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1"/>
  </p:notesMasterIdLst>
  <p:sldIdLst>
    <p:sldId id="302" r:id="rId3"/>
    <p:sldId id="281" r:id="rId4"/>
    <p:sldId id="282" r:id="rId5"/>
    <p:sldId id="303" r:id="rId6"/>
    <p:sldId id="304" r:id="rId7"/>
    <p:sldId id="305" r:id="rId8"/>
    <p:sldId id="306" r:id="rId9"/>
    <p:sldId id="307" r:id="rId10"/>
    <p:sldId id="308" r:id="rId11"/>
    <p:sldId id="289" r:id="rId12"/>
    <p:sldId id="257" r:id="rId13"/>
    <p:sldId id="259" r:id="rId14"/>
    <p:sldId id="260" r:id="rId15"/>
    <p:sldId id="256" r:id="rId16"/>
    <p:sldId id="268" r:id="rId17"/>
    <p:sldId id="258" r:id="rId18"/>
    <p:sldId id="272" r:id="rId19"/>
    <p:sldId id="309" r:id="rId20"/>
    <p:sldId id="273" r:id="rId21"/>
    <p:sldId id="269" r:id="rId22"/>
    <p:sldId id="275" r:id="rId23"/>
    <p:sldId id="276" r:id="rId24"/>
    <p:sldId id="290" r:id="rId25"/>
    <p:sldId id="291" r:id="rId26"/>
    <p:sldId id="292" r:id="rId27"/>
    <p:sldId id="293" r:id="rId28"/>
    <p:sldId id="294" r:id="rId29"/>
    <p:sldId id="300" r:id="rId30"/>
    <p:sldId id="296" r:id="rId31"/>
    <p:sldId id="297" r:id="rId32"/>
    <p:sldId id="298" r:id="rId33"/>
    <p:sldId id="299" r:id="rId34"/>
    <p:sldId id="280" r:id="rId35"/>
    <p:sldId id="271" r:id="rId36"/>
    <p:sldId id="270" r:id="rId37"/>
    <p:sldId id="277" r:id="rId38"/>
    <p:sldId id="278" r:id="rId39"/>
    <p:sldId id="279" r:id="rId40"/>
  </p:sldIdLst>
  <p:sldSz cx="12161838" cy="6400800"/>
  <p:notesSz cx="6858000" cy="9144000"/>
  <p:defaultTextStyle>
    <a:defPPr>
      <a:defRPr lang="en-US"/>
    </a:defPPr>
    <a:lvl1pPr marL="0" algn="l" defTabSz="1060562" rtl="0" eaLnBrk="1" latinLnBrk="0" hangingPunct="1">
      <a:defRPr sz="2000" kern="1200">
        <a:solidFill>
          <a:schemeClr val="tx1"/>
        </a:solidFill>
        <a:latin typeface="+mn-lt"/>
        <a:ea typeface="+mn-ea"/>
        <a:cs typeface="+mn-cs"/>
      </a:defRPr>
    </a:lvl1pPr>
    <a:lvl2pPr marL="530280" algn="l" defTabSz="1060562" rtl="0" eaLnBrk="1" latinLnBrk="0" hangingPunct="1">
      <a:defRPr sz="2000" kern="1200">
        <a:solidFill>
          <a:schemeClr val="tx1"/>
        </a:solidFill>
        <a:latin typeface="+mn-lt"/>
        <a:ea typeface="+mn-ea"/>
        <a:cs typeface="+mn-cs"/>
      </a:defRPr>
    </a:lvl2pPr>
    <a:lvl3pPr marL="1060562" algn="l" defTabSz="1060562" rtl="0" eaLnBrk="1" latinLnBrk="0" hangingPunct="1">
      <a:defRPr sz="2000" kern="1200">
        <a:solidFill>
          <a:schemeClr val="tx1"/>
        </a:solidFill>
        <a:latin typeface="+mn-lt"/>
        <a:ea typeface="+mn-ea"/>
        <a:cs typeface="+mn-cs"/>
      </a:defRPr>
    </a:lvl3pPr>
    <a:lvl4pPr marL="1590844" algn="l" defTabSz="1060562" rtl="0" eaLnBrk="1" latinLnBrk="0" hangingPunct="1">
      <a:defRPr sz="2000" kern="1200">
        <a:solidFill>
          <a:schemeClr val="tx1"/>
        </a:solidFill>
        <a:latin typeface="+mn-lt"/>
        <a:ea typeface="+mn-ea"/>
        <a:cs typeface="+mn-cs"/>
      </a:defRPr>
    </a:lvl4pPr>
    <a:lvl5pPr marL="2121124" algn="l" defTabSz="1060562" rtl="0" eaLnBrk="1" latinLnBrk="0" hangingPunct="1">
      <a:defRPr sz="2000" kern="1200">
        <a:solidFill>
          <a:schemeClr val="tx1"/>
        </a:solidFill>
        <a:latin typeface="+mn-lt"/>
        <a:ea typeface="+mn-ea"/>
        <a:cs typeface="+mn-cs"/>
      </a:defRPr>
    </a:lvl5pPr>
    <a:lvl6pPr marL="2651406" algn="l" defTabSz="1060562" rtl="0" eaLnBrk="1" latinLnBrk="0" hangingPunct="1">
      <a:defRPr sz="2000" kern="1200">
        <a:solidFill>
          <a:schemeClr val="tx1"/>
        </a:solidFill>
        <a:latin typeface="+mn-lt"/>
        <a:ea typeface="+mn-ea"/>
        <a:cs typeface="+mn-cs"/>
      </a:defRPr>
    </a:lvl6pPr>
    <a:lvl7pPr marL="3181686" algn="l" defTabSz="1060562" rtl="0" eaLnBrk="1" latinLnBrk="0" hangingPunct="1">
      <a:defRPr sz="2000" kern="1200">
        <a:solidFill>
          <a:schemeClr val="tx1"/>
        </a:solidFill>
        <a:latin typeface="+mn-lt"/>
        <a:ea typeface="+mn-ea"/>
        <a:cs typeface="+mn-cs"/>
      </a:defRPr>
    </a:lvl7pPr>
    <a:lvl8pPr marL="3711968" algn="l" defTabSz="1060562" rtl="0" eaLnBrk="1" latinLnBrk="0" hangingPunct="1">
      <a:defRPr sz="2000" kern="1200">
        <a:solidFill>
          <a:schemeClr val="tx1"/>
        </a:solidFill>
        <a:latin typeface="+mn-lt"/>
        <a:ea typeface="+mn-ea"/>
        <a:cs typeface="+mn-cs"/>
      </a:defRPr>
    </a:lvl8pPr>
    <a:lvl9pPr marL="4242249" algn="l" defTabSz="1060562"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016">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72" d="100"/>
          <a:sy n="72" d="100"/>
        </p:scale>
        <p:origin x="-102" y="-240"/>
      </p:cViewPr>
      <p:guideLst>
        <p:guide orient="horz" pos="2016"/>
        <p:guide pos="3831"/>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0934F3-9B2E-4F6D-BBA1-417ADDD8F0D8}" type="datetimeFigureOut">
              <a:rPr lang="en-US" smtClean="0"/>
              <a:pPr/>
              <a:t>1/14/2024</a:t>
            </a:fld>
            <a:endParaRPr lang="en-US"/>
          </a:p>
        </p:txBody>
      </p:sp>
      <p:sp>
        <p:nvSpPr>
          <p:cNvPr id="4" name="Slide Image Placeholder 3"/>
          <p:cNvSpPr>
            <a:spLocks noGrp="1" noRot="1" noChangeAspect="1"/>
          </p:cNvSpPr>
          <p:nvPr>
            <p:ph type="sldImg" idx="2"/>
          </p:nvPr>
        </p:nvSpPr>
        <p:spPr>
          <a:xfrm>
            <a:off x="171450" y="685800"/>
            <a:ext cx="65151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39F601-5146-4CC5-B284-844F487C19E3}" type="slidenum">
              <a:rPr lang="en-US" smtClean="0"/>
              <a:pPr/>
              <a:t>‹#›</a:t>
            </a:fld>
            <a:endParaRPr lang="en-US"/>
          </a:p>
        </p:txBody>
      </p:sp>
    </p:spTree>
    <p:extLst>
      <p:ext uri="{BB962C8B-B14F-4D97-AF65-F5344CB8AC3E}">
        <p14:creationId xmlns:p14="http://schemas.microsoft.com/office/powerpoint/2010/main" val="2153796070"/>
      </p:ext>
    </p:extLst>
  </p:cSld>
  <p:clrMap bg1="lt1" tx1="dk1" bg2="lt2" tx2="dk2" accent1="accent1" accent2="accent2" accent3="accent3" accent4="accent4" accent5="accent5" accent6="accent6" hlink="hlink" folHlink="folHlink"/>
  <p:notesStyle>
    <a:lvl1pPr marL="0" algn="l" defTabSz="1060562" rtl="0" eaLnBrk="1" latinLnBrk="0" hangingPunct="1">
      <a:defRPr sz="1400" kern="1200">
        <a:solidFill>
          <a:schemeClr val="tx1"/>
        </a:solidFill>
        <a:latin typeface="+mn-lt"/>
        <a:ea typeface="+mn-ea"/>
        <a:cs typeface="+mn-cs"/>
      </a:defRPr>
    </a:lvl1pPr>
    <a:lvl2pPr marL="530280" algn="l" defTabSz="1060562" rtl="0" eaLnBrk="1" latinLnBrk="0" hangingPunct="1">
      <a:defRPr sz="1400" kern="1200">
        <a:solidFill>
          <a:schemeClr val="tx1"/>
        </a:solidFill>
        <a:latin typeface="+mn-lt"/>
        <a:ea typeface="+mn-ea"/>
        <a:cs typeface="+mn-cs"/>
      </a:defRPr>
    </a:lvl2pPr>
    <a:lvl3pPr marL="1060562" algn="l" defTabSz="1060562" rtl="0" eaLnBrk="1" latinLnBrk="0" hangingPunct="1">
      <a:defRPr sz="1400" kern="1200">
        <a:solidFill>
          <a:schemeClr val="tx1"/>
        </a:solidFill>
        <a:latin typeface="+mn-lt"/>
        <a:ea typeface="+mn-ea"/>
        <a:cs typeface="+mn-cs"/>
      </a:defRPr>
    </a:lvl3pPr>
    <a:lvl4pPr marL="1590844" algn="l" defTabSz="1060562" rtl="0" eaLnBrk="1" latinLnBrk="0" hangingPunct="1">
      <a:defRPr sz="1400" kern="1200">
        <a:solidFill>
          <a:schemeClr val="tx1"/>
        </a:solidFill>
        <a:latin typeface="+mn-lt"/>
        <a:ea typeface="+mn-ea"/>
        <a:cs typeface="+mn-cs"/>
      </a:defRPr>
    </a:lvl4pPr>
    <a:lvl5pPr marL="2121124" algn="l" defTabSz="1060562" rtl="0" eaLnBrk="1" latinLnBrk="0" hangingPunct="1">
      <a:defRPr sz="1400" kern="1200">
        <a:solidFill>
          <a:schemeClr val="tx1"/>
        </a:solidFill>
        <a:latin typeface="+mn-lt"/>
        <a:ea typeface="+mn-ea"/>
        <a:cs typeface="+mn-cs"/>
      </a:defRPr>
    </a:lvl5pPr>
    <a:lvl6pPr marL="2651406" algn="l" defTabSz="1060562" rtl="0" eaLnBrk="1" latinLnBrk="0" hangingPunct="1">
      <a:defRPr sz="1400" kern="1200">
        <a:solidFill>
          <a:schemeClr val="tx1"/>
        </a:solidFill>
        <a:latin typeface="+mn-lt"/>
        <a:ea typeface="+mn-ea"/>
        <a:cs typeface="+mn-cs"/>
      </a:defRPr>
    </a:lvl6pPr>
    <a:lvl7pPr marL="3181686" algn="l" defTabSz="1060562" rtl="0" eaLnBrk="1" latinLnBrk="0" hangingPunct="1">
      <a:defRPr sz="1400" kern="1200">
        <a:solidFill>
          <a:schemeClr val="tx1"/>
        </a:solidFill>
        <a:latin typeface="+mn-lt"/>
        <a:ea typeface="+mn-ea"/>
        <a:cs typeface="+mn-cs"/>
      </a:defRPr>
    </a:lvl7pPr>
    <a:lvl8pPr marL="3711968" algn="l" defTabSz="1060562" rtl="0" eaLnBrk="1" latinLnBrk="0" hangingPunct="1">
      <a:defRPr sz="1400" kern="1200">
        <a:solidFill>
          <a:schemeClr val="tx1"/>
        </a:solidFill>
        <a:latin typeface="+mn-lt"/>
        <a:ea typeface="+mn-ea"/>
        <a:cs typeface="+mn-cs"/>
      </a:defRPr>
    </a:lvl8pPr>
    <a:lvl9pPr marL="4242249" algn="l" defTabSz="1060562"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28CC34-F654-4D70-A557-C9A8883BCD1E}" type="slidenum">
              <a:rPr lang="en-US" smtClean="0"/>
              <a:t>1</a:t>
            </a:fld>
            <a:endParaRPr lang="en-US"/>
          </a:p>
        </p:txBody>
      </p:sp>
    </p:spTree>
    <p:extLst>
      <p:ext uri="{BB962C8B-B14F-4D97-AF65-F5344CB8AC3E}">
        <p14:creationId xmlns:p14="http://schemas.microsoft.com/office/powerpoint/2010/main" val="1123793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39F601-5146-4CC5-B284-844F487C19E3}" type="slidenum">
              <a:rPr lang="en-US" smtClean="0"/>
              <a:pPr/>
              <a:t>17</a:t>
            </a:fld>
            <a:endParaRPr lang="en-US"/>
          </a:p>
        </p:txBody>
      </p:sp>
    </p:spTree>
    <p:extLst>
      <p:ext uri="{BB962C8B-B14F-4D97-AF65-F5344CB8AC3E}">
        <p14:creationId xmlns:p14="http://schemas.microsoft.com/office/powerpoint/2010/main" val="1582200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1D57D2-74A8-465B-AA78-85758D565266}" type="slidenum">
              <a:rPr lang="en-US" smtClean="0"/>
              <a:pPr/>
              <a:t>25</a:t>
            </a:fld>
            <a:endParaRPr lang="en-US"/>
          </a:p>
        </p:txBody>
      </p:sp>
    </p:spTree>
    <p:extLst>
      <p:ext uri="{BB962C8B-B14F-4D97-AF65-F5344CB8AC3E}">
        <p14:creationId xmlns:p14="http://schemas.microsoft.com/office/powerpoint/2010/main" val="3842723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39F601-5146-4CC5-B284-844F487C19E3}" type="slidenum">
              <a:rPr lang="en-US" smtClean="0"/>
              <a:pPr/>
              <a:t>33</a:t>
            </a:fld>
            <a:endParaRPr lang="en-US"/>
          </a:p>
        </p:txBody>
      </p:sp>
    </p:spTree>
    <p:extLst>
      <p:ext uri="{BB962C8B-B14F-4D97-AF65-F5344CB8AC3E}">
        <p14:creationId xmlns:p14="http://schemas.microsoft.com/office/powerpoint/2010/main" val="3128833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9" y="1988397"/>
            <a:ext cx="10337562" cy="1372024"/>
          </a:xfrm>
        </p:spPr>
        <p:txBody>
          <a:bodyPr/>
          <a:lstStyle/>
          <a:p>
            <a:r>
              <a:rPr lang="en-US"/>
              <a:t>Click to edit Master title style</a:t>
            </a:r>
          </a:p>
        </p:txBody>
      </p:sp>
      <p:sp>
        <p:nvSpPr>
          <p:cNvPr id="3" name="Subtitle 2"/>
          <p:cNvSpPr>
            <a:spLocks noGrp="1"/>
          </p:cNvSpPr>
          <p:nvPr>
            <p:ph type="subTitle" idx="1"/>
          </p:nvPr>
        </p:nvSpPr>
        <p:spPr>
          <a:xfrm>
            <a:off x="1824276" y="3627120"/>
            <a:ext cx="8513287" cy="1635760"/>
          </a:xfrm>
        </p:spPr>
        <p:txBody>
          <a:bodyPr/>
          <a:lstStyle>
            <a:lvl1pPr marL="0" indent="0" algn="ctr">
              <a:buNone/>
              <a:defRPr>
                <a:solidFill>
                  <a:schemeClr val="tx1">
                    <a:tint val="75000"/>
                  </a:schemeClr>
                </a:solidFill>
              </a:defRPr>
            </a:lvl1pPr>
            <a:lvl2pPr marL="530280" indent="0" algn="ctr">
              <a:buNone/>
              <a:defRPr>
                <a:solidFill>
                  <a:schemeClr val="tx1">
                    <a:tint val="75000"/>
                  </a:schemeClr>
                </a:solidFill>
              </a:defRPr>
            </a:lvl2pPr>
            <a:lvl3pPr marL="1060562" indent="0" algn="ctr">
              <a:buNone/>
              <a:defRPr>
                <a:solidFill>
                  <a:schemeClr val="tx1">
                    <a:tint val="75000"/>
                  </a:schemeClr>
                </a:solidFill>
              </a:defRPr>
            </a:lvl3pPr>
            <a:lvl4pPr marL="1590844" indent="0" algn="ctr">
              <a:buNone/>
              <a:defRPr>
                <a:solidFill>
                  <a:schemeClr val="tx1">
                    <a:tint val="75000"/>
                  </a:schemeClr>
                </a:solidFill>
              </a:defRPr>
            </a:lvl4pPr>
            <a:lvl5pPr marL="2121124" indent="0" algn="ctr">
              <a:buNone/>
              <a:defRPr>
                <a:solidFill>
                  <a:schemeClr val="tx1">
                    <a:tint val="75000"/>
                  </a:schemeClr>
                </a:solidFill>
              </a:defRPr>
            </a:lvl5pPr>
            <a:lvl6pPr marL="2651406" indent="0" algn="ctr">
              <a:buNone/>
              <a:defRPr>
                <a:solidFill>
                  <a:schemeClr val="tx1">
                    <a:tint val="75000"/>
                  </a:schemeClr>
                </a:solidFill>
              </a:defRPr>
            </a:lvl6pPr>
            <a:lvl7pPr marL="3181686" indent="0" algn="ctr">
              <a:buNone/>
              <a:defRPr>
                <a:solidFill>
                  <a:schemeClr val="tx1">
                    <a:tint val="75000"/>
                  </a:schemeClr>
                </a:solidFill>
              </a:defRPr>
            </a:lvl7pPr>
            <a:lvl8pPr marL="3711968" indent="0" algn="ctr">
              <a:buNone/>
              <a:defRPr>
                <a:solidFill>
                  <a:schemeClr val="tx1">
                    <a:tint val="75000"/>
                  </a:schemeClr>
                </a:solidFill>
              </a:defRPr>
            </a:lvl8pPr>
            <a:lvl9pPr marL="424224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583935D-BDB9-4EAB-860F-906084B7F50B}" type="datetimeFigureOut">
              <a:rPr lang="en-US" smtClean="0"/>
              <a:pPr/>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67603-E227-42CF-A38E-7DCAD223C8B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83935D-BDB9-4EAB-860F-906084B7F50B}" type="datetimeFigureOut">
              <a:rPr lang="en-US" smtClean="0"/>
              <a:pPr/>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67603-E227-42CF-A38E-7DCAD223C8B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16979" y="277072"/>
            <a:ext cx="2922219" cy="590296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50322" y="277072"/>
            <a:ext cx="8563961" cy="59029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83935D-BDB9-4EAB-860F-906084B7F50B}" type="datetimeFigureOut">
              <a:rPr lang="en-US" smtClean="0"/>
              <a:pPr/>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67603-E227-42CF-A38E-7DCAD223C8B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1988398"/>
            <a:ext cx="10337562" cy="1372023"/>
          </a:xfrm>
        </p:spPr>
        <p:txBody>
          <a:bodyPr/>
          <a:lstStyle/>
          <a:p>
            <a:r>
              <a:rPr lang="en-US"/>
              <a:t>Click to edit Master title style</a:t>
            </a:r>
          </a:p>
        </p:txBody>
      </p:sp>
      <p:sp>
        <p:nvSpPr>
          <p:cNvPr id="3" name="Subtitle 2"/>
          <p:cNvSpPr>
            <a:spLocks noGrp="1"/>
          </p:cNvSpPr>
          <p:nvPr>
            <p:ph type="subTitle" idx="1"/>
          </p:nvPr>
        </p:nvSpPr>
        <p:spPr>
          <a:xfrm>
            <a:off x="1824276" y="3627120"/>
            <a:ext cx="8513287" cy="1635760"/>
          </a:xfrm>
        </p:spPr>
        <p:txBody>
          <a:bodyPr/>
          <a:lstStyle>
            <a:lvl1pPr marL="0" indent="0" algn="ctr">
              <a:buNone/>
              <a:defRPr/>
            </a:lvl1pPr>
            <a:lvl2pPr marL="426705" indent="0" algn="ctr">
              <a:buNone/>
              <a:defRPr/>
            </a:lvl2pPr>
            <a:lvl3pPr marL="853410" indent="0" algn="ctr">
              <a:buNone/>
              <a:defRPr/>
            </a:lvl3pPr>
            <a:lvl4pPr marL="1280114" indent="0" algn="ctr">
              <a:buNone/>
              <a:defRPr/>
            </a:lvl4pPr>
            <a:lvl5pPr marL="1706819" indent="0" algn="ctr">
              <a:buNone/>
              <a:defRPr/>
            </a:lvl5pPr>
            <a:lvl6pPr marL="2133524" indent="0" algn="ctr">
              <a:buNone/>
              <a:defRPr/>
            </a:lvl6pPr>
            <a:lvl7pPr marL="2560229" indent="0" algn="ctr">
              <a:buNone/>
              <a:defRPr/>
            </a:lvl7pPr>
            <a:lvl8pPr marL="2986933" indent="0" algn="ctr">
              <a:buNone/>
              <a:defRPr/>
            </a:lvl8pPr>
            <a:lvl9pPr marL="3413638"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F08C72D-FA19-468B-9E54-BF196C90057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25042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E1F5628-0705-454A-AE32-A3C24C888E4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26964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113108"/>
            <a:ext cx="10337562" cy="1271270"/>
          </a:xfrm>
        </p:spPr>
        <p:txBody>
          <a:bodyPr anchor="t"/>
          <a:lstStyle>
            <a:lvl1pPr algn="l">
              <a:defRPr sz="3733" b="1" cap="all"/>
            </a:lvl1pPr>
          </a:lstStyle>
          <a:p>
            <a:r>
              <a:rPr lang="en-US"/>
              <a:t>Click to edit Master title style</a:t>
            </a:r>
          </a:p>
        </p:txBody>
      </p:sp>
      <p:sp>
        <p:nvSpPr>
          <p:cNvPr id="3" name="Text Placeholder 2"/>
          <p:cNvSpPr>
            <a:spLocks noGrp="1"/>
          </p:cNvSpPr>
          <p:nvPr>
            <p:ph type="body" idx="1"/>
          </p:nvPr>
        </p:nvSpPr>
        <p:spPr>
          <a:xfrm>
            <a:off x="960702" y="2712932"/>
            <a:ext cx="10337562" cy="1400175"/>
          </a:xfrm>
        </p:spPr>
        <p:txBody>
          <a:bodyPr anchor="b"/>
          <a:lstStyle>
            <a:lvl1pPr marL="0" indent="0">
              <a:buNone/>
              <a:defRPr sz="1867"/>
            </a:lvl1pPr>
            <a:lvl2pPr marL="426705" indent="0">
              <a:buNone/>
              <a:defRPr sz="1680"/>
            </a:lvl2pPr>
            <a:lvl3pPr marL="853410" indent="0">
              <a:buNone/>
              <a:defRPr sz="1493"/>
            </a:lvl3pPr>
            <a:lvl4pPr marL="1280114" indent="0">
              <a:buNone/>
              <a:defRPr sz="1307"/>
            </a:lvl4pPr>
            <a:lvl5pPr marL="1706819" indent="0">
              <a:buNone/>
              <a:defRPr sz="1307"/>
            </a:lvl5pPr>
            <a:lvl6pPr marL="2133524" indent="0">
              <a:buNone/>
              <a:defRPr sz="1307"/>
            </a:lvl6pPr>
            <a:lvl7pPr marL="2560229" indent="0">
              <a:buNone/>
              <a:defRPr sz="1307"/>
            </a:lvl7pPr>
            <a:lvl8pPr marL="2986933" indent="0">
              <a:buNone/>
              <a:defRPr sz="1307"/>
            </a:lvl8pPr>
            <a:lvl9pPr marL="3413638" indent="0">
              <a:buNone/>
              <a:defRPr sz="1307"/>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E0B0CD7-E61D-4B03-935E-27D28DC14E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536507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8092" y="1493521"/>
            <a:ext cx="5371478" cy="4224232"/>
          </a:xfrm>
        </p:spPr>
        <p:txBody>
          <a:bodyPr/>
          <a:lstStyle>
            <a:lvl1pPr>
              <a:defRPr sz="2613"/>
            </a:lvl1pPr>
            <a:lvl2pPr>
              <a:defRPr sz="2240"/>
            </a:lvl2pPr>
            <a:lvl3pPr>
              <a:defRPr sz="1867"/>
            </a:lvl3pPr>
            <a:lvl4pPr>
              <a:defRPr sz="1680"/>
            </a:lvl4pPr>
            <a:lvl5pPr>
              <a:defRPr sz="1680"/>
            </a:lvl5pPr>
            <a:lvl6pPr>
              <a:defRPr sz="1680"/>
            </a:lvl6pPr>
            <a:lvl7pPr>
              <a:defRPr sz="1680"/>
            </a:lvl7pPr>
            <a:lvl8pPr>
              <a:defRPr sz="1680"/>
            </a:lvl8pPr>
            <a:lvl9pPr>
              <a:defRPr sz="16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2268" y="1493521"/>
            <a:ext cx="5371478" cy="4224232"/>
          </a:xfrm>
        </p:spPr>
        <p:txBody>
          <a:bodyPr/>
          <a:lstStyle>
            <a:lvl1pPr>
              <a:defRPr sz="2613"/>
            </a:lvl1pPr>
            <a:lvl2pPr>
              <a:defRPr sz="2240"/>
            </a:lvl2pPr>
            <a:lvl3pPr>
              <a:defRPr sz="1867"/>
            </a:lvl3pPr>
            <a:lvl4pPr>
              <a:defRPr sz="1680"/>
            </a:lvl4pPr>
            <a:lvl5pPr>
              <a:defRPr sz="1680"/>
            </a:lvl5pPr>
            <a:lvl6pPr>
              <a:defRPr sz="1680"/>
            </a:lvl6pPr>
            <a:lvl7pPr>
              <a:defRPr sz="1680"/>
            </a:lvl7pPr>
            <a:lvl8pPr>
              <a:defRPr sz="1680"/>
            </a:lvl8pPr>
            <a:lvl9pPr>
              <a:defRPr sz="16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508FF85-EF60-4E60-BF67-E7F3FD965A7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03251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8093" y="1432772"/>
            <a:ext cx="5373590" cy="597111"/>
          </a:xfrm>
        </p:spPr>
        <p:txBody>
          <a:bodyPr anchor="b"/>
          <a:lstStyle>
            <a:lvl1pPr marL="0" indent="0">
              <a:buNone/>
              <a:defRPr sz="2240" b="1"/>
            </a:lvl1pPr>
            <a:lvl2pPr marL="426705" indent="0">
              <a:buNone/>
              <a:defRPr sz="1867" b="1"/>
            </a:lvl2pPr>
            <a:lvl3pPr marL="853410" indent="0">
              <a:buNone/>
              <a:defRPr sz="1680" b="1"/>
            </a:lvl3pPr>
            <a:lvl4pPr marL="1280114" indent="0">
              <a:buNone/>
              <a:defRPr sz="1493" b="1"/>
            </a:lvl4pPr>
            <a:lvl5pPr marL="1706819" indent="0">
              <a:buNone/>
              <a:defRPr sz="1493" b="1"/>
            </a:lvl5pPr>
            <a:lvl6pPr marL="2133524" indent="0">
              <a:buNone/>
              <a:defRPr sz="1493" b="1"/>
            </a:lvl6pPr>
            <a:lvl7pPr marL="2560229" indent="0">
              <a:buNone/>
              <a:defRPr sz="1493" b="1"/>
            </a:lvl7pPr>
            <a:lvl8pPr marL="2986933" indent="0">
              <a:buNone/>
              <a:defRPr sz="1493" b="1"/>
            </a:lvl8pPr>
            <a:lvl9pPr marL="3413638" indent="0">
              <a:buNone/>
              <a:defRPr sz="1493" b="1"/>
            </a:lvl9pPr>
          </a:lstStyle>
          <a:p>
            <a:pPr lvl="0"/>
            <a:r>
              <a:rPr lang="en-US"/>
              <a:t>Click to edit Master text styles</a:t>
            </a:r>
          </a:p>
        </p:txBody>
      </p:sp>
      <p:sp>
        <p:nvSpPr>
          <p:cNvPr id="4" name="Content Placeholder 3"/>
          <p:cNvSpPr>
            <a:spLocks noGrp="1"/>
          </p:cNvSpPr>
          <p:nvPr>
            <p:ph sz="half" idx="2"/>
          </p:nvPr>
        </p:nvSpPr>
        <p:spPr>
          <a:xfrm>
            <a:off x="608093" y="2029883"/>
            <a:ext cx="5373590" cy="3687869"/>
          </a:xfrm>
        </p:spPr>
        <p:txBody>
          <a:bodyPr/>
          <a:lstStyle>
            <a:lvl1pPr>
              <a:defRPr sz="2240"/>
            </a:lvl1pPr>
            <a:lvl2pPr>
              <a:defRPr sz="1867"/>
            </a:lvl2pPr>
            <a:lvl3pPr>
              <a:defRPr sz="1680"/>
            </a:lvl3pPr>
            <a:lvl4pPr>
              <a:defRPr sz="1493"/>
            </a:lvl4pPr>
            <a:lvl5pPr>
              <a:defRPr sz="1493"/>
            </a:lvl5pPr>
            <a:lvl6pPr>
              <a:defRPr sz="1493"/>
            </a:lvl6pPr>
            <a:lvl7pPr>
              <a:defRPr sz="1493"/>
            </a:lvl7pPr>
            <a:lvl8pPr>
              <a:defRPr sz="1493"/>
            </a:lvl8pPr>
            <a:lvl9pPr>
              <a:defRPr sz="149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8047" y="1432772"/>
            <a:ext cx="5375701" cy="597111"/>
          </a:xfrm>
        </p:spPr>
        <p:txBody>
          <a:bodyPr anchor="b"/>
          <a:lstStyle>
            <a:lvl1pPr marL="0" indent="0">
              <a:buNone/>
              <a:defRPr sz="2240" b="1"/>
            </a:lvl1pPr>
            <a:lvl2pPr marL="426705" indent="0">
              <a:buNone/>
              <a:defRPr sz="1867" b="1"/>
            </a:lvl2pPr>
            <a:lvl3pPr marL="853410" indent="0">
              <a:buNone/>
              <a:defRPr sz="1680" b="1"/>
            </a:lvl3pPr>
            <a:lvl4pPr marL="1280114" indent="0">
              <a:buNone/>
              <a:defRPr sz="1493" b="1"/>
            </a:lvl4pPr>
            <a:lvl5pPr marL="1706819" indent="0">
              <a:buNone/>
              <a:defRPr sz="1493" b="1"/>
            </a:lvl5pPr>
            <a:lvl6pPr marL="2133524" indent="0">
              <a:buNone/>
              <a:defRPr sz="1493" b="1"/>
            </a:lvl6pPr>
            <a:lvl7pPr marL="2560229" indent="0">
              <a:buNone/>
              <a:defRPr sz="1493" b="1"/>
            </a:lvl7pPr>
            <a:lvl8pPr marL="2986933" indent="0">
              <a:buNone/>
              <a:defRPr sz="1493" b="1"/>
            </a:lvl8pPr>
            <a:lvl9pPr marL="3413638" indent="0">
              <a:buNone/>
              <a:defRPr sz="1493" b="1"/>
            </a:lvl9pPr>
          </a:lstStyle>
          <a:p>
            <a:pPr lvl="0"/>
            <a:r>
              <a:rPr lang="en-US"/>
              <a:t>Click to edit Master text styles</a:t>
            </a:r>
          </a:p>
        </p:txBody>
      </p:sp>
      <p:sp>
        <p:nvSpPr>
          <p:cNvPr id="6" name="Content Placeholder 5"/>
          <p:cNvSpPr>
            <a:spLocks noGrp="1"/>
          </p:cNvSpPr>
          <p:nvPr>
            <p:ph sz="quarter" idx="4"/>
          </p:nvPr>
        </p:nvSpPr>
        <p:spPr>
          <a:xfrm>
            <a:off x="6178047" y="2029883"/>
            <a:ext cx="5375701" cy="3687869"/>
          </a:xfrm>
        </p:spPr>
        <p:txBody>
          <a:bodyPr/>
          <a:lstStyle>
            <a:lvl1pPr>
              <a:defRPr sz="2240"/>
            </a:lvl1pPr>
            <a:lvl2pPr>
              <a:defRPr sz="1867"/>
            </a:lvl2pPr>
            <a:lvl3pPr>
              <a:defRPr sz="1680"/>
            </a:lvl3pPr>
            <a:lvl4pPr>
              <a:defRPr sz="1493"/>
            </a:lvl4pPr>
            <a:lvl5pPr>
              <a:defRPr sz="1493"/>
            </a:lvl5pPr>
            <a:lvl6pPr>
              <a:defRPr sz="1493"/>
            </a:lvl6pPr>
            <a:lvl7pPr>
              <a:defRPr sz="1493"/>
            </a:lvl7pPr>
            <a:lvl8pPr>
              <a:defRPr sz="1493"/>
            </a:lvl8pPr>
            <a:lvl9pPr>
              <a:defRPr sz="149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D4C24C2F-04D1-4107-8B49-4A26195F0B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62381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D3353124-5F26-432B-B51C-4F31121029A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994095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56719B2E-7F22-4CD1-88D2-589411089D2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351127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54847"/>
            <a:ext cx="4001161" cy="1084580"/>
          </a:xfrm>
        </p:spPr>
        <p:txBody>
          <a:bodyPr anchor="b"/>
          <a:lstStyle>
            <a:lvl1pPr algn="l">
              <a:defRPr sz="1867" b="1"/>
            </a:lvl1pPr>
          </a:lstStyle>
          <a:p>
            <a:r>
              <a:rPr lang="en-US"/>
              <a:t>Click to edit Master title style</a:t>
            </a:r>
          </a:p>
        </p:txBody>
      </p:sp>
      <p:sp>
        <p:nvSpPr>
          <p:cNvPr id="3" name="Content Placeholder 2"/>
          <p:cNvSpPr>
            <a:spLocks noGrp="1"/>
          </p:cNvSpPr>
          <p:nvPr>
            <p:ph idx="1"/>
          </p:nvPr>
        </p:nvSpPr>
        <p:spPr>
          <a:xfrm>
            <a:off x="4754941" y="254848"/>
            <a:ext cx="6798806" cy="5462905"/>
          </a:xfrm>
        </p:spPr>
        <p:txBody>
          <a:bodyPr/>
          <a:lstStyle>
            <a:lvl1pPr>
              <a:defRPr sz="2987"/>
            </a:lvl1pPr>
            <a:lvl2pPr>
              <a:defRPr sz="2613"/>
            </a:lvl2pPr>
            <a:lvl3pPr>
              <a:defRPr sz="2240"/>
            </a:lvl3pPr>
            <a:lvl4pPr>
              <a:defRPr sz="1867"/>
            </a:lvl4pPr>
            <a:lvl5pPr>
              <a:defRPr sz="1867"/>
            </a:lvl5pPr>
            <a:lvl6pPr>
              <a:defRPr sz="1867"/>
            </a:lvl6pPr>
            <a:lvl7pPr>
              <a:defRPr sz="1867"/>
            </a:lvl7pPr>
            <a:lvl8pPr>
              <a:defRPr sz="1867"/>
            </a:lvl8pPr>
            <a:lvl9pPr>
              <a:defRPr sz="1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093" y="1339428"/>
            <a:ext cx="4001161" cy="4378325"/>
          </a:xfrm>
        </p:spPr>
        <p:txBody>
          <a:bodyPr/>
          <a:lstStyle>
            <a:lvl1pPr marL="0" indent="0">
              <a:buNone/>
              <a:defRPr sz="1307"/>
            </a:lvl1pPr>
            <a:lvl2pPr marL="426705" indent="0">
              <a:buNone/>
              <a:defRPr sz="1120"/>
            </a:lvl2pPr>
            <a:lvl3pPr marL="853410" indent="0">
              <a:buNone/>
              <a:defRPr sz="933"/>
            </a:lvl3pPr>
            <a:lvl4pPr marL="1280114" indent="0">
              <a:buNone/>
              <a:defRPr sz="840"/>
            </a:lvl4pPr>
            <a:lvl5pPr marL="1706819" indent="0">
              <a:buNone/>
              <a:defRPr sz="840"/>
            </a:lvl5pPr>
            <a:lvl6pPr marL="2133524" indent="0">
              <a:buNone/>
              <a:defRPr sz="840"/>
            </a:lvl6pPr>
            <a:lvl7pPr marL="2560229" indent="0">
              <a:buNone/>
              <a:defRPr sz="840"/>
            </a:lvl7pPr>
            <a:lvl8pPr marL="2986933" indent="0">
              <a:buNone/>
              <a:defRPr sz="840"/>
            </a:lvl8pPr>
            <a:lvl9pPr marL="3413638" indent="0">
              <a:buNone/>
              <a:defRPr sz="84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EAFDCDB-1B64-4BD8-83BF-A5AE8AEE887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72618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83935D-BDB9-4EAB-860F-906084B7F50B}" type="datetimeFigureOut">
              <a:rPr lang="en-US" smtClean="0"/>
              <a:pPr/>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67603-E227-42CF-A38E-7DCAD223C8B7}"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480560"/>
            <a:ext cx="7297103" cy="528955"/>
          </a:xfrm>
        </p:spPr>
        <p:txBody>
          <a:bodyPr anchor="b"/>
          <a:lstStyle>
            <a:lvl1pPr algn="l">
              <a:defRPr sz="1867" b="1"/>
            </a:lvl1pPr>
          </a:lstStyle>
          <a:p>
            <a:r>
              <a:rPr lang="en-US"/>
              <a:t>Click to edit Master title style</a:t>
            </a:r>
          </a:p>
        </p:txBody>
      </p:sp>
      <p:sp>
        <p:nvSpPr>
          <p:cNvPr id="3" name="Picture Placeholder 2"/>
          <p:cNvSpPr>
            <a:spLocks noGrp="1"/>
          </p:cNvSpPr>
          <p:nvPr>
            <p:ph type="pic" idx="1"/>
          </p:nvPr>
        </p:nvSpPr>
        <p:spPr>
          <a:xfrm>
            <a:off x="2383805" y="571923"/>
            <a:ext cx="7297103" cy="3840480"/>
          </a:xfrm>
        </p:spPr>
        <p:txBody>
          <a:bodyPr/>
          <a:lstStyle>
            <a:lvl1pPr marL="0" indent="0">
              <a:buNone/>
              <a:defRPr sz="2987"/>
            </a:lvl1pPr>
            <a:lvl2pPr marL="426705" indent="0">
              <a:buNone/>
              <a:defRPr sz="2613"/>
            </a:lvl2pPr>
            <a:lvl3pPr marL="853410" indent="0">
              <a:buNone/>
              <a:defRPr sz="2240"/>
            </a:lvl3pPr>
            <a:lvl4pPr marL="1280114" indent="0">
              <a:buNone/>
              <a:defRPr sz="1867"/>
            </a:lvl4pPr>
            <a:lvl5pPr marL="1706819" indent="0">
              <a:buNone/>
              <a:defRPr sz="1867"/>
            </a:lvl5pPr>
            <a:lvl6pPr marL="2133524" indent="0">
              <a:buNone/>
              <a:defRPr sz="1867"/>
            </a:lvl6pPr>
            <a:lvl7pPr marL="2560229" indent="0">
              <a:buNone/>
              <a:defRPr sz="1867"/>
            </a:lvl7pPr>
            <a:lvl8pPr marL="2986933" indent="0">
              <a:buNone/>
              <a:defRPr sz="1867"/>
            </a:lvl8pPr>
            <a:lvl9pPr marL="3413638" indent="0">
              <a:buNone/>
              <a:defRPr sz="1867"/>
            </a:lvl9pPr>
          </a:lstStyle>
          <a:p>
            <a:pPr lvl="0"/>
            <a:endParaRPr lang="en-US" noProof="0"/>
          </a:p>
        </p:txBody>
      </p:sp>
      <p:sp>
        <p:nvSpPr>
          <p:cNvPr id="4" name="Text Placeholder 3"/>
          <p:cNvSpPr>
            <a:spLocks noGrp="1"/>
          </p:cNvSpPr>
          <p:nvPr>
            <p:ph type="body" sz="half" idx="2"/>
          </p:nvPr>
        </p:nvSpPr>
        <p:spPr>
          <a:xfrm>
            <a:off x="2383805" y="5009515"/>
            <a:ext cx="7297103" cy="751205"/>
          </a:xfrm>
        </p:spPr>
        <p:txBody>
          <a:bodyPr/>
          <a:lstStyle>
            <a:lvl1pPr marL="0" indent="0">
              <a:buNone/>
              <a:defRPr sz="1307"/>
            </a:lvl1pPr>
            <a:lvl2pPr marL="426705" indent="0">
              <a:buNone/>
              <a:defRPr sz="1120"/>
            </a:lvl2pPr>
            <a:lvl3pPr marL="853410" indent="0">
              <a:buNone/>
              <a:defRPr sz="933"/>
            </a:lvl3pPr>
            <a:lvl4pPr marL="1280114" indent="0">
              <a:buNone/>
              <a:defRPr sz="840"/>
            </a:lvl4pPr>
            <a:lvl5pPr marL="1706819" indent="0">
              <a:buNone/>
              <a:defRPr sz="840"/>
            </a:lvl5pPr>
            <a:lvl6pPr marL="2133524" indent="0">
              <a:buNone/>
              <a:defRPr sz="840"/>
            </a:lvl6pPr>
            <a:lvl7pPr marL="2560229" indent="0">
              <a:buNone/>
              <a:defRPr sz="840"/>
            </a:lvl7pPr>
            <a:lvl8pPr marL="2986933" indent="0">
              <a:buNone/>
              <a:defRPr sz="840"/>
            </a:lvl8pPr>
            <a:lvl9pPr marL="3413638" indent="0">
              <a:buNone/>
              <a:defRPr sz="84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B7BA87F-C945-4931-9912-F66819F5DB3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612357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0325D64-21F4-4C86-A5EF-94D5B550233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93469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7332" y="256330"/>
            <a:ext cx="2736414" cy="54614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8092" y="256330"/>
            <a:ext cx="8006543" cy="54614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12A754E-7983-423B-A5A2-9F4C40ADF4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616545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8092" y="256330"/>
            <a:ext cx="10945654" cy="5461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D1D64D91-C886-48E7-A279-F1283557B7B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1080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113107"/>
            <a:ext cx="10337562" cy="1271269"/>
          </a:xfrm>
        </p:spPr>
        <p:txBody>
          <a:bodyPr anchor="t"/>
          <a:lstStyle>
            <a:lvl1pPr algn="l">
              <a:defRPr sz="4600" b="1" cap="all"/>
            </a:lvl1pPr>
          </a:lstStyle>
          <a:p>
            <a:r>
              <a:rPr lang="en-US"/>
              <a:t>Click to edit Master title style</a:t>
            </a:r>
          </a:p>
        </p:txBody>
      </p:sp>
      <p:sp>
        <p:nvSpPr>
          <p:cNvPr id="3" name="Text Placeholder 2"/>
          <p:cNvSpPr>
            <a:spLocks noGrp="1"/>
          </p:cNvSpPr>
          <p:nvPr>
            <p:ph type="body" idx="1"/>
          </p:nvPr>
        </p:nvSpPr>
        <p:spPr>
          <a:xfrm>
            <a:off x="960702" y="2712932"/>
            <a:ext cx="10337562" cy="1400175"/>
          </a:xfrm>
        </p:spPr>
        <p:txBody>
          <a:bodyPr anchor="b"/>
          <a:lstStyle>
            <a:lvl1pPr marL="0" indent="0">
              <a:buNone/>
              <a:defRPr sz="2200">
                <a:solidFill>
                  <a:schemeClr val="tx1">
                    <a:tint val="75000"/>
                  </a:schemeClr>
                </a:solidFill>
              </a:defRPr>
            </a:lvl1pPr>
            <a:lvl2pPr marL="530280" indent="0">
              <a:buNone/>
              <a:defRPr sz="2000">
                <a:solidFill>
                  <a:schemeClr val="tx1">
                    <a:tint val="75000"/>
                  </a:schemeClr>
                </a:solidFill>
              </a:defRPr>
            </a:lvl2pPr>
            <a:lvl3pPr marL="1060562" indent="0">
              <a:buNone/>
              <a:defRPr sz="1900">
                <a:solidFill>
                  <a:schemeClr val="tx1">
                    <a:tint val="75000"/>
                  </a:schemeClr>
                </a:solidFill>
              </a:defRPr>
            </a:lvl3pPr>
            <a:lvl4pPr marL="1590844" indent="0">
              <a:buNone/>
              <a:defRPr sz="1600">
                <a:solidFill>
                  <a:schemeClr val="tx1">
                    <a:tint val="75000"/>
                  </a:schemeClr>
                </a:solidFill>
              </a:defRPr>
            </a:lvl4pPr>
            <a:lvl5pPr marL="2121124" indent="0">
              <a:buNone/>
              <a:defRPr sz="1600">
                <a:solidFill>
                  <a:schemeClr val="tx1">
                    <a:tint val="75000"/>
                  </a:schemeClr>
                </a:solidFill>
              </a:defRPr>
            </a:lvl5pPr>
            <a:lvl6pPr marL="2651406" indent="0">
              <a:buNone/>
              <a:defRPr sz="1600">
                <a:solidFill>
                  <a:schemeClr val="tx1">
                    <a:tint val="75000"/>
                  </a:schemeClr>
                </a:solidFill>
              </a:defRPr>
            </a:lvl6pPr>
            <a:lvl7pPr marL="3181686" indent="0">
              <a:buNone/>
              <a:defRPr sz="1600">
                <a:solidFill>
                  <a:schemeClr val="tx1">
                    <a:tint val="75000"/>
                  </a:schemeClr>
                </a:solidFill>
              </a:defRPr>
            </a:lvl7pPr>
            <a:lvl8pPr marL="3711968" indent="0">
              <a:buNone/>
              <a:defRPr sz="1600">
                <a:solidFill>
                  <a:schemeClr val="tx1">
                    <a:tint val="75000"/>
                  </a:schemeClr>
                </a:solidFill>
              </a:defRPr>
            </a:lvl8pPr>
            <a:lvl9pPr marL="424224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83935D-BDB9-4EAB-860F-906084B7F50B}" type="datetimeFigureOut">
              <a:rPr lang="en-US" smtClean="0"/>
              <a:pPr/>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67603-E227-42CF-A38E-7DCAD223C8B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0321" y="1613537"/>
            <a:ext cx="5743090" cy="4566496"/>
          </a:xfrm>
        </p:spPr>
        <p:txBody>
          <a:bodyPr/>
          <a:lstStyle>
            <a:lvl1pPr>
              <a:defRPr sz="32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96108" y="1613537"/>
            <a:ext cx="5743090" cy="4566496"/>
          </a:xfrm>
        </p:spPr>
        <p:txBody>
          <a:bodyPr/>
          <a:lstStyle>
            <a:lvl1pPr>
              <a:defRPr sz="32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83935D-BDB9-4EAB-860F-906084B7F50B}" type="datetimeFigureOut">
              <a:rPr lang="en-US" smtClean="0"/>
              <a:pPr/>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067603-E227-42CF-A38E-7DCAD223C8B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56329"/>
            <a:ext cx="10945654" cy="10668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8092" y="1432773"/>
            <a:ext cx="5373591" cy="597111"/>
          </a:xfrm>
        </p:spPr>
        <p:txBody>
          <a:bodyPr anchor="b"/>
          <a:lstStyle>
            <a:lvl1pPr marL="0" indent="0">
              <a:buNone/>
              <a:defRPr sz="2700" b="1"/>
            </a:lvl1pPr>
            <a:lvl2pPr marL="530280" indent="0">
              <a:buNone/>
              <a:defRPr sz="2200" b="1"/>
            </a:lvl2pPr>
            <a:lvl3pPr marL="1060562" indent="0">
              <a:buNone/>
              <a:defRPr sz="2000" b="1"/>
            </a:lvl3pPr>
            <a:lvl4pPr marL="1590844" indent="0">
              <a:buNone/>
              <a:defRPr sz="1900" b="1"/>
            </a:lvl4pPr>
            <a:lvl5pPr marL="2121124" indent="0">
              <a:buNone/>
              <a:defRPr sz="1900" b="1"/>
            </a:lvl5pPr>
            <a:lvl6pPr marL="2651406" indent="0">
              <a:buNone/>
              <a:defRPr sz="1900" b="1"/>
            </a:lvl6pPr>
            <a:lvl7pPr marL="3181686" indent="0">
              <a:buNone/>
              <a:defRPr sz="1900" b="1"/>
            </a:lvl7pPr>
            <a:lvl8pPr marL="3711968" indent="0">
              <a:buNone/>
              <a:defRPr sz="1900" b="1"/>
            </a:lvl8pPr>
            <a:lvl9pPr marL="4242249" indent="0">
              <a:buNone/>
              <a:defRPr sz="1900" b="1"/>
            </a:lvl9pPr>
          </a:lstStyle>
          <a:p>
            <a:pPr lvl="0"/>
            <a:r>
              <a:rPr lang="en-US"/>
              <a:t>Click to edit Master text styles</a:t>
            </a:r>
          </a:p>
        </p:txBody>
      </p:sp>
      <p:sp>
        <p:nvSpPr>
          <p:cNvPr id="4" name="Content Placeholder 3"/>
          <p:cNvSpPr>
            <a:spLocks noGrp="1"/>
          </p:cNvSpPr>
          <p:nvPr>
            <p:ph sz="half" idx="2"/>
          </p:nvPr>
        </p:nvSpPr>
        <p:spPr>
          <a:xfrm>
            <a:off x="608092" y="2029883"/>
            <a:ext cx="5373591" cy="3687869"/>
          </a:xfrm>
        </p:spPr>
        <p:txBody>
          <a:bodyPr/>
          <a:lstStyle>
            <a:lvl1pPr>
              <a:defRPr sz="2700"/>
            </a:lvl1pPr>
            <a:lvl2pPr>
              <a:defRPr sz="22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8046" y="1432773"/>
            <a:ext cx="5375701" cy="597111"/>
          </a:xfrm>
        </p:spPr>
        <p:txBody>
          <a:bodyPr anchor="b"/>
          <a:lstStyle>
            <a:lvl1pPr marL="0" indent="0">
              <a:buNone/>
              <a:defRPr sz="2700" b="1"/>
            </a:lvl1pPr>
            <a:lvl2pPr marL="530280" indent="0">
              <a:buNone/>
              <a:defRPr sz="2200" b="1"/>
            </a:lvl2pPr>
            <a:lvl3pPr marL="1060562" indent="0">
              <a:buNone/>
              <a:defRPr sz="2000" b="1"/>
            </a:lvl3pPr>
            <a:lvl4pPr marL="1590844" indent="0">
              <a:buNone/>
              <a:defRPr sz="1900" b="1"/>
            </a:lvl4pPr>
            <a:lvl5pPr marL="2121124" indent="0">
              <a:buNone/>
              <a:defRPr sz="1900" b="1"/>
            </a:lvl5pPr>
            <a:lvl6pPr marL="2651406" indent="0">
              <a:buNone/>
              <a:defRPr sz="1900" b="1"/>
            </a:lvl6pPr>
            <a:lvl7pPr marL="3181686" indent="0">
              <a:buNone/>
              <a:defRPr sz="1900" b="1"/>
            </a:lvl7pPr>
            <a:lvl8pPr marL="3711968" indent="0">
              <a:buNone/>
              <a:defRPr sz="1900" b="1"/>
            </a:lvl8pPr>
            <a:lvl9pPr marL="4242249" indent="0">
              <a:buNone/>
              <a:defRPr sz="1900" b="1"/>
            </a:lvl9pPr>
          </a:lstStyle>
          <a:p>
            <a:pPr lvl="0"/>
            <a:r>
              <a:rPr lang="en-US"/>
              <a:t>Click to edit Master text styles</a:t>
            </a:r>
          </a:p>
        </p:txBody>
      </p:sp>
      <p:sp>
        <p:nvSpPr>
          <p:cNvPr id="6" name="Content Placeholder 5"/>
          <p:cNvSpPr>
            <a:spLocks noGrp="1"/>
          </p:cNvSpPr>
          <p:nvPr>
            <p:ph sz="quarter" idx="4"/>
          </p:nvPr>
        </p:nvSpPr>
        <p:spPr>
          <a:xfrm>
            <a:off x="6178046" y="2029883"/>
            <a:ext cx="5375701" cy="3687869"/>
          </a:xfrm>
        </p:spPr>
        <p:txBody>
          <a:bodyPr/>
          <a:lstStyle>
            <a:lvl1pPr>
              <a:defRPr sz="2700"/>
            </a:lvl1pPr>
            <a:lvl2pPr>
              <a:defRPr sz="22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583935D-BDB9-4EAB-860F-906084B7F50B}" type="datetimeFigureOut">
              <a:rPr lang="en-US" smtClean="0"/>
              <a:pPr/>
              <a:t>1/14/2024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067603-E227-42CF-A38E-7DCAD223C8B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583935D-BDB9-4EAB-860F-906084B7F50B}" type="datetimeFigureOut">
              <a:rPr lang="en-US" smtClean="0"/>
              <a:pPr/>
              <a:t>1/14/2024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067603-E227-42CF-A38E-7DCAD223C8B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83935D-BDB9-4EAB-860F-906084B7F50B}" type="datetimeFigureOut">
              <a:rPr lang="en-US" smtClean="0"/>
              <a:pPr/>
              <a:t>1/14/2024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067603-E227-42CF-A38E-7DCAD223C8B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4" y="254848"/>
            <a:ext cx="4001161" cy="108458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4754941" y="254848"/>
            <a:ext cx="6798805" cy="5462905"/>
          </a:xfrm>
        </p:spPr>
        <p:txBody>
          <a:bodyPr/>
          <a:lstStyle>
            <a:lvl1pPr>
              <a:defRPr sz="3600"/>
            </a:lvl1pPr>
            <a:lvl2pPr>
              <a:defRPr sz="32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094" y="1339428"/>
            <a:ext cx="4001161" cy="4378325"/>
          </a:xfrm>
        </p:spPr>
        <p:txBody>
          <a:bodyPr/>
          <a:lstStyle>
            <a:lvl1pPr marL="0" indent="0">
              <a:buNone/>
              <a:defRPr sz="1600"/>
            </a:lvl1pPr>
            <a:lvl2pPr marL="530280" indent="0">
              <a:buNone/>
              <a:defRPr sz="1400"/>
            </a:lvl2pPr>
            <a:lvl3pPr marL="1060562" indent="0">
              <a:buNone/>
              <a:defRPr sz="1200"/>
            </a:lvl3pPr>
            <a:lvl4pPr marL="1590844" indent="0">
              <a:buNone/>
              <a:defRPr sz="1100"/>
            </a:lvl4pPr>
            <a:lvl5pPr marL="2121124" indent="0">
              <a:buNone/>
              <a:defRPr sz="1100"/>
            </a:lvl5pPr>
            <a:lvl6pPr marL="2651406" indent="0">
              <a:buNone/>
              <a:defRPr sz="1100"/>
            </a:lvl6pPr>
            <a:lvl7pPr marL="3181686" indent="0">
              <a:buNone/>
              <a:defRPr sz="1100"/>
            </a:lvl7pPr>
            <a:lvl8pPr marL="3711968" indent="0">
              <a:buNone/>
              <a:defRPr sz="1100"/>
            </a:lvl8pPr>
            <a:lvl9pPr marL="4242249"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B583935D-BDB9-4EAB-860F-906084B7F50B}" type="datetimeFigureOut">
              <a:rPr lang="en-US" smtClean="0"/>
              <a:pPr/>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067603-E227-42CF-A38E-7DCAD223C8B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480560"/>
            <a:ext cx="7297103" cy="52895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2383805" y="571924"/>
            <a:ext cx="7297103" cy="3840480"/>
          </a:xfrm>
        </p:spPr>
        <p:txBody>
          <a:bodyPr/>
          <a:lstStyle>
            <a:lvl1pPr marL="0" indent="0">
              <a:buNone/>
              <a:defRPr sz="3600"/>
            </a:lvl1pPr>
            <a:lvl2pPr marL="530280" indent="0">
              <a:buNone/>
              <a:defRPr sz="3200"/>
            </a:lvl2pPr>
            <a:lvl3pPr marL="1060562" indent="0">
              <a:buNone/>
              <a:defRPr sz="2700"/>
            </a:lvl3pPr>
            <a:lvl4pPr marL="1590844" indent="0">
              <a:buNone/>
              <a:defRPr sz="2200"/>
            </a:lvl4pPr>
            <a:lvl5pPr marL="2121124" indent="0">
              <a:buNone/>
              <a:defRPr sz="2200"/>
            </a:lvl5pPr>
            <a:lvl6pPr marL="2651406" indent="0">
              <a:buNone/>
              <a:defRPr sz="2200"/>
            </a:lvl6pPr>
            <a:lvl7pPr marL="3181686" indent="0">
              <a:buNone/>
              <a:defRPr sz="2200"/>
            </a:lvl7pPr>
            <a:lvl8pPr marL="3711968" indent="0">
              <a:buNone/>
              <a:defRPr sz="2200"/>
            </a:lvl8pPr>
            <a:lvl9pPr marL="4242249" indent="0">
              <a:buNone/>
              <a:defRPr sz="2200"/>
            </a:lvl9pPr>
          </a:lstStyle>
          <a:p>
            <a:endParaRPr lang="en-US"/>
          </a:p>
        </p:txBody>
      </p:sp>
      <p:sp>
        <p:nvSpPr>
          <p:cNvPr id="4" name="Text Placeholder 3"/>
          <p:cNvSpPr>
            <a:spLocks noGrp="1"/>
          </p:cNvSpPr>
          <p:nvPr>
            <p:ph type="body" sz="half" idx="2"/>
          </p:nvPr>
        </p:nvSpPr>
        <p:spPr>
          <a:xfrm>
            <a:off x="2383805" y="5009516"/>
            <a:ext cx="7297103" cy="751204"/>
          </a:xfrm>
        </p:spPr>
        <p:txBody>
          <a:bodyPr/>
          <a:lstStyle>
            <a:lvl1pPr marL="0" indent="0">
              <a:buNone/>
              <a:defRPr sz="1600"/>
            </a:lvl1pPr>
            <a:lvl2pPr marL="530280" indent="0">
              <a:buNone/>
              <a:defRPr sz="1400"/>
            </a:lvl2pPr>
            <a:lvl3pPr marL="1060562" indent="0">
              <a:buNone/>
              <a:defRPr sz="1200"/>
            </a:lvl3pPr>
            <a:lvl4pPr marL="1590844" indent="0">
              <a:buNone/>
              <a:defRPr sz="1100"/>
            </a:lvl4pPr>
            <a:lvl5pPr marL="2121124" indent="0">
              <a:buNone/>
              <a:defRPr sz="1100"/>
            </a:lvl5pPr>
            <a:lvl6pPr marL="2651406" indent="0">
              <a:buNone/>
              <a:defRPr sz="1100"/>
            </a:lvl6pPr>
            <a:lvl7pPr marL="3181686" indent="0">
              <a:buNone/>
              <a:defRPr sz="1100"/>
            </a:lvl7pPr>
            <a:lvl8pPr marL="3711968" indent="0">
              <a:buNone/>
              <a:defRPr sz="1100"/>
            </a:lvl8pPr>
            <a:lvl9pPr marL="4242249"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B583935D-BDB9-4EAB-860F-906084B7F50B}" type="datetimeFigureOut">
              <a:rPr lang="en-US" smtClean="0"/>
              <a:pPr/>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067603-E227-42CF-A38E-7DCAD223C8B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56329"/>
            <a:ext cx="10945654" cy="1066800"/>
          </a:xfrm>
          <a:prstGeom prst="rect">
            <a:avLst/>
          </a:prstGeom>
        </p:spPr>
        <p:txBody>
          <a:bodyPr vert="horz" lIns="106056" tIns="53027" rIns="106056" bIns="53027" rtlCol="0" anchor="ctr">
            <a:normAutofit/>
          </a:bodyPr>
          <a:lstStyle/>
          <a:p>
            <a:r>
              <a:rPr lang="en-US"/>
              <a:t>Click to edit Master title style</a:t>
            </a:r>
          </a:p>
        </p:txBody>
      </p:sp>
      <p:sp>
        <p:nvSpPr>
          <p:cNvPr id="3" name="Text Placeholder 2"/>
          <p:cNvSpPr>
            <a:spLocks noGrp="1"/>
          </p:cNvSpPr>
          <p:nvPr>
            <p:ph type="body" idx="1"/>
          </p:nvPr>
        </p:nvSpPr>
        <p:spPr>
          <a:xfrm>
            <a:off x="608092" y="1493522"/>
            <a:ext cx="10945654" cy="4224231"/>
          </a:xfrm>
          <a:prstGeom prst="rect">
            <a:avLst/>
          </a:prstGeom>
        </p:spPr>
        <p:txBody>
          <a:bodyPr vert="horz" lIns="106056" tIns="53027" rIns="106056" bIns="5302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8092" y="5932594"/>
            <a:ext cx="2837762" cy="340784"/>
          </a:xfrm>
          <a:prstGeom prst="rect">
            <a:avLst/>
          </a:prstGeom>
        </p:spPr>
        <p:txBody>
          <a:bodyPr vert="horz" lIns="106056" tIns="53027" rIns="106056" bIns="53027" rtlCol="0" anchor="ctr"/>
          <a:lstStyle>
            <a:lvl1pPr algn="l">
              <a:buFont typeface="Arial" pitchFamily="34" charset="0"/>
              <a:buNone/>
              <a:defRPr sz="4000">
                <a:solidFill>
                  <a:schemeClr val="tx1">
                    <a:tint val="75000"/>
                  </a:schemeClr>
                </a:solidFill>
                <a:latin typeface="Times New Roman" pitchFamily="18" charset="0"/>
                <a:cs typeface="Times New Roman" pitchFamily="18" charset="0"/>
              </a:defRPr>
            </a:lvl1pPr>
          </a:lstStyle>
          <a:p>
            <a:fld id="{B583935D-BDB9-4EAB-860F-906084B7F50B}" type="datetimeFigureOut">
              <a:rPr lang="en-US" smtClean="0"/>
              <a:pPr/>
              <a:t>1/14/2024</a:t>
            </a:fld>
            <a:endParaRPr lang="en-US"/>
          </a:p>
        </p:txBody>
      </p:sp>
      <p:sp>
        <p:nvSpPr>
          <p:cNvPr id="5" name="Footer Placeholder 4"/>
          <p:cNvSpPr>
            <a:spLocks noGrp="1"/>
          </p:cNvSpPr>
          <p:nvPr>
            <p:ph type="ftr" sz="quarter" idx="3"/>
          </p:nvPr>
        </p:nvSpPr>
        <p:spPr>
          <a:xfrm>
            <a:off x="4155295" y="5932594"/>
            <a:ext cx="3851249" cy="340784"/>
          </a:xfrm>
          <a:prstGeom prst="rect">
            <a:avLst/>
          </a:prstGeom>
        </p:spPr>
        <p:txBody>
          <a:bodyPr vert="horz" lIns="106056" tIns="53027" rIns="106056" bIns="53027" rtlCol="0" anchor="ctr"/>
          <a:lstStyle>
            <a:lvl1pPr algn="ctr">
              <a:buFont typeface="Arial" pitchFamily="34" charset="0"/>
              <a:buNone/>
              <a:defRPr sz="4000">
                <a:solidFill>
                  <a:schemeClr val="tx1">
                    <a:tint val="75000"/>
                  </a:schemeClr>
                </a:solidFill>
                <a:latin typeface="Times New Roman" pitchFamily="18" charset="0"/>
                <a:cs typeface="Times New Roman" pitchFamily="18" charset="0"/>
              </a:defRPr>
            </a:lvl1pPr>
          </a:lstStyle>
          <a:p>
            <a:endParaRPr lang="en-US"/>
          </a:p>
        </p:txBody>
      </p:sp>
      <p:sp>
        <p:nvSpPr>
          <p:cNvPr id="6" name="Slide Number Placeholder 5"/>
          <p:cNvSpPr>
            <a:spLocks noGrp="1"/>
          </p:cNvSpPr>
          <p:nvPr>
            <p:ph type="sldNum" sz="quarter" idx="4"/>
          </p:nvPr>
        </p:nvSpPr>
        <p:spPr>
          <a:xfrm>
            <a:off x="8715985" y="5932594"/>
            <a:ext cx="2837762" cy="340784"/>
          </a:xfrm>
          <a:prstGeom prst="rect">
            <a:avLst/>
          </a:prstGeom>
        </p:spPr>
        <p:txBody>
          <a:bodyPr vert="horz" lIns="106056" tIns="53027" rIns="106056" bIns="53027" rtlCol="0" anchor="ctr"/>
          <a:lstStyle>
            <a:lvl1pPr algn="r">
              <a:buFont typeface="Arial" pitchFamily="34" charset="0"/>
              <a:buNone/>
              <a:defRPr sz="4000">
                <a:solidFill>
                  <a:schemeClr val="tx1">
                    <a:tint val="75000"/>
                  </a:schemeClr>
                </a:solidFill>
                <a:latin typeface="Times New Roman" pitchFamily="18" charset="0"/>
                <a:cs typeface="Times New Roman" pitchFamily="18" charset="0"/>
              </a:defRPr>
            </a:lvl1pPr>
          </a:lstStyle>
          <a:p>
            <a:fld id="{D0067603-E227-42CF-A38E-7DCAD223C8B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60562" rtl="0" eaLnBrk="1" latinLnBrk="0" hangingPunct="1">
        <a:spcBef>
          <a:spcPct val="0"/>
        </a:spcBef>
        <a:buFont typeface="Arial" pitchFamily="34" charset="0"/>
        <a:buNone/>
        <a:defRPr sz="4000" kern="1200">
          <a:solidFill>
            <a:schemeClr val="tx1"/>
          </a:solidFill>
          <a:latin typeface="Times New Roman" pitchFamily="18" charset="0"/>
          <a:ea typeface="+mj-ea"/>
          <a:cs typeface="Times New Roman" pitchFamily="18" charset="0"/>
        </a:defRPr>
      </a:lvl1pPr>
    </p:titleStyle>
    <p:bodyStyle>
      <a:lvl1pPr marL="397710" indent="-397710" algn="l" defTabSz="1060562" rtl="0" eaLnBrk="1" latinLnBrk="0" hangingPunct="1">
        <a:spcBef>
          <a:spcPct val="20000"/>
        </a:spcBef>
        <a:buFont typeface="Arial" pitchFamily="34" charset="0"/>
        <a:buNone/>
        <a:defRPr sz="3500" kern="1200">
          <a:solidFill>
            <a:schemeClr val="tx1"/>
          </a:solidFill>
          <a:latin typeface="Times New Roman" pitchFamily="18" charset="0"/>
          <a:ea typeface="+mn-ea"/>
          <a:cs typeface="Times New Roman" pitchFamily="18" charset="0"/>
        </a:defRPr>
      </a:lvl1pPr>
      <a:lvl2pPr marL="861707" indent="-331427" algn="l" defTabSz="1060562" rtl="0" eaLnBrk="1" latinLnBrk="0" hangingPunct="1">
        <a:spcBef>
          <a:spcPct val="20000"/>
        </a:spcBef>
        <a:buFont typeface="Arial" pitchFamily="34" charset="0"/>
        <a:buNone/>
        <a:defRPr sz="3500" kern="1200">
          <a:solidFill>
            <a:schemeClr val="tx1"/>
          </a:solidFill>
          <a:latin typeface="Times New Roman" pitchFamily="18" charset="0"/>
          <a:ea typeface="+mn-ea"/>
          <a:cs typeface="Times New Roman" pitchFamily="18" charset="0"/>
        </a:defRPr>
      </a:lvl2pPr>
      <a:lvl3pPr marL="1325704" indent="-265140" algn="l" defTabSz="1060562" rtl="0" eaLnBrk="1" latinLnBrk="0" hangingPunct="1">
        <a:spcBef>
          <a:spcPct val="20000"/>
        </a:spcBef>
        <a:buFont typeface="Arial" pitchFamily="34" charset="0"/>
        <a:buNone/>
        <a:defRPr sz="3500" kern="1200">
          <a:solidFill>
            <a:schemeClr val="tx1"/>
          </a:solidFill>
          <a:latin typeface="Times New Roman" pitchFamily="18" charset="0"/>
          <a:ea typeface="+mn-ea"/>
          <a:cs typeface="Times New Roman" pitchFamily="18" charset="0"/>
        </a:defRPr>
      </a:lvl3pPr>
      <a:lvl4pPr marL="1855984" indent="-265140" algn="l" defTabSz="1060562" rtl="0" eaLnBrk="1" latinLnBrk="0" hangingPunct="1">
        <a:spcBef>
          <a:spcPct val="20000"/>
        </a:spcBef>
        <a:buFont typeface="Arial" pitchFamily="34" charset="0"/>
        <a:buNone/>
        <a:defRPr sz="3500" kern="1200">
          <a:solidFill>
            <a:schemeClr val="tx1"/>
          </a:solidFill>
          <a:latin typeface="Times New Roman" pitchFamily="18" charset="0"/>
          <a:ea typeface="+mn-ea"/>
          <a:cs typeface="Times New Roman" pitchFamily="18" charset="0"/>
        </a:defRPr>
      </a:lvl4pPr>
      <a:lvl5pPr marL="2386266" indent="-265140" algn="l" defTabSz="1060562" rtl="0" eaLnBrk="1" latinLnBrk="0" hangingPunct="1">
        <a:spcBef>
          <a:spcPct val="20000"/>
        </a:spcBef>
        <a:buFont typeface="Arial" pitchFamily="34" charset="0"/>
        <a:buNone/>
        <a:defRPr sz="3500" kern="1200">
          <a:solidFill>
            <a:schemeClr val="tx1"/>
          </a:solidFill>
          <a:latin typeface="Times New Roman" pitchFamily="18" charset="0"/>
          <a:ea typeface="+mn-ea"/>
          <a:cs typeface="Times New Roman" pitchFamily="18" charset="0"/>
        </a:defRPr>
      </a:lvl5pPr>
      <a:lvl6pPr marL="2916546" indent="-265140" algn="l" defTabSz="1060562"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446826" indent="-265140" algn="l" defTabSz="1060562"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977109" indent="-265140" algn="l" defTabSz="1060562"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507390" indent="-265140" algn="l" defTabSz="1060562"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60562" rtl="0" eaLnBrk="1" latinLnBrk="0" hangingPunct="1">
        <a:defRPr sz="2000" kern="1200">
          <a:solidFill>
            <a:schemeClr val="tx1"/>
          </a:solidFill>
          <a:latin typeface="+mn-lt"/>
          <a:ea typeface="+mn-ea"/>
          <a:cs typeface="+mn-cs"/>
        </a:defRPr>
      </a:lvl1pPr>
      <a:lvl2pPr marL="530280" algn="l" defTabSz="1060562" rtl="0" eaLnBrk="1" latinLnBrk="0" hangingPunct="1">
        <a:defRPr sz="2000" kern="1200">
          <a:solidFill>
            <a:schemeClr val="tx1"/>
          </a:solidFill>
          <a:latin typeface="+mn-lt"/>
          <a:ea typeface="+mn-ea"/>
          <a:cs typeface="+mn-cs"/>
        </a:defRPr>
      </a:lvl2pPr>
      <a:lvl3pPr marL="1060562" algn="l" defTabSz="1060562" rtl="0" eaLnBrk="1" latinLnBrk="0" hangingPunct="1">
        <a:defRPr sz="2000" kern="1200">
          <a:solidFill>
            <a:schemeClr val="tx1"/>
          </a:solidFill>
          <a:latin typeface="+mn-lt"/>
          <a:ea typeface="+mn-ea"/>
          <a:cs typeface="+mn-cs"/>
        </a:defRPr>
      </a:lvl3pPr>
      <a:lvl4pPr marL="1590844" algn="l" defTabSz="1060562" rtl="0" eaLnBrk="1" latinLnBrk="0" hangingPunct="1">
        <a:defRPr sz="2000" kern="1200">
          <a:solidFill>
            <a:schemeClr val="tx1"/>
          </a:solidFill>
          <a:latin typeface="+mn-lt"/>
          <a:ea typeface="+mn-ea"/>
          <a:cs typeface="+mn-cs"/>
        </a:defRPr>
      </a:lvl4pPr>
      <a:lvl5pPr marL="2121124" algn="l" defTabSz="1060562" rtl="0" eaLnBrk="1" latinLnBrk="0" hangingPunct="1">
        <a:defRPr sz="2000" kern="1200">
          <a:solidFill>
            <a:schemeClr val="tx1"/>
          </a:solidFill>
          <a:latin typeface="+mn-lt"/>
          <a:ea typeface="+mn-ea"/>
          <a:cs typeface="+mn-cs"/>
        </a:defRPr>
      </a:lvl5pPr>
      <a:lvl6pPr marL="2651406" algn="l" defTabSz="1060562" rtl="0" eaLnBrk="1" latinLnBrk="0" hangingPunct="1">
        <a:defRPr sz="2000" kern="1200">
          <a:solidFill>
            <a:schemeClr val="tx1"/>
          </a:solidFill>
          <a:latin typeface="+mn-lt"/>
          <a:ea typeface="+mn-ea"/>
          <a:cs typeface="+mn-cs"/>
        </a:defRPr>
      </a:lvl6pPr>
      <a:lvl7pPr marL="3181686" algn="l" defTabSz="1060562" rtl="0" eaLnBrk="1" latinLnBrk="0" hangingPunct="1">
        <a:defRPr sz="2000" kern="1200">
          <a:solidFill>
            <a:schemeClr val="tx1"/>
          </a:solidFill>
          <a:latin typeface="+mn-lt"/>
          <a:ea typeface="+mn-ea"/>
          <a:cs typeface="+mn-cs"/>
        </a:defRPr>
      </a:lvl7pPr>
      <a:lvl8pPr marL="3711968" algn="l" defTabSz="1060562" rtl="0" eaLnBrk="1" latinLnBrk="0" hangingPunct="1">
        <a:defRPr sz="2000" kern="1200">
          <a:solidFill>
            <a:schemeClr val="tx1"/>
          </a:solidFill>
          <a:latin typeface="+mn-lt"/>
          <a:ea typeface="+mn-ea"/>
          <a:cs typeface="+mn-cs"/>
        </a:defRPr>
      </a:lvl8pPr>
      <a:lvl9pPr marL="4242249" algn="l" defTabSz="1060562"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FFFFCC"/>
            </a:gs>
            <a:gs pos="100000">
              <a:srgbClr val="CCFFFF"/>
            </a:gs>
          </a:gsLst>
          <a:path path="shape">
            <a:fillToRect l="50000" t="50000" r="50000" b="50000"/>
          </a:path>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8092" y="256329"/>
            <a:ext cx="10945654"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08092" y="1493521"/>
            <a:ext cx="10945654" cy="4224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6564" name="Rectangle 4"/>
          <p:cNvSpPr>
            <a:spLocks noGrp="1" noChangeArrowheads="1"/>
          </p:cNvSpPr>
          <p:nvPr>
            <p:ph type="dt" sz="half" idx="2"/>
          </p:nvPr>
        </p:nvSpPr>
        <p:spPr bwMode="auto">
          <a:xfrm>
            <a:off x="608092" y="5828877"/>
            <a:ext cx="2837762"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307">
                <a:latin typeface="Arial" charset="0"/>
              </a:defRPr>
            </a:lvl1pPr>
          </a:lstStyle>
          <a:p>
            <a:pPr defTabSz="853410" fontAlgn="base">
              <a:spcBef>
                <a:spcPct val="0"/>
              </a:spcBef>
              <a:spcAft>
                <a:spcPct val="0"/>
              </a:spcAft>
              <a:defRPr/>
            </a:pPr>
            <a:endParaRPr lang="en-US">
              <a:solidFill>
                <a:srgbClr val="000000"/>
              </a:solidFill>
            </a:endParaRPr>
          </a:p>
        </p:txBody>
      </p:sp>
      <p:sp>
        <p:nvSpPr>
          <p:cNvPr id="66565" name="Rectangle 5"/>
          <p:cNvSpPr>
            <a:spLocks noGrp="1" noChangeArrowheads="1"/>
          </p:cNvSpPr>
          <p:nvPr>
            <p:ph type="ftr" sz="quarter" idx="3"/>
          </p:nvPr>
        </p:nvSpPr>
        <p:spPr bwMode="auto">
          <a:xfrm>
            <a:off x="4155295" y="5828877"/>
            <a:ext cx="3851249"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307">
                <a:latin typeface="Arial" charset="0"/>
              </a:defRPr>
            </a:lvl1pPr>
          </a:lstStyle>
          <a:p>
            <a:pPr algn="ctr" defTabSz="853410" fontAlgn="base">
              <a:spcBef>
                <a:spcPct val="0"/>
              </a:spcBef>
              <a:spcAft>
                <a:spcPct val="0"/>
              </a:spcAft>
              <a:defRPr/>
            </a:pPr>
            <a:endParaRPr lang="en-US">
              <a:solidFill>
                <a:srgbClr val="000000"/>
              </a:solidFill>
            </a:endParaRPr>
          </a:p>
        </p:txBody>
      </p:sp>
      <p:sp>
        <p:nvSpPr>
          <p:cNvPr id="66566" name="Rectangle 6"/>
          <p:cNvSpPr>
            <a:spLocks noGrp="1" noChangeArrowheads="1"/>
          </p:cNvSpPr>
          <p:nvPr>
            <p:ph type="sldNum" sz="quarter" idx="4"/>
          </p:nvPr>
        </p:nvSpPr>
        <p:spPr bwMode="auto">
          <a:xfrm>
            <a:off x="8715984" y="5828877"/>
            <a:ext cx="2837762"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307"/>
            </a:lvl1pPr>
          </a:lstStyle>
          <a:p>
            <a:pPr defTabSz="853410" fontAlgn="base">
              <a:spcBef>
                <a:spcPct val="0"/>
              </a:spcBef>
              <a:spcAft>
                <a:spcPct val="0"/>
              </a:spcAft>
            </a:pPr>
            <a:fld id="{20A2757A-FAD0-4C3D-B937-32601DFCACDE}" type="slidenum">
              <a:rPr lang="en-US" smtClean="0">
                <a:solidFill>
                  <a:srgbClr val="000000"/>
                </a:solidFill>
              </a:rPr>
              <a:pPr defTabSz="853410"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4220855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107">
          <a:solidFill>
            <a:schemeClr val="tx2"/>
          </a:solidFill>
          <a:latin typeface="+mj-lt"/>
          <a:ea typeface="+mj-ea"/>
          <a:cs typeface="+mj-cs"/>
        </a:defRPr>
      </a:lvl1pPr>
      <a:lvl2pPr algn="ctr" rtl="0" eaLnBrk="0" fontAlgn="base" hangingPunct="0">
        <a:spcBef>
          <a:spcPct val="0"/>
        </a:spcBef>
        <a:spcAft>
          <a:spcPct val="0"/>
        </a:spcAft>
        <a:defRPr sz="4107">
          <a:solidFill>
            <a:schemeClr val="tx2"/>
          </a:solidFill>
          <a:latin typeface="Arial" charset="0"/>
        </a:defRPr>
      </a:lvl2pPr>
      <a:lvl3pPr algn="ctr" rtl="0" eaLnBrk="0" fontAlgn="base" hangingPunct="0">
        <a:spcBef>
          <a:spcPct val="0"/>
        </a:spcBef>
        <a:spcAft>
          <a:spcPct val="0"/>
        </a:spcAft>
        <a:defRPr sz="4107">
          <a:solidFill>
            <a:schemeClr val="tx2"/>
          </a:solidFill>
          <a:latin typeface="Arial" charset="0"/>
        </a:defRPr>
      </a:lvl3pPr>
      <a:lvl4pPr algn="ctr" rtl="0" eaLnBrk="0" fontAlgn="base" hangingPunct="0">
        <a:spcBef>
          <a:spcPct val="0"/>
        </a:spcBef>
        <a:spcAft>
          <a:spcPct val="0"/>
        </a:spcAft>
        <a:defRPr sz="4107">
          <a:solidFill>
            <a:schemeClr val="tx2"/>
          </a:solidFill>
          <a:latin typeface="Arial" charset="0"/>
        </a:defRPr>
      </a:lvl4pPr>
      <a:lvl5pPr algn="ctr" rtl="0" eaLnBrk="0" fontAlgn="base" hangingPunct="0">
        <a:spcBef>
          <a:spcPct val="0"/>
        </a:spcBef>
        <a:spcAft>
          <a:spcPct val="0"/>
        </a:spcAft>
        <a:defRPr sz="4107">
          <a:solidFill>
            <a:schemeClr val="tx2"/>
          </a:solidFill>
          <a:latin typeface="Arial" charset="0"/>
        </a:defRPr>
      </a:lvl5pPr>
      <a:lvl6pPr marL="426705" algn="ctr" rtl="0" fontAlgn="base">
        <a:spcBef>
          <a:spcPct val="0"/>
        </a:spcBef>
        <a:spcAft>
          <a:spcPct val="0"/>
        </a:spcAft>
        <a:defRPr sz="4107">
          <a:solidFill>
            <a:schemeClr val="tx2"/>
          </a:solidFill>
          <a:latin typeface="Arial" charset="0"/>
        </a:defRPr>
      </a:lvl6pPr>
      <a:lvl7pPr marL="853410" algn="ctr" rtl="0" fontAlgn="base">
        <a:spcBef>
          <a:spcPct val="0"/>
        </a:spcBef>
        <a:spcAft>
          <a:spcPct val="0"/>
        </a:spcAft>
        <a:defRPr sz="4107">
          <a:solidFill>
            <a:schemeClr val="tx2"/>
          </a:solidFill>
          <a:latin typeface="Arial" charset="0"/>
        </a:defRPr>
      </a:lvl7pPr>
      <a:lvl8pPr marL="1280114" algn="ctr" rtl="0" fontAlgn="base">
        <a:spcBef>
          <a:spcPct val="0"/>
        </a:spcBef>
        <a:spcAft>
          <a:spcPct val="0"/>
        </a:spcAft>
        <a:defRPr sz="4107">
          <a:solidFill>
            <a:schemeClr val="tx2"/>
          </a:solidFill>
          <a:latin typeface="Arial" charset="0"/>
        </a:defRPr>
      </a:lvl8pPr>
      <a:lvl9pPr marL="1706819" algn="ctr" rtl="0" fontAlgn="base">
        <a:spcBef>
          <a:spcPct val="0"/>
        </a:spcBef>
        <a:spcAft>
          <a:spcPct val="0"/>
        </a:spcAft>
        <a:defRPr sz="4107">
          <a:solidFill>
            <a:schemeClr val="tx2"/>
          </a:solidFill>
          <a:latin typeface="Arial" charset="0"/>
        </a:defRPr>
      </a:lvl9pPr>
    </p:titleStyle>
    <p:bodyStyle>
      <a:lvl1pPr marL="320029" indent="-320029" algn="l" rtl="0" eaLnBrk="0" fontAlgn="base" hangingPunct="0">
        <a:spcBef>
          <a:spcPct val="20000"/>
        </a:spcBef>
        <a:spcAft>
          <a:spcPct val="0"/>
        </a:spcAft>
        <a:buChar char="•"/>
        <a:defRPr sz="2987">
          <a:solidFill>
            <a:schemeClr val="tx1"/>
          </a:solidFill>
          <a:latin typeface="+mn-lt"/>
          <a:ea typeface="+mn-ea"/>
          <a:cs typeface="+mn-cs"/>
        </a:defRPr>
      </a:lvl1pPr>
      <a:lvl2pPr marL="693395" indent="-266690" algn="l" rtl="0" eaLnBrk="0" fontAlgn="base" hangingPunct="0">
        <a:spcBef>
          <a:spcPct val="20000"/>
        </a:spcBef>
        <a:spcAft>
          <a:spcPct val="0"/>
        </a:spcAft>
        <a:buChar char="–"/>
        <a:defRPr sz="2613">
          <a:solidFill>
            <a:schemeClr val="tx1"/>
          </a:solidFill>
          <a:latin typeface="+mn-lt"/>
        </a:defRPr>
      </a:lvl2pPr>
      <a:lvl3pPr marL="1066762" indent="-213352" algn="l" rtl="0" eaLnBrk="0" fontAlgn="base" hangingPunct="0">
        <a:spcBef>
          <a:spcPct val="20000"/>
        </a:spcBef>
        <a:spcAft>
          <a:spcPct val="0"/>
        </a:spcAft>
        <a:buChar char="•"/>
        <a:defRPr sz="2240">
          <a:solidFill>
            <a:schemeClr val="tx1"/>
          </a:solidFill>
          <a:latin typeface="+mn-lt"/>
        </a:defRPr>
      </a:lvl3pPr>
      <a:lvl4pPr marL="1493467" indent="-213352" algn="l" rtl="0" eaLnBrk="0" fontAlgn="base" hangingPunct="0">
        <a:spcBef>
          <a:spcPct val="20000"/>
        </a:spcBef>
        <a:spcAft>
          <a:spcPct val="0"/>
        </a:spcAft>
        <a:buChar char="–"/>
        <a:defRPr sz="1867">
          <a:solidFill>
            <a:schemeClr val="tx1"/>
          </a:solidFill>
          <a:latin typeface="+mn-lt"/>
        </a:defRPr>
      </a:lvl4pPr>
      <a:lvl5pPr marL="1920171" indent="-213352" algn="l" rtl="0" eaLnBrk="0" fontAlgn="base" hangingPunct="0">
        <a:spcBef>
          <a:spcPct val="20000"/>
        </a:spcBef>
        <a:spcAft>
          <a:spcPct val="0"/>
        </a:spcAft>
        <a:buChar char="»"/>
        <a:defRPr sz="1867">
          <a:solidFill>
            <a:schemeClr val="tx1"/>
          </a:solidFill>
          <a:latin typeface="+mn-lt"/>
        </a:defRPr>
      </a:lvl5pPr>
      <a:lvl6pPr marL="2346876" indent="-213352" algn="l" rtl="0" fontAlgn="base">
        <a:spcBef>
          <a:spcPct val="20000"/>
        </a:spcBef>
        <a:spcAft>
          <a:spcPct val="0"/>
        </a:spcAft>
        <a:buChar char="»"/>
        <a:defRPr sz="1867">
          <a:solidFill>
            <a:schemeClr val="tx1"/>
          </a:solidFill>
          <a:latin typeface="+mn-lt"/>
        </a:defRPr>
      </a:lvl6pPr>
      <a:lvl7pPr marL="2773581" indent="-213352" algn="l" rtl="0" fontAlgn="base">
        <a:spcBef>
          <a:spcPct val="20000"/>
        </a:spcBef>
        <a:spcAft>
          <a:spcPct val="0"/>
        </a:spcAft>
        <a:buChar char="»"/>
        <a:defRPr sz="1867">
          <a:solidFill>
            <a:schemeClr val="tx1"/>
          </a:solidFill>
          <a:latin typeface="+mn-lt"/>
        </a:defRPr>
      </a:lvl7pPr>
      <a:lvl8pPr marL="3200286" indent="-213352" algn="l" rtl="0" fontAlgn="base">
        <a:spcBef>
          <a:spcPct val="20000"/>
        </a:spcBef>
        <a:spcAft>
          <a:spcPct val="0"/>
        </a:spcAft>
        <a:buChar char="»"/>
        <a:defRPr sz="1867">
          <a:solidFill>
            <a:schemeClr val="tx1"/>
          </a:solidFill>
          <a:latin typeface="+mn-lt"/>
        </a:defRPr>
      </a:lvl8pPr>
      <a:lvl9pPr marL="3626990" indent="-213352" algn="l" rtl="0" fontAlgn="base">
        <a:spcBef>
          <a:spcPct val="20000"/>
        </a:spcBef>
        <a:spcAft>
          <a:spcPct val="0"/>
        </a:spcAft>
        <a:buChar char="»"/>
        <a:defRPr sz="1867">
          <a:solidFill>
            <a:schemeClr val="tx1"/>
          </a:solidFill>
          <a:latin typeface="+mn-lt"/>
        </a:defRPr>
      </a:lvl9pPr>
    </p:bodyStyle>
    <p:otherStyle>
      <a:defPPr>
        <a:defRPr lang="en-US"/>
      </a:defPPr>
      <a:lvl1pPr marL="0" algn="l" defTabSz="853410" rtl="0" eaLnBrk="1" latinLnBrk="0" hangingPunct="1">
        <a:defRPr sz="1680" kern="1200">
          <a:solidFill>
            <a:schemeClr val="tx1"/>
          </a:solidFill>
          <a:latin typeface="+mn-lt"/>
          <a:ea typeface="+mn-ea"/>
          <a:cs typeface="+mn-cs"/>
        </a:defRPr>
      </a:lvl1pPr>
      <a:lvl2pPr marL="426705" algn="l" defTabSz="853410" rtl="0" eaLnBrk="1" latinLnBrk="0" hangingPunct="1">
        <a:defRPr sz="1680" kern="1200">
          <a:solidFill>
            <a:schemeClr val="tx1"/>
          </a:solidFill>
          <a:latin typeface="+mn-lt"/>
          <a:ea typeface="+mn-ea"/>
          <a:cs typeface="+mn-cs"/>
        </a:defRPr>
      </a:lvl2pPr>
      <a:lvl3pPr marL="853410" algn="l" defTabSz="853410" rtl="0" eaLnBrk="1" latinLnBrk="0" hangingPunct="1">
        <a:defRPr sz="1680" kern="1200">
          <a:solidFill>
            <a:schemeClr val="tx1"/>
          </a:solidFill>
          <a:latin typeface="+mn-lt"/>
          <a:ea typeface="+mn-ea"/>
          <a:cs typeface="+mn-cs"/>
        </a:defRPr>
      </a:lvl3pPr>
      <a:lvl4pPr marL="1280114" algn="l" defTabSz="853410" rtl="0" eaLnBrk="1" latinLnBrk="0" hangingPunct="1">
        <a:defRPr sz="1680" kern="1200">
          <a:solidFill>
            <a:schemeClr val="tx1"/>
          </a:solidFill>
          <a:latin typeface="+mn-lt"/>
          <a:ea typeface="+mn-ea"/>
          <a:cs typeface="+mn-cs"/>
        </a:defRPr>
      </a:lvl4pPr>
      <a:lvl5pPr marL="1706819" algn="l" defTabSz="853410" rtl="0" eaLnBrk="1" latinLnBrk="0" hangingPunct="1">
        <a:defRPr sz="1680" kern="1200">
          <a:solidFill>
            <a:schemeClr val="tx1"/>
          </a:solidFill>
          <a:latin typeface="+mn-lt"/>
          <a:ea typeface="+mn-ea"/>
          <a:cs typeface="+mn-cs"/>
        </a:defRPr>
      </a:lvl5pPr>
      <a:lvl6pPr marL="2133524" algn="l" defTabSz="853410" rtl="0" eaLnBrk="1" latinLnBrk="0" hangingPunct="1">
        <a:defRPr sz="1680" kern="1200">
          <a:solidFill>
            <a:schemeClr val="tx1"/>
          </a:solidFill>
          <a:latin typeface="+mn-lt"/>
          <a:ea typeface="+mn-ea"/>
          <a:cs typeface="+mn-cs"/>
        </a:defRPr>
      </a:lvl6pPr>
      <a:lvl7pPr marL="2560229" algn="l" defTabSz="853410" rtl="0" eaLnBrk="1" latinLnBrk="0" hangingPunct="1">
        <a:defRPr sz="1680" kern="1200">
          <a:solidFill>
            <a:schemeClr val="tx1"/>
          </a:solidFill>
          <a:latin typeface="+mn-lt"/>
          <a:ea typeface="+mn-ea"/>
          <a:cs typeface="+mn-cs"/>
        </a:defRPr>
      </a:lvl7pPr>
      <a:lvl8pPr marL="2986933" algn="l" defTabSz="853410" rtl="0" eaLnBrk="1" latinLnBrk="0" hangingPunct="1">
        <a:defRPr sz="1680" kern="1200">
          <a:solidFill>
            <a:schemeClr val="tx1"/>
          </a:solidFill>
          <a:latin typeface="+mn-lt"/>
          <a:ea typeface="+mn-ea"/>
          <a:cs typeface="+mn-cs"/>
        </a:defRPr>
      </a:lvl8pPr>
      <a:lvl9pPr marL="3413638" algn="l" defTabSz="853410" rtl="0" eaLnBrk="1" latinLnBrk="0" hangingPunct="1">
        <a:defRPr sz="16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tags" Target="../tags/tag12.xml"/><Relationship Id="rId18" Type="http://schemas.openxmlformats.org/officeDocument/2006/relationships/tags" Target="../tags/tag17.xml"/><Relationship Id="rId26" Type="http://schemas.openxmlformats.org/officeDocument/2006/relationships/tags" Target="../tags/tag25.xml"/><Relationship Id="rId39" Type="http://schemas.openxmlformats.org/officeDocument/2006/relationships/image" Target="../media/image3.jpeg"/><Relationship Id="rId21" Type="http://schemas.openxmlformats.org/officeDocument/2006/relationships/tags" Target="../tags/tag20.xml"/><Relationship Id="rId34" Type="http://schemas.openxmlformats.org/officeDocument/2006/relationships/tags" Target="../tags/tag33.xml"/><Relationship Id="rId42" Type="http://schemas.openxmlformats.org/officeDocument/2006/relationships/image" Target="../media/image1.wmf"/><Relationship Id="rId7" Type="http://schemas.openxmlformats.org/officeDocument/2006/relationships/tags" Target="../tags/tag6.xml"/><Relationship Id="rId2" Type="http://schemas.openxmlformats.org/officeDocument/2006/relationships/tags" Target="../tags/tag1.xml"/><Relationship Id="rId16" Type="http://schemas.openxmlformats.org/officeDocument/2006/relationships/tags" Target="../tags/tag15.xml"/><Relationship Id="rId29" Type="http://schemas.openxmlformats.org/officeDocument/2006/relationships/tags" Target="../tags/tag28.xml"/><Relationship Id="rId1" Type="http://schemas.openxmlformats.org/officeDocument/2006/relationships/vmlDrawing" Target="../drawings/vmlDrawing1.vml"/><Relationship Id="rId6" Type="http://schemas.openxmlformats.org/officeDocument/2006/relationships/tags" Target="../tags/tag5.xml"/><Relationship Id="rId11" Type="http://schemas.openxmlformats.org/officeDocument/2006/relationships/tags" Target="../tags/tag10.xml"/><Relationship Id="rId24" Type="http://schemas.openxmlformats.org/officeDocument/2006/relationships/tags" Target="../tags/tag23.xml"/><Relationship Id="rId32" Type="http://schemas.openxmlformats.org/officeDocument/2006/relationships/tags" Target="../tags/tag31.xml"/><Relationship Id="rId37" Type="http://schemas.openxmlformats.org/officeDocument/2006/relationships/notesSlide" Target="../notesSlides/notesSlide1.xml"/><Relationship Id="rId40" Type="http://schemas.openxmlformats.org/officeDocument/2006/relationships/image" Target="../media/image4.gif"/><Relationship Id="rId45" Type="http://schemas.openxmlformats.org/officeDocument/2006/relationships/image" Target="../media/image7.gif"/><Relationship Id="rId5" Type="http://schemas.openxmlformats.org/officeDocument/2006/relationships/tags" Target="../tags/tag4.xml"/><Relationship Id="rId15" Type="http://schemas.openxmlformats.org/officeDocument/2006/relationships/tags" Target="../tags/tag14.xml"/><Relationship Id="rId23" Type="http://schemas.openxmlformats.org/officeDocument/2006/relationships/tags" Target="../tags/tag22.xml"/><Relationship Id="rId28" Type="http://schemas.openxmlformats.org/officeDocument/2006/relationships/tags" Target="../tags/tag27.xml"/><Relationship Id="rId36" Type="http://schemas.openxmlformats.org/officeDocument/2006/relationships/slideLayout" Target="../slideLayouts/slideLayout1.xml"/><Relationship Id="rId10" Type="http://schemas.openxmlformats.org/officeDocument/2006/relationships/tags" Target="../tags/tag9.xml"/><Relationship Id="rId19" Type="http://schemas.openxmlformats.org/officeDocument/2006/relationships/tags" Target="../tags/tag18.xml"/><Relationship Id="rId31" Type="http://schemas.openxmlformats.org/officeDocument/2006/relationships/tags" Target="../tags/tag30.xml"/><Relationship Id="rId44" Type="http://schemas.openxmlformats.org/officeDocument/2006/relationships/image" Target="../media/image6.jpeg"/><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tags" Target="../tags/tag13.xml"/><Relationship Id="rId22" Type="http://schemas.openxmlformats.org/officeDocument/2006/relationships/tags" Target="../tags/tag21.xml"/><Relationship Id="rId27" Type="http://schemas.openxmlformats.org/officeDocument/2006/relationships/tags" Target="../tags/tag26.xml"/><Relationship Id="rId30" Type="http://schemas.openxmlformats.org/officeDocument/2006/relationships/tags" Target="../tags/tag29.xml"/><Relationship Id="rId35" Type="http://schemas.openxmlformats.org/officeDocument/2006/relationships/tags" Target="../tags/tag34.xml"/><Relationship Id="rId43" Type="http://schemas.openxmlformats.org/officeDocument/2006/relationships/image" Target="../media/image5.gif"/><Relationship Id="rId8" Type="http://schemas.openxmlformats.org/officeDocument/2006/relationships/tags" Target="../tags/tag7.xml"/><Relationship Id="rId3" Type="http://schemas.openxmlformats.org/officeDocument/2006/relationships/tags" Target="../tags/tag2.xml"/><Relationship Id="rId12" Type="http://schemas.openxmlformats.org/officeDocument/2006/relationships/tags" Target="../tags/tag11.xml"/><Relationship Id="rId17" Type="http://schemas.openxmlformats.org/officeDocument/2006/relationships/tags" Target="../tags/tag16.xml"/><Relationship Id="rId25" Type="http://schemas.openxmlformats.org/officeDocument/2006/relationships/tags" Target="../tags/tag24.xml"/><Relationship Id="rId33" Type="http://schemas.openxmlformats.org/officeDocument/2006/relationships/tags" Target="../tags/tag32.xml"/><Relationship Id="rId38" Type="http://schemas.openxmlformats.org/officeDocument/2006/relationships/image" Target="../media/image2.jpg"/><Relationship Id="rId20" Type="http://schemas.openxmlformats.org/officeDocument/2006/relationships/tags" Target="../tags/tag19.xml"/><Relationship Id="rId41"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9.png"/><Relationship Id="rId7" Type="http://schemas.openxmlformats.org/officeDocument/2006/relationships/image" Target="../media/image19.gif"/><Relationship Id="rId12"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ideo" Target="NULL" TargetMode="External"/><Relationship Id="rId6" Type="http://schemas.openxmlformats.org/officeDocument/2006/relationships/image" Target="../media/image18.gif"/><Relationship Id="rId11" Type="http://schemas.openxmlformats.org/officeDocument/2006/relationships/image" Target="../media/image22.png"/><Relationship Id="rId5" Type="http://schemas.openxmlformats.org/officeDocument/2006/relationships/image" Target="../media/image17.gif"/><Relationship Id="rId10" Type="http://schemas.openxmlformats.org/officeDocument/2006/relationships/slide" Target="slide5.xml"/><Relationship Id="rId4" Type="http://schemas.openxmlformats.org/officeDocument/2006/relationships/image" Target="../media/image10.png"/><Relationship Id="rId9" Type="http://schemas.openxmlformats.org/officeDocument/2006/relationships/image" Target="../media/image21.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jpeg"/><Relationship Id="rId1" Type="http://schemas.openxmlformats.org/officeDocument/2006/relationships/slideLayout" Target="../slideLayouts/slideLayout1.xml"/><Relationship Id="rId6" Type="http://schemas.openxmlformats.org/officeDocument/2006/relationships/image" Target="../media/image42.gif"/><Relationship Id="rId5" Type="http://schemas.openxmlformats.org/officeDocument/2006/relationships/image" Target="../media/image41.gif"/><Relationship Id="rId4" Type="http://schemas.openxmlformats.org/officeDocument/2006/relationships/slide" Target="slide12.xml"/></Relationships>
</file>

<file path=ppt/slides/_rels/slide24.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image" Target="../media/image44.gif"/><Relationship Id="rId7" Type="http://schemas.openxmlformats.org/officeDocument/2006/relationships/slide" Target="slide29.xml"/><Relationship Id="rId12" Type="http://schemas.openxmlformats.org/officeDocument/2006/relationships/image" Target="../media/image45.gif"/><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slide" Target="slide28.xml"/><Relationship Id="rId11" Type="http://schemas.openxmlformats.org/officeDocument/2006/relationships/slide" Target="slide32.xml"/><Relationship Id="rId5" Type="http://schemas.openxmlformats.org/officeDocument/2006/relationships/slide" Target="slide25.xml"/><Relationship Id="rId10" Type="http://schemas.openxmlformats.org/officeDocument/2006/relationships/slide" Target="slide30.xml"/><Relationship Id="rId4" Type="http://schemas.openxmlformats.org/officeDocument/2006/relationships/slide" Target="slide27.xml"/><Relationship Id="rId9" Type="http://schemas.openxmlformats.org/officeDocument/2006/relationships/slide" Target="slide31.xml"/></Relationships>
</file>

<file path=ppt/slides/_rels/slide25.xml.rels><?xml version="1.0" encoding="UTF-8" standalone="yes"?>
<Relationships xmlns="http://schemas.openxmlformats.org/package/2006/relationships"><Relationship Id="rId8" Type="http://schemas.openxmlformats.org/officeDocument/2006/relationships/image" Target="../media/image50.gif"/><Relationship Id="rId3" Type="http://schemas.openxmlformats.org/officeDocument/2006/relationships/audio" Target="../media/audio3.wav"/><Relationship Id="rId7" Type="http://schemas.openxmlformats.org/officeDocument/2006/relationships/image" Target="../media/image49.gi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8.gif"/><Relationship Id="rId11" Type="http://schemas.openxmlformats.org/officeDocument/2006/relationships/image" Target="../media/image52.gif"/><Relationship Id="rId5" Type="http://schemas.openxmlformats.org/officeDocument/2006/relationships/image" Target="../media/image47.gif"/><Relationship Id="rId10" Type="http://schemas.openxmlformats.org/officeDocument/2006/relationships/slide" Target="slide24.xml"/><Relationship Id="rId4" Type="http://schemas.openxmlformats.org/officeDocument/2006/relationships/image" Target="../media/image46.jpeg"/><Relationship Id="rId9" Type="http://schemas.openxmlformats.org/officeDocument/2006/relationships/image" Target="../media/image51.gif"/></Relationships>
</file>

<file path=ppt/slides/_rels/slide26.xml.rels><?xml version="1.0" encoding="UTF-8" standalone="yes"?>
<Relationships xmlns="http://schemas.openxmlformats.org/package/2006/relationships"><Relationship Id="rId3" Type="http://schemas.openxmlformats.org/officeDocument/2006/relationships/audio" Target="../media/audio5.wav"/><Relationship Id="rId7" Type="http://schemas.openxmlformats.org/officeDocument/2006/relationships/slide" Target="slide24.xml"/><Relationship Id="rId2" Type="http://schemas.openxmlformats.org/officeDocument/2006/relationships/audio" Target="../media/audio4.wav"/><Relationship Id="rId1" Type="http://schemas.openxmlformats.org/officeDocument/2006/relationships/slideLayout" Target="../slideLayouts/slideLayout2.xml"/><Relationship Id="rId6" Type="http://schemas.openxmlformats.org/officeDocument/2006/relationships/image" Target="../media/image55.gif"/><Relationship Id="rId5" Type="http://schemas.openxmlformats.org/officeDocument/2006/relationships/image" Target="../media/image54.gif"/><Relationship Id="rId4" Type="http://schemas.openxmlformats.org/officeDocument/2006/relationships/image" Target="../media/image53.jpeg"/></Relationships>
</file>

<file path=ppt/slides/_rels/slide27.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6.wav"/><Relationship Id="rId1" Type="http://schemas.openxmlformats.org/officeDocument/2006/relationships/slideLayout" Target="../slideLayouts/slideLayout2.xml"/><Relationship Id="rId5" Type="http://schemas.openxmlformats.org/officeDocument/2006/relationships/image" Target="../media/image56.gif"/><Relationship Id="rId4" Type="http://schemas.openxmlformats.org/officeDocument/2006/relationships/slide" Target="slide24.xml"/></Relationships>
</file>

<file path=ppt/slides/_rels/slide28.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6.wav"/><Relationship Id="rId1" Type="http://schemas.openxmlformats.org/officeDocument/2006/relationships/slideLayout" Target="../slideLayouts/slideLayout2.xml"/><Relationship Id="rId5" Type="http://schemas.openxmlformats.org/officeDocument/2006/relationships/image" Target="../media/image56.gif"/><Relationship Id="rId4" Type="http://schemas.openxmlformats.org/officeDocument/2006/relationships/slide" Target="slide24.xml"/></Relationships>
</file>

<file path=ppt/slides/_rels/slide29.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6.wav"/><Relationship Id="rId1" Type="http://schemas.openxmlformats.org/officeDocument/2006/relationships/slideLayout" Target="../slideLayouts/slideLayout2.xml"/><Relationship Id="rId5" Type="http://schemas.openxmlformats.org/officeDocument/2006/relationships/image" Target="../media/image56.gif"/><Relationship Id="rId4" Type="http://schemas.openxmlformats.org/officeDocument/2006/relationships/slide" Target="slide24.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gif"/><Relationship Id="rId18" Type="http://schemas.openxmlformats.org/officeDocument/2006/relationships/image" Target="../media/image22.png"/><Relationship Id="rId26" Type="http://schemas.openxmlformats.org/officeDocument/2006/relationships/slide" Target="slide7.xml"/><Relationship Id="rId3" Type="http://schemas.openxmlformats.org/officeDocument/2006/relationships/audio" Target="../media/audio1.wav"/><Relationship Id="rId21" Type="http://schemas.openxmlformats.org/officeDocument/2006/relationships/image" Target="../media/image24.png"/><Relationship Id="rId7" Type="http://schemas.openxmlformats.org/officeDocument/2006/relationships/image" Target="../media/image12.png"/><Relationship Id="rId12" Type="http://schemas.openxmlformats.org/officeDocument/2006/relationships/image" Target="../media/image17.gif"/><Relationship Id="rId17" Type="http://schemas.openxmlformats.org/officeDocument/2006/relationships/slide" Target="slide10.xml"/><Relationship Id="rId25" Type="http://schemas.openxmlformats.org/officeDocument/2006/relationships/image" Target="../media/image26.png"/><Relationship Id="rId2" Type="http://schemas.openxmlformats.org/officeDocument/2006/relationships/slideLayout" Target="../slideLayouts/slideLayout2.xml"/><Relationship Id="rId16" Type="http://schemas.openxmlformats.org/officeDocument/2006/relationships/image" Target="../media/image21.gif"/><Relationship Id="rId20" Type="http://schemas.openxmlformats.org/officeDocument/2006/relationships/slide" Target="slide4.xml"/><Relationship Id="rId29" Type="http://schemas.openxmlformats.org/officeDocument/2006/relationships/image" Target="../media/image28.png"/><Relationship Id="rId1" Type="http://schemas.openxmlformats.org/officeDocument/2006/relationships/video" Target="NULL" TargetMode="External"/><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slide" Target="slide6.xml"/><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5.png"/><Relationship Id="rId28" Type="http://schemas.openxmlformats.org/officeDocument/2006/relationships/slide" Target="slide8.xml"/><Relationship Id="rId10" Type="http://schemas.openxmlformats.org/officeDocument/2006/relationships/image" Target="../media/image15.png"/><Relationship Id="rId19" Type="http://schemas.openxmlformats.org/officeDocument/2006/relationships/image" Target="../media/image23.png"/><Relationship Id="rId31" Type="http://schemas.openxmlformats.org/officeDocument/2006/relationships/image" Target="../media/image29.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gif"/><Relationship Id="rId22" Type="http://schemas.openxmlformats.org/officeDocument/2006/relationships/slide" Target="slide5.xml"/><Relationship Id="rId27" Type="http://schemas.openxmlformats.org/officeDocument/2006/relationships/image" Target="../media/image27.png"/><Relationship Id="rId30" Type="http://schemas.openxmlformats.org/officeDocument/2006/relationships/slide" Target="slide9.xml"/></Relationships>
</file>

<file path=ppt/slides/_rels/slide30.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6.wav"/><Relationship Id="rId1" Type="http://schemas.openxmlformats.org/officeDocument/2006/relationships/slideLayout" Target="../slideLayouts/slideLayout2.xml"/><Relationship Id="rId5" Type="http://schemas.openxmlformats.org/officeDocument/2006/relationships/image" Target="../media/image56.gif"/><Relationship Id="rId4" Type="http://schemas.openxmlformats.org/officeDocument/2006/relationships/slide" Target="slide24.xml"/></Relationships>
</file>

<file path=ppt/slides/_rels/slide31.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6.wav"/><Relationship Id="rId1" Type="http://schemas.openxmlformats.org/officeDocument/2006/relationships/slideLayout" Target="../slideLayouts/slideLayout2.xml"/><Relationship Id="rId5" Type="http://schemas.openxmlformats.org/officeDocument/2006/relationships/image" Target="../media/image56.gif"/><Relationship Id="rId4" Type="http://schemas.openxmlformats.org/officeDocument/2006/relationships/slide" Target="slide24.xml"/></Relationships>
</file>

<file path=ppt/slides/_rels/slide32.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6.wav"/><Relationship Id="rId1" Type="http://schemas.openxmlformats.org/officeDocument/2006/relationships/slideLayout" Target="../slideLayouts/slideLayout2.xml"/><Relationship Id="rId5" Type="http://schemas.openxmlformats.org/officeDocument/2006/relationships/image" Target="../media/image56.gif"/><Relationship Id="rId4" Type="http://schemas.openxmlformats.org/officeDocument/2006/relationships/slide" Target="slide24.xml"/></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audio" Target="../media/audio2.wav"/><Relationship Id="rId1" Type="http://schemas.openxmlformats.org/officeDocument/2006/relationships/slideLayout" Target="../slideLayouts/slideLayout18.xml"/><Relationship Id="rId6" Type="http://schemas.openxmlformats.org/officeDocument/2006/relationships/image" Target="../media/image31.png"/><Relationship Id="rId5" Type="http://schemas.openxmlformats.org/officeDocument/2006/relationships/slide" Target="slide3.xml"/><Relationship Id="rId4" Type="http://schemas.openxmlformats.org/officeDocument/2006/relationships/slide" Target="slide31.xml"/></Relationships>
</file>

<file path=ppt/slides/_rels/slide5.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audio" Target="../media/audio2.wav"/><Relationship Id="rId1" Type="http://schemas.openxmlformats.org/officeDocument/2006/relationships/slideLayout" Target="../slideLayouts/slideLayout18.xml"/><Relationship Id="rId6" Type="http://schemas.openxmlformats.org/officeDocument/2006/relationships/image" Target="../media/image31.png"/><Relationship Id="rId5" Type="http://schemas.openxmlformats.org/officeDocument/2006/relationships/slide" Target="slide3.xml"/><Relationship Id="rId4" Type="http://schemas.openxmlformats.org/officeDocument/2006/relationships/slide" Target="slide31.xml"/></Relationships>
</file>

<file path=ppt/slides/_rels/slide6.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audio" Target="../media/audio2.wav"/><Relationship Id="rId1" Type="http://schemas.openxmlformats.org/officeDocument/2006/relationships/slideLayout" Target="../slideLayouts/slideLayout18.xml"/><Relationship Id="rId6" Type="http://schemas.openxmlformats.org/officeDocument/2006/relationships/image" Target="../media/image31.png"/><Relationship Id="rId5" Type="http://schemas.openxmlformats.org/officeDocument/2006/relationships/slide" Target="slide3.xml"/><Relationship Id="rId4" Type="http://schemas.openxmlformats.org/officeDocument/2006/relationships/slide" Target="slide31.xml"/></Relationships>
</file>

<file path=ppt/slides/_rels/slide7.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audio" Target="../media/audio2.wav"/><Relationship Id="rId1" Type="http://schemas.openxmlformats.org/officeDocument/2006/relationships/slideLayout" Target="../slideLayouts/slideLayout18.xml"/><Relationship Id="rId6" Type="http://schemas.openxmlformats.org/officeDocument/2006/relationships/image" Target="../media/image31.png"/><Relationship Id="rId5" Type="http://schemas.openxmlformats.org/officeDocument/2006/relationships/slide" Target="slide3.xml"/><Relationship Id="rId4" Type="http://schemas.openxmlformats.org/officeDocument/2006/relationships/slide" Target="slide31.xml"/></Relationships>
</file>

<file path=ppt/slides/_rels/slide8.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audio" Target="../media/audio2.wav"/><Relationship Id="rId1" Type="http://schemas.openxmlformats.org/officeDocument/2006/relationships/slideLayout" Target="../slideLayouts/slideLayout18.xml"/><Relationship Id="rId6" Type="http://schemas.openxmlformats.org/officeDocument/2006/relationships/image" Target="../media/image32.png"/><Relationship Id="rId5" Type="http://schemas.openxmlformats.org/officeDocument/2006/relationships/slide" Target="slide3.xml"/><Relationship Id="rId4" Type="http://schemas.openxmlformats.org/officeDocument/2006/relationships/slide" Target="slide31.xml"/></Relationships>
</file>

<file path=ppt/slides/_rels/slide9.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audio" Target="../media/audio2.wav"/><Relationship Id="rId1" Type="http://schemas.openxmlformats.org/officeDocument/2006/relationships/slideLayout" Target="../slideLayouts/slideLayout18.xml"/><Relationship Id="rId6" Type="http://schemas.openxmlformats.org/officeDocument/2006/relationships/image" Target="../media/image33.png"/><Relationship Id="rId5" Type="http://schemas.openxmlformats.org/officeDocument/2006/relationships/slide" Target="slide3.xml"/><Relationship Id="rId4" Type="http://schemas.openxmlformats.org/officeDocument/2006/relationships/slide" Target="slide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3171" y="-8759"/>
            <a:ext cx="4403751" cy="3302814"/>
          </a:xfrm>
          <a:prstGeom prst="rect">
            <a:avLst/>
          </a:prstGeom>
        </p:spPr>
      </p:pic>
      <p:pic>
        <p:nvPicPr>
          <p:cNvPr id="9" name="Picture 8"/>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8028018" y="3294055"/>
            <a:ext cx="4130649" cy="3097986"/>
          </a:xfrm>
          <a:prstGeom prst="rect">
            <a:avLst/>
          </a:prstGeom>
        </p:spPr>
      </p:pic>
      <p:sp>
        <p:nvSpPr>
          <p:cNvPr id="4" name="Oval 3"/>
          <p:cNvSpPr/>
          <p:nvPr>
            <p:custDataLst>
              <p:tags r:id="rId3"/>
            </p:custDataLst>
          </p:nvPr>
        </p:nvSpPr>
        <p:spPr>
          <a:xfrm>
            <a:off x="3171" y="0"/>
            <a:ext cx="12155496" cy="6400800"/>
          </a:xfrm>
          <a:prstGeom prst="ellipse">
            <a:avLst/>
          </a:prstGeom>
          <a:solidFill>
            <a:srgbClr val="CCFFFF"/>
          </a:solidFill>
          <a:ln>
            <a:solidFill>
              <a:srgbClr val="FF0000"/>
            </a:solidFill>
          </a:ln>
          <a:effectLst>
            <a:glow rad="228600">
              <a:schemeClr val="accent2">
                <a:satMod val="175000"/>
                <a:alpha val="40000"/>
              </a:schemeClr>
            </a:glow>
          </a:effectLst>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sz="1867"/>
          </a:p>
        </p:txBody>
      </p:sp>
      <p:grpSp>
        <p:nvGrpSpPr>
          <p:cNvPr id="38" name="Group 58"/>
          <p:cNvGrpSpPr>
            <a:grpSpLocks/>
          </p:cNvGrpSpPr>
          <p:nvPr>
            <p:custDataLst>
              <p:tags r:id="rId4"/>
            </p:custDataLst>
          </p:nvPr>
        </p:nvGrpSpPr>
        <p:grpSpPr bwMode="auto">
          <a:xfrm flipH="1">
            <a:off x="9432147" y="2886722"/>
            <a:ext cx="977900" cy="460798"/>
            <a:chOff x="1714500" y="3094038"/>
            <a:chExt cx="1047750" cy="551111"/>
          </a:xfrm>
        </p:grpSpPr>
        <p:sp>
          <p:nvSpPr>
            <p:cNvPr id="39" name="Freeform 38"/>
            <p:cNvSpPr/>
            <p:nvPr>
              <p:custDataLst>
                <p:tags r:id="rId34"/>
              </p:custDataLst>
            </p:nvPr>
          </p:nvSpPr>
          <p:spPr>
            <a:xfrm>
              <a:off x="1714500" y="3094038"/>
              <a:ext cx="1047750" cy="55111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flip="none" rotWithShape="1">
              <a:gsLst>
                <a:gs pos="0">
                  <a:srgbClr val="DE347D"/>
                </a:gs>
                <a:gs pos="14000">
                  <a:srgbClr val="DE347D">
                    <a:lumMod val="91000"/>
                  </a:srgbClr>
                </a:gs>
                <a:gs pos="50000">
                  <a:srgbClr val="DE347D"/>
                </a:gs>
                <a:gs pos="100000">
                  <a:srgbClr val="DE347D"/>
                </a:gs>
                <a:gs pos="86000">
                  <a:srgbClr val="C42D70"/>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67"/>
            </a:p>
          </p:txBody>
        </p:sp>
        <p:sp>
          <p:nvSpPr>
            <p:cNvPr id="40" name="Freeform 39"/>
            <p:cNvSpPr/>
            <p:nvPr>
              <p:custDataLst>
                <p:tags r:id="rId35"/>
              </p:custDataLst>
            </p:nvPr>
          </p:nvSpPr>
          <p:spPr>
            <a:xfrm>
              <a:off x="1816100" y="3140112"/>
              <a:ext cx="919162" cy="457192"/>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a:solidFill>
                <a:srgbClr val="F1A9C8"/>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67"/>
            </a:p>
          </p:txBody>
        </p:sp>
      </p:grpSp>
      <p:sp>
        <p:nvSpPr>
          <p:cNvPr id="5" name="Rectangle 2"/>
          <p:cNvSpPr txBox="1">
            <a:spLocks noChangeArrowheads="1"/>
          </p:cNvSpPr>
          <p:nvPr>
            <p:custDataLst>
              <p:tags r:id="rId5"/>
            </p:custDataLst>
          </p:nvPr>
        </p:nvSpPr>
        <p:spPr>
          <a:xfrm>
            <a:off x="1924826" y="725667"/>
            <a:ext cx="4272178" cy="508960"/>
          </a:xfrm>
          <a:prstGeom prst="rect">
            <a:avLst/>
          </a:prstGeom>
          <a:noFill/>
        </p:spPr>
        <p:txBody>
          <a:bodyPr vert="horz" lIns="85344" tIns="42672" rIns="85344" bIns="4267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2240" b="1" dirty="0">
                <a:solidFill>
                  <a:srgbClr val="FF0000"/>
                </a:solidFill>
                <a:latin typeface="Times New Roman" panose="02020603050405020304" pitchFamily="18" charset="0"/>
              </a:rPr>
              <a:t>TRƯỜNG THCS ................</a:t>
            </a:r>
          </a:p>
        </p:txBody>
      </p:sp>
      <p:sp>
        <p:nvSpPr>
          <p:cNvPr id="12" name="Rectangle 5"/>
          <p:cNvSpPr>
            <a:spLocks noChangeArrowheads="1"/>
          </p:cNvSpPr>
          <p:nvPr>
            <p:custDataLst>
              <p:tags r:id="rId6"/>
            </p:custDataLst>
          </p:nvPr>
        </p:nvSpPr>
        <p:spPr bwMode="auto">
          <a:xfrm>
            <a:off x="2657585" y="2681718"/>
            <a:ext cx="6782037" cy="870806"/>
          </a:xfrm>
          <a:prstGeom prst="rect">
            <a:avLst/>
          </a:prstGeom>
          <a:blipFill>
            <a:blip r:embed="rId39"/>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0">
            <a:scrgbClr r="0" g="0" b="0"/>
          </a:lnRef>
          <a:fillRef idx="1003">
            <a:schemeClr val="lt1"/>
          </a:fillRef>
          <a:effectRef idx="0">
            <a:scrgbClr r="0" g="0" b="0"/>
          </a:effectRef>
          <a:fontRef idx="major"/>
        </p:style>
        <p:txBody>
          <a:bodyPr anchor="ctr"/>
          <a:lstStyle>
            <a:lvl1pPr eaLnBrk="0" hangingPunct="0">
              <a:defRPr sz="4400">
                <a:solidFill>
                  <a:schemeClr val="tx2"/>
                </a:solidFill>
                <a:latin typeface="Arial" panose="020B0604020202020204" pitchFamily="34" charset="0"/>
              </a:defRPr>
            </a:lvl1pPr>
            <a:lvl2pPr eaLnBrk="0" hangingPunct="0">
              <a:defRPr sz="4400">
                <a:solidFill>
                  <a:schemeClr val="tx2"/>
                </a:solidFill>
                <a:latin typeface="Arial" panose="020B0604020202020204" pitchFamily="34" charset="0"/>
              </a:defRPr>
            </a:lvl2pPr>
            <a:lvl3pPr eaLnBrk="0" hangingPunct="0">
              <a:defRPr sz="4400">
                <a:solidFill>
                  <a:schemeClr val="tx2"/>
                </a:solidFill>
                <a:latin typeface="Arial" panose="020B0604020202020204" pitchFamily="34" charset="0"/>
              </a:defRPr>
            </a:lvl3pPr>
            <a:lvl4pPr eaLnBrk="0" hangingPunct="0">
              <a:defRPr sz="4400">
                <a:solidFill>
                  <a:schemeClr val="tx2"/>
                </a:solidFill>
                <a:latin typeface="Arial" panose="020B0604020202020204" pitchFamily="34" charset="0"/>
              </a:defRPr>
            </a:lvl4pPr>
            <a:lvl5pPr eaLnBrk="0" hangingPunct="0">
              <a:defRPr sz="4400">
                <a:solidFill>
                  <a:schemeClr val="tx2"/>
                </a:solidFill>
                <a:latin typeface="Arial" panose="020B0604020202020204" pitchFamily="34" charset="0"/>
              </a:defRPr>
            </a:lvl5pPr>
            <a:lvl6pPr marL="457200" algn="ctr" eaLnBrk="0" fontAlgn="base" hangingPunct="0">
              <a:spcBef>
                <a:spcPct val="0"/>
              </a:spcBef>
              <a:spcAft>
                <a:spcPct val="0"/>
              </a:spcAft>
              <a:defRPr sz="4400">
                <a:solidFill>
                  <a:schemeClr val="tx2"/>
                </a:solidFill>
                <a:latin typeface="Arial" panose="020B0604020202020204" pitchFamily="34" charset="0"/>
              </a:defRPr>
            </a:lvl6pPr>
            <a:lvl7pPr marL="914400" algn="ctr" eaLnBrk="0" fontAlgn="base" hangingPunct="0">
              <a:spcBef>
                <a:spcPct val="0"/>
              </a:spcBef>
              <a:spcAft>
                <a:spcPct val="0"/>
              </a:spcAft>
              <a:defRPr sz="4400">
                <a:solidFill>
                  <a:schemeClr val="tx2"/>
                </a:solidFill>
                <a:latin typeface="Arial" panose="020B0604020202020204" pitchFamily="34" charset="0"/>
              </a:defRPr>
            </a:lvl7pPr>
            <a:lvl8pPr marL="1371600" algn="ctr" eaLnBrk="0" fontAlgn="base" hangingPunct="0">
              <a:spcBef>
                <a:spcPct val="0"/>
              </a:spcBef>
              <a:spcAft>
                <a:spcPct val="0"/>
              </a:spcAft>
              <a:defRPr sz="4400">
                <a:solidFill>
                  <a:schemeClr val="tx2"/>
                </a:solidFill>
                <a:latin typeface="Arial" panose="020B0604020202020204" pitchFamily="34" charset="0"/>
              </a:defRPr>
            </a:lvl8pPr>
            <a:lvl9pPr marL="1828800" algn="ctr" eaLnBrk="0" fontAlgn="base" hangingPunct="0">
              <a:spcBef>
                <a:spcPct val="0"/>
              </a:spcBef>
              <a:spcAft>
                <a:spcPct val="0"/>
              </a:spcAft>
              <a:defRPr sz="4400">
                <a:solidFill>
                  <a:schemeClr val="tx2"/>
                </a:solidFill>
                <a:latin typeface="Arial" panose="020B0604020202020204" pitchFamily="34" charset="0"/>
              </a:defRPr>
            </a:lvl9pPr>
          </a:lstStyle>
          <a:p>
            <a:pPr algn="ct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Bài</a:t>
            </a:r>
            <a:r>
              <a:rPr lang="en-US" altLang="en-US" sz="2800" b="1" dirty="0">
                <a:solidFill>
                  <a:srgbClr val="FF0000"/>
                </a:solidFill>
                <a:latin typeface="Times New Roman" panose="02020603050405020304" pitchFamily="18" charset="0"/>
              </a:rPr>
              <a:t> 1: TÌM KIẾM VÀ THAY THẾ</a:t>
            </a:r>
          </a:p>
          <a:p>
            <a:pPr algn="ctr"/>
            <a:r>
              <a:rPr lang="en-US" altLang="en-US" sz="2800" b="1" dirty="0">
                <a:solidFill>
                  <a:srgbClr val="FF0000"/>
                </a:solidFill>
                <a:latin typeface="Times New Roman" panose="02020603050405020304" pitchFamily="18" charset="0"/>
              </a:rPr>
              <a:t>          TRONG SOẠN THẢO VĂN BẢN</a:t>
            </a:r>
          </a:p>
        </p:txBody>
      </p:sp>
      <p:sp>
        <p:nvSpPr>
          <p:cNvPr id="8" name="Rectangle 2"/>
          <p:cNvSpPr txBox="1">
            <a:spLocks noChangeArrowheads="1"/>
          </p:cNvSpPr>
          <p:nvPr>
            <p:custDataLst>
              <p:tags r:id="rId7"/>
            </p:custDataLst>
          </p:nvPr>
        </p:nvSpPr>
        <p:spPr>
          <a:xfrm>
            <a:off x="6961105" y="725667"/>
            <a:ext cx="3233545" cy="508960"/>
          </a:xfrm>
          <a:prstGeom prst="rect">
            <a:avLst/>
          </a:prstGeom>
          <a:noFill/>
        </p:spPr>
        <p:txBody>
          <a:bodyPr vert="horz" lIns="85344" tIns="42672" rIns="85344" bIns="4267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1867" b="1" dirty="0">
                <a:solidFill>
                  <a:srgbClr val="FF0000"/>
                </a:solidFill>
                <a:latin typeface="Times New Roman" panose="02020603050405020304" pitchFamily="18" charset="0"/>
              </a:rPr>
              <a:t>TỔ ....................................</a:t>
            </a:r>
          </a:p>
        </p:txBody>
      </p:sp>
      <p:pic>
        <p:nvPicPr>
          <p:cNvPr id="10" name="Picture 6" descr="Picture17"/>
          <p:cNvPicPr>
            <a:picLocks noChangeAspect="1" noChangeArrowheads="1" noCrop="1"/>
          </p:cNvPicPr>
          <p:nvPr>
            <p:custDataLst>
              <p:tags r:id="rId8"/>
            </p:custDataLst>
          </p:nvPr>
        </p:nvPicPr>
        <p:blipFill>
          <a:blip r:embed="rId40">
            <a:extLst>
              <a:ext uri="{28A0092B-C50C-407E-A947-70E740481C1C}">
                <a14:useLocalDpi xmlns:a14="http://schemas.microsoft.com/office/drawing/2010/main" val="0"/>
              </a:ext>
            </a:extLst>
          </a:blip>
          <a:srcRect/>
          <a:stretch>
            <a:fillRect/>
          </a:stretch>
        </p:blipFill>
        <p:spPr bwMode="auto">
          <a:xfrm>
            <a:off x="86184" y="4863086"/>
            <a:ext cx="1568967" cy="1568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 name="Object 7"/>
          <p:cNvGraphicFramePr>
            <a:graphicFrameLocks noChangeAspect="1"/>
          </p:cNvGraphicFramePr>
          <p:nvPr>
            <p:custDataLst>
              <p:tags r:id="rId9"/>
            </p:custDataLst>
            <p:extLst>
              <p:ext uri="{D42A27DB-BD31-4B8C-83A1-F6EECF244321}">
                <p14:modId xmlns:p14="http://schemas.microsoft.com/office/powerpoint/2010/main" val="936869122"/>
              </p:ext>
            </p:extLst>
          </p:nvPr>
        </p:nvGraphicFramePr>
        <p:xfrm>
          <a:off x="10490359" y="89291"/>
          <a:ext cx="1280160" cy="1140883"/>
        </p:xfrm>
        <a:graphic>
          <a:graphicData uri="http://schemas.openxmlformats.org/presentationml/2006/ole">
            <mc:AlternateContent xmlns:mc="http://schemas.openxmlformats.org/markup-compatibility/2006">
              <mc:Choice xmlns:v="urn:schemas-microsoft-com:vml" Requires="v">
                <p:oleObj spid="_x0000_s1040" name="Clip" r:id="rId41" imgW="1154887" imgH="1129284" progId="MS_ClipArt_Gallery.5">
                  <p:embed/>
                </p:oleObj>
              </mc:Choice>
              <mc:Fallback>
                <p:oleObj name="Clip" r:id="rId41" imgW="1154887" imgH="1129284" progId="MS_ClipArt_Gallery.5">
                  <p:embed/>
                  <p:pic>
                    <p:nvPicPr>
                      <p:cNvPr id="0" name=""/>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10490359" y="89291"/>
                        <a:ext cx="1280160" cy="114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4" name="Picture 6" descr="PULSTARS"/>
          <p:cNvPicPr>
            <a:picLocks noChangeAspect="1" noChangeArrowheads="1" noCrop="1"/>
          </p:cNvPicPr>
          <p:nvPr>
            <p:custDataLst>
              <p:tags r:id="rId10"/>
            </p:custDataLst>
          </p:nvPr>
        </p:nvPicPr>
        <p:blipFill>
          <a:blip r:embed="rId43">
            <a:extLst>
              <a:ext uri="{28A0092B-C50C-407E-A947-70E740481C1C}">
                <a14:useLocalDpi xmlns:a14="http://schemas.microsoft.com/office/drawing/2010/main" val="0"/>
              </a:ext>
            </a:extLst>
          </a:blip>
          <a:srcRect/>
          <a:stretch>
            <a:fillRect/>
          </a:stretch>
        </p:blipFill>
        <p:spPr bwMode="auto">
          <a:xfrm>
            <a:off x="391319" y="4196080"/>
            <a:ext cx="960120" cy="12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2" descr="PULSTARS"/>
          <p:cNvPicPr>
            <a:picLocks noChangeAspect="1" noChangeArrowheads="1" noCrop="1"/>
          </p:cNvPicPr>
          <p:nvPr>
            <p:custDataLst>
              <p:tags r:id="rId11"/>
            </p:custDataLst>
          </p:nvPr>
        </p:nvPicPr>
        <p:blipFill>
          <a:blip r:embed="rId43">
            <a:extLst>
              <a:ext uri="{28A0092B-C50C-407E-A947-70E740481C1C}">
                <a14:useLocalDpi xmlns:a14="http://schemas.microsoft.com/office/drawing/2010/main" val="0"/>
              </a:ext>
            </a:extLst>
          </a:blip>
          <a:srcRect/>
          <a:stretch>
            <a:fillRect/>
          </a:stretch>
        </p:blipFill>
        <p:spPr bwMode="auto">
          <a:xfrm>
            <a:off x="2916079" y="5191760"/>
            <a:ext cx="960120" cy="12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PULSTARS"/>
          <p:cNvPicPr>
            <a:picLocks noChangeAspect="1" noChangeArrowheads="1" noCrop="1"/>
          </p:cNvPicPr>
          <p:nvPr>
            <p:custDataLst>
              <p:tags r:id="rId12"/>
            </p:custDataLst>
          </p:nvPr>
        </p:nvPicPr>
        <p:blipFill>
          <a:blip r:embed="rId43">
            <a:extLst>
              <a:ext uri="{28A0092B-C50C-407E-A947-70E740481C1C}">
                <a14:useLocalDpi xmlns:a14="http://schemas.microsoft.com/office/drawing/2010/main" val="0"/>
              </a:ext>
            </a:extLst>
          </a:blip>
          <a:srcRect/>
          <a:stretch>
            <a:fillRect/>
          </a:stretch>
        </p:blipFill>
        <p:spPr bwMode="auto">
          <a:xfrm>
            <a:off x="580583" y="2783723"/>
            <a:ext cx="960120" cy="12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9" descr="PULSTARS"/>
          <p:cNvPicPr>
            <a:picLocks noChangeAspect="1" noChangeArrowheads="1" noCrop="1"/>
          </p:cNvPicPr>
          <p:nvPr>
            <p:custDataLst>
              <p:tags r:id="rId13"/>
            </p:custDataLst>
          </p:nvPr>
        </p:nvPicPr>
        <p:blipFill>
          <a:blip r:embed="rId43">
            <a:extLst>
              <a:ext uri="{28A0092B-C50C-407E-A947-70E740481C1C}">
                <a14:useLocalDpi xmlns:a14="http://schemas.microsoft.com/office/drawing/2010/main" val="0"/>
              </a:ext>
            </a:extLst>
          </a:blip>
          <a:srcRect/>
          <a:stretch>
            <a:fillRect/>
          </a:stretch>
        </p:blipFill>
        <p:spPr bwMode="auto">
          <a:xfrm rot="16391992">
            <a:off x="6192116" y="-305866"/>
            <a:ext cx="960120" cy="12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0" descr="PULSTARS"/>
          <p:cNvPicPr>
            <a:picLocks noChangeAspect="1" noChangeArrowheads="1" noCrop="1"/>
          </p:cNvPicPr>
          <p:nvPr>
            <p:custDataLst>
              <p:tags r:id="rId14"/>
            </p:custDataLst>
          </p:nvPr>
        </p:nvPicPr>
        <p:blipFill>
          <a:blip r:embed="rId43">
            <a:extLst>
              <a:ext uri="{28A0092B-C50C-407E-A947-70E740481C1C}">
                <a14:useLocalDpi xmlns:a14="http://schemas.microsoft.com/office/drawing/2010/main" val="0"/>
              </a:ext>
            </a:extLst>
          </a:blip>
          <a:srcRect/>
          <a:stretch>
            <a:fillRect/>
          </a:stretch>
        </p:blipFill>
        <p:spPr bwMode="auto">
          <a:xfrm rot="16520884">
            <a:off x="4664920" y="-102245"/>
            <a:ext cx="960120" cy="12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6" descr="PULSTARS"/>
          <p:cNvPicPr>
            <a:picLocks noChangeAspect="1" noChangeArrowheads="1" noCrop="1"/>
          </p:cNvPicPr>
          <p:nvPr>
            <p:custDataLst>
              <p:tags r:id="rId15"/>
            </p:custDataLst>
          </p:nvPr>
        </p:nvPicPr>
        <p:blipFill>
          <a:blip r:embed="rId43">
            <a:extLst>
              <a:ext uri="{28A0092B-C50C-407E-A947-70E740481C1C}">
                <a14:useLocalDpi xmlns:a14="http://schemas.microsoft.com/office/drawing/2010/main" val="0"/>
              </a:ext>
            </a:extLst>
          </a:blip>
          <a:srcRect/>
          <a:stretch>
            <a:fillRect/>
          </a:stretch>
        </p:blipFill>
        <p:spPr bwMode="auto">
          <a:xfrm>
            <a:off x="614636" y="1209040"/>
            <a:ext cx="960120" cy="12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9" descr="PULSTARS"/>
          <p:cNvPicPr>
            <a:picLocks noChangeAspect="1" noChangeArrowheads="1" noCrop="1"/>
          </p:cNvPicPr>
          <p:nvPr>
            <p:custDataLst>
              <p:tags r:id="rId16"/>
            </p:custDataLst>
          </p:nvPr>
        </p:nvPicPr>
        <p:blipFill>
          <a:blip r:embed="rId43">
            <a:extLst>
              <a:ext uri="{28A0092B-C50C-407E-A947-70E740481C1C}">
                <a14:useLocalDpi xmlns:a14="http://schemas.microsoft.com/office/drawing/2010/main" val="0"/>
              </a:ext>
            </a:extLst>
          </a:blip>
          <a:srcRect/>
          <a:stretch>
            <a:fillRect/>
          </a:stretch>
        </p:blipFill>
        <p:spPr bwMode="auto">
          <a:xfrm>
            <a:off x="8269637" y="104591"/>
            <a:ext cx="960120" cy="12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2" descr="PULSTARS"/>
          <p:cNvPicPr>
            <a:picLocks noChangeAspect="1" noChangeArrowheads="1" noCrop="1"/>
          </p:cNvPicPr>
          <p:nvPr>
            <p:custDataLst>
              <p:tags r:id="rId17"/>
            </p:custDataLst>
          </p:nvPr>
        </p:nvPicPr>
        <p:blipFill>
          <a:blip r:embed="rId43">
            <a:extLst>
              <a:ext uri="{28A0092B-C50C-407E-A947-70E740481C1C}">
                <a14:useLocalDpi xmlns:a14="http://schemas.microsoft.com/office/drawing/2010/main" val="0"/>
              </a:ext>
            </a:extLst>
          </a:blip>
          <a:srcRect/>
          <a:stretch>
            <a:fillRect/>
          </a:stretch>
        </p:blipFill>
        <p:spPr bwMode="auto">
          <a:xfrm>
            <a:off x="8370212" y="3710366"/>
            <a:ext cx="960120" cy="12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descr="PULSTARS"/>
          <p:cNvPicPr>
            <a:picLocks noChangeAspect="1" noChangeArrowheads="1" noCrop="1"/>
          </p:cNvPicPr>
          <p:nvPr>
            <p:custDataLst>
              <p:tags r:id="rId18"/>
            </p:custDataLst>
          </p:nvPr>
        </p:nvPicPr>
        <p:blipFill>
          <a:blip r:embed="rId43">
            <a:extLst>
              <a:ext uri="{28A0092B-C50C-407E-A947-70E740481C1C}">
                <a14:useLocalDpi xmlns:a14="http://schemas.microsoft.com/office/drawing/2010/main" val="0"/>
              </a:ext>
            </a:extLst>
          </a:blip>
          <a:srcRect/>
          <a:stretch>
            <a:fillRect/>
          </a:stretch>
        </p:blipFill>
        <p:spPr bwMode="auto">
          <a:xfrm>
            <a:off x="1360528" y="2827047"/>
            <a:ext cx="960120" cy="12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2" descr="PULSTARS"/>
          <p:cNvPicPr>
            <a:picLocks noChangeAspect="1" noChangeArrowheads="1" noCrop="1"/>
          </p:cNvPicPr>
          <p:nvPr>
            <p:custDataLst>
              <p:tags r:id="rId19"/>
            </p:custDataLst>
          </p:nvPr>
        </p:nvPicPr>
        <p:blipFill>
          <a:blip r:embed="rId43">
            <a:extLst>
              <a:ext uri="{28A0092B-C50C-407E-A947-70E740481C1C}">
                <a14:useLocalDpi xmlns:a14="http://schemas.microsoft.com/office/drawing/2010/main" val="0"/>
              </a:ext>
            </a:extLst>
          </a:blip>
          <a:srcRect/>
          <a:stretch>
            <a:fillRect/>
          </a:stretch>
        </p:blipFill>
        <p:spPr bwMode="auto">
          <a:xfrm>
            <a:off x="10987418" y="2689535"/>
            <a:ext cx="960120" cy="12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PULSTARS"/>
          <p:cNvPicPr>
            <a:picLocks noChangeAspect="1" noChangeArrowheads="1" noCrop="1"/>
          </p:cNvPicPr>
          <p:nvPr>
            <p:custDataLst>
              <p:tags r:id="rId20"/>
            </p:custDataLst>
          </p:nvPr>
        </p:nvPicPr>
        <p:blipFill>
          <a:blip r:embed="rId43">
            <a:extLst>
              <a:ext uri="{28A0092B-C50C-407E-A947-70E740481C1C}">
                <a14:useLocalDpi xmlns:a14="http://schemas.microsoft.com/office/drawing/2010/main" val="0"/>
              </a:ext>
            </a:extLst>
          </a:blip>
          <a:srcRect/>
          <a:stretch>
            <a:fillRect/>
          </a:stretch>
        </p:blipFill>
        <p:spPr bwMode="auto">
          <a:xfrm>
            <a:off x="2263667" y="3822523"/>
            <a:ext cx="960120" cy="12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PULSTARS"/>
          <p:cNvPicPr>
            <a:picLocks noChangeAspect="1" noChangeArrowheads="1" noCrop="1"/>
          </p:cNvPicPr>
          <p:nvPr>
            <p:custDataLst>
              <p:tags r:id="rId21"/>
            </p:custDataLst>
          </p:nvPr>
        </p:nvPicPr>
        <p:blipFill>
          <a:blip r:embed="rId43">
            <a:extLst>
              <a:ext uri="{28A0092B-C50C-407E-A947-70E740481C1C}">
                <a14:useLocalDpi xmlns:a14="http://schemas.microsoft.com/office/drawing/2010/main" val="0"/>
              </a:ext>
            </a:extLst>
          </a:blip>
          <a:srcRect/>
          <a:stretch>
            <a:fillRect/>
          </a:stretch>
        </p:blipFill>
        <p:spPr bwMode="auto">
          <a:xfrm>
            <a:off x="6965713" y="5571831"/>
            <a:ext cx="960120" cy="12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descr="PULSTARS"/>
          <p:cNvPicPr>
            <a:picLocks noChangeAspect="1" noChangeArrowheads="1" noCrop="1"/>
          </p:cNvPicPr>
          <p:nvPr>
            <p:custDataLst>
              <p:tags r:id="rId22"/>
            </p:custDataLst>
          </p:nvPr>
        </p:nvPicPr>
        <p:blipFill>
          <a:blip r:embed="rId43">
            <a:extLst>
              <a:ext uri="{28A0092B-C50C-407E-A947-70E740481C1C}">
                <a14:useLocalDpi xmlns:a14="http://schemas.microsoft.com/office/drawing/2010/main" val="0"/>
              </a:ext>
            </a:extLst>
          </a:blip>
          <a:srcRect/>
          <a:stretch>
            <a:fillRect/>
          </a:stretch>
        </p:blipFill>
        <p:spPr bwMode="auto">
          <a:xfrm>
            <a:off x="10283222" y="4297901"/>
            <a:ext cx="960120" cy="12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 name="Group 55"/>
          <p:cNvGrpSpPr>
            <a:grpSpLocks/>
          </p:cNvGrpSpPr>
          <p:nvPr>
            <p:custDataLst>
              <p:tags r:id="rId23"/>
            </p:custDataLst>
          </p:nvPr>
        </p:nvGrpSpPr>
        <p:grpSpPr bwMode="auto">
          <a:xfrm>
            <a:off x="1707295" y="2925615"/>
            <a:ext cx="977900" cy="462280"/>
            <a:chOff x="1714500" y="3094038"/>
            <a:chExt cx="1047750" cy="551111"/>
          </a:xfrm>
        </p:grpSpPr>
        <p:sp>
          <p:nvSpPr>
            <p:cNvPr id="29" name="Freeform 28"/>
            <p:cNvSpPr/>
            <p:nvPr>
              <p:custDataLst>
                <p:tags r:id="rId32"/>
              </p:custDataLst>
            </p:nvPr>
          </p:nvSpPr>
          <p:spPr>
            <a:xfrm>
              <a:off x="1714500" y="3094038"/>
              <a:ext cx="1047750" cy="55111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flip="none" rotWithShape="1">
              <a:gsLst>
                <a:gs pos="0">
                  <a:srgbClr val="DE347D"/>
                </a:gs>
                <a:gs pos="14000">
                  <a:srgbClr val="DE347D">
                    <a:lumMod val="91000"/>
                  </a:srgbClr>
                </a:gs>
                <a:gs pos="50000">
                  <a:srgbClr val="DE347D"/>
                </a:gs>
                <a:gs pos="100000">
                  <a:srgbClr val="DE347D"/>
                </a:gs>
                <a:gs pos="86000">
                  <a:srgbClr val="C42D70"/>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67"/>
            </a:p>
          </p:txBody>
        </p:sp>
        <p:sp>
          <p:nvSpPr>
            <p:cNvPr id="34" name="Freeform 33"/>
            <p:cNvSpPr/>
            <p:nvPr>
              <p:custDataLst>
                <p:tags r:id="rId33"/>
              </p:custDataLst>
            </p:nvPr>
          </p:nvSpPr>
          <p:spPr>
            <a:xfrm>
              <a:off x="1816100" y="3154095"/>
              <a:ext cx="919163" cy="436297"/>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a:solidFill>
                <a:srgbClr val="F1A9C8"/>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67"/>
            </a:p>
          </p:txBody>
        </p:sp>
      </p:grpSp>
      <p:grpSp>
        <p:nvGrpSpPr>
          <p:cNvPr id="35" name="Group 64"/>
          <p:cNvGrpSpPr>
            <a:grpSpLocks/>
          </p:cNvGrpSpPr>
          <p:nvPr>
            <p:custDataLst>
              <p:tags r:id="rId24"/>
            </p:custDataLst>
          </p:nvPr>
        </p:nvGrpSpPr>
        <p:grpSpPr bwMode="auto">
          <a:xfrm>
            <a:off x="2487240" y="2766133"/>
            <a:ext cx="1285693" cy="616373"/>
            <a:chOff x="2452688" y="2863775"/>
            <a:chExt cx="1819275" cy="660476"/>
          </a:xfrm>
        </p:grpSpPr>
        <p:sp>
          <p:nvSpPr>
            <p:cNvPr id="36" name="Freeform 35"/>
            <p:cNvSpPr/>
            <p:nvPr>
              <p:custDataLst>
                <p:tags r:id="rId30"/>
              </p:custDataLst>
            </p:nvPr>
          </p:nvSpPr>
          <p:spPr>
            <a:xfrm>
              <a:off x="2452688" y="2863775"/>
              <a:ext cx="1819275" cy="584267"/>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flip="none" rotWithShape="1">
              <a:gsLst>
                <a:gs pos="22000">
                  <a:srgbClr val="DE347D"/>
                </a:gs>
                <a:gs pos="0">
                  <a:srgbClr val="E35391"/>
                </a:gs>
                <a:gs pos="50000">
                  <a:srgbClr val="DC2D78">
                    <a:lumMod val="90000"/>
                  </a:srgbClr>
                </a:gs>
                <a:gs pos="60000">
                  <a:srgbClr val="DE347D">
                    <a:lumMod val="96000"/>
                  </a:srgbClr>
                </a:gs>
                <a:gs pos="100000">
                  <a:srgbClr val="DE347D"/>
                </a:gs>
                <a:gs pos="84000">
                  <a:srgbClr val="F1A9C8"/>
                </a:gs>
                <a:gs pos="80000">
                  <a:srgbClr val="F1A9C8"/>
                </a:gs>
              </a:gsLst>
              <a:lin ang="10800000" scaled="1"/>
              <a:tileRect/>
            </a:grad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67"/>
            </a:p>
          </p:txBody>
        </p:sp>
        <p:sp>
          <p:nvSpPr>
            <p:cNvPr id="37" name="Freeform 36"/>
            <p:cNvSpPr/>
            <p:nvPr>
              <p:custDataLst>
                <p:tags r:id="rId31"/>
              </p:custDataLst>
            </p:nvPr>
          </p:nvSpPr>
          <p:spPr>
            <a:xfrm>
              <a:off x="2452688" y="3369468"/>
              <a:ext cx="245268" cy="154783"/>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Lst>
              <a:ahLst/>
              <a:cxnLst>
                <a:cxn ang="0">
                  <a:pos x="connsiteX0" y="connsiteY0"/>
                </a:cxn>
                <a:cxn ang="0">
                  <a:pos x="connsiteX1" y="connsiteY1"/>
                </a:cxn>
                <a:cxn ang="0">
                  <a:pos x="connsiteX2" y="connsiteY2"/>
                </a:cxn>
                <a:cxn ang="0">
                  <a:pos x="connsiteX3" y="connsiteY3"/>
                </a:cxn>
              </a:cxnLst>
              <a:rect l="l" t="t" r="r" b="b"/>
              <a:pathLst>
                <a:path w="245268" h="154783">
                  <a:moveTo>
                    <a:pt x="240506" y="154783"/>
                  </a:moveTo>
                  <a:cubicBezTo>
                    <a:pt x="241300" y="105570"/>
                    <a:pt x="244474" y="49213"/>
                    <a:pt x="245268" y="0"/>
                  </a:cubicBezTo>
                  <a:cubicBezTo>
                    <a:pt x="192087" y="2382"/>
                    <a:pt x="22225" y="4762"/>
                    <a:pt x="0" y="73819"/>
                  </a:cubicBezTo>
                  <a:cubicBezTo>
                    <a:pt x="35718" y="122238"/>
                    <a:pt x="171450" y="153989"/>
                    <a:pt x="240506" y="154783"/>
                  </a:cubicBezTo>
                  <a:close/>
                </a:path>
              </a:pathLst>
            </a:custGeom>
            <a:solidFill>
              <a:srgbClr val="BF1F64"/>
            </a:solid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67"/>
            </a:p>
          </p:txBody>
        </p:sp>
      </p:grpSp>
      <p:sp>
        <p:nvSpPr>
          <p:cNvPr id="41" name="Rectangle 40"/>
          <p:cNvSpPr/>
          <p:nvPr>
            <p:custDataLst>
              <p:tags r:id="rId25"/>
            </p:custDataLst>
          </p:nvPr>
        </p:nvSpPr>
        <p:spPr>
          <a:xfrm rot="169260">
            <a:off x="2349648" y="2794541"/>
            <a:ext cx="1454005" cy="461665"/>
          </a:xfrm>
          <a:prstGeom prst="rect">
            <a:avLst/>
          </a:prstGeom>
        </p:spPr>
        <p:txBody>
          <a:bodyPr wrap="square" anchor="ctr">
            <a:spAutoFit/>
          </a:bodyPr>
          <a:lstStyle/>
          <a:p>
            <a:pPr algn="ctr">
              <a:defRPr/>
            </a:pPr>
            <a:r>
              <a:rPr lang="en-US" sz="2300" b="1" kern="0" dirty="0" err="1">
                <a:solidFill>
                  <a:schemeClr val="bg1"/>
                </a:solidFill>
                <a:effectLst>
                  <a:glow rad="127000">
                    <a:srgbClr val="A21A54">
                      <a:alpha val="80000"/>
                    </a:srgbClr>
                  </a:glow>
                </a:effectLst>
                <a:latin typeface="Times New Roman" panose="02020603050405020304" pitchFamily="18" charset="0"/>
                <a:cs typeface="Times New Roman" panose="02020603050405020304" pitchFamily="18" charset="0"/>
              </a:rPr>
              <a:t>Chủ</a:t>
            </a:r>
            <a:r>
              <a:rPr lang="en-US" sz="2300" b="1" kern="0" dirty="0">
                <a:solidFill>
                  <a:schemeClr val="bg1"/>
                </a:solidFill>
                <a:effectLst>
                  <a:glow rad="127000">
                    <a:srgbClr val="A21A54">
                      <a:alpha val="80000"/>
                    </a:srgbClr>
                  </a:glow>
                </a:effectLst>
                <a:latin typeface="Times New Roman" panose="02020603050405020304" pitchFamily="18" charset="0"/>
                <a:cs typeface="Times New Roman" panose="02020603050405020304" pitchFamily="18" charset="0"/>
              </a:rPr>
              <a:t> </a:t>
            </a:r>
            <a:r>
              <a:rPr lang="en-US" sz="2300" b="1" kern="0" dirty="0" err="1">
                <a:solidFill>
                  <a:schemeClr val="bg1"/>
                </a:solidFill>
                <a:effectLst>
                  <a:glow rad="127000">
                    <a:srgbClr val="A21A54">
                      <a:alpha val="80000"/>
                    </a:srgbClr>
                  </a:glow>
                </a:effectLst>
                <a:latin typeface="Times New Roman" panose="02020603050405020304" pitchFamily="18" charset="0"/>
                <a:cs typeface="Times New Roman" panose="02020603050405020304" pitchFamily="18" charset="0"/>
              </a:rPr>
              <a:t>đề</a:t>
            </a:r>
            <a:r>
              <a:rPr lang="en-US" sz="2300" b="1" kern="0" dirty="0">
                <a:solidFill>
                  <a:schemeClr val="bg1"/>
                </a:solidFill>
                <a:effectLst>
                  <a:glow rad="127000">
                    <a:srgbClr val="A21A54">
                      <a:alpha val="80000"/>
                    </a:srgbClr>
                  </a:glow>
                </a:effectLst>
                <a:latin typeface="Times New Roman" panose="02020603050405020304" pitchFamily="18" charset="0"/>
                <a:cs typeface="Times New Roman" panose="02020603050405020304" pitchFamily="18" charset="0"/>
              </a:rPr>
              <a:t> E</a:t>
            </a:r>
          </a:p>
        </p:txBody>
      </p:sp>
      <p:grpSp>
        <p:nvGrpSpPr>
          <p:cNvPr id="45" name="Group 61"/>
          <p:cNvGrpSpPr>
            <a:grpSpLocks/>
          </p:cNvGrpSpPr>
          <p:nvPr>
            <p:custDataLst>
              <p:tags r:id="rId26"/>
            </p:custDataLst>
          </p:nvPr>
        </p:nvGrpSpPr>
        <p:grpSpPr bwMode="auto">
          <a:xfrm>
            <a:off x="391319" y="1589219"/>
            <a:ext cx="11315192" cy="859312"/>
            <a:chOff x="1631147" y="1316985"/>
            <a:chExt cx="5761832" cy="559049"/>
          </a:xfrm>
        </p:grpSpPr>
        <p:sp>
          <p:nvSpPr>
            <p:cNvPr id="46" name="Freeform 45"/>
            <p:cNvSpPr/>
            <p:nvPr>
              <p:custDataLst>
                <p:tags r:id="rId28"/>
              </p:custDataLst>
            </p:nvPr>
          </p:nvSpPr>
          <p:spPr>
            <a:xfrm>
              <a:off x="1631147" y="1316985"/>
              <a:ext cx="5761832" cy="559049"/>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61832" h="559049">
                  <a:moveTo>
                    <a:pt x="793" y="7938"/>
                  </a:moveTo>
                  <a:cubicBezTo>
                    <a:pt x="123031" y="32544"/>
                    <a:pt x="250031" y="23813"/>
                    <a:pt x="374650" y="31750"/>
                  </a:cubicBezTo>
                  <a:cubicBezTo>
                    <a:pt x="555361" y="27517"/>
                    <a:pt x="750359" y="32808"/>
                    <a:pt x="916782" y="19050"/>
                  </a:cubicBezTo>
                  <a:lnTo>
                    <a:pt x="4862512" y="19050"/>
                  </a:lnTo>
                  <a:lnTo>
                    <a:pt x="5076032" y="26988"/>
                  </a:lnTo>
                  <a:cubicBezTo>
                    <a:pt x="5303838" y="39423"/>
                    <a:pt x="5643562" y="28046"/>
                    <a:pt x="5759450" y="0"/>
                  </a:cubicBezTo>
                  <a:cubicBezTo>
                    <a:pt x="5713942" y="126736"/>
                    <a:pt x="5635095" y="193939"/>
                    <a:pt x="5577681" y="273050"/>
                  </a:cubicBezTo>
                  <a:lnTo>
                    <a:pt x="5761832" y="522287"/>
                  </a:lnTo>
                  <a:cubicBezTo>
                    <a:pt x="5652030" y="552713"/>
                    <a:pt x="5526881" y="557212"/>
                    <a:pt x="5251450" y="558800"/>
                  </a:cubicBezTo>
                  <a:lnTo>
                    <a:pt x="919163" y="550068"/>
                  </a:lnTo>
                  <a:lnTo>
                    <a:pt x="661194" y="553244"/>
                  </a:lnTo>
                  <a:cubicBezTo>
                    <a:pt x="526521" y="556419"/>
                    <a:pt x="206111" y="573881"/>
                    <a:pt x="0" y="527050"/>
                  </a:cubicBezTo>
                  <a:lnTo>
                    <a:pt x="200025" y="271463"/>
                  </a:lnTo>
                  <a:cubicBezTo>
                    <a:pt x="124089" y="193146"/>
                    <a:pt x="79110" y="136261"/>
                    <a:pt x="793" y="7938"/>
                  </a:cubicBezTo>
                  <a:close/>
                </a:path>
              </a:pathLst>
            </a:custGeom>
            <a:gradFill flip="none" rotWithShape="1">
              <a:gsLst>
                <a:gs pos="0">
                  <a:srgbClr val="DE347D"/>
                </a:gs>
                <a:gs pos="14000">
                  <a:srgbClr val="C42D70"/>
                </a:gs>
                <a:gs pos="50000">
                  <a:srgbClr val="DE347D"/>
                </a:gs>
                <a:gs pos="100000">
                  <a:srgbClr val="DE347D"/>
                </a:gs>
                <a:gs pos="86000">
                  <a:srgbClr val="C42D70"/>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67"/>
            </a:p>
          </p:txBody>
        </p:sp>
        <p:sp>
          <p:nvSpPr>
            <p:cNvPr id="47" name="Freeform 46"/>
            <p:cNvSpPr/>
            <p:nvPr>
              <p:custDataLst>
                <p:tags r:id="rId29"/>
              </p:custDataLst>
            </p:nvPr>
          </p:nvSpPr>
          <p:spPr>
            <a:xfrm>
              <a:off x="1732380" y="1374160"/>
              <a:ext cx="5563585" cy="452640"/>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61832" h="559049">
                  <a:moveTo>
                    <a:pt x="793" y="7938"/>
                  </a:moveTo>
                  <a:cubicBezTo>
                    <a:pt x="123031" y="32544"/>
                    <a:pt x="250031" y="23813"/>
                    <a:pt x="374650" y="31750"/>
                  </a:cubicBezTo>
                  <a:cubicBezTo>
                    <a:pt x="555361" y="27517"/>
                    <a:pt x="750359" y="32808"/>
                    <a:pt x="916782" y="19050"/>
                  </a:cubicBezTo>
                  <a:lnTo>
                    <a:pt x="4862512" y="19050"/>
                  </a:lnTo>
                  <a:lnTo>
                    <a:pt x="5076032" y="26988"/>
                  </a:lnTo>
                  <a:cubicBezTo>
                    <a:pt x="5303838" y="39423"/>
                    <a:pt x="5643562" y="28046"/>
                    <a:pt x="5759450" y="0"/>
                  </a:cubicBezTo>
                  <a:cubicBezTo>
                    <a:pt x="5713942" y="126736"/>
                    <a:pt x="5635095" y="193939"/>
                    <a:pt x="5577681" y="273050"/>
                  </a:cubicBezTo>
                  <a:lnTo>
                    <a:pt x="5761832" y="522287"/>
                  </a:lnTo>
                  <a:cubicBezTo>
                    <a:pt x="5652030" y="552713"/>
                    <a:pt x="5526881" y="557212"/>
                    <a:pt x="5251450" y="558800"/>
                  </a:cubicBezTo>
                  <a:lnTo>
                    <a:pt x="919163" y="550068"/>
                  </a:lnTo>
                  <a:lnTo>
                    <a:pt x="661194" y="553244"/>
                  </a:lnTo>
                  <a:cubicBezTo>
                    <a:pt x="526521" y="556419"/>
                    <a:pt x="206111" y="573881"/>
                    <a:pt x="0" y="527050"/>
                  </a:cubicBezTo>
                  <a:lnTo>
                    <a:pt x="200025" y="271463"/>
                  </a:lnTo>
                  <a:cubicBezTo>
                    <a:pt x="124089" y="193146"/>
                    <a:pt x="79110" y="136261"/>
                    <a:pt x="793" y="7938"/>
                  </a:cubicBezTo>
                  <a:close/>
                </a:path>
              </a:pathLst>
            </a:custGeom>
            <a:noFill/>
            <a:ln w="19050">
              <a:solidFill>
                <a:srgbClr val="F1A9C8"/>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67"/>
            </a:p>
          </p:txBody>
        </p:sp>
      </p:grpSp>
      <p:sp>
        <p:nvSpPr>
          <p:cNvPr id="7" name="Rectangle 4"/>
          <p:cNvSpPr>
            <a:spLocks noChangeArrowheads="1"/>
          </p:cNvSpPr>
          <p:nvPr>
            <p:custDataLst>
              <p:tags r:id="rId27"/>
            </p:custDataLst>
          </p:nvPr>
        </p:nvSpPr>
        <p:spPr bwMode="auto">
          <a:xfrm>
            <a:off x="1290276" y="1467696"/>
            <a:ext cx="9569907" cy="1137513"/>
          </a:xfrm>
          <a:prstGeom prst="rect">
            <a:avLst/>
          </a:prstGeom>
          <a:blipFill>
            <a:blip r:embed="rId44"/>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anchor="ctr"/>
          <a:lstStyle>
            <a:lvl1pPr eaLnBrk="0" hangingPunct="0">
              <a:defRPr sz="4400">
                <a:solidFill>
                  <a:schemeClr val="tx2"/>
                </a:solidFill>
                <a:latin typeface="Arial" panose="020B0604020202020204" pitchFamily="34" charset="0"/>
              </a:defRPr>
            </a:lvl1pPr>
            <a:lvl2pPr eaLnBrk="0" hangingPunct="0">
              <a:defRPr sz="4400">
                <a:solidFill>
                  <a:schemeClr val="tx2"/>
                </a:solidFill>
                <a:latin typeface="Arial" panose="020B0604020202020204" pitchFamily="34" charset="0"/>
              </a:defRPr>
            </a:lvl2pPr>
            <a:lvl3pPr eaLnBrk="0" hangingPunct="0">
              <a:defRPr sz="4400">
                <a:solidFill>
                  <a:schemeClr val="tx2"/>
                </a:solidFill>
                <a:latin typeface="Arial" panose="020B0604020202020204" pitchFamily="34" charset="0"/>
              </a:defRPr>
            </a:lvl3pPr>
            <a:lvl4pPr eaLnBrk="0" hangingPunct="0">
              <a:defRPr sz="4400">
                <a:solidFill>
                  <a:schemeClr val="tx2"/>
                </a:solidFill>
                <a:latin typeface="Arial" panose="020B0604020202020204" pitchFamily="34" charset="0"/>
              </a:defRPr>
            </a:lvl4pPr>
            <a:lvl5pPr eaLnBrk="0" hangingPunct="0">
              <a:defRPr sz="4400">
                <a:solidFill>
                  <a:schemeClr val="tx2"/>
                </a:solidFill>
                <a:latin typeface="Arial" panose="020B0604020202020204" pitchFamily="34" charset="0"/>
              </a:defRPr>
            </a:lvl5pPr>
            <a:lvl6pPr marL="457200" algn="ctr" eaLnBrk="0" fontAlgn="base" hangingPunct="0">
              <a:spcBef>
                <a:spcPct val="0"/>
              </a:spcBef>
              <a:spcAft>
                <a:spcPct val="0"/>
              </a:spcAft>
              <a:defRPr sz="4400">
                <a:solidFill>
                  <a:schemeClr val="tx2"/>
                </a:solidFill>
                <a:latin typeface="Arial" panose="020B0604020202020204" pitchFamily="34" charset="0"/>
              </a:defRPr>
            </a:lvl6pPr>
            <a:lvl7pPr marL="914400" algn="ctr" eaLnBrk="0" fontAlgn="base" hangingPunct="0">
              <a:spcBef>
                <a:spcPct val="0"/>
              </a:spcBef>
              <a:spcAft>
                <a:spcPct val="0"/>
              </a:spcAft>
              <a:defRPr sz="4400">
                <a:solidFill>
                  <a:schemeClr val="tx2"/>
                </a:solidFill>
                <a:latin typeface="Arial" panose="020B0604020202020204" pitchFamily="34" charset="0"/>
              </a:defRPr>
            </a:lvl7pPr>
            <a:lvl8pPr marL="1371600" algn="ctr" eaLnBrk="0" fontAlgn="base" hangingPunct="0">
              <a:spcBef>
                <a:spcPct val="0"/>
              </a:spcBef>
              <a:spcAft>
                <a:spcPct val="0"/>
              </a:spcAft>
              <a:defRPr sz="4400">
                <a:solidFill>
                  <a:schemeClr val="tx2"/>
                </a:solidFill>
                <a:latin typeface="Arial" panose="020B0604020202020204" pitchFamily="34" charset="0"/>
              </a:defRPr>
            </a:lvl8pPr>
            <a:lvl9pPr marL="1828800" algn="ctr" eaLnBrk="0" fontAlgn="base" hangingPunct="0">
              <a:spcBef>
                <a:spcPct val="0"/>
              </a:spcBef>
              <a:spcAft>
                <a:spcPct val="0"/>
              </a:spcAft>
              <a:defRPr sz="4400">
                <a:solidFill>
                  <a:schemeClr val="tx2"/>
                </a:solidFill>
                <a:latin typeface="Arial" panose="020B0604020202020204" pitchFamily="34" charset="0"/>
              </a:defRPr>
            </a:lvl9pPr>
          </a:lstStyle>
          <a:p>
            <a:pPr algn="ctr"/>
            <a:r>
              <a:rPr lang="en-US" altLang="en-US" sz="4107" b="1" dirty="0" err="1">
                <a:solidFill>
                  <a:srgbClr val="0000FF"/>
                </a:solidFill>
                <a:latin typeface="VNI-Thufap1" panose="00000400000000000000" pitchFamily="2" charset="0"/>
              </a:rPr>
              <a:t>Baøi</a:t>
            </a:r>
            <a:r>
              <a:rPr lang="en-US" altLang="en-US" sz="4107" b="1" dirty="0">
                <a:solidFill>
                  <a:srgbClr val="0000FF"/>
                </a:solidFill>
                <a:latin typeface="VNI-Thufap1" panose="00000400000000000000" pitchFamily="2" charset="0"/>
              </a:rPr>
              <a:t> </a:t>
            </a:r>
            <a:r>
              <a:rPr lang="en-US" altLang="en-US" sz="4107" b="1" dirty="0" err="1">
                <a:solidFill>
                  <a:srgbClr val="0000FF"/>
                </a:solidFill>
                <a:latin typeface="VNI-Thufap1" panose="00000400000000000000" pitchFamily="2" charset="0"/>
              </a:rPr>
              <a:t>giaûng</a:t>
            </a:r>
            <a:r>
              <a:rPr lang="en-US" altLang="en-US" sz="4107" b="1" dirty="0">
                <a:solidFill>
                  <a:srgbClr val="0000FF"/>
                </a:solidFill>
                <a:latin typeface="VNI-Thufap1" panose="00000400000000000000" pitchFamily="2" charset="0"/>
              </a:rPr>
              <a:t> </a:t>
            </a:r>
            <a:r>
              <a:rPr lang="en-US" altLang="en-US" sz="4107" b="1" dirty="0" err="1">
                <a:solidFill>
                  <a:srgbClr val="0000FF"/>
                </a:solidFill>
                <a:latin typeface="VNI-Thufap1" panose="00000400000000000000" pitchFamily="2" charset="0"/>
              </a:rPr>
              <a:t>ñieän</a:t>
            </a:r>
            <a:r>
              <a:rPr lang="en-US" altLang="en-US" sz="4107" b="1" dirty="0">
                <a:solidFill>
                  <a:srgbClr val="0000FF"/>
                </a:solidFill>
                <a:latin typeface="VNI-Thufap1" panose="00000400000000000000" pitchFamily="2" charset="0"/>
              </a:rPr>
              <a:t> </a:t>
            </a:r>
            <a:r>
              <a:rPr lang="en-US" altLang="en-US" sz="4107" b="1" dirty="0" err="1">
                <a:solidFill>
                  <a:srgbClr val="0000FF"/>
                </a:solidFill>
                <a:latin typeface="VNI-Thufap1" panose="00000400000000000000" pitchFamily="2" charset="0"/>
              </a:rPr>
              <a:t>töû</a:t>
            </a:r>
            <a:r>
              <a:rPr lang="en-US" altLang="en-US" sz="4107" b="1" dirty="0">
                <a:solidFill>
                  <a:srgbClr val="0000FF"/>
                </a:solidFill>
                <a:latin typeface="VNI-Thufap1" panose="00000400000000000000" pitchFamily="2" charset="0"/>
              </a:rPr>
              <a:t> </a:t>
            </a:r>
            <a:r>
              <a:rPr lang="en-US" altLang="en-US" sz="4107" b="1" dirty="0" err="1">
                <a:solidFill>
                  <a:srgbClr val="0000FF"/>
                </a:solidFill>
                <a:latin typeface="VNI-Thufap1" panose="00000400000000000000" pitchFamily="2" charset="0"/>
              </a:rPr>
              <a:t>moân</a:t>
            </a:r>
            <a:r>
              <a:rPr lang="en-US" altLang="en-US" sz="4107" b="1" dirty="0">
                <a:solidFill>
                  <a:srgbClr val="0000FF"/>
                </a:solidFill>
                <a:latin typeface="VNI-Thufap1" panose="00000400000000000000" pitchFamily="2" charset="0"/>
              </a:rPr>
              <a:t> Tin </a:t>
            </a:r>
            <a:r>
              <a:rPr lang="en-US" altLang="en-US" sz="4107" b="1" dirty="0" err="1">
                <a:solidFill>
                  <a:srgbClr val="0000FF"/>
                </a:solidFill>
                <a:latin typeface="VNI-Thufap1" panose="00000400000000000000" pitchFamily="2" charset="0"/>
              </a:rPr>
              <a:t>hoïc</a:t>
            </a:r>
            <a:r>
              <a:rPr lang="en-US" altLang="en-US" sz="4107" b="1" dirty="0">
                <a:solidFill>
                  <a:srgbClr val="0000FF"/>
                </a:solidFill>
                <a:latin typeface="VNI-Thufap1" panose="00000400000000000000" pitchFamily="2" charset="0"/>
              </a:rPr>
              <a:t> 6</a:t>
            </a:r>
          </a:p>
        </p:txBody>
      </p:sp>
      <p:pic>
        <p:nvPicPr>
          <p:cNvPr id="44" name="Picture 7"/>
          <p:cNvPicPr>
            <a:picLocks noChangeAspect="1"/>
          </p:cNvPicPr>
          <p:nvPr/>
        </p:nvPicPr>
        <p:blipFill>
          <a:blip r:embed="rId45">
            <a:clrChange>
              <a:clrFrom>
                <a:srgbClr val="1E1842"/>
              </a:clrFrom>
              <a:clrTo>
                <a:srgbClr val="1E1842">
                  <a:alpha val="0"/>
                </a:srgbClr>
              </a:clrTo>
            </a:clrChange>
          </a:blip>
          <a:srcRect/>
          <a:stretch>
            <a:fillRect/>
          </a:stretch>
        </p:blipFill>
        <p:spPr bwMode="auto">
          <a:xfrm>
            <a:off x="2657585" y="3573220"/>
            <a:ext cx="6774016" cy="2326043"/>
          </a:xfrm>
          <a:prstGeom prst="rect">
            <a:avLst/>
          </a:prstGeom>
          <a:solidFill>
            <a:schemeClr val="tx1">
              <a:lumMod val="50000"/>
              <a:lumOff val="50000"/>
            </a:schemeClr>
          </a:solidFill>
          <a:ln w="9525">
            <a:noFill/>
            <a:miter lim="800000"/>
            <a:headEnd/>
            <a:tailEnd/>
          </a:ln>
        </p:spPr>
      </p:pic>
    </p:spTree>
    <p:custDataLst>
      <p:tags r:id="rId2"/>
    </p:custDataLst>
    <p:extLst>
      <p:ext uri="{BB962C8B-B14F-4D97-AF65-F5344CB8AC3E}">
        <p14:creationId xmlns:p14="http://schemas.microsoft.com/office/powerpoint/2010/main" val="1385520897"/>
      </p:ext>
    </p:extLst>
  </p:cSld>
  <p:clrMapOvr>
    <a:masterClrMapping/>
  </p:clrMapOvr>
  <mc:AlternateContent xmlns:mc="http://schemas.openxmlformats.org/markup-compatibility/2006" xmlns:p14="http://schemas.microsoft.com/office/powerpoint/2010/main">
    <mc:Choice Requires="p14">
      <p:transition p14:dur="0" advClick="0" advTm="30000"/>
    </mc:Choice>
    <mc:Fallback xmlns="">
      <p:transition advClick="0"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repeatCount="1000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0" fill="hold"/>
                                        <p:tgtEl>
                                          <p:spTgt spid="7">
                                            <p:txEl>
                                              <p:pRg st="0" end="0"/>
                                            </p:txEl>
                                          </p:spTgt>
                                        </p:tgtEl>
                                        <p:attrNameLst>
                                          <p:attrName>ppt_w</p:attrName>
                                        </p:attrNameLst>
                                      </p:cBhvr>
                                      <p:tavLst>
                                        <p:tav tm="0">
                                          <p:val>
                                            <p:strVal val="#ppt_w*0.70"/>
                                          </p:val>
                                        </p:tav>
                                        <p:tav tm="100000">
                                          <p:val>
                                            <p:strVal val="#ppt_w"/>
                                          </p:val>
                                        </p:tav>
                                      </p:tavLst>
                                    </p:anim>
                                    <p:anim calcmode="lin" valueType="num">
                                      <p:cBhvr>
                                        <p:cTn id="8" dur="5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9" dur="5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5071267" y="1245771"/>
            <a:ext cx="6024809" cy="3582903"/>
          </a:xfrm>
          <a:prstGeom prst="rect">
            <a:avLst/>
          </a:prstGeom>
          <a:noFill/>
          <a:ln w="9525">
            <a:noFill/>
            <a:miter lim="800000"/>
            <a:headEnd/>
            <a:tailEnd/>
          </a:ln>
          <a:effectLst/>
        </p:spPr>
      </p:pic>
      <p:pic>
        <p:nvPicPr>
          <p:cNvPr id="138" name="Picture 1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0" y="885"/>
            <a:ext cx="12157119" cy="6401516"/>
          </a:xfrm>
          <a:prstGeom prst="rect">
            <a:avLst/>
          </a:prstGeom>
        </p:spPr>
      </p:pic>
      <p:pic>
        <p:nvPicPr>
          <p:cNvPr id="146" name="Picture 1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9020" y="1028022"/>
            <a:ext cx="1165704" cy="1090689"/>
          </a:xfrm>
          <a:prstGeom prst="rect">
            <a:avLst/>
          </a:prstGeom>
        </p:spPr>
      </p:pic>
      <p:pic>
        <p:nvPicPr>
          <p:cNvPr id="147" name="Picture 1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671" y="825044"/>
            <a:ext cx="1058482" cy="990367"/>
          </a:xfrm>
          <a:prstGeom prst="rect">
            <a:avLst/>
          </a:prstGeom>
        </p:spPr>
      </p:pic>
      <p:pic>
        <p:nvPicPr>
          <p:cNvPr id="148" name="Picture 14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81105" y="1622290"/>
            <a:ext cx="1124781" cy="1052400"/>
          </a:xfrm>
          <a:prstGeom prst="rect">
            <a:avLst/>
          </a:prstGeom>
        </p:spPr>
      </p:pic>
      <p:pic>
        <p:nvPicPr>
          <p:cNvPr id="149" name="Picture 14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2206" y="-909843"/>
            <a:ext cx="1757538" cy="5655952"/>
          </a:xfrm>
          <a:prstGeom prst="rect">
            <a:avLst/>
          </a:prstGeom>
        </p:spPr>
      </p:pic>
      <p:pic>
        <p:nvPicPr>
          <p:cNvPr id="150" name="Picture 14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34876" y="4746109"/>
            <a:ext cx="646098" cy="844550"/>
          </a:xfrm>
          <a:prstGeom prst="rect">
            <a:avLst/>
          </a:prstGeom>
        </p:spPr>
      </p:pic>
      <p:pic>
        <p:nvPicPr>
          <p:cNvPr id="159" name="Picture 158">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76198" y="5462016"/>
            <a:ext cx="1177900" cy="931672"/>
          </a:xfrm>
          <a:prstGeom prst="rect">
            <a:avLst/>
          </a:prstGeom>
        </p:spPr>
      </p:pic>
      <p:pic>
        <p:nvPicPr>
          <p:cNvPr id="4" name="vuidehoc">
            <a:hlinkClick r:id="" action="ppaction://media"/>
          </p:cNvPr>
          <p:cNvPicPr>
            <a:picLocks noChangeAspect="1"/>
          </p:cNvPicPr>
          <p:nvPr>
            <a:videoFile r:link="rId1"/>
            <p:extLst>
              <p:ext uri="{DAA4B4D4-6D71-4841-9C94-3DE7FCFB9230}">
                <p14:media xmlns:p14="http://schemas.microsoft.com/office/powerpoint/2010/main"/>
              </p:ext>
            </p:extLst>
          </p:nvPr>
        </p:nvPicPr>
        <p:blipFill>
          <a:blip r:embed="rId12" cstate="print"/>
          <a:stretch>
            <a:fillRect/>
          </a:stretch>
        </p:blipFill>
        <p:spPr>
          <a:xfrm>
            <a:off x="-12672" y="-626779"/>
            <a:ext cx="608092" cy="568960"/>
          </a:xfrm>
          <a:prstGeom prst="rect">
            <a:avLst/>
          </a:prstGeom>
        </p:spPr>
      </p:pic>
    </p:spTree>
    <p:extLst>
      <p:ext uri="{BB962C8B-B14F-4D97-AF65-F5344CB8AC3E}">
        <p14:creationId xmlns:p14="http://schemas.microsoft.com/office/powerpoint/2010/main" val="3991872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75" fill="hold">
                                          <p:stCondLst>
                                            <p:cond delay="0"/>
                                          </p:stCondLst>
                                        </p:cTn>
                                        <p:tgtEl>
                                          <p:spTgt spid="149"/>
                                        </p:tgtEl>
                                        <p:attrNameLst>
                                          <p:attrName>r</p:attrName>
                                        </p:attrNameLst>
                                      </p:cBhvr>
                                    </p:animRot>
                                    <p:animRot by="-240000">
                                      <p:cBhvr>
                                        <p:cTn id="7" dur="550" fill="hold">
                                          <p:stCondLst>
                                            <p:cond delay="550"/>
                                          </p:stCondLst>
                                        </p:cTn>
                                        <p:tgtEl>
                                          <p:spTgt spid="149"/>
                                        </p:tgtEl>
                                        <p:attrNameLst>
                                          <p:attrName>r</p:attrName>
                                        </p:attrNameLst>
                                      </p:cBhvr>
                                    </p:animRot>
                                    <p:animRot by="240000">
                                      <p:cBhvr>
                                        <p:cTn id="8" dur="550" fill="hold">
                                          <p:stCondLst>
                                            <p:cond delay="1100"/>
                                          </p:stCondLst>
                                        </p:cTn>
                                        <p:tgtEl>
                                          <p:spTgt spid="149"/>
                                        </p:tgtEl>
                                        <p:attrNameLst>
                                          <p:attrName>r</p:attrName>
                                        </p:attrNameLst>
                                      </p:cBhvr>
                                    </p:animRot>
                                    <p:animRot by="-240000">
                                      <p:cBhvr>
                                        <p:cTn id="9" dur="550" fill="hold">
                                          <p:stCondLst>
                                            <p:cond delay="1650"/>
                                          </p:stCondLst>
                                        </p:cTn>
                                        <p:tgtEl>
                                          <p:spTgt spid="149"/>
                                        </p:tgtEl>
                                        <p:attrNameLst>
                                          <p:attrName>r</p:attrName>
                                        </p:attrNameLst>
                                      </p:cBhvr>
                                    </p:animRot>
                                    <p:animRot by="120000">
                                      <p:cBhvr>
                                        <p:cTn id="10" dur="550" fill="hold">
                                          <p:stCondLst>
                                            <p:cond delay="2200"/>
                                          </p:stCondLst>
                                        </p:cTn>
                                        <p:tgtEl>
                                          <p:spTgt spid="149"/>
                                        </p:tgtEl>
                                        <p:attrNameLst>
                                          <p:attrName>r</p:attrName>
                                        </p:attrNameLst>
                                      </p:cBhvr>
                                    </p:animRot>
                                  </p:childTnLst>
                                </p:cTn>
                              </p:par>
                              <p:par>
                                <p:cTn id="11" presetID="1" presetClass="mediacall" presetSubtype="0" fill="hold" nodeType="withEffect">
                                  <p:stCondLst>
                                    <p:cond delay="0"/>
                                  </p:stCondLst>
                                  <p:childTnLst>
                                    <p:cmd type="call" cmd="playFrom(0.0)">
                                      <p:cBhvr>
                                        <p:cTn id="12" dur="605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endCondLst>
                    <p:cond evt="onStopAudio" delay="0">
                      <p:tgtEl>
                        <p:sldTgt/>
                      </p:tgtEl>
                    </p:cond>
                  </p:endCondLst>
                </p:cTn>
                <p:tgtEl>
                  <p:spTgt spid="4"/>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0719" y="381000"/>
            <a:ext cx="10945654" cy="1066800"/>
          </a:xfrm>
        </p:spPr>
        <p:txBody>
          <a:bodyPr>
            <a:normAutofit fontScale="90000"/>
          </a:bodyPr>
          <a:lstStyle/>
          <a:p>
            <a:r>
              <a:rPr lang="en-US" b="1">
                <a:solidFill>
                  <a:srgbClr val="FF0000"/>
                </a:solidFill>
              </a:rPr>
              <a:t>Mở đầu: </a:t>
            </a:r>
            <a:r>
              <a:rPr lang="en-US">
                <a:solidFill>
                  <a:srgbClr val="FF0000"/>
                </a:solidFill>
              </a:rPr>
              <a:t>Tìm và sửa lại tất cả các từ Bác trong bài theo cách viết hoa đúng quy định. </a:t>
            </a:r>
            <a:br>
              <a:rPr lang="en-US">
                <a:solidFill>
                  <a:srgbClr val="FF0000"/>
                </a:solidFill>
              </a:rPr>
            </a:br>
            <a:endParaRPr lang="en-US">
              <a:solidFill>
                <a:srgbClr val="FF0000"/>
              </a:solidFill>
            </a:endParaRPr>
          </a:p>
        </p:txBody>
      </p:sp>
      <p:sp>
        <p:nvSpPr>
          <p:cNvPr id="5" name="Content Placeholder 4"/>
          <p:cNvSpPr>
            <a:spLocks noGrp="1"/>
          </p:cNvSpPr>
          <p:nvPr>
            <p:ph sz="half" idx="1"/>
          </p:nvPr>
        </p:nvSpPr>
        <p:spPr>
          <a:xfrm>
            <a:off x="670719" y="1295400"/>
            <a:ext cx="5743090" cy="4566496"/>
          </a:xfrm>
        </p:spPr>
        <p:txBody>
          <a:bodyPr>
            <a:normAutofit fontScale="77500" lnSpcReduction="20000"/>
          </a:bodyPr>
          <a:lstStyle/>
          <a:p>
            <a:pPr algn="ctr"/>
            <a:r>
              <a:rPr lang="en-US" b="1"/>
              <a:t>Bác ơi!</a:t>
            </a:r>
            <a:endParaRPr lang="en-US"/>
          </a:p>
          <a:p>
            <a:endParaRPr lang="en-US"/>
          </a:p>
          <a:p>
            <a:r>
              <a:rPr lang="en-US"/>
              <a:t>	Suốt mấy hôm rày đau tiễn đưa</a:t>
            </a:r>
            <a:br>
              <a:rPr lang="en-US"/>
            </a:br>
            <a:r>
              <a:rPr lang="en-US"/>
              <a:t>Đời tuôn nước mắt, trời tuôn mưa...</a:t>
            </a:r>
            <a:br>
              <a:rPr lang="en-US"/>
            </a:br>
            <a:r>
              <a:rPr lang="en-US"/>
              <a:t>Chiều nay con chạy về thǎm bác</a:t>
            </a:r>
            <a:br>
              <a:rPr lang="en-US"/>
            </a:br>
            <a:r>
              <a:rPr lang="en-US"/>
              <a:t>Ướt lạnh vườn cau, mấy gốc dừa!</a:t>
            </a:r>
          </a:p>
          <a:p>
            <a:endParaRPr lang="en-US"/>
          </a:p>
          <a:p>
            <a:r>
              <a:rPr lang="en-US"/>
              <a:t>	Con lại lần theo lối sỏi quen</a:t>
            </a:r>
            <a:br>
              <a:rPr lang="en-US"/>
            </a:br>
            <a:r>
              <a:rPr lang="en-US"/>
              <a:t>Đến bên thang gác, đứng nhìn lên</a:t>
            </a:r>
            <a:br>
              <a:rPr lang="en-US"/>
            </a:br>
            <a:r>
              <a:rPr lang="en-US"/>
              <a:t>Chuông ôi chuông nhỏ còn reo nữa?</a:t>
            </a:r>
            <a:br>
              <a:rPr lang="en-US"/>
            </a:br>
            <a:r>
              <a:rPr lang="en-US"/>
              <a:t>Phòng lặng, rèm buông, tắt ánh đèn!</a:t>
            </a:r>
          </a:p>
          <a:p>
            <a:endParaRPr lang="en-US"/>
          </a:p>
        </p:txBody>
      </p:sp>
      <p:sp>
        <p:nvSpPr>
          <p:cNvPr id="6" name="Content Placeholder 5"/>
          <p:cNvSpPr>
            <a:spLocks noGrp="1"/>
          </p:cNvSpPr>
          <p:nvPr>
            <p:ph sz="half" idx="2"/>
          </p:nvPr>
        </p:nvSpPr>
        <p:spPr>
          <a:xfrm>
            <a:off x="6385719" y="1219200"/>
            <a:ext cx="5486400" cy="4960833"/>
          </a:xfrm>
        </p:spPr>
        <p:txBody>
          <a:bodyPr>
            <a:normAutofit fontScale="77500" lnSpcReduction="20000"/>
          </a:bodyPr>
          <a:lstStyle/>
          <a:p>
            <a:r>
              <a:rPr lang="en-US"/>
              <a:t>	Bác đã đi rồi sao, bác ơi!</a:t>
            </a:r>
            <a:br>
              <a:rPr lang="en-US"/>
            </a:br>
            <a:r>
              <a:rPr lang="en-US"/>
              <a:t>Mùa thu đang đẹp, nắng xanh trời</a:t>
            </a:r>
            <a:br>
              <a:rPr lang="en-US"/>
            </a:br>
            <a:r>
              <a:rPr lang="en-US"/>
              <a:t>Miền Nam đang thắng, mơ ngày hội</a:t>
            </a:r>
            <a:br>
              <a:rPr lang="en-US"/>
            </a:br>
            <a:r>
              <a:rPr lang="en-US"/>
              <a:t>Rước bác vào thǎm, thấy bác cười!</a:t>
            </a:r>
          </a:p>
          <a:p>
            <a:endParaRPr lang="en-US"/>
          </a:p>
          <a:p>
            <a:r>
              <a:rPr lang="en-US"/>
              <a:t>	Trái bưởi kia vàng ngọt với ai</a:t>
            </a:r>
            <a:br>
              <a:rPr lang="en-US"/>
            </a:br>
            <a:r>
              <a:rPr lang="en-US"/>
              <a:t>Thơm cho ai nữa, hỡi hoa nhài!</a:t>
            </a:r>
            <a:br>
              <a:rPr lang="en-US"/>
            </a:br>
            <a:r>
              <a:rPr lang="en-US"/>
              <a:t>Còn đâu bóng bác đi hôm sớm</a:t>
            </a:r>
            <a:br>
              <a:rPr lang="en-US"/>
            </a:br>
            <a:r>
              <a:rPr lang="en-US"/>
              <a:t>Quanh mặt hồ in mây trắng bay...</a:t>
            </a:r>
          </a:p>
          <a:p>
            <a:endParaRPr lang="en-US"/>
          </a:p>
          <a:p>
            <a:r>
              <a:rPr lang="en-US"/>
              <a:t>	Ôi, phải chi lòng được thảnh thơi</a:t>
            </a:r>
            <a:br>
              <a:rPr lang="en-US"/>
            </a:br>
            <a:r>
              <a:rPr lang="en-US"/>
              <a:t>Nǎm canh bớt nặng nỗi thương đời</a:t>
            </a:r>
            <a:br>
              <a:rPr lang="en-US"/>
            </a:br>
            <a:r>
              <a:rPr lang="en-US"/>
              <a:t>Bác ơi, tim Bác mênh mông thế</a:t>
            </a:r>
            <a:br>
              <a:rPr lang="en-US"/>
            </a:br>
            <a:r>
              <a:rPr lang="en-US"/>
              <a:t>Ôm cả non sông, mọi kiếp người.</a:t>
            </a:r>
          </a:p>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0719" y="381000"/>
            <a:ext cx="10945654" cy="1066800"/>
          </a:xfrm>
        </p:spPr>
        <p:txBody>
          <a:bodyPr>
            <a:normAutofit fontScale="90000"/>
          </a:bodyPr>
          <a:lstStyle/>
          <a:p>
            <a:r>
              <a:rPr lang="en-US" b="1">
                <a:solidFill>
                  <a:srgbClr val="FF0000"/>
                </a:solidFill>
              </a:rPr>
              <a:t>Mở đầu: </a:t>
            </a:r>
            <a:r>
              <a:rPr lang="en-US">
                <a:solidFill>
                  <a:srgbClr val="FF0000"/>
                </a:solidFill>
              </a:rPr>
              <a:t>Tìm và sửa lại tất cả các từ Bác trong bài theo cách viết hoa đúng quy định. </a:t>
            </a:r>
            <a:br>
              <a:rPr lang="en-US">
                <a:solidFill>
                  <a:srgbClr val="FF0000"/>
                </a:solidFill>
              </a:rPr>
            </a:br>
            <a:endParaRPr lang="en-US">
              <a:solidFill>
                <a:srgbClr val="FF0000"/>
              </a:solidFill>
            </a:endParaRPr>
          </a:p>
        </p:txBody>
      </p:sp>
      <p:sp>
        <p:nvSpPr>
          <p:cNvPr id="5" name="Content Placeholder 4"/>
          <p:cNvSpPr>
            <a:spLocks noGrp="1"/>
          </p:cNvSpPr>
          <p:nvPr>
            <p:ph sz="half" idx="1"/>
          </p:nvPr>
        </p:nvSpPr>
        <p:spPr>
          <a:xfrm>
            <a:off x="670719" y="1295400"/>
            <a:ext cx="5743090" cy="4566496"/>
          </a:xfrm>
        </p:spPr>
        <p:txBody>
          <a:bodyPr>
            <a:normAutofit fontScale="77500" lnSpcReduction="20000"/>
          </a:bodyPr>
          <a:lstStyle/>
          <a:p>
            <a:pPr algn="ctr"/>
            <a:r>
              <a:rPr lang="en-US" b="1"/>
              <a:t>Bác ơi!</a:t>
            </a:r>
            <a:endParaRPr lang="en-US"/>
          </a:p>
          <a:p>
            <a:endParaRPr lang="en-US"/>
          </a:p>
          <a:p>
            <a:r>
              <a:rPr lang="en-US"/>
              <a:t>	Suốt mấy hôm rày đau tiễn đưa</a:t>
            </a:r>
            <a:br>
              <a:rPr lang="en-US"/>
            </a:br>
            <a:r>
              <a:rPr lang="en-US"/>
              <a:t>Đời tuôn nước mắt, trời tuôn mưa...</a:t>
            </a:r>
            <a:br>
              <a:rPr lang="en-US"/>
            </a:br>
            <a:r>
              <a:rPr lang="en-US"/>
              <a:t>Chiều nay con chạy về thǎm bác</a:t>
            </a:r>
            <a:br>
              <a:rPr lang="en-US"/>
            </a:br>
            <a:r>
              <a:rPr lang="en-US"/>
              <a:t>Ướt lạnh vườn cau, mấy gốc dừa!</a:t>
            </a:r>
          </a:p>
          <a:p>
            <a:endParaRPr lang="en-US"/>
          </a:p>
          <a:p>
            <a:r>
              <a:rPr lang="en-US"/>
              <a:t>	Con lại lần theo lối sỏi quen</a:t>
            </a:r>
            <a:br>
              <a:rPr lang="en-US"/>
            </a:br>
            <a:r>
              <a:rPr lang="en-US"/>
              <a:t>Đến bên thang gác, đứng nhìn lên</a:t>
            </a:r>
            <a:br>
              <a:rPr lang="en-US"/>
            </a:br>
            <a:r>
              <a:rPr lang="en-US"/>
              <a:t>Chuông ôi chuông nhỏ còn reo nữa?</a:t>
            </a:r>
            <a:br>
              <a:rPr lang="en-US"/>
            </a:br>
            <a:r>
              <a:rPr lang="en-US"/>
              <a:t>Phòng lặng, rèm buông, tắt ánh đèn!</a:t>
            </a:r>
          </a:p>
          <a:p>
            <a:endParaRPr lang="en-US"/>
          </a:p>
        </p:txBody>
      </p:sp>
      <p:sp>
        <p:nvSpPr>
          <p:cNvPr id="6" name="Content Placeholder 5"/>
          <p:cNvSpPr>
            <a:spLocks noGrp="1"/>
          </p:cNvSpPr>
          <p:nvPr>
            <p:ph sz="half" idx="2"/>
          </p:nvPr>
        </p:nvSpPr>
        <p:spPr>
          <a:xfrm>
            <a:off x="6385719" y="1219200"/>
            <a:ext cx="5486400" cy="4960833"/>
          </a:xfrm>
        </p:spPr>
        <p:txBody>
          <a:bodyPr>
            <a:normAutofit fontScale="77500" lnSpcReduction="20000"/>
          </a:bodyPr>
          <a:lstStyle/>
          <a:p>
            <a:r>
              <a:rPr lang="en-US"/>
              <a:t>	Bác đã đi rồi sao, bác ơi!</a:t>
            </a:r>
            <a:br>
              <a:rPr lang="en-US"/>
            </a:br>
            <a:r>
              <a:rPr lang="en-US"/>
              <a:t>Mùa thu đang đẹp, nắng xanh trời</a:t>
            </a:r>
            <a:br>
              <a:rPr lang="en-US"/>
            </a:br>
            <a:r>
              <a:rPr lang="en-US"/>
              <a:t>Miền Nam đang thắng, mơ ngày hội</a:t>
            </a:r>
            <a:br>
              <a:rPr lang="en-US"/>
            </a:br>
            <a:r>
              <a:rPr lang="en-US"/>
              <a:t>Rước bác vào thǎm, thấy bác cười!</a:t>
            </a:r>
          </a:p>
          <a:p>
            <a:endParaRPr lang="en-US"/>
          </a:p>
          <a:p>
            <a:r>
              <a:rPr lang="en-US"/>
              <a:t>	Trái bưởi kia vàng ngọt với ai</a:t>
            </a:r>
            <a:br>
              <a:rPr lang="en-US"/>
            </a:br>
            <a:r>
              <a:rPr lang="en-US"/>
              <a:t>Thơm cho ai nữa, hỡi hoa nhài!</a:t>
            </a:r>
            <a:br>
              <a:rPr lang="en-US"/>
            </a:br>
            <a:r>
              <a:rPr lang="en-US"/>
              <a:t>Còn đâu bóng bác đi hôm sớm</a:t>
            </a:r>
            <a:br>
              <a:rPr lang="en-US"/>
            </a:br>
            <a:r>
              <a:rPr lang="en-US"/>
              <a:t>Quanh mặt hồ in mây trắng bay...</a:t>
            </a:r>
          </a:p>
          <a:p>
            <a:endParaRPr lang="en-US"/>
          </a:p>
          <a:p>
            <a:r>
              <a:rPr lang="en-US"/>
              <a:t>	Ôi, phải chi lòng được thảnh thơi</a:t>
            </a:r>
            <a:br>
              <a:rPr lang="en-US"/>
            </a:br>
            <a:r>
              <a:rPr lang="en-US"/>
              <a:t>Nǎm canh bớt nặng nỗi thương đời</a:t>
            </a:r>
            <a:br>
              <a:rPr lang="en-US"/>
            </a:br>
            <a:r>
              <a:rPr lang="en-US"/>
              <a:t>Bác ơi, tim Bác mênh mông thế</a:t>
            </a:r>
            <a:br>
              <a:rPr lang="en-US"/>
            </a:br>
            <a:r>
              <a:rPr lang="en-US"/>
              <a:t>Ôm cả non sông, mọi kiếp người.</a:t>
            </a:r>
          </a:p>
          <a:p>
            <a:endParaRPr lang="en-US"/>
          </a:p>
        </p:txBody>
      </p:sp>
      <p:cxnSp>
        <p:nvCxnSpPr>
          <p:cNvPr id="8" name="Straight Connector 7"/>
          <p:cNvCxnSpPr/>
          <p:nvPr/>
        </p:nvCxnSpPr>
        <p:spPr>
          <a:xfrm>
            <a:off x="4832691" y="2971800"/>
            <a:ext cx="4572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128919" y="1524000"/>
            <a:ext cx="4572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681119" y="2438400"/>
            <a:ext cx="4572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0119519" y="2438400"/>
            <a:ext cx="4572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747919" y="3810000"/>
            <a:ext cx="4572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0719" y="381000"/>
            <a:ext cx="10945654" cy="1066800"/>
          </a:xfrm>
        </p:spPr>
        <p:txBody>
          <a:bodyPr>
            <a:normAutofit fontScale="90000"/>
          </a:bodyPr>
          <a:lstStyle/>
          <a:p>
            <a:r>
              <a:rPr lang="en-US" b="1">
                <a:solidFill>
                  <a:srgbClr val="FF0000"/>
                </a:solidFill>
              </a:rPr>
              <a:t>Mở đầu: </a:t>
            </a:r>
            <a:r>
              <a:rPr lang="en-US">
                <a:solidFill>
                  <a:srgbClr val="FF0000"/>
                </a:solidFill>
              </a:rPr>
              <a:t>Tìm và sửa lại tất cả các từ Bác trong bài theo cách viết hoa đúng quy định. </a:t>
            </a:r>
            <a:br>
              <a:rPr lang="en-US">
                <a:solidFill>
                  <a:srgbClr val="FF0000"/>
                </a:solidFill>
              </a:rPr>
            </a:br>
            <a:endParaRPr lang="en-US">
              <a:solidFill>
                <a:srgbClr val="FF0000"/>
              </a:solidFill>
            </a:endParaRPr>
          </a:p>
        </p:txBody>
      </p:sp>
      <p:sp>
        <p:nvSpPr>
          <p:cNvPr id="5" name="Content Placeholder 4"/>
          <p:cNvSpPr>
            <a:spLocks noGrp="1"/>
          </p:cNvSpPr>
          <p:nvPr>
            <p:ph sz="half" idx="1"/>
          </p:nvPr>
        </p:nvSpPr>
        <p:spPr>
          <a:xfrm>
            <a:off x="670719" y="1295400"/>
            <a:ext cx="5743090" cy="4566496"/>
          </a:xfrm>
        </p:spPr>
        <p:txBody>
          <a:bodyPr>
            <a:normAutofit fontScale="77500" lnSpcReduction="20000"/>
          </a:bodyPr>
          <a:lstStyle/>
          <a:p>
            <a:pPr algn="ctr"/>
            <a:r>
              <a:rPr lang="en-US" b="1"/>
              <a:t>Bác ơi!</a:t>
            </a:r>
            <a:endParaRPr lang="en-US"/>
          </a:p>
          <a:p>
            <a:endParaRPr lang="en-US"/>
          </a:p>
          <a:p>
            <a:r>
              <a:rPr lang="en-US"/>
              <a:t>	Suốt mấy hôm rày đau tiễn đưa</a:t>
            </a:r>
            <a:br>
              <a:rPr lang="en-US"/>
            </a:br>
            <a:r>
              <a:rPr lang="en-US"/>
              <a:t>Đời tuôn nước mắt, trời tuôn mưa...</a:t>
            </a:r>
            <a:br>
              <a:rPr lang="en-US"/>
            </a:br>
            <a:r>
              <a:rPr lang="en-US"/>
              <a:t>Chiều nay con chạy về thǎm </a:t>
            </a:r>
            <a:r>
              <a:rPr lang="en-US">
                <a:solidFill>
                  <a:srgbClr val="FF0000"/>
                </a:solidFill>
              </a:rPr>
              <a:t>Bác</a:t>
            </a:r>
            <a:r>
              <a:rPr lang="en-US"/>
              <a:t/>
            </a:r>
            <a:br>
              <a:rPr lang="en-US"/>
            </a:br>
            <a:r>
              <a:rPr lang="en-US"/>
              <a:t>Ướt lạnh vườn cau, mấy gốc dừa!</a:t>
            </a:r>
          </a:p>
          <a:p>
            <a:endParaRPr lang="en-US"/>
          </a:p>
          <a:p>
            <a:r>
              <a:rPr lang="en-US"/>
              <a:t>	Con lại lần theo lối sỏi quen</a:t>
            </a:r>
            <a:br>
              <a:rPr lang="en-US"/>
            </a:br>
            <a:r>
              <a:rPr lang="en-US"/>
              <a:t>Đến bên thang gác, đứng nhìn lên</a:t>
            </a:r>
            <a:br>
              <a:rPr lang="en-US"/>
            </a:br>
            <a:r>
              <a:rPr lang="en-US"/>
              <a:t>Chuông ôi chuông nhỏ còn reo nữa?</a:t>
            </a:r>
            <a:br>
              <a:rPr lang="en-US"/>
            </a:br>
            <a:r>
              <a:rPr lang="en-US"/>
              <a:t>Phòng lặng, rèm buông, tắt ánh đèn!</a:t>
            </a:r>
          </a:p>
          <a:p>
            <a:endParaRPr lang="en-US"/>
          </a:p>
        </p:txBody>
      </p:sp>
      <p:sp>
        <p:nvSpPr>
          <p:cNvPr id="6" name="Content Placeholder 5"/>
          <p:cNvSpPr>
            <a:spLocks noGrp="1"/>
          </p:cNvSpPr>
          <p:nvPr>
            <p:ph sz="half" idx="2"/>
          </p:nvPr>
        </p:nvSpPr>
        <p:spPr>
          <a:xfrm>
            <a:off x="6385719" y="1219200"/>
            <a:ext cx="5486400" cy="4960833"/>
          </a:xfrm>
        </p:spPr>
        <p:txBody>
          <a:bodyPr>
            <a:normAutofit fontScale="77500" lnSpcReduction="20000"/>
          </a:bodyPr>
          <a:lstStyle/>
          <a:p>
            <a:r>
              <a:rPr lang="en-US"/>
              <a:t>	Bác đã đi rồi sao,</a:t>
            </a:r>
            <a:r>
              <a:rPr lang="en-US">
                <a:solidFill>
                  <a:srgbClr val="FF0000"/>
                </a:solidFill>
              </a:rPr>
              <a:t> Bác </a:t>
            </a:r>
            <a:r>
              <a:rPr lang="en-US"/>
              <a:t>ơi!</a:t>
            </a:r>
            <a:br>
              <a:rPr lang="en-US"/>
            </a:br>
            <a:r>
              <a:rPr lang="en-US"/>
              <a:t>Mùa thu đang đẹp, nắng xanh trời</a:t>
            </a:r>
            <a:br>
              <a:rPr lang="en-US"/>
            </a:br>
            <a:r>
              <a:rPr lang="en-US"/>
              <a:t>Miền Nam đang thắng, mơ ngày hội</a:t>
            </a:r>
            <a:br>
              <a:rPr lang="en-US"/>
            </a:br>
            <a:r>
              <a:rPr lang="en-US"/>
              <a:t>Rước </a:t>
            </a:r>
            <a:r>
              <a:rPr lang="en-US">
                <a:solidFill>
                  <a:srgbClr val="FF0000"/>
                </a:solidFill>
              </a:rPr>
              <a:t>Bác</a:t>
            </a:r>
            <a:r>
              <a:rPr lang="en-US"/>
              <a:t> vào thǎm, thấy</a:t>
            </a:r>
            <a:r>
              <a:rPr lang="en-US">
                <a:solidFill>
                  <a:srgbClr val="FF0000"/>
                </a:solidFill>
              </a:rPr>
              <a:t> Bác </a:t>
            </a:r>
            <a:r>
              <a:rPr lang="en-US"/>
              <a:t>cười!</a:t>
            </a:r>
          </a:p>
          <a:p>
            <a:endParaRPr lang="en-US"/>
          </a:p>
          <a:p>
            <a:r>
              <a:rPr lang="en-US"/>
              <a:t>	Trái bưởi kia vàng ngọt với ai</a:t>
            </a:r>
            <a:br>
              <a:rPr lang="en-US"/>
            </a:br>
            <a:r>
              <a:rPr lang="en-US"/>
              <a:t>Thơm cho ai nữa, hỡi hoa nhài!</a:t>
            </a:r>
            <a:br>
              <a:rPr lang="en-US"/>
            </a:br>
            <a:r>
              <a:rPr lang="en-US"/>
              <a:t>Còn đâu bóng </a:t>
            </a:r>
            <a:r>
              <a:rPr lang="en-US">
                <a:solidFill>
                  <a:srgbClr val="FF0000"/>
                </a:solidFill>
              </a:rPr>
              <a:t>Bác</a:t>
            </a:r>
            <a:r>
              <a:rPr lang="en-US"/>
              <a:t> đi hôm sớm</a:t>
            </a:r>
            <a:br>
              <a:rPr lang="en-US"/>
            </a:br>
            <a:r>
              <a:rPr lang="en-US"/>
              <a:t>Quanh mặt hồ in mây trắng bay...</a:t>
            </a:r>
          </a:p>
          <a:p>
            <a:endParaRPr lang="en-US"/>
          </a:p>
          <a:p>
            <a:r>
              <a:rPr lang="en-US"/>
              <a:t>	Ôi, phải chi lòng được thảnh thơi</a:t>
            </a:r>
            <a:br>
              <a:rPr lang="en-US"/>
            </a:br>
            <a:r>
              <a:rPr lang="en-US"/>
              <a:t>Nǎm canh bớt nặng nỗi thương đời</a:t>
            </a:r>
            <a:br>
              <a:rPr lang="en-US"/>
            </a:br>
            <a:r>
              <a:rPr lang="en-US"/>
              <a:t>Bác ơi, tim Bác mênh mông thế</a:t>
            </a:r>
            <a:br>
              <a:rPr lang="en-US"/>
            </a:br>
            <a:r>
              <a:rPr lang="en-US"/>
              <a:t>Ôm cả non sông, mọi kiếp người.</a:t>
            </a:r>
          </a:p>
          <a:p>
            <a:endParaRPr lang="en-US"/>
          </a:p>
        </p:txBody>
      </p:sp>
      <p:cxnSp>
        <p:nvCxnSpPr>
          <p:cNvPr id="8" name="Straight Connector 7"/>
          <p:cNvCxnSpPr/>
          <p:nvPr/>
        </p:nvCxnSpPr>
        <p:spPr>
          <a:xfrm>
            <a:off x="4832691" y="2971800"/>
            <a:ext cx="4572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128919" y="1524000"/>
            <a:ext cx="4572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681119" y="2438400"/>
            <a:ext cx="4572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0119519" y="2438400"/>
            <a:ext cx="4572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747919" y="3810000"/>
            <a:ext cx="4572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ình nền Powerpoint đơn giản, đẹp (45)"/>
          <p:cNvPicPr>
            <a:picLocks noChangeAspect="1" noChangeArrowheads="1"/>
          </p:cNvPicPr>
          <p:nvPr/>
        </p:nvPicPr>
        <p:blipFill>
          <a:blip r:embed="rId2"/>
          <a:srcRect/>
          <a:stretch>
            <a:fillRect/>
          </a:stretch>
        </p:blipFill>
        <p:spPr bwMode="auto">
          <a:xfrm>
            <a:off x="0" y="0"/>
            <a:ext cx="12161838" cy="6400800"/>
          </a:xfrm>
          <a:prstGeom prst="rect">
            <a:avLst/>
          </a:prstGeom>
          <a:noFill/>
        </p:spPr>
      </p:pic>
      <p:sp>
        <p:nvSpPr>
          <p:cNvPr id="3" name="Subtitle 2"/>
          <p:cNvSpPr>
            <a:spLocks noGrp="1"/>
          </p:cNvSpPr>
          <p:nvPr>
            <p:ph type="subTitle" idx="1"/>
          </p:nvPr>
        </p:nvSpPr>
        <p:spPr>
          <a:xfrm>
            <a:off x="2270919" y="990600"/>
            <a:ext cx="9448800" cy="3505200"/>
          </a:xfrm>
        </p:spPr>
        <p:txBody>
          <a:bodyPr>
            <a:normAutofit/>
          </a:bodyPr>
          <a:lstStyle/>
          <a:p>
            <a:r>
              <a:rPr lang="en-US" b="1" dirty="0">
                <a:solidFill>
                  <a:schemeClr val="tx1"/>
                </a:solidFill>
              </a:rPr>
              <a:t>CHỦ ĐỀ E: ỨNG DỤNG TIN HỌC</a:t>
            </a:r>
            <a:endParaRPr lang="en-US" dirty="0">
              <a:solidFill>
                <a:schemeClr val="tx1"/>
              </a:solidFill>
            </a:endParaRPr>
          </a:p>
          <a:p>
            <a:r>
              <a:rPr lang="en-US" b="1" dirty="0">
                <a:solidFill>
                  <a:schemeClr val="tx1"/>
                </a:solidFill>
              </a:rPr>
              <a:t>SOẠN THẢO VĂN BẢN VÀ SƠ ĐỒ TƯ DUY</a:t>
            </a:r>
            <a:endParaRPr lang="en-US" dirty="0">
              <a:solidFill>
                <a:schemeClr val="tx1"/>
              </a:solidFill>
            </a:endParaRPr>
          </a:p>
          <a:p>
            <a:endParaRPr lang="en-US" b="1" dirty="0">
              <a:solidFill>
                <a:schemeClr val="tx1"/>
              </a:solidFill>
            </a:endParaRPr>
          </a:p>
          <a:p>
            <a:r>
              <a:rPr lang="en-US" b="1" dirty="0">
                <a:solidFill>
                  <a:schemeClr val="tx1"/>
                </a:solidFill>
              </a:rPr>
              <a:t>BÀI 1: TÌM KIẾM VÀ THAY THẾ </a:t>
            </a:r>
          </a:p>
          <a:p>
            <a:r>
              <a:rPr lang="en-US" b="1" dirty="0">
                <a:solidFill>
                  <a:schemeClr val="tx1"/>
                </a:solidFill>
              </a:rPr>
              <a:t>TRONG SOẠN THẢO VĂN BẢN</a:t>
            </a:r>
            <a:endParaRPr lang="en-US" dirty="0">
              <a:solidFill>
                <a:schemeClr val="tx1"/>
              </a:solidFill>
            </a:endParaRPr>
          </a:p>
          <a:p>
            <a:endParaRPr lang="en-US" dirty="0">
              <a:solidFill>
                <a:schemeClr val="tx1"/>
              </a:solidFill>
            </a:endParaRPr>
          </a:p>
        </p:txBody>
      </p:sp>
      <p:pic>
        <p:nvPicPr>
          <p:cNvPr id="1030" name="Picture 6"/>
          <p:cNvPicPr>
            <a:picLocks noChangeAspect="1" noChangeArrowheads="1"/>
          </p:cNvPicPr>
          <p:nvPr/>
        </p:nvPicPr>
        <p:blipFill>
          <a:blip r:embed="rId3"/>
          <a:srcRect/>
          <a:stretch>
            <a:fillRect/>
          </a:stretch>
        </p:blipFill>
        <p:spPr bwMode="auto">
          <a:xfrm>
            <a:off x="9461500" y="4273550"/>
            <a:ext cx="2700338" cy="2127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a:stretch>
            <a:fillRect/>
          </a:stretch>
        </p:blipFill>
        <p:spPr bwMode="auto">
          <a:xfrm>
            <a:off x="-1" y="0"/>
            <a:ext cx="12161839" cy="6359510"/>
          </a:xfrm>
          <a:prstGeom prst="rect">
            <a:avLst/>
          </a:prstGeom>
          <a:noFill/>
          <a:ln w="9525">
            <a:noFill/>
            <a:miter lim="800000"/>
            <a:headEnd/>
            <a:tailEnd/>
          </a:ln>
          <a:effectLst/>
        </p:spPr>
      </p:pic>
      <p:sp>
        <p:nvSpPr>
          <p:cNvPr id="5" name="Rectangle 3">
            <a:extLst>
              <a:ext uri="{FF2B5EF4-FFF2-40B4-BE49-F238E27FC236}">
                <a16:creationId xmlns:a16="http://schemas.microsoft.com/office/drawing/2014/main" xmlns="" id="{D70C5431-9CD3-4BE8-B4C7-6531AB1835DE}"/>
              </a:ext>
            </a:extLst>
          </p:cNvPr>
          <p:cNvSpPr/>
          <p:nvPr/>
        </p:nvSpPr>
        <p:spPr>
          <a:xfrm>
            <a:off x="3566319" y="1119426"/>
            <a:ext cx="8793673" cy="861774"/>
          </a:xfrm>
          <a:prstGeom prst="rect">
            <a:avLst/>
          </a:prstGeom>
          <a:noFill/>
        </p:spPr>
        <p:txBody>
          <a:bodyPr wrap="square" lIns="91440" tIns="45720" rIns="91440" bIns="45720">
            <a:spAutoFit/>
          </a:bodyPr>
          <a:lstStyle/>
          <a:p>
            <a:pPr algn="ctr"/>
            <a:r>
              <a:rPr lang="en-US" sz="5000" b="1">
                <a:ln w="22225">
                  <a:solidFill>
                    <a:srgbClr val="ED7D31"/>
                  </a:solidFill>
                  <a:prstDash val="solid"/>
                </a:ln>
                <a:solidFill>
                  <a:srgbClr val="ED7D31">
                    <a:lumMod val="40000"/>
                    <a:lumOff val="60000"/>
                  </a:srgbClr>
                </a:solidFill>
                <a:latin typeface="Times New Roman" panose="02020603050405020304" pitchFamily="18" charset="0"/>
                <a:cs typeface="Times New Roman" panose="02020603050405020304" pitchFamily="18" charset="0"/>
              </a:rPr>
              <a:t>Hình thành kiến thức</a:t>
            </a:r>
            <a:endParaRPr lang="en-US" sz="5000" b="1" dirty="0">
              <a:ln w="22225">
                <a:solidFill>
                  <a:srgbClr val="ED7D31"/>
                </a:solidFill>
                <a:prstDash val="solid"/>
              </a:ln>
              <a:solidFill>
                <a:srgbClr val="ED7D31">
                  <a:lumMod val="40000"/>
                  <a:lumOff val="60000"/>
                </a:srgb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4" descr="20%"/>
          <p:cNvSpPr>
            <a:spLocks noChangeArrowheads="1"/>
          </p:cNvSpPr>
          <p:nvPr/>
        </p:nvSpPr>
        <p:spPr bwMode="auto">
          <a:xfrm>
            <a:off x="0" y="0"/>
            <a:ext cx="5014119" cy="6400800"/>
          </a:xfrm>
          <a:prstGeom prst="foldedCorner">
            <a:avLst>
              <a:gd name="adj" fmla="val 12500"/>
            </a:avLst>
          </a:prstGeom>
          <a:pattFill prst="pct20">
            <a:fgClr>
              <a:srgbClr val="CCECFF"/>
            </a:fgClr>
            <a:bgClr>
              <a:schemeClr val="bg1"/>
            </a:bgClr>
          </a:pattFill>
          <a:ln w="9525">
            <a:solidFill>
              <a:srgbClr val="FF0000"/>
            </a:solidFill>
            <a:round/>
            <a:headEnd/>
            <a:tailEnd/>
          </a:ln>
          <a:effectLst>
            <a:outerShdw dist="107763" dir="18900000" algn="ctr" rotWithShape="0">
              <a:schemeClr val="bg2">
                <a:alpha val="50000"/>
              </a:schemeClr>
            </a:outerShdw>
          </a:effec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vi-VN" altLang="en-US" sz="2400" b="1">
              <a:solidFill>
                <a:srgbClr val="000000"/>
              </a:solidFill>
              <a:latin typeface="VNI-Swiss-Condense" pitchFamily="2" charset="0"/>
            </a:endParaRPr>
          </a:p>
        </p:txBody>
      </p:sp>
      <p:sp>
        <p:nvSpPr>
          <p:cNvPr id="8" name="Title 7"/>
          <p:cNvSpPr>
            <a:spLocks noGrp="1"/>
          </p:cNvSpPr>
          <p:nvPr>
            <p:ph type="title"/>
          </p:nvPr>
        </p:nvSpPr>
        <p:spPr>
          <a:xfrm>
            <a:off x="213519" y="152400"/>
            <a:ext cx="4319536" cy="806028"/>
          </a:xfrm>
        </p:spPr>
        <p:txBody>
          <a:bodyPr>
            <a:normAutofit fontScale="90000"/>
          </a:bodyPr>
          <a:lstStyle/>
          <a:p>
            <a:r>
              <a:rPr lang="en-US">
                <a:solidFill>
                  <a:srgbClr val="FF0000"/>
                </a:solidFill>
              </a:rPr>
              <a:t>BÀI 1: TÌM KIẾM VÀ THAY THẾ TRONG SOẠN THẢO VĂN BẢN</a:t>
            </a:r>
          </a:p>
        </p:txBody>
      </p:sp>
      <p:sp>
        <p:nvSpPr>
          <p:cNvPr id="9" name="Content Placeholder 8"/>
          <p:cNvSpPr>
            <a:spLocks noGrp="1"/>
          </p:cNvSpPr>
          <p:nvPr>
            <p:ph idx="1"/>
          </p:nvPr>
        </p:nvSpPr>
        <p:spPr>
          <a:xfrm>
            <a:off x="5090319" y="254848"/>
            <a:ext cx="6463427" cy="5462905"/>
          </a:xfrm>
        </p:spPr>
        <p:txBody>
          <a:bodyPr>
            <a:normAutofit/>
          </a:bodyPr>
          <a:lstStyle/>
          <a:p>
            <a:r>
              <a:rPr lang="en-US" sz="2800" b="1" dirty="0"/>
              <a:t>* </a:t>
            </a:r>
            <a:r>
              <a:rPr lang="en-US" sz="2800" b="1" dirty="0" err="1" smtClean="0"/>
              <a:t>Gi</a:t>
            </a:r>
            <a:r>
              <a:rPr lang="en-US" sz="2800" b="1" dirty="0" err="1" smtClean="0"/>
              <a:t>ao</a:t>
            </a:r>
            <a:r>
              <a:rPr lang="en-US" sz="2800" b="1" dirty="0" smtClean="0"/>
              <a:t> </a:t>
            </a:r>
            <a:r>
              <a:rPr lang="en-US" sz="2800" b="1" dirty="0" err="1"/>
              <a:t>nhiệm</a:t>
            </a:r>
            <a:r>
              <a:rPr lang="en-US" sz="2800" b="1" dirty="0"/>
              <a:t> </a:t>
            </a:r>
            <a:r>
              <a:rPr lang="en-US" sz="2800" b="1" dirty="0" err="1"/>
              <a:t>vụ</a:t>
            </a:r>
            <a:r>
              <a:rPr lang="en-US" sz="2800" b="1" dirty="0"/>
              <a:t> </a:t>
            </a:r>
            <a:r>
              <a:rPr lang="en-US" sz="2800" b="1" dirty="0" err="1"/>
              <a:t>học</a:t>
            </a:r>
            <a:r>
              <a:rPr lang="en-US" sz="2800" b="1" dirty="0"/>
              <a:t> </a:t>
            </a:r>
            <a:r>
              <a:rPr lang="en-US" sz="2800" b="1" dirty="0" err="1"/>
              <a:t>tập</a:t>
            </a:r>
            <a:r>
              <a:rPr lang="en-US" sz="2800" b="1" dirty="0"/>
              <a:t>:</a:t>
            </a:r>
          </a:p>
          <a:p>
            <a:pPr marL="58738" indent="449263"/>
            <a:r>
              <a:rPr lang="en-US" sz="2800" dirty="0"/>
              <a:t> </a:t>
            </a:r>
            <a:r>
              <a:rPr lang="en-US" sz="2800" dirty="0" err="1"/>
              <a:t>Nghiên</a:t>
            </a:r>
            <a:r>
              <a:rPr lang="en-US" sz="2800" dirty="0"/>
              <a:t> </a:t>
            </a:r>
            <a:r>
              <a:rPr lang="en-US" sz="2800" dirty="0" err="1"/>
              <a:t>cứu</a:t>
            </a:r>
            <a:r>
              <a:rPr lang="en-US" sz="2800" dirty="0"/>
              <a:t> </a:t>
            </a:r>
            <a:r>
              <a:rPr lang="en-US" sz="2800" dirty="0" err="1"/>
              <a:t>phần</a:t>
            </a:r>
            <a:r>
              <a:rPr lang="en-US" sz="2800" dirty="0"/>
              <a:t> 1 (SGK </a:t>
            </a:r>
            <a:r>
              <a:rPr lang="en-US" sz="2800" dirty="0" err="1"/>
              <a:t>trang</a:t>
            </a:r>
            <a:r>
              <a:rPr lang="en-US" sz="2800" dirty="0"/>
              <a:t> 57) </a:t>
            </a:r>
            <a:r>
              <a:rPr lang="en-US" sz="2800" dirty="0" err="1"/>
              <a:t>trả</a:t>
            </a:r>
            <a:r>
              <a:rPr lang="en-US" sz="2800" dirty="0"/>
              <a:t> </a:t>
            </a:r>
            <a:r>
              <a:rPr lang="en-US" sz="2800" dirty="0" err="1"/>
              <a:t>lời</a:t>
            </a:r>
            <a:r>
              <a:rPr lang="en-US" sz="2800" dirty="0"/>
              <a:t> </a:t>
            </a:r>
            <a:r>
              <a:rPr lang="en-US" sz="2800" dirty="0" err="1"/>
              <a:t>câu</a:t>
            </a:r>
            <a:r>
              <a:rPr lang="en-US" sz="2800" dirty="0"/>
              <a:t> </a:t>
            </a:r>
            <a:r>
              <a:rPr lang="en-US" sz="2800" dirty="0" err="1"/>
              <a:t>hỏi</a:t>
            </a:r>
            <a:r>
              <a:rPr lang="en-US" sz="2800" dirty="0"/>
              <a:t> </a:t>
            </a:r>
            <a:r>
              <a:rPr lang="en-US" sz="2800" dirty="0" err="1"/>
              <a:t>sau</a:t>
            </a:r>
            <a:r>
              <a:rPr lang="en-US" sz="2800" dirty="0"/>
              <a:t>: “</a:t>
            </a:r>
            <a:r>
              <a:rPr lang="en-US" sz="2800" dirty="0" err="1"/>
              <a:t>Công</a:t>
            </a:r>
            <a:r>
              <a:rPr lang="en-US" sz="2800" dirty="0"/>
              <a:t> </a:t>
            </a:r>
            <a:r>
              <a:rPr lang="en-US" sz="2800" dirty="0" err="1"/>
              <a:t>cụ</a:t>
            </a:r>
            <a:r>
              <a:rPr lang="en-US" sz="2800" dirty="0"/>
              <a:t> </a:t>
            </a:r>
            <a:r>
              <a:rPr lang="en-US" sz="2800" dirty="0" err="1"/>
              <a:t>Tìm</a:t>
            </a:r>
            <a:r>
              <a:rPr lang="en-US" sz="2800" dirty="0"/>
              <a:t> </a:t>
            </a:r>
            <a:r>
              <a:rPr lang="en-US" sz="2800" dirty="0" err="1"/>
              <a:t>kiếm</a:t>
            </a:r>
            <a:r>
              <a:rPr lang="en-US" sz="2800" dirty="0"/>
              <a:t> </a:t>
            </a:r>
            <a:r>
              <a:rPr lang="en-US" sz="2800" dirty="0" err="1"/>
              <a:t>và</a:t>
            </a:r>
            <a:r>
              <a:rPr lang="en-US" sz="2800" dirty="0"/>
              <a:t> </a:t>
            </a:r>
            <a:r>
              <a:rPr lang="en-US" sz="2800" dirty="0" err="1"/>
              <a:t>Thay</a:t>
            </a:r>
            <a:r>
              <a:rPr lang="en-US" sz="2800" dirty="0"/>
              <a:t> </a:t>
            </a:r>
            <a:r>
              <a:rPr lang="en-US" sz="2800" dirty="0" err="1"/>
              <a:t>thế</a:t>
            </a:r>
            <a:r>
              <a:rPr lang="en-US" sz="2800" dirty="0"/>
              <a:t> </a:t>
            </a:r>
            <a:r>
              <a:rPr lang="en-US" sz="2800" dirty="0" err="1"/>
              <a:t>giúp</a:t>
            </a:r>
            <a:r>
              <a:rPr lang="en-US" sz="2800" dirty="0"/>
              <a:t> </a:t>
            </a:r>
            <a:r>
              <a:rPr lang="en-US" sz="2800" dirty="0" err="1"/>
              <a:t>chúng</a:t>
            </a:r>
            <a:r>
              <a:rPr lang="en-US" sz="2800" dirty="0"/>
              <a:t> ta </a:t>
            </a:r>
            <a:r>
              <a:rPr lang="en-US" sz="2800" dirty="0" err="1"/>
              <a:t>làm</a:t>
            </a:r>
            <a:r>
              <a:rPr lang="en-US" sz="2800" dirty="0"/>
              <a:t> </a:t>
            </a:r>
            <a:r>
              <a:rPr lang="en-US" sz="2800" dirty="0" err="1"/>
              <a:t>gì</a:t>
            </a:r>
            <a:r>
              <a:rPr lang="en-US" sz="2800" dirty="0"/>
              <a:t> </a:t>
            </a:r>
            <a:r>
              <a:rPr lang="en-US" sz="2800" dirty="0" err="1"/>
              <a:t>khi</a:t>
            </a:r>
            <a:r>
              <a:rPr lang="en-US" sz="2800" dirty="0"/>
              <a:t> </a:t>
            </a:r>
            <a:r>
              <a:rPr lang="en-US" sz="2800" dirty="0" err="1"/>
              <a:t>soạn</a:t>
            </a:r>
            <a:r>
              <a:rPr lang="en-US" sz="2800" dirty="0"/>
              <a:t> </a:t>
            </a:r>
            <a:r>
              <a:rPr lang="en-US" sz="2800" dirty="0" err="1"/>
              <a:t>thảo</a:t>
            </a:r>
            <a:r>
              <a:rPr lang="en-US" sz="2800" dirty="0"/>
              <a:t> </a:t>
            </a:r>
            <a:r>
              <a:rPr lang="en-US" sz="2800" dirty="0" err="1"/>
              <a:t>văn</a:t>
            </a:r>
            <a:r>
              <a:rPr lang="en-US" sz="2800" dirty="0"/>
              <a:t> </a:t>
            </a:r>
            <a:r>
              <a:rPr lang="en-US" sz="2800" dirty="0" err="1"/>
              <a:t>bản</a:t>
            </a:r>
            <a:r>
              <a:rPr lang="en-US" sz="2800" dirty="0"/>
              <a:t>?”</a:t>
            </a:r>
          </a:p>
          <a:p>
            <a:pPr marL="58738" indent="0"/>
            <a:endParaRPr lang="en-US" sz="2800" dirty="0"/>
          </a:p>
          <a:p>
            <a:pPr marL="58738" indent="449263"/>
            <a:endParaRPr lang="en-US" sz="2800" dirty="0"/>
          </a:p>
          <a:p>
            <a:pPr marL="58738" indent="449263"/>
            <a:endParaRPr lang="en-US" sz="2800" dirty="0"/>
          </a:p>
          <a:p>
            <a:endParaRPr lang="en-US" sz="2800" dirty="0"/>
          </a:p>
        </p:txBody>
      </p:sp>
      <p:sp>
        <p:nvSpPr>
          <p:cNvPr id="10" name="Text Placeholder 9"/>
          <p:cNvSpPr>
            <a:spLocks noGrp="1"/>
          </p:cNvSpPr>
          <p:nvPr>
            <p:ph type="body" sz="half" idx="2"/>
          </p:nvPr>
        </p:nvSpPr>
        <p:spPr>
          <a:xfrm>
            <a:off x="213520" y="990600"/>
            <a:ext cx="4395736" cy="4727153"/>
          </a:xfrm>
        </p:spPr>
        <p:txBody>
          <a:bodyPr>
            <a:normAutofit/>
          </a:bodyPr>
          <a:lstStyle/>
          <a:p>
            <a:r>
              <a:rPr lang="en-US" sz="2400" b="1"/>
              <a:t>1. Công cụ Tìm kiếm, Thay thế:</a:t>
            </a:r>
            <a:endParaRPr lang="en-US" sz="2400"/>
          </a:p>
          <a:p>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linds(horizontal)">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4" descr="20%"/>
          <p:cNvSpPr>
            <a:spLocks noChangeArrowheads="1"/>
          </p:cNvSpPr>
          <p:nvPr/>
        </p:nvSpPr>
        <p:spPr bwMode="auto">
          <a:xfrm>
            <a:off x="0" y="0"/>
            <a:ext cx="4633119" cy="6400800"/>
          </a:xfrm>
          <a:prstGeom prst="foldedCorner">
            <a:avLst>
              <a:gd name="adj" fmla="val 12500"/>
            </a:avLst>
          </a:prstGeom>
          <a:pattFill prst="pct20">
            <a:fgClr>
              <a:srgbClr val="CCECFF"/>
            </a:fgClr>
            <a:bgClr>
              <a:schemeClr val="bg1"/>
            </a:bgClr>
          </a:pattFill>
          <a:ln w="9525">
            <a:solidFill>
              <a:srgbClr val="FF0000"/>
            </a:solidFill>
            <a:round/>
            <a:headEnd/>
            <a:tailEnd/>
          </a:ln>
          <a:effectLst>
            <a:outerShdw dist="107763" dir="18900000" algn="ctr" rotWithShape="0">
              <a:schemeClr val="bg2">
                <a:alpha val="50000"/>
              </a:schemeClr>
            </a:outerShdw>
          </a:effec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vi-VN" altLang="en-US" sz="2400" b="1">
              <a:solidFill>
                <a:srgbClr val="000000"/>
              </a:solidFill>
              <a:latin typeface="VNI-Swiss-Condense" pitchFamily="2" charset="0"/>
            </a:endParaRPr>
          </a:p>
        </p:txBody>
      </p:sp>
      <p:sp>
        <p:nvSpPr>
          <p:cNvPr id="8" name="Title 7"/>
          <p:cNvSpPr>
            <a:spLocks noGrp="1"/>
          </p:cNvSpPr>
          <p:nvPr>
            <p:ph type="title"/>
          </p:nvPr>
        </p:nvSpPr>
        <p:spPr>
          <a:xfrm>
            <a:off x="213519" y="152400"/>
            <a:ext cx="4319536" cy="806028"/>
          </a:xfrm>
        </p:spPr>
        <p:txBody>
          <a:bodyPr>
            <a:normAutofit fontScale="90000"/>
          </a:bodyPr>
          <a:lstStyle/>
          <a:p>
            <a:r>
              <a:rPr lang="en-US">
                <a:solidFill>
                  <a:srgbClr val="FF0000"/>
                </a:solidFill>
              </a:rPr>
              <a:t>BÀI 1: TÌM KIẾM VÀ THAY THẾ TRONG SOẠN THẢO VĂN BẢN</a:t>
            </a:r>
          </a:p>
        </p:txBody>
      </p:sp>
      <p:sp>
        <p:nvSpPr>
          <p:cNvPr id="9" name="Content Placeholder 8"/>
          <p:cNvSpPr>
            <a:spLocks noGrp="1"/>
          </p:cNvSpPr>
          <p:nvPr>
            <p:ph idx="1"/>
          </p:nvPr>
        </p:nvSpPr>
        <p:spPr/>
        <p:txBody>
          <a:bodyPr/>
          <a:lstStyle/>
          <a:p>
            <a:r>
              <a:rPr lang="en-US" b="1" dirty="0"/>
              <a:t>* </a:t>
            </a:r>
            <a:r>
              <a:rPr lang="en-US" b="1" dirty="0" err="1" smtClean="0"/>
              <a:t>Gi</a:t>
            </a:r>
            <a:r>
              <a:rPr lang="en-US" b="1" dirty="0" err="1" smtClean="0"/>
              <a:t>ao</a:t>
            </a:r>
            <a:r>
              <a:rPr lang="en-US" b="1" dirty="0" smtClean="0"/>
              <a:t> </a:t>
            </a:r>
            <a:r>
              <a:rPr lang="en-US" b="1" dirty="0" err="1"/>
              <a:t>nhiệm</a:t>
            </a:r>
            <a:r>
              <a:rPr lang="en-US" b="1" dirty="0"/>
              <a:t> </a:t>
            </a:r>
            <a:r>
              <a:rPr lang="en-US" b="1" dirty="0" err="1"/>
              <a:t>vụ</a:t>
            </a:r>
            <a:r>
              <a:rPr lang="en-US" b="1" dirty="0"/>
              <a:t> </a:t>
            </a:r>
            <a:r>
              <a:rPr lang="en-US" b="1" dirty="0" err="1"/>
              <a:t>học</a:t>
            </a:r>
            <a:r>
              <a:rPr lang="en-US" b="1" dirty="0"/>
              <a:t> </a:t>
            </a:r>
            <a:r>
              <a:rPr lang="en-US" b="1" dirty="0" err="1"/>
              <a:t>tập</a:t>
            </a:r>
            <a:r>
              <a:rPr lang="en-US" b="1" dirty="0"/>
              <a:t>:</a:t>
            </a:r>
          </a:p>
          <a:p>
            <a:pPr marL="58738" indent="449263"/>
            <a:r>
              <a:rPr lang="en-US" dirty="0"/>
              <a:t> </a:t>
            </a:r>
            <a:r>
              <a:rPr lang="en-US" dirty="0" err="1"/>
              <a:t>Nghiên</a:t>
            </a:r>
            <a:r>
              <a:rPr lang="en-US" dirty="0"/>
              <a:t> </a:t>
            </a:r>
            <a:r>
              <a:rPr lang="en-US" dirty="0" err="1"/>
              <a:t>cứu</a:t>
            </a:r>
            <a:r>
              <a:rPr lang="en-US" dirty="0"/>
              <a:t> </a:t>
            </a:r>
            <a:r>
              <a:rPr lang="en-US" dirty="0" err="1"/>
              <a:t>phần</a:t>
            </a:r>
            <a:r>
              <a:rPr lang="en-US" dirty="0"/>
              <a:t> 1 (SGK </a:t>
            </a:r>
            <a:r>
              <a:rPr lang="en-US" dirty="0" err="1"/>
              <a:t>trang</a:t>
            </a:r>
            <a:r>
              <a:rPr lang="en-US" dirty="0"/>
              <a:t> 57) </a:t>
            </a:r>
            <a:r>
              <a:rPr lang="en-US" dirty="0" err="1"/>
              <a:t>trả</a:t>
            </a:r>
            <a:r>
              <a:rPr lang="en-US" dirty="0"/>
              <a:t> </a:t>
            </a:r>
            <a:r>
              <a:rPr lang="en-US" dirty="0" err="1"/>
              <a:t>lời</a:t>
            </a:r>
            <a:r>
              <a:rPr lang="en-US" dirty="0"/>
              <a:t> </a:t>
            </a:r>
            <a:r>
              <a:rPr lang="en-US" dirty="0" err="1"/>
              <a:t>câu</a:t>
            </a:r>
            <a:r>
              <a:rPr lang="en-US" dirty="0"/>
              <a:t> </a:t>
            </a:r>
            <a:r>
              <a:rPr lang="en-US" dirty="0" err="1"/>
              <a:t>hỏi</a:t>
            </a:r>
            <a:r>
              <a:rPr lang="en-US" dirty="0"/>
              <a:t> </a:t>
            </a:r>
            <a:r>
              <a:rPr lang="en-US" dirty="0" err="1"/>
              <a:t>sau</a:t>
            </a:r>
            <a:r>
              <a:rPr lang="en-US" dirty="0"/>
              <a:t>: “</a:t>
            </a:r>
            <a:r>
              <a:rPr lang="en-US" dirty="0" err="1"/>
              <a:t>Công</a:t>
            </a:r>
            <a:r>
              <a:rPr lang="en-US" dirty="0"/>
              <a:t> </a:t>
            </a:r>
            <a:r>
              <a:rPr lang="en-US" dirty="0" err="1"/>
              <a:t>cụ</a:t>
            </a:r>
            <a:r>
              <a:rPr lang="en-US" dirty="0"/>
              <a:t> </a:t>
            </a:r>
            <a:r>
              <a:rPr lang="en-US" dirty="0" err="1"/>
              <a:t>Tìm</a:t>
            </a:r>
            <a:r>
              <a:rPr lang="en-US" dirty="0"/>
              <a:t> </a:t>
            </a:r>
            <a:r>
              <a:rPr lang="en-US" dirty="0" err="1"/>
              <a:t>kiếm</a:t>
            </a:r>
            <a:r>
              <a:rPr lang="en-US" dirty="0"/>
              <a:t> </a:t>
            </a:r>
            <a:r>
              <a:rPr lang="en-US" dirty="0" err="1"/>
              <a:t>và</a:t>
            </a:r>
            <a:r>
              <a:rPr lang="en-US" dirty="0"/>
              <a:t> </a:t>
            </a:r>
            <a:r>
              <a:rPr lang="en-US" dirty="0" err="1"/>
              <a:t>Thay</a:t>
            </a:r>
            <a:r>
              <a:rPr lang="en-US" dirty="0"/>
              <a:t> </a:t>
            </a:r>
            <a:r>
              <a:rPr lang="en-US" dirty="0" err="1"/>
              <a:t>thế</a:t>
            </a:r>
            <a:r>
              <a:rPr lang="en-US" dirty="0"/>
              <a:t> </a:t>
            </a:r>
            <a:r>
              <a:rPr lang="en-US" dirty="0" err="1"/>
              <a:t>giúp</a:t>
            </a:r>
            <a:r>
              <a:rPr lang="en-US" dirty="0"/>
              <a:t> </a:t>
            </a:r>
            <a:r>
              <a:rPr lang="en-US" dirty="0" err="1"/>
              <a:t>chúng</a:t>
            </a:r>
            <a:r>
              <a:rPr lang="en-US" dirty="0"/>
              <a:t> ta </a:t>
            </a:r>
            <a:r>
              <a:rPr lang="en-US" dirty="0" err="1"/>
              <a:t>làm</a:t>
            </a:r>
            <a:r>
              <a:rPr lang="en-US" dirty="0"/>
              <a:t> </a:t>
            </a:r>
            <a:r>
              <a:rPr lang="en-US" dirty="0" err="1"/>
              <a:t>gì</a:t>
            </a:r>
            <a:r>
              <a:rPr lang="en-US" dirty="0"/>
              <a:t> </a:t>
            </a:r>
            <a:r>
              <a:rPr lang="en-US" dirty="0" err="1"/>
              <a:t>khi</a:t>
            </a:r>
            <a:r>
              <a:rPr lang="en-US" dirty="0"/>
              <a:t> </a:t>
            </a:r>
            <a:r>
              <a:rPr lang="en-US" dirty="0" err="1"/>
              <a:t>soạn</a:t>
            </a:r>
            <a:r>
              <a:rPr lang="en-US" dirty="0"/>
              <a:t> </a:t>
            </a:r>
            <a:r>
              <a:rPr lang="en-US" dirty="0" err="1"/>
              <a:t>thảo</a:t>
            </a:r>
            <a:r>
              <a:rPr lang="en-US" dirty="0"/>
              <a:t> </a:t>
            </a:r>
            <a:r>
              <a:rPr lang="en-US" dirty="0" err="1"/>
              <a:t>văn</a:t>
            </a:r>
            <a:r>
              <a:rPr lang="en-US" dirty="0"/>
              <a:t> </a:t>
            </a:r>
            <a:r>
              <a:rPr lang="en-US" dirty="0" err="1"/>
              <a:t>bản</a:t>
            </a:r>
            <a:r>
              <a:rPr lang="en-US" dirty="0"/>
              <a:t>?”</a:t>
            </a:r>
          </a:p>
          <a:p>
            <a:pPr marL="58738" indent="0"/>
            <a:endParaRPr lang="en-US" dirty="0"/>
          </a:p>
          <a:p>
            <a:pPr marL="58738" indent="449263"/>
            <a:endParaRPr lang="en-US" dirty="0"/>
          </a:p>
          <a:p>
            <a:pPr marL="58738" indent="449263"/>
            <a:endParaRPr lang="en-US" dirty="0"/>
          </a:p>
          <a:p>
            <a:endParaRPr lang="en-US" dirty="0"/>
          </a:p>
        </p:txBody>
      </p:sp>
      <p:sp>
        <p:nvSpPr>
          <p:cNvPr id="10" name="Text Placeholder 9"/>
          <p:cNvSpPr>
            <a:spLocks noGrp="1"/>
          </p:cNvSpPr>
          <p:nvPr>
            <p:ph type="body" sz="half" idx="2"/>
          </p:nvPr>
        </p:nvSpPr>
        <p:spPr>
          <a:xfrm>
            <a:off x="213520" y="990600"/>
            <a:ext cx="4395736" cy="4727153"/>
          </a:xfrm>
        </p:spPr>
        <p:txBody>
          <a:bodyPr>
            <a:normAutofit/>
          </a:bodyPr>
          <a:lstStyle/>
          <a:p>
            <a:pPr marL="457200" indent="-457200" algn="just">
              <a:buAutoNum type="arabicPeriod"/>
            </a:pPr>
            <a:r>
              <a:rPr lang="en-US" sz="2400" b="1"/>
              <a:t>Công cụ Tìm kiếm, Thay thế:</a:t>
            </a:r>
          </a:p>
          <a:p>
            <a:pPr indent="465138" algn="just">
              <a:buFontTx/>
              <a:buChar char="-"/>
            </a:pPr>
            <a:r>
              <a:rPr lang="en-US" sz="2400"/>
              <a:t>Công cụ </a:t>
            </a:r>
            <a:r>
              <a:rPr lang="en-US" sz="2400" i="1"/>
              <a:t>Tìm kiếm</a:t>
            </a:r>
            <a:r>
              <a:rPr lang="en-US" sz="2400"/>
              <a:t> giúp nhanh chóng định vị được một cụm từ cho trước ở những vị trí nào trong văn bản</a:t>
            </a:r>
          </a:p>
          <a:p>
            <a:pPr indent="465138" algn="just">
              <a:buFontTx/>
              <a:buChar char="-"/>
            </a:pPr>
            <a:r>
              <a:rPr lang="en-US" sz="2400"/>
              <a:t>Công cụ </a:t>
            </a:r>
            <a:r>
              <a:rPr lang="en-US" sz="2400" i="1"/>
              <a:t>Thay thế</a:t>
            </a:r>
            <a:r>
              <a:rPr lang="en-US" sz="2400"/>
              <a:t> giúp nhanh chóng tìm và chỉnh sửa một cụm từ bất kì trong văn bản, đặc biệt là khi cụm từ đó xuất hiện nhiều lần trong văn bản dài.</a:t>
            </a:r>
          </a:p>
          <a:p>
            <a:pPr marL="457200" indent="-457200" algn="just"/>
            <a:endParaRPr lang="en-US" sz="2400"/>
          </a:p>
          <a:p>
            <a:pPr algn="just"/>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blinds(horizontal)">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blinds(horizontal)">
                                      <p:cBhvr>
                                        <p:cTn id="1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4" descr="20%">
            <a:extLst>
              <a:ext uri="{FF2B5EF4-FFF2-40B4-BE49-F238E27FC236}">
                <a16:creationId xmlns:a16="http://schemas.microsoft.com/office/drawing/2014/main" xmlns="" id="{3F05D56C-E472-46AB-8798-9BC7770480A1}"/>
              </a:ext>
            </a:extLst>
          </p:cNvPr>
          <p:cNvSpPr>
            <a:spLocks noChangeArrowheads="1"/>
          </p:cNvSpPr>
          <p:nvPr/>
        </p:nvSpPr>
        <p:spPr bwMode="auto">
          <a:xfrm>
            <a:off x="35507" y="81699"/>
            <a:ext cx="4099720" cy="6400800"/>
          </a:xfrm>
          <a:prstGeom prst="foldedCorner">
            <a:avLst>
              <a:gd name="adj" fmla="val 12500"/>
            </a:avLst>
          </a:prstGeom>
          <a:pattFill prst="pct20">
            <a:fgClr>
              <a:srgbClr val="CCECFF"/>
            </a:fgClr>
            <a:bgClr>
              <a:schemeClr val="bg1"/>
            </a:bgClr>
          </a:pattFill>
          <a:ln w="9525">
            <a:solidFill>
              <a:srgbClr val="FF0000"/>
            </a:solidFill>
            <a:round/>
            <a:headEnd/>
            <a:tailEnd/>
          </a:ln>
          <a:effectLst>
            <a:outerShdw dist="107763" dir="18900000" algn="ctr" rotWithShape="0">
              <a:schemeClr val="bg2">
                <a:alpha val="50000"/>
              </a:schemeClr>
            </a:outerShdw>
          </a:effec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vi-VN" altLang="en-US" sz="2400" b="1">
              <a:solidFill>
                <a:srgbClr val="000000"/>
              </a:solidFill>
              <a:latin typeface="VNI-Swiss-Condense" pitchFamily="2" charset="0"/>
            </a:endParaRPr>
          </a:p>
        </p:txBody>
      </p:sp>
      <p:sp>
        <p:nvSpPr>
          <p:cNvPr id="14" name="Title 7">
            <a:extLst>
              <a:ext uri="{FF2B5EF4-FFF2-40B4-BE49-F238E27FC236}">
                <a16:creationId xmlns:a16="http://schemas.microsoft.com/office/drawing/2014/main" xmlns="" id="{A29BB81C-5668-4E5A-8A1B-5B5E287BBA0F}"/>
              </a:ext>
            </a:extLst>
          </p:cNvPr>
          <p:cNvSpPr>
            <a:spLocks noGrp="1"/>
          </p:cNvSpPr>
          <p:nvPr>
            <p:ph type="title"/>
          </p:nvPr>
        </p:nvSpPr>
        <p:spPr>
          <a:xfrm>
            <a:off x="0" y="76200"/>
            <a:ext cx="4319536" cy="806028"/>
          </a:xfrm>
        </p:spPr>
        <p:txBody>
          <a:bodyPr>
            <a:noAutofit/>
          </a:bodyPr>
          <a:lstStyle/>
          <a:p>
            <a:r>
              <a:rPr lang="en-US" sz="2000" b="1" dirty="0">
                <a:solidFill>
                  <a:srgbClr val="FF0000"/>
                </a:solidFill>
              </a:rPr>
              <a:t>BÀI 1: TÌM KIẾM VÀ THAY THẾ TRONG SOẠN THẢO VĂN BẢN</a:t>
            </a:r>
          </a:p>
        </p:txBody>
      </p:sp>
      <p:sp>
        <p:nvSpPr>
          <p:cNvPr id="18" name="Content Placeholder 8">
            <a:extLst>
              <a:ext uri="{FF2B5EF4-FFF2-40B4-BE49-F238E27FC236}">
                <a16:creationId xmlns:a16="http://schemas.microsoft.com/office/drawing/2014/main" xmlns="" id="{BA2D38E9-6396-4DBC-B4F7-B47ACA2AF20F}"/>
              </a:ext>
            </a:extLst>
          </p:cNvPr>
          <p:cNvSpPr txBox="1">
            <a:spLocks/>
          </p:cNvSpPr>
          <p:nvPr/>
        </p:nvSpPr>
        <p:spPr>
          <a:xfrm>
            <a:off x="4754059" y="81699"/>
            <a:ext cx="6356060" cy="6400800"/>
          </a:xfrm>
          <a:prstGeom prst="rect">
            <a:avLst/>
          </a:prstGeom>
        </p:spPr>
        <p:txBody>
          <a:bodyPr vert="horz" lIns="106056" tIns="53027" rIns="106056" bIns="53027" rtlCol="0">
            <a:noAutofit/>
          </a:bodyPr>
          <a:lstStyle/>
          <a:p>
            <a:pPr marL="397710" lvl="0" indent="-397710" algn="ctr">
              <a:spcBef>
                <a:spcPct val="20000"/>
              </a:spcBef>
            </a:pPr>
            <a:r>
              <a:rPr lang="en-US" sz="2300" b="1" dirty="0">
                <a:latin typeface="Times New Roman" pitchFamily="18" charset="0"/>
                <a:cs typeface="Times New Roman" pitchFamily="18" charset="0"/>
              </a:rPr>
              <a:t>PHT </a:t>
            </a:r>
            <a:r>
              <a:rPr lang="en-US" sz="2300" b="1" dirty="0" err="1">
                <a:latin typeface="Times New Roman" pitchFamily="18" charset="0"/>
                <a:cs typeface="Times New Roman" pitchFamily="18" charset="0"/>
              </a:rPr>
              <a:t>số</a:t>
            </a:r>
            <a:r>
              <a:rPr lang="en-US" sz="2300" b="1" dirty="0">
                <a:latin typeface="Times New Roman" pitchFamily="18" charset="0"/>
                <a:cs typeface="Times New Roman" pitchFamily="18" charset="0"/>
              </a:rPr>
              <a:t> 1: </a:t>
            </a:r>
          </a:p>
          <a:p>
            <a:pPr lvl="0"/>
            <a:r>
              <a:rPr lang="en-US" sz="2300" b="1" i="1" dirty="0">
                <a:latin typeface="Times New Roman" pitchFamily="18" charset="0"/>
                <a:cs typeface="Times New Roman" pitchFamily="18" charset="0"/>
              </a:rPr>
              <a:t>*</a:t>
            </a:r>
            <a:r>
              <a:rPr lang="en-US" sz="2300" b="1" i="1" dirty="0" err="1">
                <a:latin typeface="Times New Roman" pitchFamily="18" charset="0"/>
                <a:cs typeface="Times New Roman" pitchFamily="18" charset="0"/>
              </a:rPr>
              <a:t>Các</a:t>
            </a:r>
            <a:r>
              <a:rPr lang="en-US" sz="2300" b="1" i="1" dirty="0">
                <a:latin typeface="Times New Roman" pitchFamily="18" charset="0"/>
                <a:cs typeface="Times New Roman" pitchFamily="18" charset="0"/>
              </a:rPr>
              <a:t> </a:t>
            </a:r>
            <a:r>
              <a:rPr lang="en-US" sz="2300" b="1" i="1" dirty="0" err="1">
                <a:latin typeface="Times New Roman" pitchFamily="18" charset="0"/>
                <a:cs typeface="Times New Roman" pitchFamily="18" charset="0"/>
              </a:rPr>
              <a:t>bước</a:t>
            </a:r>
            <a:r>
              <a:rPr lang="en-US" sz="2300" b="1" i="1" dirty="0">
                <a:latin typeface="Times New Roman" pitchFamily="18" charset="0"/>
                <a:cs typeface="Times New Roman" pitchFamily="18" charset="0"/>
              </a:rPr>
              <a:t> </a:t>
            </a:r>
            <a:r>
              <a:rPr lang="en-US" sz="2300" b="1" i="1" dirty="0" err="1">
                <a:latin typeface="Times New Roman" pitchFamily="18" charset="0"/>
                <a:cs typeface="Times New Roman" pitchFamily="18" charset="0"/>
              </a:rPr>
              <a:t>thực</a:t>
            </a:r>
            <a:r>
              <a:rPr lang="en-US" sz="2300" b="1" i="1" dirty="0">
                <a:latin typeface="Times New Roman" pitchFamily="18" charset="0"/>
                <a:cs typeface="Times New Roman" pitchFamily="18" charset="0"/>
              </a:rPr>
              <a:t> </a:t>
            </a:r>
            <a:r>
              <a:rPr lang="en-US" sz="2300" b="1" i="1" dirty="0" err="1">
                <a:latin typeface="Times New Roman" pitchFamily="18" charset="0"/>
                <a:cs typeface="Times New Roman" pitchFamily="18" charset="0"/>
              </a:rPr>
              <a:t>hiện</a:t>
            </a:r>
            <a:r>
              <a:rPr lang="en-US" sz="2300" b="1" i="1" dirty="0">
                <a:latin typeface="Times New Roman" pitchFamily="18" charset="0"/>
                <a:cs typeface="Times New Roman" pitchFamily="18" charset="0"/>
              </a:rPr>
              <a:t> </a:t>
            </a:r>
            <a:r>
              <a:rPr lang="en-US" sz="2300" b="1" i="1" dirty="0" err="1">
                <a:latin typeface="Times New Roman" pitchFamily="18" charset="0"/>
                <a:cs typeface="Times New Roman" pitchFamily="18" charset="0"/>
              </a:rPr>
              <a:t>Tìm</a:t>
            </a:r>
            <a:r>
              <a:rPr lang="en-US" sz="2300" b="1" i="1" dirty="0">
                <a:latin typeface="Times New Roman" pitchFamily="18" charset="0"/>
                <a:cs typeface="Times New Roman" pitchFamily="18" charset="0"/>
              </a:rPr>
              <a:t> </a:t>
            </a:r>
            <a:r>
              <a:rPr lang="en-US" sz="2300" b="1" i="1" dirty="0" err="1">
                <a:latin typeface="Times New Roman" pitchFamily="18" charset="0"/>
                <a:cs typeface="Times New Roman" pitchFamily="18" charset="0"/>
              </a:rPr>
              <a:t>kiếm</a:t>
            </a:r>
            <a:r>
              <a:rPr lang="en-US" sz="2300" b="1" i="1" dirty="0">
                <a:latin typeface="Times New Roman" pitchFamily="18" charset="0"/>
                <a:cs typeface="Times New Roman" pitchFamily="18" charset="0"/>
              </a:rPr>
              <a:t>:</a:t>
            </a:r>
            <a:endParaRPr lang="en-US" sz="2300" dirty="0">
              <a:latin typeface="Times New Roman" pitchFamily="18" charset="0"/>
              <a:cs typeface="Times New Roman" pitchFamily="18" charset="0"/>
            </a:endParaRPr>
          </a:p>
          <a:p>
            <a:pPr>
              <a:lnSpc>
                <a:spcPct val="150000"/>
              </a:lnSpc>
            </a:pPr>
            <a:r>
              <a:rPr lang="en-US" sz="2300" b="1" dirty="0">
                <a:latin typeface="Times New Roman" pitchFamily="18" charset="0"/>
                <a:cs typeface="Times New Roman" pitchFamily="18" charset="0"/>
              </a:rPr>
              <a:t>B1: </a:t>
            </a:r>
            <a:r>
              <a:rPr lang="en-US" sz="2300" dirty="0" err="1">
                <a:latin typeface="Times New Roman" pitchFamily="18" charset="0"/>
                <a:cs typeface="Times New Roman" pitchFamily="18" charset="0"/>
              </a:rPr>
              <a:t>Nháy</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chuột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vào</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lệnh</a:t>
            </a:r>
            <a:r>
              <a:rPr lang="en-US" sz="2300" dirty="0">
                <a:latin typeface="Times New Roman" pitchFamily="18" charset="0"/>
                <a:cs typeface="Times New Roman" pitchFamily="18" charset="0"/>
              </a:rPr>
              <a:t>………..</a:t>
            </a:r>
          </a:p>
          <a:p>
            <a:pPr>
              <a:lnSpc>
                <a:spcPct val="150000"/>
              </a:lnSpc>
            </a:pPr>
            <a:r>
              <a:rPr lang="en-US" sz="2300" b="1" dirty="0">
                <a:latin typeface="Times New Roman" pitchFamily="18" charset="0"/>
                <a:cs typeface="Times New Roman" pitchFamily="18" charset="0"/>
              </a:rPr>
              <a:t>B2: </a:t>
            </a:r>
            <a:r>
              <a:rPr lang="en-US" sz="2300" dirty="0" err="1">
                <a:latin typeface="Times New Roman" pitchFamily="18" charset="0"/>
                <a:cs typeface="Times New Roman" pitchFamily="18" charset="0"/>
              </a:rPr>
              <a:t>Nhập</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từ</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cần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tìm</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trong</a:t>
            </a:r>
            <a:r>
              <a:rPr lang="en-US" sz="2300" dirty="0">
                <a:latin typeface="Times New Roman" pitchFamily="18" charset="0"/>
                <a:cs typeface="Times New Roman" pitchFamily="18" charset="0"/>
              </a:rPr>
              <a:t> ô………</a:t>
            </a:r>
          </a:p>
          <a:p>
            <a:pPr>
              <a:lnSpc>
                <a:spcPct val="150000"/>
              </a:lnSpc>
            </a:pPr>
            <a:r>
              <a:rPr lang="en-US" sz="2300" b="1" dirty="0">
                <a:latin typeface="Times New Roman" pitchFamily="18" charset="0"/>
                <a:cs typeface="Times New Roman" pitchFamily="18" charset="0"/>
              </a:rPr>
              <a:t>B3: </a:t>
            </a:r>
            <a:r>
              <a:rPr lang="en-US" sz="2300" dirty="0" err="1">
                <a:latin typeface="Times New Roman" pitchFamily="18" charset="0"/>
                <a:cs typeface="Times New Roman" pitchFamily="18" charset="0"/>
              </a:rPr>
              <a:t>Xem</a:t>
            </a:r>
            <a:r>
              <a:rPr lang="en-US" sz="2300" dirty="0">
                <a:latin typeface="Times New Roman" pitchFamily="18" charset="0"/>
                <a:cs typeface="Times New Roman" pitchFamily="18" charset="0"/>
              </a:rPr>
              <a:t>……</a:t>
            </a:r>
          </a:p>
          <a:p>
            <a:pPr>
              <a:lnSpc>
                <a:spcPct val="150000"/>
              </a:lnSpc>
            </a:pPr>
            <a:r>
              <a:rPr lang="en-US" sz="2300" b="1" dirty="0">
                <a:latin typeface="Times New Roman" pitchFamily="18" charset="0"/>
                <a:cs typeface="Times New Roman" pitchFamily="18" charset="0"/>
              </a:rPr>
              <a:t>B4: </a:t>
            </a:r>
            <a:r>
              <a:rPr lang="en-US" sz="2300" dirty="0" err="1">
                <a:latin typeface="Times New Roman" pitchFamily="18" charset="0"/>
                <a:cs typeface="Times New Roman" pitchFamily="18" charset="0"/>
              </a:rPr>
              <a:t>Nháy</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chuột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vào</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từng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cụm</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từ</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tìm</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thấy</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trong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hộp</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thoại</a:t>
            </a:r>
            <a:r>
              <a:rPr lang="en-US" sz="2300" dirty="0">
                <a:latin typeface="Times New Roman" pitchFamily="18" charset="0"/>
                <a:cs typeface="Times New Roman" pitchFamily="18" charset="0"/>
              </a:rPr>
              <a:t> </a:t>
            </a:r>
            <a:r>
              <a:rPr lang="en-US" sz="2300" b="1" dirty="0">
                <a:latin typeface="Times New Roman" pitchFamily="18" charset="0"/>
                <a:cs typeface="Times New Roman" pitchFamily="18" charset="0"/>
              </a:rPr>
              <a:t>Navigation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để</a:t>
            </a:r>
            <a:r>
              <a:rPr lang="en-US" sz="2300" dirty="0">
                <a:latin typeface="Times New Roman" pitchFamily="18" charset="0"/>
                <a:cs typeface="Times New Roman" pitchFamily="18" charset="0"/>
              </a:rPr>
              <a:t>…………….</a:t>
            </a:r>
          </a:p>
          <a:p>
            <a:pPr>
              <a:lnSpc>
                <a:spcPct val="150000"/>
              </a:lnSpc>
            </a:pPr>
            <a:r>
              <a:rPr lang="en-US" sz="2300" b="1" dirty="0">
                <a:latin typeface="Times New Roman" pitchFamily="18" charset="0"/>
                <a:cs typeface="Times New Roman" pitchFamily="18" charset="0"/>
              </a:rPr>
              <a:t>B5: </a:t>
            </a:r>
            <a:r>
              <a:rPr lang="en-US" sz="2300" dirty="0" err="1">
                <a:latin typeface="Times New Roman" pitchFamily="18" charset="0"/>
                <a:cs typeface="Times New Roman" pitchFamily="18" charset="0"/>
              </a:rPr>
              <a:t>Khi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không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tìm</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kiếm</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nữa</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em</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nháy</a:t>
            </a:r>
            <a:r>
              <a:rPr lang="en-US" sz="2300" dirty="0">
                <a:latin typeface="Times New Roman" pitchFamily="18" charset="0"/>
                <a:cs typeface="Times New Roman" pitchFamily="18" charset="0"/>
              </a:rPr>
              <a:t>……………………</a:t>
            </a:r>
          </a:p>
          <a:p>
            <a:pPr marL="397710" lvl="0" indent="-397710">
              <a:spcBef>
                <a:spcPct val="20000"/>
              </a:spcBef>
            </a:pPr>
            <a:endParaRPr kumimoji="0" lang="en-US" sz="2300" b="1"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19" name="Content Placeholder 8">
            <a:extLst>
              <a:ext uri="{FF2B5EF4-FFF2-40B4-BE49-F238E27FC236}">
                <a16:creationId xmlns:a16="http://schemas.microsoft.com/office/drawing/2014/main" xmlns="" id="{42A3F00C-C223-4461-A3DE-D3894ADE7F4A}"/>
              </a:ext>
            </a:extLst>
          </p:cNvPr>
          <p:cNvSpPr txBox="1">
            <a:spLocks/>
          </p:cNvSpPr>
          <p:nvPr/>
        </p:nvSpPr>
        <p:spPr>
          <a:xfrm>
            <a:off x="51100" y="825403"/>
            <a:ext cx="4025317" cy="6400800"/>
          </a:xfrm>
          <a:prstGeom prst="rect">
            <a:avLst/>
          </a:prstGeom>
        </p:spPr>
        <p:txBody>
          <a:bodyPr vert="horz" lIns="106056" tIns="53027" rIns="106056" bIns="53027" rtlCol="0">
            <a:noAutofit/>
          </a:bodyPr>
          <a:lstStyle/>
          <a:p>
            <a:pPr marL="174625" indent="-174625">
              <a:buAutoNum type="arabicPeriod"/>
            </a:pPr>
            <a:r>
              <a:rPr lang="en-US" sz="225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Công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cụ</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Tìm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kiếm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Thay</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thế</a:t>
            </a:r>
            <a:r>
              <a:rPr lang="en-US" sz="2200" b="1" dirty="0">
                <a:latin typeface="Times New Roman" panose="02020603050405020304" pitchFamily="18" charset="0"/>
                <a:cs typeface="Times New Roman" panose="02020603050405020304" pitchFamily="18" charset="0"/>
              </a:rPr>
              <a:t>:</a:t>
            </a:r>
          </a:p>
          <a:p>
            <a:r>
              <a:rPr lang="en-US" sz="2200" b="1" dirty="0">
                <a:latin typeface="Times New Roman" panose="02020603050405020304" pitchFamily="18" charset="0"/>
                <a:cs typeface="Times New Roman" panose="02020603050405020304" pitchFamily="18" charset="0"/>
              </a:rPr>
              <a:t>2. </a:t>
            </a:r>
            <a:r>
              <a:rPr lang="en-US" sz="2200" b="1" dirty="0" err="1">
                <a:latin typeface="Times New Roman" panose="02020603050405020304" pitchFamily="18" charset="0"/>
                <a:cs typeface="Times New Roman" panose="02020603050405020304" pitchFamily="18" charset="0"/>
              </a:rPr>
              <a:t>Cách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sử</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dụng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công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cụ</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Tìm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kiếm</a:t>
            </a:r>
            <a:r>
              <a:rPr lang="en-US" sz="2200" b="1" dirty="0">
                <a:latin typeface="Times New Roman" panose="02020603050405020304" pitchFamily="18" charset="0"/>
                <a:cs typeface="Times New Roman" panose="02020603050405020304" pitchFamily="18" charset="0"/>
              </a:rPr>
              <a:t>: </a:t>
            </a:r>
          </a:p>
          <a:p>
            <a:pPr lvl="0"/>
            <a:r>
              <a:rPr lang="en-US" sz="2250" b="1" i="1" dirty="0">
                <a:latin typeface="Times New Roman" pitchFamily="18" charset="0"/>
                <a:cs typeface="Times New Roman" pitchFamily="18" charset="0"/>
              </a:rPr>
              <a:t>*</a:t>
            </a:r>
            <a:r>
              <a:rPr lang="en-US" sz="2250" b="1" i="1" dirty="0" err="1">
                <a:latin typeface="Times New Roman" pitchFamily="18" charset="0"/>
                <a:cs typeface="Times New Roman" pitchFamily="18" charset="0"/>
              </a:rPr>
              <a:t>Các</a:t>
            </a:r>
            <a:r>
              <a:rPr lang="en-US" sz="2250" b="1" i="1" dirty="0">
                <a:latin typeface="Times New Roman" pitchFamily="18" charset="0"/>
                <a:cs typeface="Times New Roman" pitchFamily="18" charset="0"/>
              </a:rPr>
              <a:t> </a:t>
            </a:r>
            <a:r>
              <a:rPr lang="en-US" sz="2250" b="1" i="1" dirty="0" err="1">
                <a:latin typeface="Times New Roman" pitchFamily="18" charset="0"/>
                <a:cs typeface="Times New Roman" pitchFamily="18" charset="0"/>
              </a:rPr>
              <a:t>bước</a:t>
            </a:r>
            <a:r>
              <a:rPr lang="en-US" sz="2250" b="1" i="1" dirty="0">
                <a:latin typeface="Times New Roman" pitchFamily="18" charset="0"/>
                <a:cs typeface="Times New Roman" pitchFamily="18" charset="0"/>
              </a:rPr>
              <a:t> </a:t>
            </a:r>
            <a:r>
              <a:rPr lang="en-US" sz="2250" b="1" i="1" dirty="0" err="1">
                <a:latin typeface="Times New Roman" pitchFamily="18" charset="0"/>
                <a:cs typeface="Times New Roman" pitchFamily="18" charset="0"/>
              </a:rPr>
              <a:t>thực</a:t>
            </a:r>
            <a:r>
              <a:rPr lang="en-US" sz="2250" b="1" i="1" dirty="0">
                <a:latin typeface="Times New Roman" pitchFamily="18" charset="0"/>
                <a:cs typeface="Times New Roman" pitchFamily="18" charset="0"/>
              </a:rPr>
              <a:t> </a:t>
            </a:r>
            <a:r>
              <a:rPr lang="en-US" sz="2250" b="1" i="1" dirty="0" err="1">
                <a:latin typeface="Times New Roman" pitchFamily="18" charset="0"/>
                <a:cs typeface="Times New Roman" pitchFamily="18" charset="0"/>
              </a:rPr>
              <a:t>hiện</a:t>
            </a:r>
            <a:r>
              <a:rPr lang="en-US" sz="2250" b="1" i="1" dirty="0">
                <a:latin typeface="Times New Roman" pitchFamily="18" charset="0"/>
                <a:cs typeface="Times New Roman" pitchFamily="18" charset="0"/>
              </a:rPr>
              <a:t> </a:t>
            </a:r>
            <a:r>
              <a:rPr lang="en-US" sz="2250" b="1" i="1" dirty="0" err="1">
                <a:latin typeface="Times New Roman" pitchFamily="18" charset="0"/>
                <a:cs typeface="Times New Roman" pitchFamily="18" charset="0"/>
              </a:rPr>
              <a:t>Tìm</a:t>
            </a:r>
            <a:r>
              <a:rPr lang="en-US" sz="2250" b="1" i="1" dirty="0">
                <a:latin typeface="Times New Roman" pitchFamily="18" charset="0"/>
                <a:cs typeface="Times New Roman" pitchFamily="18" charset="0"/>
              </a:rPr>
              <a:t> </a:t>
            </a:r>
            <a:r>
              <a:rPr lang="en-US" sz="2250" b="1" i="1" dirty="0" err="1">
                <a:latin typeface="Times New Roman" pitchFamily="18" charset="0"/>
                <a:cs typeface="Times New Roman" pitchFamily="18" charset="0"/>
              </a:rPr>
              <a:t>kiếm</a:t>
            </a:r>
            <a:r>
              <a:rPr lang="en-US" sz="2250" b="1" i="1" dirty="0">
                <a:latin typeface="Times New Roman" pitchFamily="18" charset="0"/>
                <a:cs typeface="Times New Roman" pitchFamily="18" charset="0"/>
              </a:rPr>
              <a:t>:</a:t>
            </a:r>
            <a:endParaRPr lang="en-US" sz="2250" dirty="0">
              <a:latin typeface="Times New Roman" pitchFamily="18" charset="0"/>
              <a:cs typeface="Times New Roman" pitchFamily="18" charset="0"/>
            </a:endParaRPr>
          </a:p>
          <a:p>
            <a:r>
              <a:rPr lang="en-US" sz="2250" b="1" dirty="0">
                <a:latin typeface="Times New Roman" pitchFamily="18" charset="0"/>
                <a:cs typeface="Times New Roman" pitchFamily="18" charset="0"/>
              </a:rPr>
              <a:t>B1: </a:t>
            </a:r>
            <a:r>
              <a:rPr lang="en-US" sz="2250" dirty="0" err="1">
                <a:latin typeface="Times New Roman" pitchFamily="18" charset="0"/>
                <a:cs typeface="Times New Roman" pitchFamily="18" charset="0"/>
              </a:rPr>
              <a:t>Nháy</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chuột</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vào</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lệnh</a:t>
            </a:r>
            <a:r>
              <a:rPr lang="en-US" sz="2250" dirty="0">
                <a:latin typeface="Times New Roman" pitchFamily="18" charset="0"/>
                <a:cs typeface="Times New Roman" pitchFamily="18" charset="0"/>
              </a:rPr>
              <a:t>………..</a:t>
            </a:r>
          </a:p>
          <a:p>
            <a:r>
              <a:rPr lang="en-US" sz="2250" b="1" dirty="0">
                <a:latin typeface="Times New Roman" pitchFamily="18" charset="0"/>
                <a:cs typeface="Times New Roman" pitchFamily="18" charset="0"/>
              </a:rPr>
              <a:t>B2: </a:t>
            </a:r>
            <a:r>
              <a:rPr lang="en-US" sz="2250" dirty="0" err="1">
                <a:latin typeface="Times New Roman" pitchFamily="18" charset="0"/>
                <a:cs typeface="Times New Roman" pitchFamily="18" charset="0"/>
              </a:rPr>
              <a:t>Nhập</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từ</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cần</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tìm</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trong</a:t>
            </a:r>
            <a:r>
              <a:rPr lang="en-US" sz="2250" dirty="0">
                <a:latin typeface="Times New Roman" pitchFamily="18" charset="0"/>
                <a:cs typeface="Times New Roman" pitchFamily="18" charset="0"/>
              </a:rPr>
              <a:t> ô………</a:t>
            </a:r>
          </a:p>
          <a:p>
            <a:r>
              <a:rPr lang="en-US" sz="2250" b="1" dirty="0">
                <a:latin typeface="Times New Roman" pitchFamily="18" charset="0"/>
                <a:cs typeface="Times New Roman" pitchFamily="18" charset="0"/>
              </a:rPr>
              <a:t>B3: </a:t>
            </a:r>
            <a:r>
              <a:rPr lang="en-US" sz="2250" dirty="0" err="1">
                <a:latin typeface="Times New Roman" pitchFamily="18" charset="0"/>
                <a:cs typeface="Times New Roman" pitchFamily="18" charset="0"/>
              </a:rPr>
              <a:t>Xem</a:t>
            </a:r>
            <a:r>
              <a:rPr lang="en-US" sz="2250" dirty="0">
                <a:latin typeface="Times New Roman" pitchFamily="18" charset="0"/>
                <a:cs typeface="Times New Roman" pitchFamily="18" charset="0"/>
              </a:rPr>
              <a:t>……</a:t>
            </a:r>
          </a:p>
          <a:p>
            <a:endParaRPr lang="en-US" sz="2250" b="1" dirty="0">
              <a:latin typeface="Times New Roman" pitchFamily="18" charset="0"/>
              <a:cs typeface="Times New Roman" pitchFamily="18" charset="0"/>
            </a:endParaRPr>
          </a:p>
          <a:p>
            <a:r>
              <a:rPr lang="en-US" sz="2250" b="1" dirty="0">
                <a:latin typeface="Times New Roman" pitchFamily="18" charset="0"/>
                <a:cs typeface="Times New Roman" pitchFamily="18" charset="0"/>
              </a:rPr>
              <a:t>B4: </a:t>
            </a:r>
            <a:r>
              <a:rPr lang="en-US" sz="2250" dirty="0" err="1">
                <a:latin typeface="Times New Roman" pitchFamily="18" charset="0"/>
                <a:cs typeface="Times New Roman" pitchFamily="18" charset="0"/>
              </a:rPr>
              <a:t>Nháy</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chuột</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vào</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từng</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cụm</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từ</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tìm</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thấy</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trong</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hộp</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thoại</a:t>
            </a:r>
            <a:r>
              <a:rPr lang="en-US" sz="2250" dirty="0">
                <a:latin typeface="Times New Roman" pitchFamily="18" charset="0"/>
                <a:cs typeface="Times New Roman" pitchFamily="18" charset="0"/>
              </a:rPr>
              <a:t> </a:t>
            </a:r>
            <a:r>
              <a:rPr lang="en-US" sz="2250" b="1" dirty="0">
                <a:latin typeface="Times New Roman" pitchFamily="18" charset="0"/>
                <a:cs typeface="Times New Roman" pitchFamily="18" charset="0"/>
              </a:rPr>
              <a:t>Navigation</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để</a:t>
            </a:r>
            <a:r>
              <a:rPr lang="en-US" sz="2250" dirty="0">
                <a:latin typeface="Times New Roman" pitchFamily="18" charset="0"/>
                <a:cs typeface="Times New Roman" pitchFamily="18" charset="0"/>
              </a:rPr>
              <a:t>…………….</a:t>
            </a:r>
          </a:p>
          <a:p>
            <a:endParaRPr lang="en-US" sz="2250" b="1" dirty="0">
              <a:latin typeface="Times New Roman" pitchFamily="18" charset="0"/>
              <a:cs typeface="Times New Roman" pitchFamily="18" charset="0"/>
            </a:endParaRPr>
          </a:p>
          <a:p>
            <a:r>
              <a:rPr lang="en-US" sz="2250" b="1" dirty="0">
                <a:latin typeface="Times New Roman" pitchFamily="18" charset="0"/>
                <a:cs typeface="Times New Roman" pitchFamily="18" charset="0"/>
              </a:rPr>
              <a:t>B5: </a:t>
            </a:r>
            <a:r>
              <a:rPr lang="en-US" sz="2250" dirty="0" err="1">
                <a:latin typeface="Times New Roman" pitchFamily="18" charset="0"/>
                <a:cs typeface="Times New Roman" pitchFamily="18" charset="0"/>
              </a:rPr>
              <a:t>Khi</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không</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tìm</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kiếm</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nữa</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em</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nháy</a:t>
            </a:r>
            <a:r>
              <a:rPr lang="en-US" sz="2250" dirty="0">
                <a:latin typeface="Times New Roman" pitchFamily="18" charset="0"/>
                <a:cs typeface="Times New Roman" pitchFamily="18" charset="0"/>
              </a:rPr>
              <a:t>……………………</a:t>
            </a:r>
          </a:p>
          <a:p>
            <a:pPr marL="397710" lvl="0" indent="-397710">
              <a:spcBef>
                <a:spcPct val="20000"/>
              </a:spcBef>
            </a:pPr>
            <a:endParaRPr kumimoji="0" lang="en-US" sz="2250" b="1"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20" name="Rectangle 19">
            <a:extLst>
              <a:ext uri="{FF2B5EF4-FFF2-40B4-BE49-F238E27FC236}">
                <a16:creationId xmlns:a16="http://schemas.microsoft.com/office/drawing/2014/main" xmlns="" id="{D4CCD88C-DB62-4F0D-A33D-5A5B4C719CF2}"/>
              </a:ext>
            </a:extLst>
          </p:cNvPr>
          <p:cNvSpPr/>
          <p:nvPr/>
        </p:nvSpPr>
        <p:spPr>
          <a:xfrm>
            <a:off x="640844" y="2539120"/>
            <a:ext cx="761747" cy="400110"/>
          </a:xfrm>
          <a:prstGeom prst="rect">
            <a:avLst/>
          </a:prstGeom>
        </p:spPr>
        <p:txBody>
          <a:bodyPr wrap="none">
            <a:spAutoFit/>
          </a:bodyPr>
          <a:lstStyle/>
          <a:p>
            <a:r>
              <a:rPr lang="en-US" b="1" i="1" dirty="0">
                <a:solidFill>
                  <a:srgbClr val="FF0000"/>
                </a:solidFill>
                <a:latin typeface="Times New Roman" panose="02020603050405020304" pitchFamily="18" charset="0"/>
                <a:cs typeface="Times New Roman" panose="02020603050405020304" pitchFamily="18" charset="0"/>
              </a:rPr>
              <a:t>Find</a:t>
            </a:r>
            <a:r>
              <a:rPr lang="en-US" i="1" dirty="0">
                <a:solidFill>
                  <a:srgbClr val="FF0000"/>
                </a:solidFill>
                <a:latin typeface="Times New Roman" panose="02020603050405020304" pitchFamily="18" charset="0"/>
                <a:cs typeface="Times New Roman" panose="02020603050405020304" pitchFamily="18" charset="0"/>
              </a:rPr>
              <a:t> </a:t>
            </a:r>
          </a:p>
        </p:txBody>
      </p:sp>
      <p:pic>
        <p:nvPicPr>
          <p:cNvPr id="21" name="Picture 20">
            <a:extLst>
              <a:ext uri="{FF2B5EF4-FFF2-40B4-BE49-F238E27FC236}">
                <a16:creationId xmlns:a16="http://schemas.microsoft.com/office/drawing/2014/main" xmlns="" id="{AA2FDAAC-70B9-41CE-9A51-969D816615FB}"/>
              </a:ext>
            </a:extLst>
          </p:cNvPr>
          <p:cNvPicPr/>
          <p:nvPr/>
        </p:nvPicPr>
        <p:blipFill>
          <a:blip r:embed="rId2"/>
          <a:stretch>
            <a:fillRect/>
          </a:stretch>
        </p:blipFill>
        <p:spPr>
          <a:xfrm>
            <a:off x="1337469" y="2539120"/>
            <a:ext cx="800100" cy="304800"/>
          </a:xfrm>
          <a:prstGeom prst="rect">
            <a:avLst/>
          </a:prstGeom>
        </p:spPr>
      </p:pic>
      <p:sp>
        <p:nvSpPr>
          <p:cNvPr id="22" name="Rectangle 21">
            <a:extLst>
              <a:ext uri="{FF2B5EF4-FFF2-40B4-BE49-F238E27FC236}">
                <a16:creationId xmlns:a16="http://schemas.microsoft.com/office/drawing/2014/main" xmlns="" id="{24D3F9AE-D8F0-4F7F-B496-A5B9E64F60F5}"/>
              </a:ext>
            </a:extLst>
          </p:cNvPr>
          <p:cNvSpPr/>
          <p:nvPr/>
        </p:nvSpPr>
        <p:spPr>
          <a:xfrm>
            <a:off x="308285" y="3200325"/>
            <a:ext cx="2188612" cy="400110"/>
          </a:xfrm>
          <a:prstGeom prst="rect">
            <a:avLst/>
          </a:prstGeom>
        </p:spPr>
        <p:txBody>
          <a:bodyPr wrap="none">
            <a:spAutoFit/>
          </a:bodyPr>
          <a:lstStyle/>
          <a:p>
            <a:r>
              <a:rPr lang="en-US" b="1" i="1" dirty="0">
                <a:solidFill>
                  <a:srgbClr val="FF0000"/>
                </a:solidFill>
                <a:latin typeface="Times New Roman" panose="02020603050405020304" pitchFamily="18" charset="0"/>
                <a:cs typeface="Times New Roman" panose="02020603050405020304" pitchFamily="18" charset="0"/>
              </a:rPr>
              <a:t>Search Document</a:t>
            </a:r>
            <a:r>
              <a:rPr lang="en-US" i="1" dirty="0">
                <a:solidFill>
                  <a:srgbClr val="FF0000"/>
                </a:solidFill>
                <a:latin typeface="Times New Roman" panose="02020603050405020304" pitchFamily="18" charset="0"/>
                <a:cs typeface="Times New Roman" panose="02020603050405020304" pitchFamily="18" charset="0"/>
              </a:rPr>
              <a:t> </a:t>
            </a:r>
          </a:p>
        </p:txBody>
      </p:sp>
      <p:sp>
        <p:nvSpPr>
          <p:cNvPr id="23" name="Rectangle 22">
            <a:extLst>
              <a:ext uri="{FF2B5EF4-FFF2-40B4-BE49-F238E27FC236}">
                <a16:creationId xmlns:a16="http://schemas.microsoft.com/office/drawing/2014/main" xmlns="" id="{018A852D-307B-4A83-9B81-392B9E6F1270}"/>
              </a:ext>
            </a:extLst>
          </p:cNvPr>
          <p:cNvSpPr/>
          <p:nvPr/>
        </p:nvSpPr>
        <p:spPr>
          <a:xfrm>
            <a:off x="1169454" y="3517972"/>
            <a:ext cx="2578956" cy="1015663"/>
          </a:xfrm>
          <a:prstGeom prst="rect">
            <a:avLst/>
          </a:prstGeom>
        </p:spPr>
        <p:txBody>
          <a:bodyPr wrap="square">
            <a:spAutoFit/>
          </a:bodyPr>
          <a:lstStyle/>
          <a:p>
            <a:r>
              <a:rPr lang="en-US" b="1" i="1" dirty="0" err="1">
                <a:solidFill>
                  <a:srgbClr val="FF0000"/>
                </a:solidFill>
                <a:latin typeface="Times New Roman" panose="02020603050405020304" pitchFamily="18" charset="0"/>
                <a:cs typeface="Times New Roman" panose="02020603050405020304" pitchFamily="18" charset="0"/>
              </a:rPr>
              <a:t>số</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lượng</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các</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kết</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quả</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tìm</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được</a:t>
            </a:r>
            <a:r>
              <a:rPr lang="en-US" b="1" i="1" dirty="0">
                <a:solidFill>
                  <a:srgbClr val="FF0000"/>
                </a:solidFill>
                <a:latin typeface="Times New Roman" panose="02020603050405020304" pitchFamily="18" charset="0"/>
                <a:cs typeface="Times New Roman" panose="02020603050405020304" pitchFamily="18" charset="0"/>
              </a:rPr>
              <a:t>.</a:t>
            </a:r>
            <a:endParaRPr lang="en-US" i="1" dirty="0">
              <a:solidFill>
                <a:srgbClr val="FF0000"/>
              </a:solidFill>
              <a:latin typeface="Times New Roman" panose="02020603050405020304" pitchFamily="18" charset="0"/>
              <a:cs typeface="Times New Roman" panose="02020603050405020304" pitchFamily="18" charset="0"/>
            </a:endParaRPr>
          </a:p>
          <a:p>
            <a:r>
              <a:rPr lang="en-US" i="1" dirty="0">
                <a:solidFill>
                  <a:srgbClr val="FF0000"/>
                </a:solidFill>
                <a:latin typeface="Times New Roman" panose="02020603050405020304" pitchFamily="18" charset="0"/>
                <a:cs typeface="Times New Roman" panose="02020603050405020304" pitchFamily="18" charset="0"/>
              </a:rPr>
              <a:t> </a:t>
            </a:r>
          </a:p>
        </p:txBody>
      </p:sp>
      <p:sp>
        <p:nvSpPr>
          <p:cNvPr id="24" name="Rectangle 23">
            <a:extLst>
              <a:ext uri="{FF2B5EF4-FFF2-40B4-BE49-F238E27FC236}">
                <a16:creationId xmlns:a16="http://schemas.microsoft.com/office/drawing/2014/main" xmlns="" id="{20CF2CEA-DD44-4DA7-B742-A47829029B1C}"/>
              </a:ext>
            </a:extLst>
          </p:cNvPr>
          <p:cNvSpPr/>
          <p:nvPr/>
        </p:nvSpPr>
        <p:spPr>
          <a:xfrm>
            <a:off x="1822607" y="4924254"/>
            <a:ext cx="4944111" cy="400110"/>
          </a:xfrm>
          <a:prstGeom prst="rect">
            <a:avLst/>
          </a:prstGeom>
        </p:spPr>
        <p:txBody>
          <a:bodyPr wrap="square">
            <a:spAutoFit/>
          </a:bodyPr>
          <a:lstStyle/>
          <a:p>
            <a:r>
              <a:rPr lang="en-US" b="1" i="1" dirty="0">
                <a:solidFill>
                  <a:srgbClr val="FF0000"/>
                </a:solidFill>
                <a:latin typeface="Times New Roman" panose="02020603050405020304" pitchFamily="18" charset="0"/>
                <a:cs typeface="Times New Roman" panose="02020603050405020304" pitchFamily="18" charset="0"/>
              </a:rPr>
              <a:t>di </a:t>
            </a:r>
            <a:r>
              <a:rPr lang="en-US" b="1" i="1" dirty="0" err="1">
                <a:solidFill>
                  <a:srgbClr val="FF0000"/>
                </a:solidFill>
                <a:latin typeface="Times New Roman" panose="02020603050405020304" pitchFamily="18" charset="0"/>
                <a:cs typeface="Times New Roman" panose="02020603050405020304" pitchFamily="18" charset="0"/>
              </a:rPr>
              <a:t>chuyển</a:t>
            </a:r>
            <a:r>
              <a:rPr lang="en-US" b="1" i="1" dirty="0">
                <a:solidFill>
                  <a:srgbClr val="FF0000"/>
                </a:solidFill>
                <a:latin typeface="Times New Roman" panose="02020603050405020304" pitchFamily="18" charset="0"/>
                <a:cs typeface="Times New Roman" panose="02020603050405020304" pitchFamily="18" charset="0"/>
              </a:rPr>
              <a:t> con </a:t>
            </a:r>
            <a:r>
              <a:rPr lang="en-US" b="1" i="1" dirty="0" err="1">
                <a:solidFill>
                  <a:srgbClr val="FF0000"/>
                </a:solidFill>
                <a:latin typeface="Times New Roman" panose="02020603050405020304" pitchFamily="18" charset="0"/>
                <a:cs typeface="Times New Roman" panose="02020603050405020304" pitchFamily="18" charset="0"/>
              </a:rPr>
              <a:t>trỏ</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đến</a:t>
            </a:r>
            <a:endParaRPr lang="en-US" i="1" dirty="0">
              <a:solidFill>
                <a:srgbClr val="FF0000"/>
              </a:solidFill>
              <a:latin typeface="Times New Roman" panose="020206030504050203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xmlns="" id="{6496A25F-35FB-48D5-844F-71C078BE9B28}"/>
              </a:ext>
            </a:extLst>
          </p:cNvPr>
          <p:cNvSpPr/>
          <p:nvPr/>
        </p:nvSpPr>
        <p:spPr>
          <a:xfrm>
            <a:off x="690863" y="5938118"/>
            <a:ext cx="2329484" cy="400110"/>
          </a:xfrm>
          <a:prstGeom prst="rect">
            <a:avLst/>
          </a:prstGeom>
        </p:spPr>
        <p:txBody>
          <a:bodyPr wrap="none">
            <a:spAutoFit/>
          </a:bodyPr>
          <a:lstStyle/>
          <a:p>
            <a:r>
              <a:rPr lang="en-US" b="1" i="1" dirty="0" err="1">
                <a:solidFill>
                  <a:srgbClr val="FF0000"/>
                </a:solidFill>
                <a:latin typeface="Times New Roman" panose="02020603050405020304" pitchFamily="18" charset="0"/>
                <a:cs typeface="Times New Roman" panose="02020603050405020304" pitchFamily="18" charset="0"/>
              </a:rPr>
              <a:t>nháy</a:t>
            </a:r>
            <a:r>
              <a:rPr lang="en-US" b="1" i="1" dirty="0">
                <a:solidFill>
                  <a:srgbClr val="FF0000"/>
                </a:solidFill>
                <a:latin typeface="Times New Roman" panose="02020603050405020304" pitchFamily="18" charset="0"/>
                <a:cs typeface="Times New Roman" panose="02020603050405020304" pitchFamily="18" charset="0"/>
              </a:rPr>
              <a:t>       ở </a:t>
            </a:r>
            <a:r>
              <a:rPr lang="en-US" b="1" i="1" dirty="0" err="1">
                <a:solidFill>
                  <a:srgbClr val="FF0000"/>
                </a:solidFill>
                <a:latin typeface="Times New Roman" panose="02020603050405020304" pitchFamily="18" charset="0"/>
                <a:cs typeface="Times New Roman" panose="02020603050405020304" pitchFamily="18" charset="0"/>
              </a:rPr>
              <a:t>bên</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phải</a:t>
            </a:r>
            <a:endParaRPr lang="en-US" i="1" dirty="0">
              <a:solidFill>
                <a:srgbClr val="FF0000"/>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xmlns="" id="{ED8D1FA8-27A1-431A-8738-54474ACA336C}"/>
              </a:ext>
            </a:extLst>
          </p:cNvPr>
          <p:cNvSpPr/>
          <p:nvPr/>
        </p:nvSpPr>
        <p:spPr>
          <a:xfrm>
            <a:off x="51100" y="5243657"/>
            <a:ext cx="4172937" cy="400110"/>
          </a:xfrm>
          <a:prstGeom prst="rect">
            <a:avLst/>
          </a:prstGeom>
        </p:spPr>
        <p:txBody>
          <a:bodyPr wrap="none">
            <a:spAutoFit/>
          </a:bodyPr>
          <a:lstStyle/>
          <a:p>
            <a:r>
              <a:rPr lang="en-US" b="1" i="1" dirty="0" err="1">
                <a:solidFill>
                  <a:srgbClr val="FF0000"/>
                </a:solidFill>
                <a:latin typeface="Times New Roman" panose="02020603050405020304" pitchFamily="18" charset="0"/>
                <a:cs typeface="Times New Roman" panose="02020603050405020304" pitchFamily="18" charset="0"/>
              </a:rPr>
              <a:t>cụm</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từ</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tìm</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được</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trong</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trang</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văn</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bản</a:t>
            </a:r>
            <a:r>
              <a:rPr lang="en-US" b="1" i="1" dirty="0">
                <a:solidFill>
                  <a:srgbClr val="FF0000"/>
                </a:solidFill>
                <a:latin typeface="Times New Roman" panose="02020603050405020304" pitchFamily="18" charset="0"/>
                <a:cs typeface="Times New Roman" panose="02020603050405020304" pitchFamily="18" charset="0"/>
              </a:rPr>
              <a:t>.</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5094" y="6019800"/>
            <a:ext cx="27622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2460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ox(i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1" nodeType="clickEffect">
                                  <p:stCondLst>
                                    <p:cond delay="0"/>
                                  </p:stCondLst>
                                  <p:childTnLst>
                                    <p:animEffect transition="out" filter="checkerboard(across)">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4" presetClass="entr" presetSubtype="16"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ox(in)">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childTnLst>
                                </p:cTn>
                              </p:par>
                              <p:par>
                                <p:cTn id="20" presetID="21" presetClass="entr" presetSubtype="1"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heel(1)">
                                      <p:cBhvr>
                                        <p:cTn id="22" dur="2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0" presetClass="entr" presetSubtype="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fill="hold"/>
                                        <p:tgtEl>
                                          <p:spTgt spid="25"/>
                                        </p:tgtEl>
                                        <p:attrNameLst>
                                          <p:attrName>ppt_x</p:attrName>
                                        </p:attrNameLst>
                                      </p:cBhvr>
                                      <p:tavLst>
                                        <p:tav tm="0">
                                          <p:val>
                                            <p:strVal val="#ppt_x"/>
                                          </p:val>
                                        </p:tav>
                                        <p:tav tm="100000">
                                          <p:val>
                                            <p:strVal val="#ppt_x"/>
                                          </p:val>
                                        </p:tav>
                                      </p:tavLst>
                                    </p:anim>
                                    <p:anim calcmode="lin" valueType="num">
                                      <p:cBhvr additive="base">
                                        <p:cTn id="4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9" grpId="0"/>
      <p:bldP spid="20" grpId="0"/>
      <p:bldP spid="22" grpId="0"/>
      <p:bldP spid="23" grpId="0"/>
      <p:bldP spid="24" grpId="0"/>
      <p:bldP spid="25"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4" descr="20%"/>
          <p:cNvSpPr>
            <a:spLocks noChangeArrowheads="1"/>
          </p:cNvSpPr>
          <p:nvPr/>
        </p:nvSpPr>
        <p:spPr bwMode="auto">
          <a:xfrm>
            <a:off x="-1" y="0"/>
            <a:ext cx="4633120" cy="6400800"/>
          </a:xfrm>
          <a:prstGeom prst="foldedCorner">
            <a:avLst>
              <a:gd name="adj" fmla="val 12500"/>
            </a:avLst>
          </a:prstGeom>
          <a:pattFill prst="pct20">
            <a:fgClr>
              <a:srgbClr val="CCECFF"/>
            </a:fgClr>
            <a:bgClr>
              <a:schemeClr val="bg1"/>
            </a:bgClr>
          </a:pattFill>
          <a:ln w="9525">
            <a:solidFill>
              <a:srgbClr val="FF0000"/>
            </a:solidFill>
            <a:round/>
            <a:headEnd/>
            <a:tailEnd/>
          </a:ln>
          <a:effectLst>
            <a:outerShdw dist="107763" dir="18900000" algn="ctr" rotWithShape="0">
              <a:schemeClr val="bg2">
                <a:alpha val="50000"/>
              </a:schemeClr>
            </a:outerShdw>
          </a:effec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vi-VN" altLang="en-US" sz="2400" b="1">
              <a:solidFill>
                <a:srgbClr val="000000"/>
              </a:solidFill>
              <a:latin typeface="VNI-Swiss-Condense" pitchFamily="2" charset="0"/>
            </a:endParaRPr>
          </a:p>
        </p:txBody>
      </p:sp>
      <p:sp>
        <p:nvSpPr>
          <p:cNvPr id="8" name="Title 7"/>
          <p:cNvSpPr>
            <a:spLocks noGrp="1"/>
          </p:cNvSpPr>
          <p:nvPr>
            <p:ph type="title"/>
          </p:nvPr>
        </p:nvSpPr>
        <p:spPr>
          <a:xfrm>
            <a:off x="213519" y="0"/>
            <a:ext cx="4319536" cy="806028"/>
          </a:xfrm>
        </p:spPr>
        <p:txBody>
          <a:bodyPr>
            <a:normAutofit fontScale="90000"/>
          </a:bodyPr>
          <a:lstStyle/>
          <a:p>
            <a:r>
              <a:rPr lang="en-US">
                <a:solidFill>
                  <a:srgbClr val="FF0000"/>
                </a:solidFill>
              </a:rPr>
              <a:t>BÀI 1: TÌM KIẾM VÀ THAY THẾ TRONG SOẠN THẢO VĂN BẢN</a:t>
            </a:r>
          </a:p>
        </p:txBody>
      </p:sp>
      <p:sp>
        <p:nvSpPr>
          <p:cNvPr id="10" name="Text Placeholder 9"/>
          <p:cNvSpPr>
            <a:spLocks noGrp="1"/>
          </p:cNvSpPr>
          <p:nvPr>
            <p:ph type="body" sz="half" idx="2"/>
          </p:nvPr>
        </p:nvSpPr>
        <p:spPr>
          <a:xfrm>
            <a:off x="213519" y="762000"/>
            <a:ext cx="4495799" cy="5638800"/>
          </a:xfrm>
        </p:spPr>
        <p:txBody>
          <a:bodyPr>
            <a:normAutofit lnSpcReduction="10000"/>
          </a:bodyPr>
          <a:lstStyle/>
          <a:p>
            <a:r>
              <a:rPr lang="en-US" sz="2400" b="1" dirty="0"/>
              <a:t>3. </a:t>
            </a:r>
            <a:r>
              <a:rPr lang="en-US" sz="2400" b="1" dirty="0" err="1"/>
              <a:t>Cách</a:t>
            </a:r>
            <a:r>
              <a:rPr lang="en-US" sz="2400" b="1" dirty="0"/>
              <a:t> </a:t>
            </a:r>
            <a:r>
              <a:rPr lang="en-US" sz="2400" b="1" dirty="0" err="1"/>
              <a:t>sử</a:t>
            </a:r>
            <a:r>
              <a:rPr lang="en-US" sz="2400" b="1" dirty="0"/>
              <a:t> </a:t>
            </a:r>
            <a:r>
              <a:rPr lang="en-US" sz="2400" b="1" dirty="0" err="1"/>
              <a:t>dụng</a:t>
            </a:r>
            <a:r>
              <a:rPr lang="en-US" sz="2400" b="1" dirty="0"/>
              <a:t> </a:t>
            </a:r>
            <a:r>
              <a:rPr lang="en-US" sz="2400" b="1" dirty="0" err="1"/>
              <a:t>công</a:t>
            </a:r>
            <a:r>
              <a:rPr lang="en-US" sz="2400" b="1" dirty="0"/>
              <a:t> </a:t>
            </a:r>
            <a:r>
              <a:rPr lang="en-US" sz="2400" b="1" dirty="0" err="1"/>
              <a:t>cụ</a:t>
            </a:r>
            <a:r>
              <a:rPr lang="en-US" sz="2400" b="1" dirty="0"/>
              <a:t> </a:t>
            </a:r>
            <a:r>
              <a:rPr lang="en-US" sz="2400" b="1" dirty="0" err="1"/>
              <a:t>Thay</a:t>
            </a:r>
            <a:r>
              <a:rPr lang="en-US" sz="2400" b="1" dirty="0"/>
              <a:t> </a:t>
            </a:r>
            <a:r>
              <a:rPr lang="en-US" sz="2400" b="1" dirty="0" err="1"/>
              <a:t>thế</a:t>
            </a:r>
            <a:r>
              <a:rPr lang="en-US" sz="2400" b="1" dirty="0"/>
              <a:t>:</a:t>
            </a:r>
          </a:p>
          <a:p>
            <a:r>
              <a:rPr lang="en-US" sz="2400" b="1" dirty="0"/>
              <a:t>- B1: </a:t>
            </a:r>
            <a:r>
              <a:rPr lang="en-US" sz="2400" dirty="0" err="1"/>
              <a:t>Nháy</a:t>
            </a:r>
            <a:r>
              <a:rPr lang="en-US" sz="2400" dirty="0"/>
              <a:t> </a:t>
            </a:r>
            <a:r>
              <a:rPr lang="en-US" sz="2400" dirty="0" err="1"/>
              <a:t>chuột</a:t>
            </a:r>
            <a:r>
              <a:rPr lang="en-US" sz="2400" dirty="0"/>
              <a:t> </a:t>
            </a:r>
            <a:r>
              <a:rPr lang="en-US" sz="2400" dirty="0" err="1"/>
              <a:t>vào</a:t>
            </a:r>
            <a:r>
              <a:rPr lang="en-US" sz="2400" dirty="0"/>
              <a:t> </a:t>
            </a:r>
            <a:r>
              <a:rPr lang="en-US" sz="2400" dirty="0" err="1"/>
              <a:t>lệnh</a:t>
            </a:r>
            <a:r>
              <a:rPr lang="en-US" sz="2400" dirty="0"/>
              <a:t> </a:t>
            </a:r>
            <a:r>
              <a:rPr lang="en-US" sz="2400" b="1" dirty="0"/>
              <a:t>Replace</a:t>
            </a:r>
            <a:r>
              <a:rPr lang="en-US" sz="2400" dirty="0"/>
              <a:t> </a:t>
            </a:r>
          </a:p>
          <a:p>
            <a:r>
              <a:rPr lang="en-US" sz="2400" b="1" dirty="0"/>
              <a:t>- B2: </a:t>
            </a:r>
            <a:r>
              <a:rPr lang="en-US" sz="2400" dirty="0" err="1"/>
              <a:t>Nhập</a:t>
            </a:r>
            <a:r>
              <a:rPr lang="en-US" sz="2400" dirty="0"/>
              <a:t> </a:t>
            </a:r>
            <a:r>
              <a:rPr lang="en-US" sz="2400" dirty="0" err="1"/>
              <a:t>từ</a:t>
            </a:r>
            <a:r>
              <a:rPr lang="en-US" sz="2400" dirty="0"/>
              <a:t> </a:t>
            </a:r>
            <a:r>
              <a:rPr lang="en-US" sz="2400" dirty="0" err="1"/>
              <a:t>cần</a:t>
            </a:r>
            <a:r>
              <a:rPr lang="en-US" sz="2400" dirty="0"/>
              <a:t> </a:t>
            </a:r>
            <a:r>
              <a:rPr lang="en-US" sz="2400" dirty="0" err="1"/>
              <a:t>tìm</a:t>
            </a:r>
            <a:r>
              <a:rPr lang="en-US" sz="2400" dirty="0"/>
              <a:t> </a:t>
            </a:r>
            <a:r>
              <a:rPr lang="en-US" sz="2400" dirty="0" err="1"/>
              <a:t>trong</a:t>
            </a:r>
            <a:r>
              <a:rPr lang="en-US" sz="2400" dirty="0"/>
              <a:t> ô </a:t>
            </a:r>
            <a:r>
              <a:rPr lang="en-US" sz="2400" b="1" dirty="0"/>
              <a:t>Find what</a:t>
            </a:r>
            <a:endParaRPr lang="en-US" sz="2400" dirty="0"/>
          </a:p>
          <a:p>
            <a:r>
              <a:rPr lang="en-US" sz="2400" b="1" dirty="0"/>
              <a:t>- B3: </a:t>
            </a:r>
            <a:r>
              <a:rPr lang="en-US" sz="2400" dirty="0" err="1"/>
              <a:t>Nhập</a:t>
            </a:r>
            <a:r>
              <a:rPr lang="en-US" sz="2400" dirty="0"/>
              <a:t> </a:t>
            </a:r>
            <a:r>
              <a:rPr lang="en-US" sz="2400" dirty="0" err="1"/>
              <a:t>từ</a:t>
            </a:r>
            <a:r>
              <a:rPr lang="en-US" sz="2400" dirty="0"/>
              <a:t> </a:t>
            </a:r>
            <a:r>
              <a:rPr lang="en-US" sz="2400" dirty="0" err="1"/>
              <a:t>cần</a:t>
            </a:r>
            <a:r>
              <a:rPr lang="en-US" sz="2400" dirty="0"/>
              <a:t> </a:t>
            </a:r>
            <a:r>
              <a:rPr lang="en-US" sz="2400" dirty="0" err="1"/>
              <a:t>thay</a:t>
            </a:r>
            <a:r>
              <a:rPr lang="en-US" sz="2400" dirty="0"/>
              <a:t> </a:t>
            </a:r>
            <a:r>
              <a:rPr lang="en-US" sz="2400" dirty="0" err="1"/>
              <a:t>thế</a:t>
            </a:r>
            <a:r>
              <a:rPr lang="en-US" sz="2400" dirty="0"/>
              <a:t> </a:t>
            </a:r>
            <a:r>
              <a:rPr lang="en-US" sz="2400" dirty="0" err="1"/>
              <a:t>vào</a:t>
            </a:r>
            <a:r>
              <a:rPr lang="en-US" sz="2400" dirty="0"/>
              <a:t> ô </a:t>
            </a:r>
            <a:r>
              <a:rPr lang="en-US" sz="2400" b="1" dirty="0"/>
              <a:t>Replace with</a:t>
            </a:r>
            <a:endParaRPr lang="en-US" sz="2400" dirty="0"/>
          </a:p>
          <a:p>
            <a:r>
              <a:rPr lang="en-US" sz="2400" b="1" dirty="0"/>
              <a:t>- B4</a:t>
            </a:r>
            <a:r>
              <a:rPr lang="en-US" sz="2400" dirty="0"/>
              <a:t>: </a:t>
            </a:r>
            <a:r>
              <a:rPr lang="en-US" sz="2400" dirty="0" err="1"/>
              <a:t>Nhấn</a:t>
            </a:r>
            <a:r>
              <a:rPr lang="en-US" sz="2400" dirty="0"/>
              <a:t> </a:t>
            </a:r>
            <a:r>
              <a:rPr lang="en-US" sz="2400" dirty="0" err="1"/>
              <a:t>nút</a:t>
            </a:r>
            <a:r>
              <a:rPr lang="en-US" sz="2400" dirty="0"/>
              <a:t> </a:t>
            </a:r>
            <a:r>
              <a:rPr lang="en-US" sz="2400" b="1" dirty="0"/>
              <a:t>Replace </a:t>
            </a:r>
            <a:r>
              <a:rPr lang="en-US" sz="2400" dirty="0" err="1"/>
              <a:t>để</a:t>
            </a:r>
            <a:r>
              <a:rPr lang="en-US" sz="2400" dirty="0"/>
              <a:t> </a:t>
            </a:r>
            <a:r>
              <a:rPr lang="en-US" sz="2400" dirty="0" err="1"/>
              <a:t>thay</a:t>
            </a:r>
            <a:r>
              <a:rPr lang="en-US" sz="2400" dirty="0"/>
              <a:t> </a:t>
            </a:r>
            <a:r>
              <a:rPr lang="en-US" sz="2400" dirty="0" err="1"/>
              <a:t>thế</a:t>
            </a:r>
            <a:r>
              <a:rPr lang="en-US" sz="2400" dirty="0"/>
              <a:t> </a:t>
            </a:r>
            <a:r>
              <a:rPr lang="en-US" sz="2400" dirty="0" err="1"/>
              <a:t>cụm</a:t>
            </a:r>
            <a:r>
              <a:rPr lang="en-US" sz="2400" dirty="0"/>
              <a:t> </a:t>
            </a:r>
            <a:r>
              <a:rPr lang="en-US" sz="2400" dirty="0" err="1"/>
              <a:t>từ</a:t>
            </a:r>
            <a:r>
              <a:rPr lang="en-US" sz="2400" dirty="0"/>
              <a:t> </a:t>
            </a:r>
            <a:r>
              <a:rPr lang="en-US" sz="2400" dirty="0" err="1"/>
              <a:t>vừa</a:t>
            </a:r>
            <a:r>
              <a:rPr lang="en-US" sz="2400" dirty="0"/>
              <a:t> </a:t>
            </a:r>
            <a:r>
              <a:rPr lang="en-US" sz="2400" dirty="0" err="1" smtClean="0"/>
              <a:t>tìm</a:t>
            </a:r>
            <a:r>
              <a:rPr lang="en-US" sz="2400" dirty="0" smtClean="0"/>
              <a:t> </a:t>
            </a:r>
            <a:r>
              <a:rPr lang="en-US" sz="2400" dirty="0" err="1"/>
              <a:t>được</a:t>
            </a:r>
            <a:r>
              <a:rPr lang="en-US" sz="2400" dirty="0"/>
              <a:t>.</a:t>
            </a:r>
          </a:p>
          <a:p>
            <a:r>
              <a:rPr lang="en-US" sz="2400" dirty="0" err="1"/>
              <a:t>Nhấn</a:t>
            </a:r>
            <a:r>
              <a:rPr lang="en-US" sz="2400" dirty="0"/>
              <a:t> </a:t>
            </a:r>
            <a:r>
              <a:rPr lang="en-US" sz="2400" dirty="0" err="1"/>
              <a:t>nút</a:t>
            </a:r>
            <a:r>
              <a:rPr lang="en-US" sz="2400" dirty="0"/>
              <a:t> </a:t>
            </a:r>
            <a:r>
              <a:rPr lang="en-US" sz="2400" b="1" dirty="0"/>
              <a:t>Replace All </a:t>
            </a:r>
            <a:r>
              <a:rPr lang="en-US" sz="2400" dirty="0" err="1"/>
              <a:t>để</a:t>
            </a:r>
            <a:r>
              <a:rPr lang="en-US" sz="2400" dirty="0"/>
              <a:t> </a:t>
            </a:r>
            <a:r>
              <a:rPr lang="en-US" sz="2400" dirty="0" err="1"/>
              <a:t>thay</a:t>
            </a:r>
            <a:r>
              <a:rPr lang="en-US" sz="2400" dirty="0"/>
              <a:t> </a:t>
            </a:r>
            <a:r>
              <a:rPr lang="en-US" sz="2400" dirty="0" err="1"/>
              <a:t>thế</a:t>
            </a:r>
            <a:r>
              <a:rPr lang="en-US" sz="2400" dirty="0"/>
              <a:t> </a:t>
            </a:r>
            <a:r>
              <a:rPr lang="en-US" sz="2400" dirty="0" err="1"/>
              <a:t>tất</a:t>
            </a:r>
            <a:r>
              <a:rPr lang="en-US" sz="2400" dirty="0"/>
              <a:t> </a:t>
            </a:r>
            <a:r>
              <a:rPr lang="en-US" sz="2400" dirty="0" err="1"/>
              <a:t>cả</a:t>
            </a:r>
            <a:r>
              <a:rPr lang="en-US" sz="2400" dirty="0"/>
              <a:t> </a:t>
            </a:r>
            <a:r>
              <a:rPr lang="en-US" sz="2400" dirty="0" err="1"/>
              <a:t>từ</a:t>
            </a:r>
            <a:r>
              <a:rPr lang="en-US" sz="2400" dirty="0"/>
              <a:t> </a:t>
            </a:r>
            <a:r>
              <a:rPr lang="en-US" sz="2400" dirty="0" err="1"/>
              <a:t>vừa</a:t>
            </a:r>
            <a:r>
              <a:rPr lang="en-US" sz="2400" dirty="0"/>
              <a:t> </a:t>
            </a:r>
            <a:r>
              <a:rPr lang="en-US" sz="2400" dirty="0" err="1"/>
              <a:t>tìm</a:t>
            </a:r>
            <a:r>
              <a:rPr lang="en-US" sz="2400" dirty="0"/>
              <a:t> </a:t>
            </a:r>
            <a:r>
              <a:rPr lang="en-US" sz="2400" dirty="0" err="1"/>
              <a:t>được</a:t>
            </a:r>
            <a:r>
              <a:rPr lang="en-US" sz="2400" dirty="0"/>
              <a:t>.</a:t>
            </a:r>
          </a:p>
          <a:p>
            <a:r>
              <a:rPr lang="en-US" sz="2400" dirty="0" err="1"/>
              <a:t>Nhấn</a:t>
            </a:r>
            <a:r>
              <a:rPr lang="en-US" sz="2400" dirty="0"/>
              <a:t> </a:t>
            </a:r>
            <a:r>
              <a:rPr lang="en-US" sz="2400" dirty="0" err="1"/>
              <a:t>nút</a:t>
            </a:r>
            <a:r>
              <a:rPr lang="en-US" sz="2400" dirty="0"/>
              <a:t> </a:t>
            </a:r>
            <a:r>
              <a:rPr lang="en-US" sz="2400" b="1" dirty="0"/>
              <a:t>Find Next</a:t>
            </a:r>
            <a:r>
              <a:rPr lang="en-US" sz="2400" dirty="0"/>
              <a:t> </a:t>
            </a:r>
            <a:r>
              <a:rPr lang="en-US" sz="2400" dirty="0" err="1"/>
              <a:t>để</a:t>
            </a:r>
            <a:r>
              <a:rPr lang="en-US" sz="2400" dirty="0"/>
              <a:t> </a:t>
            </a:r>
            <a:r>
              <a:rPr lang="en-US" sz="2400" dirty="0" err="1"/>
              <a:t>bỏ</a:t>
            </a:r>
            <a:r>
              <a:rPr lang="en-US" sz="2400" dirty="0"/>
              <a:t> qua </a:t>
            </a:r>
            <a:r>
              <a:rPr lang="en-US" sz="2400" dirty="0" err="1"/>
              <a:t>cụm</a:t>
            </a:r>
            <a:r>
              <a:rPr lang="en-US" sz="2400" dirty="0"/>
              <a:t> </a:t>
            </a:r>
            <a:r>
              <a:rPr lang="en-US" sz="2400" dirty="0" err="1"/>
              <a:t>từ</a:t>
            </a:r>
            <a:r>
              <a:rPr lang="en-US" sz="2400" dirty="0"/>
              <a:t> </a:t>
            </a:r>
            <a:r>
              <a:rPr lang="en-US" sz="2400" dirty="0" err="1"/>
              <a:t>vừa</a:t>
            </a:r>
            <a:r>
              <a:rPr lang="en-US" sz="2400" dirty="0"/>
              <a:t> </a:t>
            </a:r>
            <a:r>
              <a:rPr lang="en-US" sz="2400" dirty="0" err="1"/>
              <a:t>tìm</a:t>
            </a:r>
            <a:r>
              <a:rPr lang="en-US" sz="2400" dirty="0"/>
              <a:t> </a:t>
            </a:r>
            <a:r>
              <a:rPr lang="en-US" sz="2400" dirty="0" err="1"/>
              <a:t>được</a:t>
            </a:r>
            <a:r>
              <a:rPr lang="en-US" sz="2400" dirty="0"/>
              <a:t> </a:t>
            </a:r>
            <a:r>
              <a:rPr lang="en-US" sz="2400" dirty="0" err="1"/>
              <a:t>và</a:t>
            </a:r>
            <a:r>
              <a:rPr lang="en-US" sz="2400" dirty="0"/>
              <a:t> </a:t>
            </a:r>
            <a:r>
              <a:rPr lang="en-US" sz="2400" dirty="0" err="1"/>
              <a:t>tìm</a:t>
            </a:r>
            <a:r>
              <a:rPr lang="en-US" sz="2400" dirty="0"/>
              <a:t> </a:t>
            </a:r>
            <a:r>
              <a:rPr lang="en-US" sz="2400" dirty="0" err="1"/>
              <a:t>cụm</a:t>
            </a:r>
            <a:r>
              <a:rPr lang="en-US" sz="2400" dirty="0"/>
              <a:t> </a:t>
            </a:r>
            <a:r>
              <a:rPr lang="en-US" sz="2400" dirty="0" err="1"/>
              <a:t>từ</a:t>
            </a:r>
            <a:r>
              <a:rPr lang="en-US" sz="2400" dirty="0"/>
              <a:t> </a:t>
            </a:r>
            <a:r>
              <a:rPr lang="en-US" sz="2400" dirty="0" err="1"/>
              <a:t>tiếp</a:t>
            </a:r>
            <a:r>
              <a:rPr lang="en-US" sz="2400" dirty="0"/>
              <a:t> </a:t>
            </a:r>
            <a:r>
              <a:rPr lang="en-US" sz="2400" dirty="0" err="1"/>
              <a:t>theo.</a:t>
            </a:r>
            <a:endParaRPr lang="en-US" sz="2400" b="1" dirty="0"/>
          </a:p>
        </p:txBody>
      </p:sp>
      <p:sp>
        <p:nvSpPr>
          <p:cNvPr id="3" name="Rectangle 2"/>
          <p:cNvSpPr/>
          <p:nvPr/>
        </p:nvSpPr>
        <p:spPr>
          <a:xfrm>
            <a:off x="4785519" y="2108537"/>
            <a:ext cx="7162800" cy="954107"/>
          </a:xfrm>
          <a:prstGeom prst="rect">
            <a:avLst/>
          </a:prstGeom>
        </p:spPr>
        <p:txBody>
          <a:bodyPr wrap="square">
            <a:spAutoFit/>
          </a:bodyPr>
          <a:lstStyle/>
          <a:p>
            <a:pPr marL="58738" indent="449263"/>
            <a:r>
              <a:rPr lang="en-US" sz="2800" dirty="0" err="1">
                <a:latin typeface="Times New Roman" pitchFamily="18" charset="0"/>
                <a:cs typeface="Times New Roman" pitchFamily="18" charset="0"/>
              </a:rPr>
              <a:t>Nghiên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cứu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phần</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3 (SGK </a:t>
            </a:r>
            <a:r>
              <a:rPr lang="en-US" sz="2800" dirty="0" err="1">
                <a:latin typeface="Times New Roman" pitchFamily="18" charset="0"/>
                <a:cs typeface="Times New Roman" pitchFamily="18" charset="0"/>
              </a:rPr>
              <a:t>trang</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58-59).     </a:t>
            </a:r>
            <a:r>
              <a:rPr lang="en-US" sz="2800" dirty="0" err="1" smtClean="0">
                <a:latin typeface="Times New Roman" pitchFamily="18" charset="0"/>
                <a:cs typeface="Times New Roman" pitchFamily="18" charset="0"/>
              </a:rPr>
              <a:t>Em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hãy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nêu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bước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dụng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cụ</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Thay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thế</a:t>
            </a:r>
            <a:endParaRPr lang="en-US" sz="2800" dirty="0">
              <a:latin typeface="Times New Roman" pitchFamily="18" charset="0"/>
              <a:cs typeface="Times New Roman" pitchFamily="18" charset="0"/>
            </a:endParaRPr>
          </a:p>
        </p:txBody>
      </p:sp>
      <p:pic>
        <p:nvPicPr>
          <p:cNvPr id="11" name="Picture 10"/>
          <p:cNvPicPr>
            <a:picLocks noChangeAspect="1"/>
          </p:cNvPicPr>
          <p:nvPr/>
        </p:nvPicPr>
        <p:blipFill>
          <a:blip r:embed="rId2">
            <a:extLst>
              <a:ext uri="{BEBA8EAE-BF5A-486C-A8C5-ECC9F3942E4B}">
                <a14:imgProps xmlns:a14="http://schemas.microsoft.com/office/drawing/2010/main">
                  <a14:imgLayer r:embed="rId3">
                    <a14:imgEffect>
                      <a14:backgroundRemoval t="9896" b="94922" l="10000" r="90000">
                        <a14:foregroundMark x1="51571" y1="76823" x2="51571" y2="76823"/>
                        <a14:foregroundMark x1="51571" y1="76823" x2="51571" y2="76823"/>
                        <a14:foregroundMark x1="49857" y1="72135" x2="49857" y2="72135"/>
                        <a14:foregroundMark x1="57714" y1="68099" x2="57714" y2="68099"/>
                        <a14:foregroundMark x1="52429" y1="67318" x2="52429" y2="67318"/>
                        <a14:foregroundMark x1="49000" y1="67318" x2="49000" y2="67318"/>
                        <a14:foregroundMark x1="49000" y1="78385" x2="49000" y2="78385"/>
                      </a14:backgroundRemoval>
                    </a14:imgEffect>
                  </a14:imgLayer>
                </a14:imgProps>
              </a:ext>
            </a:extLst>
          </a:blip>
          <a:stretch>
            <a:fillRect/>
          </a:stretch>
        </p:blipFill>
        <p:spPr>
          <a:xfrm>
            <a:off x="7528719" y="0"/>
            <a:ext cx="1578146" cy="17314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blinds(horizontal)">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blinds(horizontal)">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blinds(horizontal)">
                                      <p:cBhvr>
                                        <p:cTn id="27" dur="500"/>
                                        <p:tgtEl>
                                          <p:spTgt spid="1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xEl>
                                              <p:pRg st="4" end="4"/>
                                            </p:txEl>
                                          </p:spTgt>
                                        </p:tgtEl>
                                        <p:attrNameLst>
                                          <p:attrName>style.visibility</p:attrName>
                                        </p:attrNameLst>
                                      </p:cBhvr>
                                      <p:to>
                                        <p:strVal val="visible"/>
                                      </p:to>
                                    </p:set>
                                    <p:animEffect transition="in" filter="blinds(horizontal)">
                                      <p:cBhvr>
                                        <p:cTn id="32" dur="500"/>
                                        <p:tgtEl>
                                          <p:spTgt spid="10">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animEffect transition="in" filter="blinds(horizontal)">
                                      <p:cBhvr>
                                        <p:cTn id="37" dur="500"/>
                                        <p:tgtEl>
                                          <p:spTgt spid="10">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0">
                                            <p:txEl>
                                              <p:pRg st="6" end="6"/>
                                            </p:txEl>
                                          </p:spTgt>
                                        </p:tgtEl>
                                        <p:attrNameLst>
                                          <p:attrName>style.visibility</p:attrName>
                                        </p:attrNameLst>
                                      </p:cBhvr>
                                      <p:to>
                                        <p:strVal val="visible"/>
                                      </p:to>
                                    </p:set>
                                    <p:animEffect transition="in" filter="blinds(horizontal)">
                                      <p:cBhvr>
                                        <p:cTn id="42"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a:stretch>
            <a:fillRect/>
          </a:stretch>
        </p:blipFill>
        <p:spPr bwMode="auto">
          <a:xfrm>
            <a:off x="-1" y="0"/>
            <a:ext cx="12161839" cy="6359510"/>
          </a:xfrm>
          <a:prstGeom prst="rect">
            <a:avLst/>
          </a:prstGeom>
          <a:noFill/>
          <a:ln w="9525">
            <a:noFill/>
            <a:miter lim="800000"/>
            <a:headEnd/>
            <a:tailEnd/>
          </a:ln>
          <a:effectLst/>
        </p:spPr>
      </p:pic>
      <p:sp>
        <p:nvSpPr>
          <p:cNvPr id="5" name="Rectangle 3">
            <a:extLst>
              <a:ext uri="{FF2B5EF4-FFF2-40B4-BE49-F238E27FC236}">
                <a16:creationId xmlns:a16="http://schemas.microsoft.com/office/drawing/2014/main" xmlns="" id="{D70C5431-9CD3-4BE8-B4C7-6531AB1835DE}"/>
              </a:ext>
            </a:extLst>
          </p:cNvPr>
          <p:cNvSpPr/>
          <p:nvPr/>
        </p:nvSpPr>
        <p:spPr>
          <a:xfrm>
            <a:off x="3109119" y="685800"/>
            <a:ext cx="8793673" cy="1169551"/>
          </a:xfrm>
          <a:prstGeom prst="rect">
            <a:avLst/>
          </a:prstGeom>
          <a:noFill/>
        </p:spPr>
        <p:txBody>
          <a:bodyPr wrap="square" lIns="91440" tIns="45720" rIns="91440" bIns="45720">
            <a:spAutoFit/>
          </a:bodyPr>
          <a:lstStyle/>
          <a:p>
            <a:pPr algn="ctr"/>
            <a:r>
              <a:rPr lang="en-US" sz="7000" b="1">
                <a:ln w="22225">
                  <a:solidFill>
                    <a:srgbClr val="ED7D31"/>
                  </a:solidFill>
                  <a:prstDash val="solid"/>
                </a:ln>
                <a:solidFill>
                  <a:srgbClr val="ED7D31">
                    <a:lumMod val="40000"/>
                    <a:lumOff val="60000"/>
                  </a:srgbClr>
                </a:solidFill>
                <a:latin typeface="Times New Roman" panose="02020603050405020304" pitchFamily="18" charset="0"/>
                <a:cs typeface="Times New Roman" panose="02020603050405020304" pitchFamily="18" charset="0"/>
              </a:rPr>
              <a:t>Khởi động</a:t>
            </a:r>
            <a:endParaRPr lang="en-US" sz="7000" b="1" dirty="0">
              <a:ln w="22225">
                <a:solidFill>
                  <a:srgbClr val="ED7D31"/>
                </a:solidFill>
                <a:prstDash val="solid"/>
              </a:ln>
              <a:solidFill>
                <a:srgbClr val="ED7D31">
                  <a:lumMod val="40000"/>
                  <a:lumOff val="60000"/>
                </a:srgb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a:stretch>
            <a:fillRect/>
          </a:stretch>
        </p:blipFill>
        <p:spPr bwMode="auto">
          <a:xfrm>
            <a:off x="-1" y="0"/>
            <a:ext cx="12161839" cy="6359510"/>
          </a:xfrm>
          <a:prstGeom prst="rect">
            <a:avLst/>
          </a:prstGeom>
          <a:noFill/>
          <a:ln w="9525">
            <a:noFill/>
            <a:miter lim="800000"/>
            <a:headEnd/>
            <a:tailEnd/>
          </a:ln>
          <a:effectLst/>
        </p:spPr>
      </p:pic>
      <p:sp>
        <p:nvSpPr>
          <p:cNvPr id="5" name="Rectangle 3">
            <a:extLst>
              <a:ext uri="{FF2B5EF4-FFF2-40B4-BE49-F238E27FC236}">
                <a16:creationId xmlns:a16="http://schemas.microsoft.com/office/drawing/2014/main" xmlns="" id="{D70C5431-9CD3-4BE8-B4C7-6531AB1835DE}"/>
              </a:ext>
            </a:extLst>
          </p:cNvPr>
          <p:cNvSpPr/>
          <p:nvPr/>
        </p:nvSpPr>
        <p:spPr>
          <a:xfrm>
            <a:off x="3109119" y="685800"/>
            <a:ext cx="8793673" cy="1169551"/>
          </a:xfrm>
          <a:prstGeom prst="rect">
            <a:avLst/>
          </a:prstGeom>
          <a:noFill/>
        </p:spPr>
        <p:txBody>
          <a:bodyPr wrap="square" lIns="91440" tIns="45720" rIns="91440" bIns="45720">
            <a:spAutoFit/>
          </a:bodyPr>
          <a:lstStyle/>
          <a:p>
            <a:pPr algn="ctr"/>
            <a:r>
              <a:rPr lang="en-US" sz="7000" b="1">
                <a:ln w="22225">
                  <a:solidFill>
                    <a:srgbClr val="ED7D31"/>
                  </a:solidFill>
                  <a:prstDash val="solid"/>
                </a:ln>
                <a:solidFill>
                  <a:srgbClr val="ED7D31">
                    <a:lumMod val="40000"/>
                    <a:lumOff val="60000"/>
                  </a:srgbClr>
                </a:solidFill>
                <a:latin typeface="Times New Roman" panose="02020603050405020304" pitchFamily="18" charset="0"/>
                <a:cs typeface="Times New Roman" panose="02020603050405020304" pitchFamily="18" charset="0"/>
              </a:rPr>
              <a:t>Luyện tập</a:t>
            </a:r>
            <a:endParaRPr lang="en-US" sz="7000" b="1" dirty="0">
              <a:ln w="22225">
                <a:solidFill>
                  <a:srgbClr val="ED7D31"/>
                </a:solidFill>
                <a:prstDash val="solid"/>
              </a:ln>
              <a:solidFill>
                <a:srgbClr val="ED7D31">
                  <a:lumMod val="40000"/>
                  <a:lumOff val="60000"/>
                </a:srgb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4" descr="20%"/>
          <p:cNvSpPr>
            <a:spLocks noChangeArrowheads="1"/>
          </p:cNvSpPr>
          <p:nvPr/>
        </p:nvSpPr>
        <p:spPr bwMode="auto">
          <a:xfrm>
            <a:off x="-1" y="0"/>
            <a:ext cx="4633119" cy="6400800"/>
          </a:xfrm>
          <a:prstGeom prst="foldedCorner">
            <a:avLst>
              <a:gd name="adj" fmla="val 12500"/>
            </a:avLst>
          </a:prstGeom>
          <a:pattFill prst="pct20">
            <a:fgClr>
              <a:srgbClr val="CCECFF"/>
            </a:fgClr>
            <a:bgClr>
              <a:schemeClr val="bg1"/>
            </a:bgClr>
          </a:pattFill>
          <a:ln w="9525">
            <a:solidFill>
              <a:srgbClr val="FF0000"/>
            </a:solidFill>
            <a:round/>
            <a:headEnd/>
            <a:tailEnd/>
          </a:ln>
          <a:effectLst>
            <a:outerShdw dist="107763" dir="18900000" algn="ctr" rotWithShape="0">
              <a:schemeClr val="bg2">
                <a:alpha val="50000"/>
              </a:schemeClr>
            </a:outerShdw>
          </a:effec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vi-VN" altLang="en-US" sz="2400" b="1">
              <a:solidFill>
                <a:srgbClr val="000000"/>
              </a:solidFill>
              <a:latin typeface="VNI-Swiss-Condense" pitchFamily="2" charset="0"/>
            </a:endParaRPr>
          </a:p>
        </p:txBody>
      </p:sp>
      <p:sp>
        <p:nvSpPr>
          <p:cNvPr id="8" name="Title 7"/>
          <p:cNvSpPr>
            <a:spLocks noGrp="1"/>
          </p:cNvSpPr>
          <p:nvPr>
            <p:ph type="title"/>
          </p:nvPr>
        </p:nvSpPr>
        <p:spPr>
          <a:xfrm>
            <a:off x="213519" y="152400"/>
            <a:ext cx="4319536" cy="806028"/>
          </a:xfrm>
        </p:spPr>
        <p:txBody>
          <a:bodyPr>
            <a:normAutofit fontScale="90000"/>
          </a:bodyPr>
          <a:lstStyle/>
          <a:p>
            <a:r>
              <a:rPr lang="en-US">
                <a:solidFill>
                  <a:srgbClr val="FF0000"/>
                </a:solidFill>
              </a:rPr>
              <a:t>BÀI 1: TÌM KIẾM VÀ THAY THẾ TRONG SOẠN THẢO VĂN BẢN</a:t>
            </a:r>
          </a:p>
        </p:txBody>
      </p:sp>
      <p:sp>
        <p:nvSpPr>
          <p:cNvPr id="9" name="Content Placeholder 8"/>
          <p:cNvSpPr>
            <a:spLocks noGrp="1"/>
          </p:cNvSpPr>
          <p:nvPr>
            <p:ph idx="1"/>
          </p:nvPr>
        </p:nvSpPr>
        <p:spPr/>
        <p:txBody>
          <a:bodyPr>
            <a:normAutofit/>
          </a:bodyPr>
          <a:lstStyle/>
          <a:p>
            <a:pPr marL="0" indent="465138"/>
            <a:r>
              <a:rPr lang="en-US" sz="2400" b="1"/>
              <a:t>Câu 1:</a:t>
            </a:r>
            <a:r>
              <a:rPr lang="en-US" sz="2400"/>
              <a:t> Hãy trình bày cách sử dụng công cụ Tìm kiếm và Thay thế để sửa được chỗ viết nhầm dấu phẩy “,” thành dấu chấm phẩy “;” trong một văn bản</a:t>
            </a:r>
          </a:p>
          <a:p>
            <a:r>
              <a:rPr lang="en-US" sz="2400"/>
              <a:t>	</a:t>
            </a:r>
            <a:r>
              <a:rPr lang="en-US" sz="2400">
                <a:solidFill>
                  <a:srgbClr val="FF0000"/>
                </a:solidFill>
              </a:rPr>
              <a:t>Trả lời:</a:t>
            </a:r>
          </a:p>
          <a:p>
            <a:r>
              <a:rPr lang="en-US" sz="2400" b="1"/>
              <a:t>B1: </a:t>
            </a:r>
            <a:r>
              <a:rPr lang="en-US" sz="2400"/>
              <a:t>Nháy chuột vào lệnh </a:t>
            </a:r>
            <a:r>
              <a:rPr lang="en-US" sz="2400" b="1"/>
              <a:t>Replace</a:t>
            </a:r>
            <a:endParaRPr lang="en-US" sz="2400"/>
          </a:p>
          <a:p>
            <a:r>
              <a:rPr lang="en-US" sz="2400" b="1"/>
              <a:t>B2: </a:t>
            </a:r>
            <a:r>
              <a:rPr lang="en-US" sz="2400"/>
              <a:t>Nhập dấu phẩy “,” trong ô </a:t>
            </a:r>
            <a:r>
              <a:rPr lang="en-US" sz="2400" b="1"/>
              <a:t>Find what</a:t>
            </a:r>
            <a:endParaRPr lang="en-US" sz="2400"/>
          </a:p>
          <a:p>
            <a:r>
              <a:rPr lang="en-US" sz="2400" b="1"/>
              <a:t>B3: </a:t>
            </a:r>
            <a:r>
              <a:rPr lang="en-US" sz="2400"/>
              <a:t>Nhập dấu chấm phẩy “;” vào ô </a:t>
            </a:r>
            <a:r>
              <a:rPr lang="en-US" sz="2400" b="1"/>
              <a:t>Replace with</a:t>
            </a:r>
            <a:endParaRPr lang="en-US" sz="2400"/>
          </a:p>
          <a:p>
            <a:r>
              <a:rPr lang="en-US" sz="2400" b="1"/>
              <a:t>B4: </a:t>
            </a:r>
            <a:r>
              <a:rPr lang="en-US" sz="2400"/>
              <a:t>Nhấn nút </a:t>
            </a:r>
            <a:r>
              <a:rPr lang="en-US" sz="2400" b="1"/>
              <a:t>Replace </a:t>
            </a:r>
            <a:r>
              <a:rPr lang="en-US" sz="2400"/>
              <a:t>để thay thế cụm từ vừa tim được.</a:t>
            </a:r>
          </a:p>
          <a:p>
            <a:r>
              <a:rPr lang="en-US" sz="2400"/>
              <a:t>Nhấn nút </a:t>
            </a:r>
            <a:r>
              <a:rPr lang="en-US" sz="2400" b="1"/>
              <a:t>Replace All </a:t>
            </a:r>
            <a:r>
              <a:rPr lang="en-US" sz="2400"/>
              <a:t>để thay thế tất cả từ vừa tìm được</a:t>
            </a:r>
          </a:p>
        </p:txBody>
      </p:sp>
      <p:sp>
        <p:nvSpPr>
          <p:cNvPr id="10" name="Text Placeholder 9"/>
          <p:cNvSpPr>
            <a:spLocks noGrp="1"/>
          </p:cNvSpPr>
          <p:nvPr>
            <p:ph type="body" sz="half" idx="2"/>
          </p:nvPr>
        </p:nvSpPr>
        <p:spPr>
          <a:xfrm>
            <a:off x="213520" y="990600"/>
            <a:ext cx="4395736" cy="4727153"/>
          </a:xfrm>
        </p:spPr>
        <p:txBody>
          <a:bodyPr>
            <a:normAutofit/>
          </a:bodyPr>
          <a:lstStyle/>
          <a:p>
            <a:pPr marL="174625" indent="-174625">
              <a:buAutoNum type="arabicPeriod"/>
            </a:pPr>
            <a:r>
              <a:rPr lang="en-US" sz="2400" b="1"/>
              <a:t> Công cụ Tìm kiếm, Thay thế:</a:t>
            </a:r>
          </a:p>
          <a:p>
            <a:r>
              <a:rPr lang="en-US" sz="2400" b="1"/>
              <a:t>2. Cách sử dụng công cụ Tìm kiếm: </a:t>
            </a:r>
          </a:p>
          <a:p>
            <a:r>
              <a:rPr lang="en-US" sz="2400" b="1"/>
              <a:t>3. Cách sử dụng công cụ Thay thế</a:t>
            </a:r>
          </a:p>
          <a:p>
            <a:r>
              <a:rPr lang="en-US" sz="2400" b="1"/>
              <a:t>* Luyện tập: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linds(horizont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linds(horizontal)">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blinds(horizontal)">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blinds(horizontal)">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blinds(horizontal)">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blinds(horizontal)">
                                      <p:cBhvr>
                                        <p:cTn id="3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4" descr="20%"/>
          <p:cNvSpPr>
            <a:spLocks noChangeArrowheads="1"/>
          </p:cNvSpPr>
          <p:nvPr/>
        </p:nvSpPr>
        <p:spPr bwMode="auto">
          <a:xfrm>
            <a:off x="-1" y="0"/>
            <a:ext cx="4633119" cy="6400800"/>
          </a:xfrm>
          <a:prstGeom prst="foldedCorner">
            <a:avLst>
              <a:gd name="adj" fmla="val 12500"/>
            </a:avLst>
          </a:prstGeom>
          <a:pattFill prst="pct20">
            <a:fgClr>
              <a:srgbClr val="CCECFF"/>
            </a:fgClr>
            <a:bgClr>
              <a:schemeClr val="bg1"/>
            </a:bgClr>
          </a:pattFill>
          <a:ln w="9525">
            <a:solidFill>
              <a:srgbClr val="FF0000"/>
            </a:solidFill>
            <a:round/>
            <a:headEnd/>
            <a:tailEnd/>
          </a:ln>
          <a:effectLst>
            <a:outerShdw dist="107763" dir="18900000" algn="ctr" rotWithShape="0">
              <a:schemeClr val="bg2">
                <a:alpha val="50000"/>
              </a:schemeClr>
            </a:outerShdw>
          </a:effec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vi-VN" altLang="en-US" sz="2400" b="1">
              <a:solidFill>
                <a:srgbClr val="000000"/>
              </a:solidFill>
              <a:latin typeface="VNI-Swiss-Condense" pitchFamily="2" charset="0"/>
            </a:endParaRPr>
          </a:p>
        </p:txBody>
      </p:sp>
      <p:sp>
        <p:nvSpPr>
          <p:cNvPr id="8" name="Title 7"/>
          <p:cNvSpPr>
            <a:spLocks noGrp="1"/>
          </p:cNvSpPr>
          <p:nvPr>
            <p:ph type="title"/>
          </p:nvPr>
        </p:nvSpPr>
        <p:spPr>
          <a:xfrm>
            <a:off x="213519" y="152400"/>
            <a:ext cx="4319536" cy="806028"/>
          </a:xfrm>
        </p:spPr>
        <p:txBody>
          <a:bodyPr>
            <a:normAutofit fontScale="90000"/>
          </a:bodyPr>
          <a:lstStyle/>
          <a:p>
            <a:r>
              <a:rPr lang="en-US">
                <a:solidFill>
                  <a:srgbClr val="FF0000"/>
                </a:solidFill>
              </a:rPr>
              <a:t>BÀI 1: TÌM KIẾM VÀ THAY THẾ TRONG SOẠN THẢO VĂN BẢN</a:t>
            </a:r>
          </a:p>
        </p:txBody>
      </p:sp>
      <p:sp>
        <p:nvSpPr>
          <p:cNvPr id="9" name="Content Placeholder 8"/>
          <p:cNvSpPr>
            <a:spLocks noGrp="1"/>
          </p:cNvSpPr>
          <p:nvPr>
            <p:ph idx="1"/>
          </p:nvPr>
        </p:nvSpPr>
        <p:spPr/>
        <p:txBody>
          <a:bodyPr>
            <a:normAutofit/>
          </a:bodyPr>
          <a:lstStyle/>
          <a:p>
            <a:r>
              <a:rPr lang="en-US" sz="2800" b="1"/>
              <a:t>Câu 2:</a:t>
            </a:r>
            <a:r>
              <a:rPr lang="en-US" sz="2800"/>
              <a:t> </a:t>
            </a:r>
            <a:r>
              <a:rPr lang="en-US" sz="2800" b="1" i="1"/>
              <a:t>Những câu nào sau đây đúng?</a:t>
            </a:r>
          </a:p>
          <a:p>
            <a:r>
              <a:rPr lang="en-US" sz="2800"/>
              <a:t>1) Có thể sử dụng công cụ Tìm kiếm để sửa chữa một số từ viết sai trong văn bản</a:t>
            </a:r>
          </a:p>
          <a:p>
            <a:r>
              <a:rPr lang="en-US" sz="2800"/>
              <a:t>2) Sử dụng công cụ Thay thế có thể tìm được một từ viết sai chính tả và sửa lại được tất cả những chỗ viết sai như vậy trong văn bản</a:t>
            </a:r>
          </a:p>
          <a:p>
            <a:r>
              <a:rPr lang="en-US" sz="2800"/>
              <a:t>3) Trong phần mềm soạn thảo văn bản, công cụ Tìm kiếm được thực hiện bởi lệnh Find còn công cụ Thay thế được thực hiện bởi lệnh Replace</a:t>
            </a:r>
          </a:p>
        </p:txBody>
      </p:sp>
      <p:sp>
        <p:nvSpPr>
          <p:cNvPr id="10" name="Text Placeholder 9"/>
          <p:cNvSpPr>
            <a:spLocks noGrp="1"/>
          </p:cNvSpPr>
          <p:nvPr>
            <p:ph type="body" sz="half" idx="2"/>
          </p:nvPr>
        </p:nvSpPr>
        <p:spPr>
          <a:xfrm>
            <a:off x="213520" y="990600"/>
            <a:ext cx="4395736" cy="4727153"/>
          </a:xfrm>
        </p:spPr>
        <p:txBody>
          <a:bodyPr>
            <a:normAutofit/>
          </a:bodyPr>
          <a:lstStyle/>
          <a:p>
            <a:pPr marL="174625" indent="-174625">
              <a:buAutoNum type="arabicPeriod"/>
            </a:pPr>
            <a:r>
              <a:rPr lang="en-US" sz="2400" b="1"/>
              <a:t> Công cụ Tìm kiếm, Thay thế:</a:t>
            </a:r>
          </a:p>
          <a:p>
            <a:r>
              <a:rPr lang="en-US" sz="2400" b="1"/>
              <a:t>2. Cách sử dụng công cụ Tìm kiếm: </a:t>
            </a:r>
          </a:p>
          <a:p>
            <a:r>
              <a:rPr lang="en-US" sz="2400" b="1"/>
              <a:t>3. Cách sử dụng công cụ Thay thế</a:t>
            </a:r>
          </a:p>
          <a:p>
            <a:r>
              <a:rPr lang="en-US" sz="2400" b="1"/>
              <a:t>* Luyện tập:</a:t>
            </a:r>
          </a:p>
        </p:txBody>
      </p:sp>
      <p:sp>
        <p:nvSpPr>
          <p:cNvPr id="6" name="TextBox 5"/>
          <p:cNvSpPr txBox="1"/>
          <p:nvPr/>
        </p:nvSpPr>
        <p:spPr>
          <a:xfrm>
            <a:off x="6004719" y="3008293"/>
            <a:ext cx="1024639" cy="954107"/>
          </a:xfrm>
          <a:prstGeom prst="rect">
            <a:avLst/>
          </a:prstGeom>
          <a:noFill/>
        </p:spPr>
        <p:txBody>
          <a:bodyPr wrap="none" rtlCol="0">
            <a:spAutoFit/>
          </a:bodyPr>
          <a:lstStyle/>
          <a:p>
            <a:r>
              <a:rPr lang="en-US" sz="2800" b="1">
                <a:solidFill>
                  <a:srgbClr val="FF0000"/>
                </a:solidFill>
                <a:latin typeface="Times New Roman" pitchFamily="18" charset="0"/>
                <a:cs typeface="Times New Roman" pitchFamily="18" charset="0"/>
              </a:rPr>
              <a:t>Đúng</a:t>
            </a:r>
          </a:p>
          <a:p>
            <a:endParaRPr lang="en-US" sz="2800" b="1">
              <a:solidFill>
                <a:srgbClr val="FF0000"/>
              </a:solidFill>
              <a:latin typeface="Times New Roman" pitchFamily="18" charset="0"/>
              <a:cs typeface="Times New Roman" pitchFamily="18" charset="0"/>
            </a:endParaRPr>
          </a:p>
        </p:txBody>
      </p:sp>
      <p:sp>
        <p:nvSpPr>
          <p:cNvPr id="7" name="TextBox 6"/>
          <p:cNvSpPr txBox="1"/>
          <p:nvPr/>
        </p:nvSpPr>
        <p:spPr>
          <a:xfrm>
            <a:off x="7494680" y="4724400"/>
            <a:ext cx="1024639" cy="954107"/>
          </a:xfrm>
          <a:prstGeom prst="rect">
            <a:avLst/>
          </a:prstGeom>
          <a:noFill/>
        </p:spPr>
        <p:txBody>
          <a:bodyPr wrap="none" rtlCol="0">
            <a:spAutoFit/>
          </a:bodyPr>
          <a:lstStyle/>
          <a:p>
            <a:r>
              <a:rPr lang="en-US" sz="2800" b="1">
                <a:solidFill>
                  <a:srgbClr val="FF0000"/>
                </a:solidFill>
                <a:latin typeface="Times New Roman" pitchFamily="18" charset="0"/>
                <a:cs typeface="Times New Roman" pitchFamily="18" charset="0"/>
              </a:rPr>
              <a:t>Đúng</a:t>
            </a:r>
          </a:p>
          <a:p>
            <a:endParaRPr lang="en-US" sz="2800" b="1">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linds(horizont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linds(horizontal)">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blinds(horizontal)">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ox(in)">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taianhdep.net/wp-content/uploads/2014/09/4d16f5e1_26f21899_9o_resiz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87" y="-21887"/>
            <a:ext cx="12196525" cy="64226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1170269phoexz8m4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6735977" y="-82324"/>
            <a:ext cx="711200" cy="380057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79046" y="464314"/>
            <a:ext cx="4302595" cy="1323439"/>
          </a:xfrm>
          <a:prstGeom prst="rect">
            <a:avLst/>
          </a:prstGeom>
          <a:noFill/>
        </p:spPr>
        <p:txBody>
          <a:bodyPr wrap="square" lIns="91440" tIns="45720" rIns="91440" bIns="45720">
            <a:spAutoFit/>
          </a:bodyPr>
          <a:lstStyle/>
          <a:p>
            <a:pPr algn="ctr"/>
            <a:r>
              <a:rPr lang="en-US" sz="8000" b="1" i="1" dirty="0">
                <a:ln w="13462">
                  <a:solidFill>
                    <a:schemeClr val="bg1"/>
                  </a:solidFill>
                  <a:prstDash val="solid"/>
                </a:ln>
                <a:solidFill>
                  <a:schemeClr val="tx1">
                    <a:lumMod val="95000"/>
                    <a:lumOff val="5000"/>
                  </a:schemeClr>
                </a:solidFill>
                <a:effectLst>
                  <a:outerShdw dist="38100" dir="2700000" algn="bl" rotWithShape="0">
                    <a:schemeClr val="accent5"/>
                  </a:outerShdw>
                </a:effectLst>
              </a:rPr>
              <a:t>lucky</a:t>
            </a:r>
          </a:p>
        </p:txBody>
      </p:sp>
      <p:sp>
        <p:nvSpPr>
          <p:cNvPr id="5" name="Rectangle 4"/>
          <p:cNvSpPr/>
          <p:nvPr/>
        </p:nvSpPr>
        <p:spPr>
          <a:xfrm>
            <a:off x="1274715" y="1797605"/>
            <a:ext cx="6906058" cy="2215991"/>
          </a:xfrm>
          <a:prstGeom prst="rect">
            <a:avLst/>
          </a:prstGeom>
          <a:noFill/>
        </p:spPr>
        <p:txBody>
          <a:bodyPr wrap="none" lIns="91440" tIns="45720" rIns="91440" bIns="45720">
            <a:spAutoFit/>
          </a:bodyPr>
          <a:lstStyle/>
          <a:p>
            <a:pPr algn="ctr"/>
            <a:r>
              <a:rPr lang="en-US" sz="13800" b="1" dirty="0">
                <a:ln w="6600">
                  <a:solidFill>
                    <a:schemeClr val="accent2"/>
                  </a:solidFill>
                  <a:prstDash val="solid"/>
                </a:ln>
                <a:solidFill>
                  <a:srgbClr val="FF0000"/>
                </a:solidFill>
                <a:effectLst>
                  <a:outerShdw dist="38100" dir="2700000" algn="tl" rotWithShape="0">
                    <a:schemeClr val="accent2"/>
                  </a:outerShdw>
                </a:effectLst>
              </a:rPr>
              <a:t>NUMBER</a:t>
            </a:r>
            <a:endParaRPr lang="en-US" sz="13800" b="1" cap="none" spc="0" dirty="0">
              <a:ln w="6600">
                <a:solidFill>
                  <a:schemeClr val="accent2"/>
                </a:solidFill>
                <a:prstDash val="solid"/>
              </a:ln>
              <a:solidFill>
                <a:srgbClr val="FF0000"/>
              </a:solidFill>
              <a:effectLst>
                <a:outerShdw dist="38100" dir="2700000" algn="tl" rotWithShape="0">
                  <a:schemeClr val="accent2"/>
                </a:outerShdw>
              </a:effectLst>
            </a:endParaRPr>
          </a:p>
        </p:txBody>
      </p:sp>
      <p:pic>
        <p:nvPicPr>
          <p:cNvPr id="6" name="Picture 19" descr="mouse3">
            <a:hlinkClick r:id="rId4" action="ppaction://hlinksldjump"/>
          </p:cNvPr>
          <p:cNvPicPr>
            <a:picLocks noChangeAspect="1" noChangeArrowheads="1" noCrop="1"/>
          </p:cNvPicPr>
          <p:nvPr/>
        </p:nvPicPr>
        <p:blipFill>
          <a:blip r:embed="rId5">
            <a:lum bright="6000"/>
            <a:extLst>
              <a:ext uri="{28A0092B-C50C-407E-A947-70E740481C1C}">
                <a14:useLocalDpi xmlns:a14="http://schemas.microsoft.com/office/drawing/2010/main" val="0"/>
              </a:ext>
            </a:extLst>
          </a:blip>
          <a:srcRect/>
          <a:stretch>
            <a:fillRect/>
          </a:stretch>
        </p:blipFill>
        <p:spPr bwMode="auto">
          <a:xfrm>
            <a:off x="1279252" y="3349660"/>
            <a:ext cx="2677294" cy="20624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j0095675"/>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0558665" y="502226"/>
            <a:ext cx="1418881" cy="9779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rot="19660236">
            <a:off x="5069549" y="135941"/>
            <a:ext cx="756938" cy="1446550"/>
          </a:xfrm>
          <a:prstGeom prst="rect">
            <a:avLst/>
          </a:prstGeom>
          <a:noFill/>
        </p:spPr>
        <p:txBody>
          <a:bodyPr wrap="none" lIns="91440" tIns="45720" rIns="91440" bIns="45720">
            <a:spAutoFit/>
          </a:bodyPr>
          <a:lstStyle/>
          <a:p>
            <a:pPr algn="ctr"/>
            <a:r>
              <a:rPr lang="en-US" sz="8800" b="1" dirty="0">
                <a:ln w="22225">
                  <a:solidFill>
                    <a:schemeClr val="accent2"/>
                  </a:solidFill>
                  <a:prstDash val="solid"/>
                </a:ln>
                <a:solidFill>
                  <a:srgbClr val="FF0066"/>
                </a:solidFill>
              </a:rPr>
              <a:t>1</a:t>
            </a:r>
          </a:p>
        </p:txBody>
      </p:sp>
      <p:sp>
        <p:nvSpPr>
          <p:cNvPr id="7" name="Rectangle 6"/>
          <p:cNvSpPr/>
          <p:nvPr/>
        </p:nvSpPr>
        <p:spPr>
          <a:xfrm rot="310042">
            <a:off x="6148706" y="295397"/>
            <a:ext cx="808235" cy="156966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9600" b="1" cap="none" spc="0" dirty="0">
                <a:ln/>
                <a:solidFill>
                  <a:schemeClr val="accent3"/>
                </a:solidFill>
                <a:effectLst/>
              </a:rPr>
              <a:t>2</a:t>
            </a:r>
          </a:p>
        </p:txBody>
      </p:sp>
      <p:sp>
        <p:nvSpPr>
          <p:cNvPr id="10" name="Rectangle 9"/>
          <p:cNvSpPr/>
          <p:nvPr/>
        </p:nvSpPr>
        <p:spPr>
          <a:xfrm rot="598966">
            <a:off x="7335321" y="-435579"/>
            <a:ext cx="1263486" cy="2646878"/>
          </a:xfrm>
          <a:prstGeom prst="rect">
            <a:avLst/>
          </a:prstGeom>
          <a:noFill/>
        </p:spPr>
        <p:txBody>
          <a:bodyPr wrap="none" lIns="91440" tIns="45720" rIns="91440" bIns="45720">
            <a:spAutoFit/>
          </a:bodyPr>
          <a:lstStyle/>
          <a:p>
            <a:pPr algn="ctr"/>
            <a:r>
              <a:rPr lang="en-US" sz="16600" b="1" cap="none" spc="0" dirty="0">
                <a:ln w="6600">
                  <a:solidFill>
                    <a:schemeClr val="accent2"/>
                  </a:solidFill>
                  <a:prstDash val="solid"/>
                </a:ln>
                <a:solidFill>
                  <a:schemeClr val="accent5"/>
                </a:solidFill>
                <a:effectLst>
                  <a:outerShdw dist="38100" dir="2700000" algn="tl" rotWithShape="0">
                    <a:schemeClr val="accent2"/>
                  </a:outerShdw>
                </a:effectLst>
              </a:rPr>
              <a:t>3</a:t>
            </a:r>
          </a:p>
        </p:txBody>
      </p:sp>
    </p:spTree>
    <p:extLst>
      <p:ext uri="{BB962C8B-B14F-4D97-AF65-F5344CB8AC3E}">
        <p14:creationId xmlns:p14="http://schemas.microsoft.com/office/powerpoint/2010/main" val="10125077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63" y="0"/>
            <a:ext cx="12142175" cy="6400800"/>
          </a:xfrm>
          <a:prstGeom prst="rect">
            <a:avLst/>
          </a:prstGeom>
        </p:spPr>
      </p:pic>
      <p:pic>
        <p:nvPicPr>
          <p:cNvPr id="4" name="Picture 16" descr="kitt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10402" y="657457"/>
            <a:ext cx="1912956" cy="1377950"/>
          </a:xfrm>
          <a:prstGeom prst="rect">
            <a:avLst/>
          </a:prstGeom>
          <a:noFill/>
          <a:extLst>
            <a:ext uri="{909E8E84-426E-40DD-AFC4-6F175D3DCCD1}">
              <a14:hiddenFill xmlns:a14="http://schemas.microsoft.com/office/drawing/2010/main">
                <a:solidFill>
                  <a:srgbClr val="FFFFFF"/>
                </a:solidFill>
              </a14:hiddenFill>
            </a:ext>
          </a:extLst>
        </p:spPr>
      </p:pic>
      <p:sp>
        <p:nvSpPr>
          <p:cNvPr id="5" name="7-Point Star 4">
            <a:hlinkClick r:id="rId4" action="ppaction://hlinksldjump"/>
          </p:cNvPr>
          <p:cNvSpPr/>
          <p:nvPr/>
        </p:nvSpPr>
        <p:spPr>
          <a:xfrm>
            <a:off x="1217652" y="159220"/>
            <a:ext cx="2026973" cy="1066800"/>
          </a:xfrm>
          <a:prstGeom prst="star7">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4000"/>
              <a:t>1</a:t>
            </a:r>
            <a:endParaRPr lang="en-US" dirty="0"/>
          </a:p>
        </p:txBody>
      </p:sp>
      <p:sp>
        <p:nvSpPr>
          <p:cNvPr id="6" name="7-Point Star 5">
            <a:hlinkClick r:id="rId5" action="ppaction://hlinksldjump"/>
          </p:cNvPr>
          <p:cNvSpPr/>
          <p:nvPr/>
        </p:nvSpPr>
        <p:spPr>
          <a:xfrm>
            <a:off x="3562331" y="143299"/>
            <a:ext cx="2026973" cy="1082721"/>
          </a:xfrm>
          <a:prstGeom prst="star7">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4000" dirty="0"/>
              <a:t>2</a:t>
            </a:r>
            <a:endParaRPr lang="en-US" dirty="0"/>
          </a:p>
        </p:txBody>
      </p:sp>
      <p:sp>
        <p:nvSpPr>
          <p:cNvPr id="7" name="7-Point Star 6">
            <a:hlinkClick r:id="rId6" action="ppaction://hlinksldjump"/>
          </p:cNvPr>
          <p:cNvSpPr/>
          <p:nvPr/>
        </p:nvSpPr>
        <p:spPr>
          <a:xfrm>
            <a:off x="6023910" y="172752"/>
            <a:ext cx="2026973" cy="1066800"/>
          </a:xfrm>
          <a:prstGeom prst="star7">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4000" dirty="0"/>
              <a:t>3</a:t>
            </a:r>
            <a:endParaRPr lang="en-US" dirty="0"/>
          </a:p>
        </p:txBody>
      </p:sp>
      <p:sp>
        <p:nvSpPr>
          <p:cNvPr id="10" name="7-Point Star 9">
            <a:hlinkClick r:id="rId7" action="ppaction://hlinksldjump"/>
          </p:cNvPr>
          <p:cNvSpPr/>
          <p:nvPr/>
        </p:nvSpPr>
        <p:spPr>
          <a:xfrm>
            <a:off x="8604048" y="160518"/>
            <a:ext cx="2026973" cy="1066800"/>
          </a:xfrm>
          <a:prstGeom prst="star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dirty="0"/>
              <a:t>4</a:t>
            </a:r>
            <a:endParaRPr lang="en-US" dirty="0"/>
          </a:p>
        </p:txBody>
      </p:sp>
      <p:sp>
        <p:nvSpPr>
          <p:cNvPr id="11" name="7-Point Star 10">
            <a:hlinkClick r:id="rId8" action="ppaction://hlinksldjump"/>
          </p:cNvPr>
          <p:cNvSpPr/>
          <p:nvPr/>
        </p:nvSpPr>
        <p:spPr>
          <a:xfrm>
            <a:off x="1889919" y="2743200"/>
            <a:ext cx="2026973" cy="1066800"/>
          </a:xfrm>
          <a:prstGeom prst="star7">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4000" dirty="0"/>
              <a:t>5</a:t>
            </a:r>
            <a:endParaRPr lang="en-US" dirty="0"/>
          </a:p>
        </p:txBody>
      </p:sp>
      <p:sp>
        <p:nvSpPr>
          <p:cNvPr id="12" name="7-Point Star 11">
            <a:hlinkClick r:id="rId9" action="ppaction://hlinksldjump"/>
          </p:cNvPr>
          <p:cNvSpPr/>
          <p:nvPr/>
        </p:nvSpPr>
        <p:spPr>
          <a:xfrm>
            <a:off x="6026465" y="1506258"/>
            <a:ext cx="2026973" cy="1066800"/>
          </a:xfrm>
          <a:prstGeom prst="star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dirty="0"/>
              <a:t>7</a:t>
            </a:r>
            <a:endParaRPr lang="en-US" dirty="0"/>
          </a:p>
        </p:txBody>
      </p:sp>
      <p:sp>
        <p:nvSpPr>
          <p:cNvPr id="13" name="7-Point Star 12">
            <a:hlinkClick r:id="rId10" action="ppaction://hlinksldjump"/>
          </p:cNvPr>
          <p:cNvSpPr/>
          <p:nvPr/>
        </p:nvSpPr>
        <p:spPr>
          <a:xfrm>
            <a:off x="3624350" y="1524569"/>
            <a:ext cx="2026973" cy="1066800"/>
          </a:xfrm>
          <a:prstGeom prst="star7">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4000" dirty="0"/>
              <a:t>6</a:t>
            </a:r>
            <a:endParaRPr lang="en-US" dirty="0"/>
          </a:p>
        </p:txBody>
      </p:sp>
      <p:sp>
        <p:nvSpPr>
          <p:cNvPr id="15" name="7-Point Star 14">
            <a:hlinkClick r:id="rId5" action="ppaction://hlinksldjump"/>
          </p:cNvPr>
          <p:cNvSpPr/>
          <p:nvPr/>
        </p:nvSpPr>
        <p:spPr>
          <a:xfrm>
            <a:off x="8595519" y="2514600"/>
            <a:ext cx="2026973" cy="1066800"/>
          </a:xfrm>
          <a:prstGeom prst="star7">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4000" dirty="0"/>
              <a:t>8</a:t>
            </a:r>
            <a:endParaRPr lang="en-US" dirty="0"/>
          </a:p>
        </p:txBody>
      </p:sp>
      <p:sp>
        <p:nvSpPr>
          <p:cNvPr id="16" name="7-Point Star 15">
            <a:hlinkClick r:id="rId11" action="ppaction://hlinksldjump"/>
          </p:cNvPr>
          <p:cNvSpPr/>
          <p:nvPr/>
        </p:nvSpPr>
        <p:spPr>
          <a:xfrm>
            <a:off x="3490119" y="4114800"/>
            <a:ext cx="2026973" cy="1066800"/>
          </a:xfrm>
          <a:prstGeom prst="star7">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4000" dirty="0"/>
              <a:t>9</a:t>
            </a:r>
            <a:endParaRPr lang="en-US" dirty="0"/>
          </a:p>
        </p:txBody>
      </p:sp>
      <p:sp>
        <p:nvSpPr>
          <p:cNvPr id="17" name="7-Point Star 16">
            <a:hlinkClick r:id="rId8" action="ppaction://hlinksldjump"/>
          </p:cNvPr>
          <p:cNvSpPr/>
          <p:nvPr/>
        </p:nvSpPr>
        <p:spPr>
          <a:xfrm>
            <a:off x="7147719" y="3962400"/>
            <a:ext cx="2026973" cy="1066800"/>
          </a:xfrm>
          <a:prstGeom prst="star7">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4000" dirty="0"/>
              <a:t>10</a:t>
            </a:r>
            <a:endParaRPr lang="en-US" dirty="0"/>
          </a:p>
        </p:txBody>
      </p:sp>
      <p:pic>
        <p:nvPicPr>
          <p:cNvPr id="20" name="Picture 16" descr="kitt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175235" y="559339"/>
            <a:ext cx="1912956" cy="137795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1" descr="felix"/>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4252119" y="5194723"/>
            <a:ext cx="3952597" cy="1206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662247"/>
      </p:ext>
    </p:extLst>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5"/>
                                        </p:tgtEl>
                                        <p:attrNameLst>
                                          <p:attrName>style.color</p:attrName>
                                        </p:attrNameLst>
                                      </p:cBhvr>
                                      <p:by>
                                        <p:hsl h="0" s="-12549" l="-25098"/>
                                      </p:by>
                                    </p:animClr>
                                    <p:animClr clrSpc="hsl" dir="cw">
                                      <p:cBhvr>
                                        <p:cTn id="7" dur="500" fill="hold"/>
                                        <p:tgtEl>
                                          <p:spTgt spid="5"/>
                                        </p:tgtEl>
                                        <p:attrNameLst>
                                          <p:attrName>fillcolor</p:attrName>
                                        </p:attrNameLst>
                                      </p:cBhvr>
                                      <p:by>
                                        <p:hsl h="0" s="-12549" l="-25098"/>
                                      </p:by>
                                    </p:animClr>
                                    <p:animClr clrSpc="hsl" dir="cw">
                                      <p:cBhvr>
                                        <p:cTn id="8" dur="500" fill="hold"/>
                                        <p:tgtEl>
                                          <p:spTgt spid="5"/>
                                        </p:tgtEl>
                                        <p:attrNameLst>
                                          <p:attrName>stroke.color</p:attrName>
                                        </p:attrNameLst>
                                      </p:cBhvr>
                                      <p:by>
                                        <p:hsl h="0" s="-12549" l="-25098"/>
                                      </p:by>
                                    </p:animClr>
                                    <p:set>
                                      <p:cBhvr>
                                        <p:cTn id="9" dur="500" fill="hold"/>
                                        <p:tgtEl>
                                          <p:spTgt spid="5"/>
                                        </p:tgtEl>
                                        <p:attrNameLst>
                                          <p:attrName>fill.type</p:attrName>
                                        </p:attrNameLst>
                                      </p:cBhvr>
                                      <p:to>
                                        <p:strVal val="solid"/>
                                      </p:to>
                                    </p:set>
                                  </p:childTnLst>
                                </p:cTn>
                              </p:par>
                            </p:childTnLst>
                          </p:cTn>
                        </p:par>
                      </p:childTnLst>
                    </p:cTn>
                  </p:par>
                </p:childTnLst>
              </p:cTn>
              <p:nextCondLst>
                <p:cond evt="onClick" delay="0">
                  <p:tgtEl>
                    <p:spTgt spid="5"/>
                  </p:tgtEl>
                </p:cond>
              </p:nextCondLst>
            </p:seq>
            <p:seq concurrent="1" nextAc="seek">
              <p:cTn id="10" restart="whenNotActive" fill="hold" evtFilter="cancelBubble" nodeType="interactiveSeq">
                <p:stCondLst>
                  <p:cond evt="onClick" delay="0">
                    <p:tgtEl>
                      <p:spTgt spid="6"/>
                    </p:tgtEl>
                  </p:cond>
                </p:stCondLst>
                <p:endSync evt="end" delay="0">
                  <p:rtn val="all"/>
                </p:endSync>
                <p:childTnLst>
                  <p:par>
                    <p:cTn id="11" fill="hold">
                      <p:stCondLst>
                        <p:cond delay="0"/>
                      </p:stCondLst>
                      <p:childTnLst>
                        <p:par>
                          <p:cTn id="12" fill="hold">
                            <p:stCondLst>
                              <p:cond delay="0"/>
                            </p:stCondLst>
                            <p:childTnLst>
                              <p:par>
                                <p:cTn id="13" presetID="24" presetClass="emph" presetSubtype="0" fill="hold" grpId="0" nodeType="clickEffect">
                                  <p:stCondLst>
                                    <p:cond delay="0"/>
                                  </p:stCondLst>
                                  <p:childTnLst>
                                    <p:animClr clrSpc="hsl" dir="cw">
                                      <p:cBhvr override="childStyle">
                                        <p:cTn id="14" dur="500" fill="hold"/>
                                        <p:tgtEl>
                                          <p:spTgt spid="6"/>
                                        </p:tgtEl>
                                        <p:attrNameLst>
                                          <p:attrName>style.color</p:attrName>
                                        </p:attrNameLst>
                                      </p:cBhvr>
                                      <p:by>
                                        <p:hsl h="0" s="-12549" l="-25098"/>
                                      </p:by>
                                    </p:animClr>
                                    <p:animClr clrSpc="hsl" dir="cw">
                                      <p:cBhvr>
                                        <p:cTn id="15" dur="500" fill="hold"/>
                                        <p:tgtEl>
                                          <p:spTgt spid="6"/>
                                        </p:tgtEl>
                                        <p:attrNameLst>
                                          <p:attrName>fillcolor</p:attrName>
                                        </p:attrNameLst>
                                      </p:cBhvr>
                                      <p:by>
                                        <p:hsl h="0" s="-12549" l="-25098"/>
                                      </p:by>
                                    </p:animClr>
                                    <p:animClr clrSpc="hsl" dir="cw">
                                      <p:cBhvr>
                                        <p:cTn id="16" dur="500" fill="hold"/>
                                        <p:tgtEl>
                                          <p:spTgt spid="6"/>
                                        </p:tgtEl>
                                        <p:attrNameLst>
                                          <p:attrName>stroke.color</p:attrName>
                                        </p:attrNameLst>
                                      </p:cBhvr>
                                      <p:by>
                                        <p:hsl h="0" s="-12549" l="-25098"/>
                                      </p:by>
                                    </p:animClr>
                                    <p:set>
                                      <p:cBhvr>
                                        <p:cTn id="17" dur="500" fill="hold"/>
                                        <p:tgtEl>
                                          <p:spTgt spid="6"/>
                                        </p:tgtEl>
                                        <p:attrNameLst>
                                          <p:attrName>fill.type</p:attrName>
                                        </p:attrNameLst>
                                      </p:cBhvr>
                                      <p:to>
                                        <p:strVal val="solid"/>
                                      </p:to>
                                    </p:set>
                                  </p:childTnLst>
                                </p:cTn>
                              </p:par>
                            </p:childTnLst>
                          </p:cTn>
                        </p:par>
                      </p:childTnLst>
                    </p:cTn>
                  </p:par>
                </p:childTnLst>
              </p:cTn>
              <p:nextCondLst>
                <p:cond evt="onClick" delay="0">
                  <p:tgtEl>
                    <p:spTgt spid="6"/>
                  </p:tgtEl>
                </p:cond>
              </p:nextCondLst>
            </p:seq>
            <p:seq concurrent="1" nextAc="seek">
              <p:cTn id="18" restart="whenNotActive" fill="hold" evtFilter="cancelBubble" nodeType="interactiveSeq">
                <p:stCondLst>
                  <p:cond evt="onClick" delay="0">
                    <p:tgtEl>
                      <p:spTgt spid="7"/>
                    </p:tgtEl>
                  </p:cond>
                </p:stCondLst>
                <p:endSync evt="end" delay="0">
                  <p:rtn val="all"/>
                </p:endSync>
                <p:childTnLst>
                  <p:par>
                    <p:cTn id="19" fill="hold">
                      <p:stCondLst>
                        <p:cond delay="0"/>
                      </p:stCondLst>
                      <p:childTnLst>
                        <p:par>
                          <p:cTn id="20" fill="hold">
                            <p:stCondLst>
                              <p:cond delay="0"/>
                            </p:stCondLst>
                            <p:childTnLst>
                              <p:par>
                                <p:cTn id="21" presetID="24" presetClass="emph" presetSubtype="0" fill="hold" grpId="0" nodeType="clickEffect">
                                  <p:stCondLst>
                                    <p:cond delay="0"/>
                                  </p:stCondLst>
                                  <p:childTnLst>
                                    <p:animClr clrSpc="hsl" dir="cw">
                                      <p:cBhvr override="childStyle">
                                        <p:cTn id="22" dur="500" fill="hold"/>
                                        <p:tgtEl>
                                          <p:spTgt spid="7"/>
                                        </p:tgtEl>
                                        <p:attrNameLst>
                                          <p:attrName>style.color</p:attrName>
                                        </p:attrNameLst>
                                      </p:cBhvr>
                                      <p:by>
                                        <p:hsl h="0" s="-12549" l="-25098"/>
                                      </p:by>
                                    </p:animClr>
                                    <p:animClr clrSpc="hsl" dir="cw">
                                      <p:cBhvr>
                                        <p:cTn id="23" dur="500" fill="hold"/>
                                        <p:tgtEl>
                                          <p:spTgt spid="7"/>
                                        </p:tgtEl>
                                        <p:attrNameLst>
                                          <p:attrName>fillcolor</p:attrName>
                                        </p:attrNameLst>
                                      </p:cBhvr>
                                      <p:by>
                                        <p:hsl h="0" s="-12549" l="-25098"/>
                                      </p:by>
                                    </p:animClr>
                                    <p:animClr clrSpc="hsl" dir="cw">
                                      <p:cBhvr>
                                        <p:cTn id="24" dur="500" fill="hold"/>
                                        <p:tgtEl>
                                          <p:spTgt spid="7"/>
                                        </p:tgtEl>
                                        <p:attrNameLst>
                                          <p:attrName>stroke.color</p:attrName>
                                        </p:attrNameLst>
                                      </p:cBhvr>
                                      <p:by>
                                        <p:hsl h="0" s="-12549" l="-25098"/>
                                      </p:by>
                                    </p:animClr>
                                    <p:set>
                                      <p:cBhvr>
                                        <p:cTn id="25" dur="500" fill="hold"/>
                                        <p:tgtEl>
                                          <p:spTgt spid="7"/>
                                        </p:tgtEl>
                                        <p:attrNameLst>
                                          <p:attrName>fill.type</p:attrName>
                                        </p:attrNameLst>
                                      </p:cBhvr>
                                      <p:to>
                                        <p:strVal val="solid"/>
                                      </p:to>
                                    </p:set>
                                  </p:childTnLst>
                                </p:cTn>
                              </p:par>
                            </p:childTnLst>
                          </p:cTn>
                        </p:par>
                      </p:childTnLst>
                    </p:cTn>
                  </p:par>
                </p:childTnLst>
              </p:cTn>
              <p:nextCondLst>
                <p:cond evt="onClick" delay="0">
                  <p:tgtEl>
                    <p:spTgt spid="7"/>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24" presetClass="emph" presetSubtype="0" fill="hold" grpId="0" nodeType="clickEffect">
                                  <p:stCondLst>
                                    <p:cond delay="0"/>
                                  </p:stCondLst>
                                  <p:childTnLst>
                                    <p:animClr clrSpc="hsl" dir="cw">
                                      <p:cBhvr override="childStyle">
                                        <p:cTn id="30" dur="500" fill="hold"/>
                                        <p:tgtEl>
                                          <p:spTgt spid="10"/>
                                        </p:tgtEl>
                                        <p:attrNameLst>
                                          <p:attrName>style.color</p:attrName>
                                        </p:attrNameLst>
                                      </p:cBhvr>
                                      <p:by>
                                        <p:hsl h="0" s="-12549" l="-25098"/>
                                      </p:by>
                                    </p:animClr>
                                    <p:animClr clrSpc="hsl" dir="cw">
                                      <p:cBhvr>
                                        <p:cTn id="31" dur="500" fill="hold"/>
                                        <p:tgtEl>
                                          <p:spTgt spid="10"/>
                                        </p:tgtEl>
                                        <p:attrNameLst>
                                          <p:attrName>fillcolor</p:attrName>
                                        </p:attrNameLst>
                                      </p:cBhvr>
                                      <p:by>
                                        <p:hsl h="0" s="-12549" l="-25098"/>
                                      </p:by>
                                    </p:animClr>
                                    <p:animClr clrSpc="hsl" dir="cw">
                                      <p:cBhvr>
                                        <p:cTn id="32" dur="500" fill="hold"/>
                                        <p:tgtEl>
                                          <p:spTgt spid="10"/>
                                        </p:tgtEl>
                                        <p:attrNameLst>
                                          <p:attrName>stroke.color</p:attrName>
                                        </p:attrNameLst>
                                      </p:cBhvr>
                                      <p:by>
                                        <p:hsl h="0" s="-12549" l="-25098"/>
                                      </p:by>
                                    </p:animClr>
                                    <p:set>
                                      <p:cBhvr>
                                        <p:cTn id="33" dur="500" fill="hold"/>
                                        <p:tgtEl>
                                          <p:spTgt spid="10"/>
                                        </p:tgtEl>
                                        <p:attrNameLst>
                                          <p:attrName>fill.type</p:attrName>
                                        </p:attrNameLst>
                                      </p:cBhvr>
                                      <p:to>
                                        <p:strVal val="solid"/>
                                      </p:to>
                                    </p:set>
                                  </p:childTnLst>
                                </p:cTn>
                              </p:par>
                            </p:childTnLst>
                          </p:cTn>
                        </p:par>
                      </p:childTnLst>
                    </p:cTn>
                  </p:par>
                </p:childTnLst>
              </p:cTn>
              <p:nextCondLst>
                <p:cond evt="onClick" delay="0">
                  <p:tgtEl>
                    <p:spTgt spid="10"/>
                  </p:tgtEl>
                </p:cond>
              </p:nextCondLst>
            </p:seq>
            <p:seq concurrent="1" nextAc="seek">
              <p:cTn id="34" restart="whenNotActive" fill="hold" evtFilter="cancelBubble" nodeType="interactiveSeq">
                <p:stCondLst>
                  <p:cond evt="onClick" delay="0">
                    <p:tgtEl>
                      <p:spTgt spid="13"/>
                    </p:tgtEl>
                  </p:cond>
                </p:stCondLst>
                <p:endSync evt="end" delay="0">
                  <p:rtn val="all"/>
                </p:endSync>
                <p:childTnLst>
                  <p:par>
                    <p:cTn id="35" fill="hold">
                      <p:stCondLst>
                        <p:cond delay="0"/>
                      </p:stCondLst>
                      <p:childTnLst>
                        <p:par>
                          <p:cTn id="36" fill="hold">
                            <p:stCondLst>
                              <p:cond delay="0"/>
                            </p:stCondLst>
                            <p:childTnLst>
                              <p:par>
                                <p:cTn id="37" presetID="24" presetClass="emph" presetSubtype="0" fill="hold" grpId="0" nodeType="clickEffect">
                                  <p:stCondLst>
                                    <p:cond delay="0"/>
                                  </p:stCondLst>
                                  <p:childTnLst>
                                    <p:animClr clrSpc="hsl" dir="cw">
                                      <p:cBhvr override="childStyle">
                                        <p:cTn id="38" dur="500" fill="hold"/>
                                        <p:tgtEl>
                                          <p:spTgt spid="13"/>
                                        </p:tgtEl>
                                        <p:attrNameLst>
                                          <p:attrName>style.color</p:attrName>
                                        </p:attrNameLst>
                                      </p:cBhvr>
                                      <p:by>
                                        <p:hsl h="0" s="-12549" l="-25098"/>
                                      </p:by>
                                    </p:animClr>
                                    <p:animClr clrSpc="hsl" dir="cw">
                                      <p:cBhvr>
                                        <p:cTn id="39" dur="500" fill="hold"/>
                                        <p:tgtEl>
                                          <p:spTgt spid="13"/>
                                        </p:tgtEl>
                                        <p:attrNameLst>
                                          <p:attrName>fillcolor</p:attrName>
                                        </p:attrNameLst>
                                      </p:cBhvr>
                                      <p:by>
                                        <p:hsl h="0" s="-12549" l="-25098"/>
                                      </p:by>
                                    </p:animClr>
                                    <p:animClr clrSpc="hsl" dir="cw">
                                      <p:cBhvr>
                                        <p:cTn id="40" dur="500" fill="hold"/>
                                        <p:tgtEl>
                                          <p:spTgt spid="13"/>
                                        </p:tgtEl>
                                        <p:attrNameLst>
                                          <p:attrName>stroke.color</p:attrName>
                                        </p:attrNameLst>
                                      </p:cBhvr>
                                      <p:by>
                                        <p:hsl h="0" s="-12549" l="-25098"/>
                                      </p:by>
                                    </p:animClr>
                                    <p:set>
                                      <p:cBhvr>
                                        <p:cTn id="41" dur="500" fill="hold"/>
                                        <p:tgtEl>
                                          <p:spTgt spid="13"/>
                                        </p:tgtEl>
                                        <p:attrNameLst>
                                          <p:attrName>fill.type</p:attrName>
                                        </p:attrNameLst>
                                      </p:cBhvr>
                                      <p:to>
                                        <p:strVal val="solid"/>
                                      </p:to>
                                    </p:set>
                                  </p:childTnLst>
                                </p:cTn>
                              </p:par>
                            </p:childTnLst>
                          </p:cTn>
                        </p:par>
                      </p:childTnLst>
                    </p:cTn>
                  </p:par>
                </p:childTnLst>
              </p:cTn>
              <p:nextCondLst>
                <p:cond evt="onClick" delay="0">
                  <p:tgtEl>
                    <p:spTgt spid="13"/>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24" presetClass="emph" presetSubtype="0" fill="hold" grpId="0" nodeType="clickEffect">
                                  <p:stCondLst>
                                    <p:cond delay="0"/>
                                  </p:stCondLst>
                                  <p:childTnLst>
                                    <p:animClr clrSpc="hsl" dir="cw">
                                      <p:cBhvr override="childStyle">
                                        <p:cTn id="46" dur="500" fill="hold"/>
                                        <p:tgtEl>
                                          <p:spTgt spid="12"/>
                                        </p:tgtEl>
                                        <p:attrNameLst>
                                          <p:attrName>style.color</p:attrName>
                                        </p:attrNameLst>
                                      </p:cBhvr>
                                      <p:by>
                                        <p:hsl h="0" s="-12549" l="-25098"/>
                                      </p:by>
                                    </p:animClr>
                                    <p:animClr clrSpc="hsl" dir="cw">
                                      <p:cBhvr>
                                        <p:cTn id="47" dur="500" fill="hold"/>
                                        <p:tgtEl>
                                          <p:spTgt spid="12"/>
                                        </p:tgtEl>
                                        <p:attrNameLst>
                                          <p:attrName>fillcolor</p:attrName>
                                        </p:attrNameLst>
                                      </p:cBhvr>
                                      <p:by>
                                        <p:hsl h="0" s="-12549" l="-25098"/>
                                      </p:by>
                                    </p:animClr>
                                    <p:animClr clrSpc="hsl" dir="cw">
                                      <p:cBhvr>
                                        <p:cTn id="48" dur="500" fill="hold"/>
                                        <p:tgtEl>
                                          <p:spTgt spid="12"/>
                                        </p:tgtEl>
                                        <p:attrNameLst>
                                          <p:attrName>stroke.color</p:attrName>
                                        </p:attrNameLst>
                                      </p:cBhvr>
                                      <p:by>
                                        <p:hsl h="0" s="-12549" l="-25098"/>
                                      </p:by>
                                    </p:animClr>
                                    <p:set>
                                      <p:cBhvr>
                                        <p:cTn id="49" dur="500" fill="hold"/>
                                        <p:tgtEl>
                                          <p:spTgt spid="12"/>
                                        </p:tgtEl>
                                        <p:attrNameLst>
                                          <p:attrName>fill.type</p:attrName>
                                        </p:attrNameLst>
                                      </p:cBhvr>
                                      <p:to>
                                        <p:strVal val="solid"/>
                                      </p:to>
                                    </p:set>
                                  </p:childTnLst>
                                </p:cTn>
                              </p:par>
                            </p:childTnLst>
                          </p:cTn>
                        </p:par>
                      </p:childTnLst>
                    </p:cTn>
                  </p:par>
                </p:childTnLst>
              </p:cTn>
              <p:nextCondLst>
                <p:cond evt="onClick" delay="0">
                  <p:tgtEl>
                    <p:spTgt spid="12"/>
                  </p:tgtEl>
                </p:cond>
              </p:nextCondLst>
            </p:seq>
            <p:seq concurrent="1" nextAc="seek">
              <p:cTn id="50" restart="whenNotActive" fill="hold" evtFilter="cancelBubble" nodeType="interactiveSeq">
                <p:stCondLst>
                  <p:cond evt="onClick" delay="0">
                    <p:tgtEl>
                      <p:spTgt spid="15"/>
                    </p:tgtEl>
                  </p:cond>
                </p:stCondLst>
                <p:endSync evt="end" delay="0">
                  <p:rtn val="all"/>
                </p:endSync>
                <p:childTnLst>
                  <p:par>
                    <p:cTn id="51" fill="hold">
                      <p:stCondLst>
                        <p:cond delay="0"/>
                      </p:stCondLst>
                      <p:childTnLst>
                        <p:par>
                          <p:cTn id="52" fill="hold">
                            <p:stCondLst>
                              <p:cond delay="0"/>
                            </p:stCondLst>
                            <p:childTnLst>
                              <p:par>
                                <p:cTn id="53" presetID="24" presetClass="emph" presetSubtype="0" fill="hold" grpId="0" nodeType="clickEffect">
                                  <p:stCondLst>
                                    <p:cond delay="0"/>
                                  </p:stCondLst>
                                  <p:childTnLst>
                                    <p:animClr clrSpc="hsl" dir="cw">
                                      <p:cBhvr override="childStyle">
                                        <p:cTn id="54" dur="500" fill="hold"/>
                                        <p:tgtEl>
                                          <p:spTgt spid="15"/>
                                        </p:tgtEl>
                                        <p:attrNameLst>
                                          <p:attrName>style.color</p:attrName>
                                        </p:attrNameLst>
                                      </p:cBhvr>
                                      <p:by>
                                        <p:hsl h="0" s="-12549" l="-25098"/>
                                      </p:by>
                                    </p:animClr>
                                    <p:animClr clrSpc="hsl" dir="cw">
                                      <p:cBhvr>
                                        <p:cTn id="55" dur="500" fill="hold"/>
                                        <p:tgtEl>
                                          <p:spTgt spid="15"/>
                                        </p:tgtEl>
                                        <p:attrNameLst>
                                          <p:attrName>fillcolor</p:attrName>
                                        </p:attrNameLst>
                                      </p:cBhvr>
                                      <p:by>
                                        <p:hsl h="0" s="-12549" l="-25098"/>
                                      </p:by>
                                    </p:animClr>
                                    <p:animClr clrSpc="hsl" dir="cw">
                                      <p:cBhvr>
                                        <p:cTn id="56" dur="500" fill="hold"/>
                                        <p:tgtEl>
                                          <p:spTgt spid="15"/>
                                        </p:tgtEl>
                                        <p:attrNameLst>
                                          <p:attrName>stroke.color</p:attrName>
                                        </p:attrNameLst>
                                      </p:cBhvr>
                                      <p:by>
                                        <p:hsl h="0" s="-12549" l="-25098"/>
                                      </p:by>
                                    </p:animClr>
                                    <p:set>
                                      <p:cBhvr>
                                        <p:cTn id="57" dur="500" fill="hold"/>
                                        <p:tgtEl>
                                          <p:spTgt spid="15"/>
                                        </p:tgtEl>
                                        <p:attrNameLst>
                                          <p:attrName>fill.type</p:attrName>
                                        </p:attrNameLst>
                                      </p:cBhvr>
                                      <p:to>
                                        <p:strVal val="solid"/>
                                      </p:to>
                                    </p:set>
                                  </p:childTnLst>
                                </p:cTn>
                              </p:par>
                            </p:childTnLst>
                          </p:cTn>
                        </p:par>
                      </p:childTnLst>
                    </p:cTn>
                  </p:par>
                </p:childTnLst>
              </p:cTn>
              <p:nextCondLst>
                <p:cond evt="onClick" delay="0">
                  <p:tgtEl>
                    <p:spTgt spid="15"/>
                  </p:tgtEl>
                </p:cond>
              </p:nextCondLst>
            </p:seq>
            <p:seq concurrent="1" nextAc="seek">
              <p:cTn id="58" restart="whenNotActive" fill="hold" evtFilter="cancelBubble" nodeType="interactiveSeq">
                <p:stCondLst>
                  <p:cond evt="onClick" delay="0">
                    <p:tgtEl>
                      <p:spTgt spid="11"/>
                    </p:tgtEl>
                  </p:cond>
                </p:stCondLst>
                <p:endSync evt="end" delay="0">
                  <p:rtn val="all"/>
                </p:endSync>
                <p:childTnLst>
                  <p:par>
                    <p:cTn id="59" fill="hold">
                      <p:stCondLst>
                        <p:cond delay="0"/>
                      </p:stCondLst>
                      <p:childTnLst>
                        <p:par>
                          <p:cTn id="60" fill="hold">
                            <p:stCondLst>
                              <p:cond delay="0"/>
                            </p:stCondLst>
                            <p:childTnLst>
                              <p:par>
                                <p:cTn id="61" presetID="24" presetClass="emph" presetSubtype="0" fill="hold" grpId="0" nodeType="clickEffect">
                                  <p:stCondLst>
                                    <p:cond delay="0"/>
                                  </p:stCondLst>
                                  <p:childTnLst>
                                    <p:animClr clrSpc="hsl" dir="cw">
                                      <p:cBhvr override="childStyle">
                                        <p:cTn id="62" dur="500" fill="hold"/>
                                        <p:tgtEl>
                                          <p:spTgt spid="11"/>
                                        </p:tgtEl>
                                        <p:attrNameLst>
                                          <p:attrName>style.color</p:attrName>
                                        </p:attrNameLst>
                                      </p:cBhvr>
                                      <p:by>
                                        <p:hsl h="0" s="-12549" l="-25098"/>
                                      </p:by>
                                    </p:animClr>
                                    <p:animClr clrSpc="hsl" dir="cw">
                                      <p:cBhvr>
                                        <p:cTn id="63" dur="500" fill="hold"/>
                                        <p:tgtEl>
                                          <p:spTgt spid="11"/>
                                        </p:tgtEl>
                                        <p:attrNameLst>
                                          <p:attrName>fillcolor</p:attrName>
                                        </p:attrNameLst>
                                      </p:cBhvr>
                                      <p:by>
                                        <p:hsl h="0" s="-12549" l="-25098"/>
                                      </p:by>
                                    </p:animClr>
                                    <p:animClr clrSpc="hsl" dir="cw">
                                      <p:cBhvr>
                                        <p:cTn id="64" dur="500" fill="hold"/>
                                        <p:tgtEl>
                                          <p:spTgt spid="11"/>
                                        </p:tgtEl>
                                        <p:attrNameLst>
                                          <p:attrName>stroke.color</p:attrName>
                                        </p:attrNameLst>
                                      </p:cBhvr>
                                      <p:by>
                                        <p:hsl h="0" s="-12549" l="-25098"/>
                                      </p:by>
                                    </p:animClr>
                                    <p:set>
                                      <p:cBhvr>
                                        <p:cTn id="65" dur="500" fill="hold"/>
                                        <p:tgtEl>
                                          <p:spTgt spid="11"/>
                                        </p:tgtEl>
                                        <p:attrNameLst>
                                          <p:attrName>fill.type</p:attrName>
                                        </p:attrNameLst>
                                      </p:cBhvr>
                                      <p:to>
                                        <p:strVal val="solid"/>
                                      </p:to>
                                    </p:set>
                                  </p:childTnLst>
                                </p:cTn>
                              </p:par>
                            </p:childTnLst>
                          </p:cTn>
                        </p:par>
                      </p:childTnLst>
                    </p:cTn>
                  </p:par>
                </p:childTnLst>
              </p:cTn>
              <p:nextCondLst>
                <p:cond evt="onClick" delay="0">
                  <p:tgtEl>
                    <p:spTgt spid="11"/>
                  </p:tgtEl>
                </p:cond>
              </p:nextCondLst>
            </p:seq>
            <p:seq concurrent="1" nextAc="seek">
              <p:cTn id="66" restart="whenNotActive" fill="hold" evtFilter="cancelBubble" nodeType="interactiveSeq">
                <p:stCondLst>
                  <p:cond evt="onClick" delay="0">
                    <p:tgtEl>
                      <p:spTgt spid="16"/>
                    </p:tgtEl>
                  </p:cond>
                </p:stCondLst>
                <p:endSync evt="end" delay="0">
                  <p:rtn val="all"/>
                </p:endSync>
                <p:childTnLst>
                  <p:par>
                    <p:cTn id="67" fill="hold">
                      <p:stCondLst>
                        <p:cond delay="0"/>
                      </p:stCondLst>
                      <p:childTnLst>
                        <p:par>
                          <p:cTn id="68" fill="hold">
                            <p:stCondLst>
                              <p:cond delay="0"/>
                            </p:stCondLst>
                            <p:childTnLst>
                              <p:par>
                                <p:cTn id="69" presetID="24" presetClass="emph" presetSubtype="0" fill="hold" grpId="0" nodeType="clickEffect">
                                  <p:stCondLst>
                                    <p:cond delay="0"/>
                                  </p:stCondLst>
                                  <p:childTnLst>
                                    <p:animClr clrSpc="hsl" dir="cw">
                                      <p:cBhvr override="childStyle">
                                        <p:cTn id="70" dur="500" fill="hold"/>
                                        <p:tgtEl>
                                          <p:spTgt spid="16"/>
                                        </p:tgtEl>
                                        <p:attrNameLst>
                                          <p:attrName>style.color</p:attrName>
                                        </p:attrNameLst>
                                      </p:cBhvr>
                                      <p:by>
                                        <p:hsl h="0" s="-12549" l="-25098"/>
                                      </p:by>
                                    </p:animClr>
                                    <p:animClr clrSpc="hsl" dir="cw">
                                      <p:cBhvr>
                                        <p:cTn id="71" dur="500" fill="hold"/>
                                        <p:tgtEl>
                                          <p:spTgt spid="16"/>
                                        </p:tgtEl>
                                        <p:attrNameLst>
                                          <p:attrName>fillcolor</p:attrName>
                                        </p:attrNameLst>
                                      </p:cBhvr>
                                      <p:by>
                                        <p:hsl h="0" s="-12549" l="-25098"/>
                                      </p:by>
                                    </p:animClr>
                                    <p:animClr clrSpc="hsl" dir="cw">
                                      <p:cBhvr>
                                        <p:cTn id="72" dur="500" fill="hold"/>
                                        <p:tgtEl>
                                          <p:spTgt spid="16"/>
                                        </p:tgtEl>
                                        <p:attrNameLst>
                                          <p:attrName>stroke.color</p:attrName>
                                        </p:attrNameLst>
                                      </p:cBhvr>
                                      <p:by>
                                        <p:hsl h="0" s="-12549" l="-25098"/>
                                      </p:by>
                                    </p:animClr>
                                    <p:set>
                                      <p:cBhvr>
                                        <p:cTn id="73" dur="500" fill="hold"/>
                                        <p:tgtEl>
                                          <p:spTgt spid="16"/>
                                        </p:tgtEl>
                                        <p:attrNameLst>
                                          <p:attrName>fill.type</p:attrName>
                                        </p:attrNameLst>
                                      </p:cBhvr>
                                      <p:to>
                                        <p:strVal val="solid"/>
                                      </p:to>
                                    </p:set>
                                  </p:childTnLst>
                                </p:cTn>
                              </p:par>
                            </p:childTnLst>
                          </p:cTn>
                        </p:par>
                      </p:childTnLst>
                    </p:cTn>
                  </p:par>
                </p:childTnLst>
              </p:cTn>
              <p:nextCondLst>
                <p:cond evt="onClick" delay="0">
                  <p:tgtEl>
                    <p:spTgt spid="16"/>
                  </p:tgtEl>
                </p:cond>
              </p:nextCondLst>
            </p:seq>
            <p:seq concurrent="1" nextAc="seek">
              <p:cTn id="74" restart="whenNotActive" fill="hold" evtFilter="cancelBubble" nodeType="interactiveSeq">
                <p:stCondLst>
                  <p:cond evt="onClick" delay="0">
                    <p:tgtEl>
                      <p:spTgt spid="17"/>
                    </p:tgtEl>
                  </p:cond>
                </p:stCondLst>
                <p:endSync evt="end" delay="0">
                  <p:rtn val="all"/>
                </p:endSync>
                <p:childTnLst>
                  <p:par>
                    <p:cTn id="75" fill="hold">
                      <p:stCondLst>
                        <p:cond delay="0"/>
                      </p:stCondLst>
                      <p:childTnLst>
                        <p:par>
                          <p:cTn id="76" fill="hold">
                            <p:stCondLst>
                              <p:cond delay="0"/>
                            </p:stCondLst>
                            <p:childTnLst>
                              <p:par>
                                <p:cTn id="77" presetID="24" presetClass="emph" presetSubtype="0" fill="hold" grpId="0" nodeType="clickEffect">
                                  <p:stCondLst>
                                    <p:cond delay="0"/>
                                  </p:stCondLst>
                                  <p:childTnLst>
                                    <p:animClr clrSpc="hsl" dir="cw">
                                      <p:cBhvr override="childStyle">
                                        <p:cTn id="78" dur="500" fill="hold"/>
                                        <p:tgtEl>
                                          <p:spTgt spid="17"/>
                                        </p:tgtEl>
                                        <p:attrNameLst>
                                          <p:attrName>style.color</p:attrName>
                                        </p:attrNameLst>
                                      </p:cBhvr>
                                      <p:by>
                                        <p:hsl h="0" s="-12549" l="-25098"/>
                                      </p:by>
                                    </p:animClr>
                                    <p:animClr clrSpc="hsl" dir="cw">
                                      <p:cBhvr>
                                        <p:cTn id="79" dur="500" fill="hold"/>
                                        <p:tgtEl>
                                          <p:spTgt spid="17"/>
                                        </p:tgtEl>
                                        <p:attrNameLst>
                                          <p:attrName>fillcolor</p:attrName>
                                        </p:attrNameLst>
                                      </p:cBhvr>
                                      <p:by>
                                        <p:hsl h="0" s="-12549" l="-25098"/>
                                      </p:by>
                                    </p:animClr>
                                    <p:animClr clrSpc="hsl" dir="cw">
                                      <p:cBhvr>
                                        <p:cTn id="80" dur="500" fill="hold"/>
                                        <p:tgtEl>
                                          <p:spTgt spid="17"/>
                                        </p:tgtEl>
                                        <p:attrNameLst>
                                          <p:attrName>stroke.color</p:attrName>
                                        </p:attrNameLst>
                                      </p:cBhvr>
                                      <p:by>
                                        <p:hsl h="0" s="-12549" l="-25098"/>
                                      </p:by>
                                    </p:animClr>
                                    <p:set>
                                      <p:cBhvr>
                                        <p:cTn id="81" dur="500" fill="hold"/>
                                        <p:tgtEl>
                                          <p:spTgt spid="17"/>
                                        </p:tgtEl>
                                        <p:attrNameLst>
                                          <p:attrName>fill.type</p:attrName>
                                        </p:attrNameLst>
                                      </p:cBhvr>
                                      <p:to>
                                        <p:strVal val="solid"/>
                                      </p:to>
                                    </p:set>
                                  </p:childTnLst>
                                </p:cTn>
                              </p:par>
                            </p:childTnLst>
                          </p:cTn>
                        </p:par>
                      </p:childTnLst>
                    </p:cTn>
                  </p:par>
                </p:childTnLst>
              </p:cTn>
              <p:nextCondLst>
                <p:cond evt="onClick" delay="0">
                  <p:tgtEl>
                    <p:spTgt spid="17"/>
                  </p:tgtEl>
                </p:cond>
              </p:nextCondLst>
            </p:seq>
          </p:childTnLst>
        </p:cTn>
      </p:par>
    </p:tnLst>
    <p:bldLst>
      <p:bldP spid="5" grpId="0" animBg="1"/>
      <p:bldP spid="6" grpId="0" animBg="1"/>
      <p:bldP spid="7" grpId="0" animBg="1"/>
      <p:bldP spid="10" grpId="0" animBg="1"/>
      <p:bldP spid="11" grpId="0" animBg="1"/>
      <p:bldP spid="12" grpId="0" animBg="1"/>
      <p:bldP spid="13"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lh6.googleusercontent.com/proxy/BrgU_WCOd5rLr4Wb1dFZ7X2-ufYUGePMSofOA3aNBKnlqOgD5tQuV5_hik6pVKQ5wV5yYAqozTddiEDqW3ztgQeZSYyEd0URNY7DKB1RDihgXI1hNsDs9QCPsanjsXIWjz63fWDL=w426-h255-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9015"/>
            <a:ext cx="12161839" cy="644277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Fireworks-05-ju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4108" y="21543"/>
            <a:ext cx="3040460" cy="22758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Fireworks-05-ju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7197" y="-23459"/>
            <a:ext cx="3040460" cy="227584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19"/>
          <p:cNvGrpSpPr/>
          <p:nvPr/>
        </p:nvGrpSpPr>
        <p:grpSpPr>
          <a:xfrm>
            <a:off x="635320" y="1096380"/>
            <a:ext cx="11747367" cy="4196080"/>
            <a:chOff x="311624" y="2057400"/>
            <a:chExt cx="8832376" cy="4495800"/>
          </a:xfrm>
        </p:grpSpPr>
        <p:sp>
          <p:nvSpPr>
            <p:cNvPr id="17" name="Explosion 2 16"/>
            <p:cNvSpPr/>
            <p:nvPr/>
          </p:nvSpPr>
          <p:spPr>
            <a:xfrm>
              <a:off x="311624" y="2057400"/>
              <a:ext cx="8832376" cy="4495800"/>
            </a:xfrm>
            <a:prstGeom prst="irregularSeal2">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n>
                  <a:solidFill>
                    <a:schemeClr val="bg1"/>
                  </a:solidFill>
                </a:ln>
              </a:endParaRPr>
            </a:p>
          </p:txBody>
        </p:sp>
        <p:sp>
          <p:nvSpPr>
            <p:cNvPr id="19" name="Rectangle 18"/>
            <p:cNvSpPr/>
            <p:nvPr/>
          </p:nvSpPr>
          <p:spPr>
            <a:xfrm>
              <a:off x="1955240" y="3855735"/>
              <a:ext cx="3814806" cy="108821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000" b="1" cap="none" spc="0" dirty="0">
                  <a:ln/>
                  <a:solidFill>
                    <a:srgbClr val="FFFF00"/>
                  </a:solidFill>
                  <a:effectLst/>
                </a:rPr>
                <a:t>Lucky NUMBER</a:t>
              </a:r>
            </a:p>
          </p:txBody>
        </p:sp>
      </p:grpSp>
      <p:pic>
        <p:nvPicPr>
          <p:cNvPr id="21" name="Picture 14" descr="Entertainment-02-june"/>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808854" y="4695402"/>
            <a:ext cx="2107207" cy="142091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0" descr="bells2med"/>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985718" y="5405860"/>
            <a:ext cx="2419699" cy="92456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7" descr="0830js5b15daddi012pz8"/>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366626" y="183915"/>
            <a:ext cx="1013487" cy="2667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7" descr="0830js5b15daddi012pz8"/>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0252223" y="248035"/>
            <a:ext cx="1013487" cy="2667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5" descr="1170266raz1dx7w0s"/>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28577" y="4387955"/>
            <a:ext cx="1013487" cy="2035810"/>
          </a:xfrm>
          <a:prstGeom prst="rect">
            <a:avLst/>
          </a:prstGeom>
          <a:noFill/>
          <a:extLst>
            <a:ext uri="{909E8E84-426E-40DD-AFC4-6F175D3DCCD1}">
              <a14:hiddenFill xmlns:a14="http://schemas.microsoft.com/office/drawing/2010/main">
                <a:solidFill>
                  <a:srgbClr val="FFFFFF"/>
                </a:solidFill>
              </a14:hiddenFill>
            </a:ext>
          </a:extLst>
        </p:spPr>
      </p:pic>
      <p:sp>
        <p:nvSpPr>
          <p:cNvPr id="2" name="Action Button: Forward or Next 1">
            <a:hlinkClick r:id="rId10" action="ppaction://hlinksldjump" highlightClick="1"/>
          </p:cNvPr>
          <p:cNvSpPr/>
          <p:nvPr/>
        </p:nvSpPr>
        <p:spPr>
          <a:xfrm>
            <a:off x="11249071" y="6022976"/>
            <a:ext cx="810789" cy="30744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8" descr="nhacso"/>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40459" y="3963680"/>
            <a:ext cx="1393544" cy="97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90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par>
                                <p:cTn id="11" presetID="26" presetClass="emph" presetSubtype="0" repeatCount="indefinite" fill="hold" nodeType="withEffect">
                                  <p:stCondLst>
                                    <p:cond delay="0"/>
                                  </p:stCondLst>
                                  <p:childTnLst>
                                    <p:animEffect transition="out" filter="fade">
                                      <p:cBhvr>
                                        <p:cTn id="12" dur="500" tmFilter="0, 0; .2, .5; .8, .5; 1, 0"/>
                                        <p:tgtEl>
                                          <p:spTgt spid="3"/>
                                        </p:tgtEl>
                                      </p:cBhvr>
                                    </p:animEffect>
                                    <p:animScale>
                                      <p:cBhvr>
                                        <p:cTn id="13" dur="250" autoRev="1" fill="hold"/>
                                        <p:tgtEl>
                                          <p:spTgt spid="3"/>
                                        </p:tgtEl>
                                      </p:cBhvr>
                                      <p:by x="105000" y="105000"/>
                                    </p:animScale>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avatardep.biz/hinhanh/hinhfck/14613hinh-anh-avatar-dau-lau-xuong-treo-va-ngoi-sa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073" y="54865"/>
            <a:ext cx="12074765" cy="6728084"/>
          </a:xfrm>
          <a:prstGeom prst="rect">
            <a:avLst/>
          </a:prstGeom>
          <a:noFill/>
          <a:extLst>
            <a:ext uri="{909E8E84-426E-40DD-AFC4-6F175D3DCCD1}">
              <a14:hiddenFill xmlns:a14="http://schemas.microsoft.com/office/drawing/2010/main">
                <a:solidFill>
                  <a:srgbClr val="FFFFFF"/>
                </a:solidFill>
              </a14:hiddenFill>
            </a:ext>
          </a:extLst>
        </p:spPr>
      </p:pic>
      <p:sp>
        <p:nvSpPr>
          <p:cNvPr id="13" name="Explosion 2 12"/>
          <p:cNvSpPr/>
          <p:nvPr/>
        </p:nvSpPr>
        <p:spPr>
          <a:xfrm rot="20439696">
            <a:off x="-326798" y="18620"/>
            <a:ext cx="13272690" cy="5356311"/>
          </a:xfrm>
          <a:prstGeom prst="irregularSeal2">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8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Unlucky number</a:t>
            </a:r>
          </a:p>
        </p:txBody>
      </p:sp>
      <p:pic>
        <p:nvPicPr>
          <p:cNvPr id="5" name="Picture 3" descr="th_ab13a63a"/>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3278" y="4409440"/>
            <a:ext cx="3300166" cy="188171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catruns"/>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042687" y="5139012"/>
            <a:ext cx="2533716" cy="115568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catruns"/>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210084" y="5222580"/>
            <a:ext cx="2533716" cy="1155686"/>
          </a:xfrm>
          <a:prstGeom prst="rect">
            <a:avLst/>
          </a:prstGeom>
          <a:noFill/>
          <a:extLst>
            <a:ext uri="{909E8E84-426E-40DD-AFC4-6F175D3DCCD1}">
              <a14:hiddenFill xmlns:a14="http://schemas.microsoft.com/office/drawing/2010/main">
                <a:solidFill>
                  <a:srgbClr val="FFFFFF"/>
                </a:solidFill>
              </a14:hiddenFill>
            </a:ext>
          </a:extLst>
        </p:spPr>
      </p:pic>
      <p:sp>
        <p:nvSpPr>
          <p:cNvPr id="10" name="Action Button: Forward or Next 9">
            <a:hlinkClick r:id="rId7" action="ppaction://hlinksldjump" highlightClick="1"/>
          </p:cNvPr>
          <p:cNvSpPr/>
          <p:nvPr/>
        </p:nvSpPr>
        <p:spPr>
          <a:xfrm>
            <a:off x="11249071" y="6022976"/>
            <a:ext cx="810789" cy="30744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4098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13"/>
                                        </p:tgtEl>
                                      </p:cBhvr>
                                    </p:animEffect>
                                    <p:animScale>
                                      <p:cBhvr>
                                        <p:cTn id="7" dur="250" autoRev="1" fill="hold"/>
                                        <p:tgtEl>
                                          <p:spTgt spid="13"/>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bomb.wav"/>
                                        </p:tgtEl>
                                      </p:cMediaNode>
                                    </p:audio>
                                  </p:subTnLst>
                                </p:cTn>
                              </p:par>
                              <p:par>
                                <p:cTn id="11" presetID="26" presetClass="emph" presetSubtype="0" fill="hold" nodeType="withEffect">
                                  <p:stCondLst>
                                    <p:cond delay="0"/>
                                  </p:stCondLst>
                                  <p:childTnLst>
                                    <p:animEffect transition="out" filter="fade">
                                      <p:cBhvr>
                                        <p:cTn id="12" dur="500" tmFilter="0, 0; .2, .5; .8, .5; 1, 0"/>
                                        <p:tgtEl>
                                          <p:spTgt spid="4098"/>
                                        </p:tgtEl>
                                      </p:cBhvr>
                                    </p:animEffect>
                                    <p:animScale>
                                      <p:cBhvr>
                                        <p:cTn id="13" dur="250" autoRev="1" fill="hold"/>
                                        <p:tgtEl>
                                          <p:spTgt spid="409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37">
            <a:hlinkClick r:id="rId4" action="ppaction://hlinksldjump"/>
          </p:cNvPr>
          <p:cNvSpPr/>
          <p:nvPr/>
        </p:nvSpPr>
        <p:spPr>
          <a:xfrm>
            <a:off x="518319" y="5360538"/>
            <a:ext cx="11161170" cy="104026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3200">
                <a:solidFill>
                  <a:schemeClr val="tx1"/>
                </a:solidFill>
                <a:latin typeface="Times New Roman" pitchFamily="18" charset="0"/>
                <a:cs typeface="Times New Roman" pitchFamily="18" charset="0"/>
              </a:rPr>
              <a:t>B. Khi muốn tìm kiếm một từ hoặc cụm từ trong đoạn văn bản.</a:t>
            </a:r>
          </a:p>
        </p:txBody>
      </p:sp>
      <p:sp>
        <p:nvSpPr>
          <p:cNvPr id="4" name="Pentagon 3"/>
          <p:cNvSpPr/>
          <p:nvPr/>
        </p:nvSpPr>
        <p:spPr>
          <a:xfrm>
            <a:off x="101348" y="39604"/>
            <a:ext cx="4459341" cy="782320"/>
          </a:xfrm>
          <a:prstGeom prst="homePlat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4400" dirty="0" err="1">
                <a:solidFill>
                  <a:schemeClr val="tx1"/>
                </a:solidFill>
                <a:latin typeface="Times New Roman" pitchFamily="18" charset="0"/>
                <a:cs typeface="Times New Roman" pitchFamily="18" charset="0"/>
              </a:rPr>
              <a:t>Câu</a:t>
            </a:r>
            <a:r>
              <a:rPr lang="en-US" sz="4400" dirty="0">
                <a:solidFill>
                  <a:schemeClr val="tx1"/>
                </a:solidFill>
                <a:latin typeface="Times New Roman" pitchFamily="18" charset="0"/>
                <a:cs typeface="Times New Roman" pitchFamily="18" charset="0"/>
              </a:rPr>
              <a:t> </a:t>
            </a:r>
            <a:r>
              <a:rPr lang="en-US" sz="4400" dirty="0" err="1">
                <a:solidFill>
                  <a:schemeClr val="tx1"/>
                </a:solidFill>
                <a:latin typeface="Times New Roman" pitchFamily="18" charset="0"/>
                <a:cs typeface="Times New Roman" pitchFamily="18" charset="0"/>
              </a:rPr>
              <a:t>hỏi</a:t>
            </a:r>
            <a:r>
              <a:rPr lang="en-US" sz="4400" dirty="0">
                <a:solidFill>
                  <a:schemeClr val="tx1"/>
                </a:solidFill>
                <a:latin typeface="Times New Roman" pitchFamily="18" charset="0"/>
                <a:cs typeface="Times New Roman" pitchFamily="18" charset="0"/>
              </a:rPr>
              <a:t> 1</a:t>
            </a:r>
          </a:p>
        </p:txBody>
      </p:sp>
      <p:sp>
        <p:nvSpPr>
          <p:cNvPr id="5" name="Rounded Rectangle 4"/>
          <p:cNvSpPr/>
          <p:nvPr/>
        </p:nvSpPr>
        <p:spPr>
          <a:xfrm>
            <a:off x="101350" y="995672"/>
            <a:ext cx="11846970" cy="380492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3600" b="1">
                <a:solidFill>
                  <a:schemeClr val="tx1"/>
                </a:solidFill>
                <a:latin typeface="Times New Roman" pitchFamily="18" charset="0"/>
                <a:cs typeface="Times New Roman" pitchFamily="18" charset="0"/>
              </a:rPr>
              <a:t>Lệnh </a:t>
            </a:r>
            <a:r>
              <a:rPr lang="en-US" sz="3600" b="1" i="1">
                <a:solidFill>
                  <a:schemeClr val="tx1"/>
                </a:solidFill>
                <a:latin typeface="Times New Roman" pitchFamily="18" charset="0"/>
                <a:cs typeface="Times New Roman" pitchFamily="18" charset="0"/>
              </a:rPr>
              <a:t>Find</a:t>
            </a:r>
            <a:r>
              <a:rPr lang="en-US" sz="3600" b="1">
                <a:solidFill>
                  <a:schemeClr val="tx1"/>
                </a:solidFill>
                <a:latin typeface="Times New Roman" pitchFamily="18" charset="0"/>
                <a:cs typeface="Times New Roman" pitchFamily="18" charset="0"/>
              </a:rPr>
              <a:t> được sử dụng khi nào?</a:t>
            </a:r>
          </a:p>
          <a:p>
            <a:pPr marL="742950" indent="-742950">
              <a:buAutoNum type="alphaUcPeriod"/>
            </a:pPr>
            <a:r>
              <a:rPr lang="en-US" sz="3600">
                <a:solidFill>
                  <a:schemeClr val="tx1"/>
                </a:solidFill>
                <a:latin typeface="Times New Roman" pitchFamily="18" charset="0"/>
                <a:cs typeface="Times New Roman" pitchFamily="18" charset="0"/>
              </a:rPr>
              <a:t>Khi muốn định dạng chữ in nghiêng cho đoạn văn bản.</a:t>
            </a:r>
          </a:p>
          <a:p>
            <a:pPr marL="742950" indent="-742950">
              <a:buAutoNum type="alphaUcPeriod"/>
            </a:pPr>
            <a:r>
              <a:rPr lang="en-US" sz="3600">
                <a:solidFill>
                  <a:schemeClr val="tx1"/>
                </a:solidFill>
                <a:latin typeface="Times New Roman" pitchFamily="18" charset="0"/>
                <a:cs typeface="Times New Roman" pitchFamily="18" charset="0"/>
              </a:rPr>
              <a:t>Khi muốn tìm kiếm một từ hoặc cụm từ trong đoạn văn bản.</a:t>
            </a:r>
          </a:p>
          <a:p>
            <a:pPr marL="742950" indent="-742950">
              <a:buAutoNum type="alphaUcPeriod"/>
            </a:pPr>
            <a:r>
              <a:rPr lang="en-US" sz="3600">
                <a:solidFill>
                  <a:schemeClr val="tx1"/>
                </a:solidFill>
                <a:latin typeface="Times New Roman" pitchFamily="18" charset="0"/>
                <a:cs typeface="Times New Roman" pitchFamily="18" charset="0"/>
              </a:rPr>
              <a:t>Khi muốn thay thế một từ hoặc một cụm từ trong văn bản</a:t>
            </a:r>
          </a:p>
          <a:p>
            <a:pPr marL="742950" indent="-742950">
              <a:buAutoNum type="alphaUcPeriod"/>
            </a:pPr>
            <a:r>
              <a:rPr lang="en-US" sz="3600">
                <a:solidFill>
                  <a:schemeClr val="tx1"/>
                </a:solidFill>
                <a:latin typeface="Times New Roman" pitchFamily="18" charset="0"/>
                <a:cs typeface="Times New Roman" pitchFamily="18" charset="0"/>
              </a:rPr>
              <a:t>Khi cần thay đổi phông chữ của văn bản.</a:t>
            </a:r>
            <a:endParaRPr lang="en-US" sz="3600" dirty="0">
              <a:solidFill>
                <a:schemeClr val="tx1"/>
              </a:solidFill>
              <a:latin typeface="Times New Roman" pitchFamily="18" charset="0"/>
              <a:cs typeface="Times New Roman" pitchFamily="18" charset="0"/>
            </a:endParaRPr>
          </a:p>
        </p:txBody>
      </p:sp>
      <p:sp>
        <p:nvSpPr>
          <p:cNvPr id="39" name="Pentagon 38"/>
          <p:cNvSpPr/>
          <p:nvPr/>
        </p:nvSpPr>
        <p:spPr>
          <a:xfrm>
            <a:off x="0" y="4876800"/>
            <a:ext cx="2837762" cy="568960"/>
          </a:xfrm>
          <a:prstGeom prst="homePlat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a:solidFill>
                  <a:schemeClr val="tx1"/>
                </a:solidFill>
                <a:latin typeface="Times New Roman" pitchFamily="18" charset="0"/>
                <a:cs typeface="Times New Roman" pitchFamily="18" charset="0"/>
              </a:rPr>
              <a:t>ĐÁP ÁN</a:t>
            </a:r>
          </a:p>
        </p:txBody>
      </p:sp>
      <p:sp>
        <p:nvSpPr>
          <p:cNvPr id="42" name="Rounded Rectangle 41"/>
          <p:cNvSpPr/>
          <p:nvPr/>
        </p:nvSpPr>
        <p:spPr>
          <a:xfrm>
            <a:off x="9020030" y="7"/>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00:15</a:t>
            </a:r>
          </a:p>
        </p:txBody>
      </p:sp>
      <p:sp>
        <p:nvSpPr>
          <p:cNvPr id="43" name="Rounded Rectangle 42"/>
          <p:cNvSpPr/>
          <p:nvPr/>
        </p:nvSpPr>
        <p:spPr>
          <a:xfrm>
            <a:off x="9020030" y="7"/>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00:14</a:t>
            </a:r>
          </a:p>
        </p:txBody>
      </p:sp>
      <p:sp>
        <p:nvSpPr>
          <p:cNvPr id="44" name="Rounded Rectangle 43"/>
          <p:cNvSpPr/>
          <p:nvPr/>
        </p:nvSpPr>
        <p:spPr>
          <a:xfrm>
            <a:off x="9020030" y="7"/>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00:13</a:t>
            </a:r>
          </a:p>
        </p:txBody>
      </p:sp>
      <p:sp>
        <p:nvSpPr>
          <p:cNvPr id="45" name="Rounded Rectangle 44"/>
          <p:cNvSpPr/>
          <p:nvPr/>
        </p:nvSpPr>
        <p:spPr>
          <a:xfrm>
            <a:off x="9020030" y="6"/>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00:12</a:t>
            </a:r>
          </a:p>
        </p:txBody>
      </p:sp>
      <p:sp>
        <p:nvSpPr>
          <p:cNvPr id="46" name="Rounded Rectangle 45"/>
          <p:cNvSpPr/>
          <p:nvPr/>
        </p:nvSpPr>
        <p:spPr>
          <a:xfrm>
            <a:off x="9020030" y="6"/>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00:11</a:t>
            </a:r>
          </a:p>
        </p:txBody>
      </p:sp>
      <p:sp>
        <p:nvSpPr>
          <p:cNvPr id="47" name="Rounded Rectangle 46"/>
          <p:cNvSpPr/>
          <p:nvPr/>
        </p:nvSpPr>
        <p:spPr>
          <a:xfrm>
            <a:off x="9020030" y="5"/>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00:10</a:t>
            </a:r>
          </a:p>
        </p:txBody>
      </p:sp>
      <p:sp>
        <p:nvSpPr>
          <p:cNvPr id="48" name="Rounded Rectangle 47"/>
          <p:cNvSpPr/>
          <p:nvPr/>
        </p:nvSpPr>
        <p:spPr>
          <a:xfrm>
            <a:off x="9020030" y="5"/>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00:09</a:t>
            </a:r>
          </a:p>
        </p:txBody>
      </p:sp>
      <p:sp>
        <p:nvSpPr>
          <p:cNvPr id="49" name="Rounded Rectangle 48"/>
          <p:cNvSpPr/>
          <p:nvPr/>
        </p:nvSpPr>
        <p:spPr>
          <a:xfrm>
            <a:off x="9020030" y="4"/>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00:08</a:t>
            </a:r>
          </a:p>
        </p:txBody>
      </p:sp>
      <p:sp>
        <p:nvSpPr>
          <p:cNvPr id="50" name="Rounded Rectangle 49"/>
          <p:cNvSpPr/>
          <p:nvPr/>
        </p:nvSpPr>
        <p:spPr>
          <a:xfrm>
            <a:off x="9020030" y="3"/>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00:07</a:t>
            </a:r>
          </a:p>
        </p:txBody>
      </p:sp>
      <p:sp>
        <p:nvSpPr>
          <p:cNvPr id="51" name="Rounded Rectangle 50"/>
          <p:cNvSpPr/>
          <p:nvPr/>
        </p:nvSpPr>
        <p:spPr>
          <a:xfrm>
            <a:off x="9020030" y="3"/>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00:06</a:t>
            </a:r>
          </a:p>
        </p:txBody>
      </p:sp>
      <p:sp>
        <p:nvSpPr>
          <p:cNvPr id="52" name="Rounded Rectangle 51"/>
          <p:cNvSpPr/>
          <p:nvPr/>
        </p:nvSpPr>
        <p:spPr>
          <a:xfrm>
            <a:off x="9020030" y="3"/>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00:05</a:t>
            </a:r>
          </a:p>
        </p:txBody>
      </p:sp>
      <p:sp>
        <p:nvSpPr>
          <p:cNvPr id="53" name="Rounded Rectangle 52"/>
          <p:cNvSpPr/>
          <p:nvPr/>
        </p:nvSpPr>
        <p:spPr>
          <a:xfrm>
            <a:off x="9020030" y="2"/>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00:04</a:t>
            </a:r>
          </a:p>
        </p:txBody>
      </p:sp>
      <p:sp>
        <p:nvSpPr>
          <p:cNvPr id="54" name="Rounded Rectangle 53"/>
          <p:cNvSpPr/>
          <p:nvPr/>
        </p:nvSpPr>
        <p:spPr>
          <a:xfrm>
            <a:off x="9020030" y="2"/>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00:03</a:t>
            </a:r>
          </a:p>
        </p:txBody>
      </p:sp>
      <p:sp>
        <p:nvSpPr>
          <p:cNvPr id="55" name="Rounded Rectangle 54"/>
          <p:cNvSpPr/>
          <p:nvPr/>
        </p:nvSpPr>
        <p:spPr>
          <a:xfrm>
            <a:off x="9020030" y="1"/>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00:02</a:t>
            </a:r>
          </a:p>
        </p:txBody>
      </p:sp>
      <p:sp>
        <p:nvSpPr>
          <p:cNvPr id="56" name="Rounded Rectangle 55"/>
          <p:cNvSpPr/>
          <p:nvPr/>
        </p:nvSpPr>
        <p:spPr>
          <a:xfrm>
            <a:off x="9020030" y="0"/>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00:01</a:t>
            </a:r>
          </a:p>
        </p:txBody>
      </p:sp>
      <p:sp>
        <p:nvSpPr>
          <p:cNvPr id="57" name="Rounded Rectangle 56"/>
          <p:cNvSpPr/>
          <p:nvPr/>
        </p:nvSpPr>
        <p:spPr>
          <a:xfrm>
            <a:off x="9020030" y="0"/>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00:00</a:t>
            </a:r>
          </a:p>
        </p:txBody>
      </p:sp>
      <p:pic>
        <p:nvPicPr>
          <p:cNvPr id="24" name="Picture 5" descr="mous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519720" y="-136932"/>
            <a:ext cx="152023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7585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wheel(1)">
                                      <p:cBhvr>
                                        <p:cTn id="16" dur="1000"/>
                                        <p:tgtEl>
                                          <p:spTgt spid="42"/>
                                        </p:tgtEl>
                                      </p:cBhvr>
                                    </p:animEffect>
                                  </p:childTnLst>
                                  <p:subTnLst>
                                    <p:audio>
                                      <p:cMediaNode>
                                        <p:cTn display="0" masterRel="sameClick">
                                          <p:stCondLst>
                                            <p:cond evt="begin" delay="0">
                                              <p:tn val="14"/>
                                            </p:cond>
                                          </p:stCondLst>
                                          <p:endCondLst>
                                            <p:cond evt="onStopAudio" delay="0">
                                              <p:tgtEl>
                                                <p:sldTgt/>
                                              </p:tgtEl>
                                            </p:cond>
                                          </p:endCondLst>
                                        </p:cTn>
                                        <p:tgtEl>
                                          <p:sndTgt r:embed="rId2" name="click.wav"/>
                                        </p:tgtEl>
                                      </p:cMediaNode>
                                    </p:audio>
                                  </p:subTnLst>
                                </p:cTn>
                              </p:par>
                            </p:childTnLst>
                          </p:cTn>
                        </p:par>
                        <p:par>
                          <p:cTn id="17" fill="hold">
                            <p:stCondLst>
                              <p:cond delay="1000"/>
                            </p:stCondLst>
                            <p:childTnLst>
                              <p:par>
                                <p:cTn id="18" presetID="21" presetClass="entr" presetSubtype="1"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heel(1)">
                                      <p:cBhvr>
                                        <p:cTn id="20" dur="1000"/>
                                        <p:tgtEl>
                                          <p:spTgt spid="43"/>
                                        </p:tgtEl>
                                      </p:cBhvr>
                                    </p:animEffect>
                                  </p:childTnLst>
                                  <p:subTnLst>
                                    <p:audio>
                                      <p:cMediaNode>
                                        <p:cTn display="0" masterRel="sameClick">
                                          <p:stCondLst>
                                            <p:cond evt="begin" delay="0">
                                              <p:tn val="18"/>
                                            </p:cond>
                                          </p:stCondLst>
                                          <p:endCondLst>
                                            <p:cond evt="onStopAudio" delay="0">
                                              <p:tgtEl>
                                                <p:sldTgt/>
                                              </p:tgtEl>
                                            </p:cond>
                                          </p:endCondLst>
                                        </p:cTn>
                                        <p:tgtEl>
                                          <p:sndTgt r:embed="rId2" name="click.wav"/>
                                        </p:tgtEl>
                                      </p:cMediaNode>
                                    </p:audio>
                                  </p:subTnLst>
                                </p:cTn>
                              </p:par>
                            </p:childTnLst>
                          </p:cTn>
                        </p:par>
                        <p:par>
                          <p:cTn id="21" fill="hold">
                            <p:stCondLst>
                              <p:cond delay="2000"/>
                            </p:stCondLst>
                            <p:childTnLst>
                              <p:par>
                                <p:cTn id="22" presetID="21" presetClass="entr" presetSubtype="1"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heel(1)">
                                      <p:cBhvr>
                                        <p:cTn id="24" dur="1000"/>
                                        <p:tgtEl>
                                          <p:spTgt spid="44"/>
                                        </p:tgtEl>
                                      </p:cBhvr>
                                    </p:animEffect>
                                  </p:childTnLst>
                                  <p:subTnLst>
                                    <p:audio>
                                      <p:cMediaNode>
                                        <p:cTn display="0" masterRel="sameClick">
                                          <p:stCondLst>
                                            <p:cond evt="begin" delay="0">
                                              <p:tn val="22"/>
                                            </p:cond>
                                          </p:stCondLst>
                                          <p:endCondLst>
                                            <p:cond evt="onStopAudio" delay="0">
                                              <p:tgtEl>
                                                <p:sldTgt/>
                                              </p:tgtEl>
                                            </p:cond>
                                          </p:endCondLst>
                                        </p:cTn>
                                        <p:tgtEl>
                                          <p:sndTgt r:embed="rId2" name="click.wav"/>
                                        </p:tgtEl>
                                      </p:cMediaNode>
                                    </p:audio>
                                  </p:subTnLst>
                                </p:cTn>
                              </p:par>
                            </p:childTnLst>
                          </p:cTn>
                        </p:par>
                        <p:par>
                          <p:cTn id="25" fill="hold">
                            <p:stCondLst>
                              <p:cond delay="3000"/>
                            </p:stCondLst>
                            <p:childTnLst>
                              <p:par>
                                <p:cTn id="26" presetID="21" presetClass="entr" presetSubtype="1"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heel(1)">
                                      <p:cBhvr>
                                        <p:cTn id="28" dur="1000"/>
                                        <p:tgtEl>
                                          <p:spTgt spid="45"/>
                                        </p:tgtEl>
                                      </p:cBhvr>
                                    </p:animEffec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par>
                          <p:cTn id="29" fill="hold">
                            <p:stCondLst>
                              <p:cond delay="4000"/>
                            </p:stCondLst>
                            <p:childTnLst>
                              <p:par>
                                <p:cTn id="30" presetID="21" presetClass="entr" presetSubtype="1"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wheel(1)">
                                      <p:cBhvr>
                                        <p:cTn id="32" dur="1000"/>
                                        <p:tgtEl>
                                          <p:spTgt spid="46"/>
                                        </p:tgtEl>
                                      </p:cBhvr>
                                    </p:animEffect>
                                  </p:childTnLst>
                                  <p:subTnLst>
                                    <p:audio>
                                      <p:cMediaNode>
                                        <p:cTn display="0" masterRel="sameClick">
                                          <p:stCondLst>
                                            <p:cond evt="begin" delay="0">
                                              <p:tn val="30"/>
                                            </p:cond>
                                          </p:stCondLst>
                                          <p:endCondLst>
                                            <p:cond evt="onStopAudio" delay="0">
                                              <p:tgtEl>
                                                <p:sldTgt/>
                                              </p:tgtEl>
                                            </p:cond>
                                          </p:endCondLst>
                                        </p:cTn>
                                        <p:tgtEl>
                                          <p:sndTgt r:embed="rId2" name="click.wav"/>
                                        </p:tgtEl>
                                      </p:cMediaNode>
                                    </p:audio>
                                  </p:subTnLst>
                                </p:cTn>
                              </p:par>
                            </p:childTnLst>
                          </p:cTn>
                        </p:par>
                        <p:par>
                          <p:cTn id="33" fill="hold">
                            <p:stCondLst>
                              <p:cond delay="5000"/>
                            </p:stCondLst>
                            <p:childTnLst>
                              <p:par>
                                <p:cTn id="34" presetID="21" presetClass="entr" presetSubtype="1"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heel(1)">
                                      <p:cBhvr>
                                        <p:cTn id="36" dur="1000"/>
                                        <p:tgtEl>
                                          <p:spTgt spid="47"/>
                                        </p:tgtEl>
                                      </p:cBhvr>
                                    </p:animEffect>
                                  </p:childTnLst>
                                  <p:subTnLst>
                                    <p:audio>
                                      <p:cMediaNode>
                                        <p:cTn display="0" masterRel="sameClick">
                                          <p:stCondLst>
                                            <p:cond evt="begin" delay="0">
                                              <p:tn val="34"/>
                                            </p:cond>
                                          </p:stCondLst>
                                          <p:endCondLst>
                                            <p:cond evt="onStopAudio" delay="0">
                                              <p:tgtEl>
                                                <p:sldTgt/>
                                              </p:tgtEl>
                                            </p:cond>
                                          </p:endCondLst>
                                        </p:cTn>
                                        <p:tgtEl>
                                          <p:sndTgt r:embed="rId2" name="click.wav"/>
                                        </p:tgtEl>
                                      </p:cMediaNode>
                                    </p:audio>
                                  </p:subTnLst>
                                </p:cTn>
                              </p:par>
                            </p:childTnLst>
                          </p:cTn>
                        </p:par>
                        <p:par>
                          <p:cTn id="37" fill="hold">
                            <p:stCondLst>
                              <p:cond delay="6000"/>
                            </p:stCondLst>
                            <p:childTnLst>
                              <p:par>
                                <p:cTn id="38" presetID="21" presetClass="entr" presetSubtype="1" fill="hold" grpId="0" nodeType="after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wheel(1)">
                                      <p:cBhvr>
                                        <p:cTn id="40" dur="1000"/>
                                        <p:tgtEl>
                                          <p:spTgt spid="48"/>
                                        </p:tgtEl>
                                      </p:cBhvr>
                                    </p:animEffect>
                                  </p:childTnLst>
                                  <p:subTnLs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childTnLst>
                          </p:cTn>
                        </p:par>
                        <p:par>
                          <p:cTn id="41" fill="hold">
                            <p:stCondLst>
                              <p:cond delay="7000"/>
                            </p:stCondLst>
                            <p:childTnLst>
                              <p:par>
                                <p:cTn id="42" presetID="21" presetClass="entr" presetSubtype="1" fill="hold" grpId="0" nodeType="after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wheel(1)">
                                      <p:cBhvr>
                                        <p:cTn id="44" dur="1000"/>
                                        <p:tgtEl>
                                          <p:spTgt spid="49"/>
                                        </p:tgtEl>
                                      </p:cBhvr>
                                    </p:animEffect>
                                  </p:childTnLst>
                                  <p:subTnLst>
                                    <p:audio>
                                      <p:cMediaNode>
                                        <p:cTn display="0" masterRel="sameClick">
                                          <p:stCondLst>
                                            <p:cond evt="begin" delay="0">
                                              <p:tn val="42"/>
                                            </p:cond>
                                          </p:stCondLst>
                                          <p:endCondLst>
                                            <p:cond evt="onStopAudio" delay="0">
                                              <p:tgtEl>
                                                <p:sldTgt/>
                                              </p:tgtEl>
                                            </p:cond>
                                          </p:endCondLst>
                                        </p:cTn>
                                        <p:tgtEl>
                                          <p:sndTgt r:embed="rId2" name="click.wav"/>
                                        </p:tgtEl>
                                      </p:cMediaNode>
                                    </p:audio>
                                  </p:subTnLst>
                                </p:cTn>
                              </p:par>
                            </p:childTnLst>
                          </p:cTn>
                        </p:par>
                        <p:par>
                          <p:cTn id="45" fill="hold">
                            <p:stCondLst>
                              <p:cond delay="8000"/>
                            </p:stCondLst>
                            <p:childTnLst>
                              <p:par>
                                <p:cTn id="46" presetID="21" presetClass="entr" presetSubtype="1"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heel(1)">
                                      <p:cBhvr>
                                        <p:cTn id="48" dur="1000"/>
                                        <p:tgtEl>
                                          <p:spTgt spid="50"/>
                                        </p:tgtEl>
                                      </p:cBhvr>
                                    </p:animEffect>
                                  </p:childTnLst>
                                  <p:subTnLst>
                                    <p:audio>
                                      <p:cMediaNode>
                                        <p:cTn display="0" masterRel="sameClick">
                                          <p:stCondLst>
                                            <p:cond evt="begin" delay="0">
                                              <p:tn val="46"/>
                                            </p:cond>
                                          </p:stCondLst>
                                          <p:endCondLst>
                                            <p:cond evt="onStopAudio" delay="0">
                                              <p:tgtEl>
                                                <p:sldTgt/>
                                              </p:tgtEl>
                                            </p:cond>
                                          </p:endCondLst>
                                        </p:cTn>
                                        <p:tgtEl>
                                          <p:sndTgt r:embed="rId2" name="click.wav"/>
                                        </p:tgtEl>
                                      </p:cMediaNode>
                                    </p:audio>
                                  </p:subTnLst>
                                </p:cTn>
                              </p:par>
                            </p:childTnLst>
                          </p:cTn>
                        </p:par>
                        <p:par>
                          <p:cTn id="49" fill="hold">
                            <p:stCondLst>
                              <p:cond delay="9000"/>
                            </p:stCondLst>
                            <p:childTnLst>
                              <p:par>
                                <p:cTn id="50" presetID="21" presetClass="entr" presetSubtype="1" fill="hold" grpId="0" nodeType="after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wheel(1)">
                                      <p:cBhvr>
                                        <p:cTn id="52" dur="1000"/>
                                        <p:tgtEl>
                                          <p:spTgt spid="51"/>
                                        </p:tgtEl>
                                      </p:cBhvr>
                                    </p:animEffect>
                                  </p:childTnLst>
                                  <p:subTnLst>
                                    <p:audio>
                                      <p:cMediaNode>
                                        <p:cTn display="0" masterRel="sameClick">
                                          <p:stCondLst>
                                            <p:cond evt="begin" delay="0">
                                              <p:tn val="50"/>
                                            </p:cond>
                                          </p:stCondLst>
                                          <p:endCondLst>
                                            <p:cond evt="onStopAudio" delay="0">
                                              <p:tgtEl>
                                                <p:sldTgt/>
                                              </p:tgtEl>
                                            </p:cond>
                                          </p:endCondLst>
                                        </p:cTn>
                                        <p:tgtEl>
                                          <p:sndTgt r:embed="rId2" name="click.wav"/>
                                        </p:tgtEl>
                                      </p:cMediaNode>
                                    </p:audio>
                                  </p:subTnLst>
                                </p:cTn>
                              </p:par>
                            </p:childTnLst>
                          </p:cTn>
                        </p:par>
                        <p:par>
                          <p:cTn id="53" fill="hold">
                            <p:stCondLst>
                              <p:cond delay="10000"/>
                            </p:stCondLst>
                            <p:childTnLst>
                              <p:par>
                                <p:cTn id="54" presetID="21" presetClass="entr" presetSubtype="1" fill="hold" grpId="0" nodeType="after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wheel(1)">
                                      <p:cBhvr>
                                        <p:cTn id="56" dur="1000"/>
                                        <p:tgtEl>
                                          <p:spTgt spid="52"/>
                                        </p:tgtEl>
                                      </p:cBhvr>
                                    </p:animEffect>
                                  </p:childTnLst>
                                  <p:subTnLst>
                                    <p:audio>
                                      <p:cMediaNode>
                                        <p:cTn display="0" masterRel="sameClick">
                                          <p:stCondLst>
                                            <p:cond evt="begin" delay="0">
                                              <p:tn val="54"/>
                                            </p:cond>
                                          </p:stCondLst>
                                          <p:endCondLst>
                                            <p:cond evt="onStopAudio" delay="0">
                                              <p:tgtEl>
                                                <p:sldTgt/>
                                              </p:tgtEl>
                                            </p:cond>
                                          </p:endCondLst>
                                        </p:cTn>
                                        <p:tgtEl>
                                          <p:sndTgt r:embed="rId2" name="click.wav"/>
                                        </p:tgtEl>
                                      </p:cMediaNode>
                                    </p:audio>
                                  </p:subTnLst>
                                </p:cTn>
                              </p:par>
                            </p:childTnLst>
                          </p:cTn>
                        </p:par>
                        <p:par>
                          <p:cTn id="57" fill="hold">
                            <p:stCondLst>
                              <p:cond delay="11000"/>
                            </p:stCondLst>
                            <p:childTnLst>
                              <p:par>
                                <p:cTn id="58" presetID="21" presetClass="entr" presetSubtype="1"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wheel(1)">
                                      <p:cBhvr>
                                        <p:cTn id="60" dur="1000"/>
                                        <p:tgtEl>
                                          <p:spTgt spid="53"/>
                                        </p:tgtEl>
                                      </p:cBhvr>
                                    </p:animEffec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childTnLst>
                          </p:cTn>
                        </p:par>
                        <p:par>
                          <p:cTn id="61" fill="hold">
                            <p:stCondLst>
                              <p:cond delay="12000"/>
                            </p:stCondLst>
                            <p:childTnLst>
                              <p:par>
                                <p:cTn id="62" presetID="21" presetClass="entr" presetSubtype="1"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wheel(1)">
                                      <p:cBhvr>
                                        <p:cTn id="64" dur="1000"/>
                                        <p:tgtEl>
                                          <p:spTgt spid="54"/>
                                        </p:tgtEl>
                                      </p:cBhvr>
                                    </p:animEffec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childTnLst>
                          </p:cTn>
                        </p:par>
                        <p:par>
                          <p:cTn id="65" fill="hold">
                            <p:stCondLst>
                              <p:cond delay="13000"/>
                            </p:stCondLst>
                            <p:childTnLst>
                              <p:par>
                                <p:cTn id="66" presetID="21"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heel(1)">
                                      <p:cBhvr>
                                        <p:cTn id="68" dur="1000"/>
                                        <p:tgtEl>
                                          <p:spTgt spid="55"/>
                                        </p:tgtEl>
                                      </p:cBhvr>
                                    </p:animEffect>
                                  </p:childTnLst>
                                  <p:subTnLst>
                                    <p:audio>
                                      <p:cMediaNode>
                                        <p:cTn display="0" masterRel="sameClick">
                                          <p:stCondLst>
                                            <p:cond evt="begin" delay="0">
                                              <p:tn val="66"/>
                                            </p:cond>
                                          </p:stCondLst>
                                          <p:endCondLst>
                                            <p:cond evt="onStopAudio" delay="0">
                                              <p:tgtEl>
                                                <p:sldTgt/>
                                              </p:tgtEl>
                                            </p:cond>
                                          </p:endCondLst>
                                        </p:cTn>
                                        <p:tgtEl>
                                          <p:sndTgt r:embed="rId2" name="click.wav"/>
                                        </p:tgtEl>
                                      </p:cMediaNode>
                                    </p:audio>
                                  </p:subTnLst>
                                </p:cTn>
                              </p:par>
                            </p:childTnLst>
                          </p:cTn>
                        </p:par>
                        <p:par>
                          <p:cTn id="69" fill="hold">
                            <p:stCondLst>
                              <p:cond delay="14000"/>
                            </p:stCondLst>
                            <p:childTnLst>
                              <p:par>
                                <p:cTn id="70" presetID="21" presetClass="entr" presetSubtype="1" fill="hold" grpId="0" nodeType="afterEffect">
                                  <p:stCondLst>
                                    <p:cond delay="0"/>
                                  </p:stCondLst>
                                  <p:childTnLst>
                                    <p:set>
                                      <p:cBhvr>
                                        <p:cTn id="71" dur="1" fill="hold">
                                          <p:stCondLst>
                                            <p:cond delay="0"/>
                                          </p:stCondLst>
                                        </p:cTn>
                                        <p:tgtEl>
                                          <p:spTgt spid="56"/>
                                        </p:tgtEl>
                                        <p:attrNameLst>
                                          <p:attrName>style.visibility</p:attrName>
                                        </p:attrNameLst>
                                      </p:cBhvr>
                                      <p:to>
                                        <p:strVal val="visible"/>
                                      </p:to>
                                    </p:set>
                                    <p:animEffect transition="in" filter="wheel(1)">
                                      <p:cBhvr>
                                        <p:cTn id="72" dur="1000"/>
                                        <p:tgtEl>
                                          <p:spTgt spid="56"/>
                                        </p:tgtEl>
                                      </p:cBhvr>
                                    </p:animEffect>
                                  </p:childTnLst>
                                  <p:subTnLst>
                                    <p:audio>
                                      <p:cMediaNode>
                                        <p:cTn display="0" masterRel="sameClick">
                                          <p:stCondLst>
                                            <p:cond evt="begin" delay="0">
                                              <p:tn val="70"/>
                                            </p:cond>
                                          </p:stCondLst>
                                          <p:endCondLst>
                                            <p:cond evt="onStopAudio" delay="0">
                                              <p:tgtEl>
                                                <p:sldTgt/>
                                              </p:tgtEl>
                                            </p:cond>
                                          </p:endCondLst>
                                        </p:cTn>
                                        <p:tgtEl>
                                          <p:sndTgt r:embed="rId2" name="click.wav"/>
                                        </p:tgtEl>
                                      </p:cMediaNode>
                                    </p:audio>
                                  </p:subTnLst>
                                </p:cTn>
                              </p:par>
                            </p:childTnLst>
                          </p:cTn>
                        </p:par>
                        <p:par>
                          <p:cTn id="73" fill="hold">
                            <p:stCondLst>
                              <p:cond delay="15000"/>
                            </p:stCondLst>
                            <p:childTnLst>
                              <p:par>
                                <p:cTn id="74" presetID="21" presetClass="entr" presetSubtype="1" fill="hold" grpId="0" nodeType="afterEffect">
                                  <p:stCondLst>
                                    <p:cond delay="0"/>
                                  </p:stCondLst>
                                  <p:childTnLst>
                                    <p:set>
                                      <p:cBhvr>
                                        <p:cTn id="75" dur="1" fill="hold">
                                          <p:stCondLst>
                                            <p:cond delay="0"/>
                                          </p:stCondLst>
                                        </p:cTn>
                                        <p:tgtEl>
                                          <p:spTgt spid="57"/>
                                        </p:tgtEl>
                                        <p:attrNameLst>
                                          <p:attrName>style.visibility</p:attrName>
                                        </p:attrNameLst>
                                      </p:cBhvr>
                                      <p:to>
                                        <p:strVal val="visible"/>
                                      </p:to>
                                    </p:set>
                                    <p:animEffect transition="in" filter="wheel(1)">
                                      <p:cBhvr>
                                        <p:cTn id="76" dur="1000"/>
                                        <p:tgtEl>
                                          <p:spTgt spid="57"/>
                                        </p:tgtEl>
                                      </p:cBhvr>
                                    </p:animEffect>
                                  </p:childTnLst>
                                  <p:subTnLst>
                                    <p:audio>
                                      <p:cMediaNode>
                                        <p:cTn display="0" masterRel="sameClick">
                                          <p:stCondLst>
                                            <p:cond evt="begin" delay="0">
                                              <p:tn val="74"/>
                                            </p:cond>
                                          </p:stCondLst>
                                          <p:endCondLst>
                                            <p:cond evt="onStopAudio" delay="0">
                                              <p:tgtEl>
                                                <p:sldTgt/>
                                              </p:tgtEl>
                                            </p:cond>
                                          </p:endCondLst>
                                        </p:cTn>
                                        <p:tgtEl>
                                          <p:sndTgt r:embed="rId3" name="explode.wav"/>
                                        </p:tgtEl>
                                      </p:cMediaNode>
                                    </p:audio>
                                  </p:sub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additive="base">
                                        <p:cTn id="81" dur="500" fill="hold"/>
                                        <p:tgtEl>
                                          <p:spTgt spid="39"/>
                                        </p:tgtEl>
                                        <p:attrNameLst>
                                          <p:attrName>ppt_x</p:attrName>
                                        </p:attrNameLst>
                                      </p:cBhvr>
                                      <p:tavLst>
                                        <p:tav tm="0">
                                          <p:val>
                                            <p:strVal val="#ppt_x"/>
                                          </p:val>
                                        </p:tav>
                                        <p:tav tm="100000">
                                          <p:val>
                                            <p:strVal val="#ppt_x"/>
                                          </p:val>
                                        </p:tav>
                                      </p:tavLst>
                                    </p:anim>
                                    <p:anim calcmode="lin" valueType="num">
                                      <p:cBhvr additive="base">
                                        <p:cTn id="8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additive="base">
                                        <p:cTn id="87" dur="500" fill="hold"/>
                                        <p:tgtEl>
                                          <p:spTgt spid="38"/>
                                        </p:tgtEl>
                                        <p:attrNameLst>
                                          <p:attrName>ppt_x</p:attrName>
                                        </p:attrNameLst>
                                      </p:cBhvr>
                                      <p:tavLst>
                                        <p:tav tm="0">
                                          <p:val>
                                            <p:strVal val="#ppt_x"/>
                                          </p:val>
                                        </p:tav>
                                        <p:tav tm="100000">
                                          <p:val>
                                            <p:strVal val="#ppt_x"/>
                                          </p:val>
                                        </p:tav>
                                      </p:tavLst>
                                    </p:anim>
                                    <p:anim calcmode="lin" valueType="num">
                                      <p:cBhvr additive="base">
                                        <p:cTn id="8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 grpId="0" animBg="1"/>
      <p:bldP spid="5" grpId="0" animBg="1"/>
      <p:bldP spid="39"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a:hlinkClick r:id="rId4" action="ppaction://hlinksldjump"/>
          </p:cNvPr>
          <p:cNvSpPr/>
          <p:nvPr/>
        </p:nvSpPr>
        <p:spPr>
          <a:xfrm>
            <a:off x="101350" y="5181599"/>
            <a:ext cx="11161170" cy="119266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4000">
                <a:solidFill>
                  <a:schemeClr val="tx1"/>
                </a:solidFill>
                <a:latin typeface="Times New Roman" pitchFamily="18" charset="0"/>
                <a:cs typeface="Times New Roman" pitchFamily="18" charset="0"/>
              </a:rPr>
              <a:t>			B. Replace</a:t>
            </a:r>
          </a:p>
        </p:txBody>
      </p:sp>
      <p:sp>
        <p:nvSpPr>
          <p:cNvPr id="4" name="Pentagon 3"/>
          <p:cNvSpPr/>
          <p:nvPr/>
        </p:nvSpPr>
        <p:spPr>
          <a:xfrm>
            <a:off x="101348" y="39604"/>
            <a:ext cx="4459341" cy="782320"/>
          </a:xfrm>
          <a:prstGeom prst="homePlat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4400" dirty="0" err="1">
                <a:solidFill>
                  <a:schemeClr val="tx1"/>
                </a:solidFill>
                <a:latin typeface="Times New Roman" pitchFamily="18" charset="0"/>
                <a:cs typeface="Times New Roman" pitchFamily="18" charset="0"/>
              </a:rPr>
              <a:t>Câu</a:t>
            </a:r>
            <a:r>
              <a:rPr lang="en-US" sz="4400" dirty="0">
                <a:solidFill>
                  <a:schemeClr val="tx1"/>
                </a:solidFill>
                <a:latin typeface="Times New Roman" pitchFamily="18" charset="0"/>
                <a:cs typeface="Times New Roman" pitchFamily="18" charset="0"/>
              </a:rPr>
              <a:t> </a:t>
            </a:r>
            <a:r>
              <a:rPr lang="en-US" sz="4400" err="1">
                <a:solidFill>
                  <a:schemeClr val="tx1"/>
                </a:solidFill>
                <a:latin typeface="Times New Roman" pitchFamily="18" charset="0"/>
                <a:cs typeface="Times New Roman" pitchFamily="18" charset="0"/>
              </a:rPr>
              <a:t>hỏi</a:t>
            </a:r>
            <a:r>
              <a:rPr lang="en-US" sz="4400">
                <a:solidFill>
                  <a:schemeClr val="tx1"/>
                </a:solidFill>
                <a:latin typeface="Times New Roman" pitchFamily="18" charset="0"/>
                <a:cs typeface="Times New Roman" pitchFamily="18" charset="0"/>
              </a:rPr>
              <a:t> 3</a:t>
            </a:r>
            <a:endParaRPr lang="en-US" sz="4400" dirty="0">
              <a:solidFill>
                <a:schemeClr val="tx1"/>
              </a:solidFill>
              <a:latin typeface="Times New Roman" pitchFamily="18" charset="0"/>
              <a:cs typeface="Times New Roman" pitchFamily="18" charset="0"/>
            </a:endParaRPr>
          </a:p>
        </p:txBody>
      </p:sp>
      <p:sp>
        <p:nvSpPr>
          <p:cNvPr id="5" name="Rounded Rectangle 4"/>
          <p:cNvSpPr/>
          <p:nvPr/>
        </p:nvSpPr>
        <p:spPr>
          <a:xfrm>
            <a:off x="101350" y="995672"/>
            <a:ext cx="11846970" cy="380492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3600" b="1">
                <a:solidFill>
                  <a:schemeClr val="tx1"/>
                </a:solidFill>
                <a:latin typeface="Times New Roman" pitchFamily="18" charset="0"/>
                <a:cs typeface="Times New Roman" pitchFamily="18" charset="0"/>
              </a:rPr>
              <a:t>	Bạn An đang viết về đặc sản cốm Làng Vòng ở Hà Nội cho các bạn ở Tuyên Quang. Tuy nhiên bạn muốn sửa lại văn bản bằng cách thay thế tất cả các từ “món ngon” bằng từ “đặc sản” . Bạn An sẽ dùng lệnh nào trong hộp thoại “Find and Replace”?</a:t>
            </a:r>
          </a:p>
          <a:p>
            <a:pPr marL="742950" indent="-742950"/>
            <a:r>
              <a:rPr lang="en-US" sz="3600">
                <a:solidFill>
                  <a:schemeClr val="tx1"/>
                </a:solidFill>
                <a:latin typeface="Times New Roman" pitchFamily="18" charset="0"/>
                <a:cs typeface="Times New Roman" pitchFamily="18" charset="0"/>
              </a:rPr>
              <a:t>A. Replace All			B. Replace</a:t>
            </a:r>
          </a:p>
          <a:p>
            <a:pPr marL="742950" indent="-742950"/>
            <a:r>
              <a:rPr lang="en-US" sz="3600">
                <a:solidFill>
                  <a:schemeClr val="tx1"/>
                </a:solidFill>
                <a:latin typeface="Times New Roman" pitchFamily="18" charset="0"/>
                <a:cs typeface="Times New Roman" pitchFamily="18" charset="0"/>
              </a:rPr>
              <a:t>C. Find Next			D. Cancel</a:t>
            </a:r>
            <a:endParaRPr lang="en-US" sz="3600" dirty="0">
              <a:solidFill>
                <a:schemeClr val="tx1"/>
              </a:solidFill>
              <a:latin typeface="Times New Roman" pitchFamily="18" charset="0"/>
              <a:cs typeface="Times New Roman" pitchFamily="18" charset="0"/>
            </a:endParaRPr>
          </a:p>
        </p:txBody>
      </p:sp>
      <p:sp>
        <p:nvSpPr>
          <p:cNvPr id="39" name="Pentagon 38"/>
          <p:cNvSpPr/>
          <p:nvPr/>
        </p:nvSpPr>
        <p:spPr>
          <a:xfrm>
            <a:off x="0" y="4876800"/>
            <a:ext cx="2837762" cy="568960"/>
          </a:xfrm>
          <a:prstGeom prst="homePlat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a:solidFill>
                  <a:schemeClr val="tx1"/>
                </a:solidFill>
                <a:latin typeface="Times New Roman" pitchFamily="18" charset="0"/>
                <a:cs typeface="Times New Roman" pitchFamily="18" charset="0"/>
              </a:rPr>
              <a:t>ĐÁP ÁN</a:t>
            </a:r>
          </a:p>
        </p:txBody>
      </p:sp>
      <p:sp>
        <p:nvSpPr>
          <p:cNvPr id="42" name="Rounded Rectangle 41"/>
          <p:cNvSpPr/>
          <p:nvPr/>
        </p:nvSpPr>
        <p:spPr>
          <a:xfrm>
            <a:off x="9020030" y="7"/>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00:15</a:t>
            </a:r>
          </a:p>
        </p:txBody>
      </p:sp>
      <p:sp>
        <p:nvSpPr>
          <p:cNvPr id="43" name="Rounded Rectangle 42"/>
          <p:cNvSpPr/>
          <p:nvPr/>
        </p:nvSpPr>
        <p:spPr>
          <a:xfrm>
            <a:off x="9020030" y="7"/>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00:14</a:t>
            </a:r>
          </a:p>
        </p:txBody>
      </p:sp>
      <p:sp>
        <p:nvSpPr>
          <p:cNvPr id="44" name="Rounded Rectangle 43"/>
          <p:cNvSpPr/>
          <p:nvPr/>
        </p:nvSpPr>
        <p:spPr>
          <a:xfrm>
            <a:off x="9020030" y="7"/>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00:13</a:t>
            </a:r>
          </a:p>
        </p:txBody>
      </p:sp>
      <p:sp>
        <p:nvSpPr>
          <p:cNvPr id="45" name="Rounded Rectangle 44"/>
          <p:cNvSpPr/>
          <p:nvPr/>
        </p:nvSpPr>
        <p:spPr>
          <a:xfrm>
            <a:off x="9020030" y="6"/>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00:12</a:t>
            </a:r>
          </a:p>
        </p:txBody>
      </p:sp>
      <p:sp>
        <p:nvSpPr>
          <p:cNvPr id="46" name="Rounded Rectangle 45"/>
          <p:cNvSpPr/>
          <p:nvPr/>
        </p:nvSpPr>
        <p:spPr>
          <a:xfrm>
            <a:off x="9020030" y="6"/>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00:11</a:t>
            </a:r>
          </a:p>
        </p:txBody>
      </p:sp>
      <p:sp>
        <p:nvSpPr>
          <p:cNvPr id="47" name="Rounded Rectangle 46"/>
          <p:cNvSpPr/>
          <p:nvPr/>
        </p:nvSpPr>
        <p:spPr>
          <a:xfrm>
            <a:off x="9020030" y="5"/>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00:10</a:t>
            </a:r>
          </a:p>
        </p:txBody>
      </p:sp>
      <p:sp>
        <p:nvSpPr>
          <p:cNvPr id="48" name="Rounded Rectangle 47"/>
          <p:cNvSpPr/>
          <p:nvPr/>
        </p:nvSpPr>
        <p:spPr>
          <a:xfrm>
            <a:off x="9020030" y="5"/>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00:09</a:t>
            </a:r>
          </a:p>
        </p:txBody>
      </p:sp>
      <p:sp>
        <p:nvSpPr>
          <p:cNvPr id="49" name="Rounded Rectangle 48"/>
          <p:cNvSpPr/>
          <p:nvPr/>
        </p:nvSpPr>
        <p:spPr>
          <a:xfrm>
            <a:off x="9020030" y="4"/>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00:08</a:t>
            </a:r>
          </a:p>
        </p:txBody>
      </p:sp>
      <p:sp>
        <p:nvSpPr>
          <p:cNvPr id="50" name="Rounded Rectangle 49"/>
          <p:cNvSpPr/>
          <p:nvPr/>
        </p:nvSpPr>
        <p:spPr>
          <a:xfrm>
            <a:off x="9020030" y="3"/>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00:07</a:t>
            </a:r>
          </a:p>
        </p:txBody>
      </p:sp>
      <p:sp>
        <p:nvSpPr>
          <p:cNvPr id="51" name="Rounded Rectangle 50"/>
          <p:cNvSpPr/>
          <p:nvPr/>
        </p:nvSpPr>
        <p:spPr>
          <a:xfrm>
            <a:off x="9020030" y="3"/>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00:06</a:t>
            </a:r>
          </a:p>
        </p:txBody>
      </p:sp>
      <p:sp>
        <p:nvSpPr>
          <p:cNvPr id="52" name="Rounded Rectangle 51"/>
          <p:cNvSpPr/>
          <p:nvPr/>
        </p:nvSpPr>
        <p:spPr>
          <a:xfrm>
            <a:off x="9020030" y="3"/>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00:05</a:t>
            </a:r>
          </a:p>
        </p:txBody>
      </p:sp>
      <p:sp>
        <p:nvSpPr>
          <p:cNvPr id="53" name="Rounded Rectangle 52"/>
          <p:cNvSpPr/>
          <p:nvPr/>
        </p:nvSpPr>
        <p:spPr>
          <a:xfrm>
            <a:off x="9020030" y="2"/>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00:04</a:t>
            </a:r>
          </a:p>
        </p:txBody>
      </p:sp>
      <p:sp>
        <p:nvSpPr>
          <p:cNvPr id="54" name="Rounded Rectangle 53"/>
          <p:cNvSpPr/>
          <p:nvPr/>
        </p:nvSpPr>
        <p:spPr>
          <a:xfrm>
            <a:off x="9020030" y="2"/>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00:03</a:t>
            </a:r>
          </a:p>
        </p:txBody>
      </p:sp>
      <p:sp>
        <p:nvSpPr>
          <p:cNvPr id="55" name="Rounded Rectangle 54"/>
          <p:cNvSpPr/>
          <p:nvPr/>
        </p:nvSpPr>
        <p:spPr>
          <a:xfrm>
            <a:off x="9020030" y="1"/>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00:02</a:t>
            </a:r>
          </a:p>
        </p:txBody>
      </p:sp>
      <p:sp>
        <p:nvSpPr>
          <p:cNvPr id="56" name="Rounded Rectangle 55"/>
          <p:cNvSpPr/>
          <p:nvPr/>
        </p:nvSpPr>
        <p:spPr>
          <a:xfrm>
            <a:off x="9020030" y="0"/>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00:01</a:t>
            </a:r>
          </a:p>
        </p:txBody>
      </p:sp>
      <p:sp>
        <p:nvSpPr>
          <p:cNvPr id="57" name="Rounded Rectangle 56"/>
          <p:cNvSpPr/>
          <p:nvPr/>
        </p:nvSpPr>
        <p:spPr>
          <a:xfrm>
            <a:off x="9020030" y="0"/>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00:00</a:t>
            </a:r>
          </a:p>
        </p:txBody>
      </p:sp>
      <p:pic>
        <p:nvPicPr>
          <p:cNvPr id="24" name="Picture 5" descr="mous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519720" y="-136932"/>
            <a:ext cx="152023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7585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wheel(1)">
                                      <p:cBhvr>
                                        <p:cTn id="16" dur="1000"/>
                                        <p:tgtEl>
                                          <p:spTgt spid="42"/>
                                        </p:tgtEl>
                                      </p:cBhvr>
                                    </p:animEffect>
                                  </p:childTnLst>
                                  <p:subTnLst>
                                    <p:audio>
                                      <p:cMediaNode>
                                        <p:cTn display="0" masterRel="sameClick">
                                          <p:stCondLst>
                                            <p:cond evt="begin" delay="0">
                                              <p:tn val="14"/>
                                            </p:cond>
                                          </p:stCondLst>
                                          <p:endCondLst>
                                            <p:cond evt="onStopAudio" delay="0">
                                              <p:tgtEl>
                                                <p:sldTgt/>
                                              </p:tgtEl>
                                            </p:cond>
                                          </p:endCondLst>
                                        </p:cTn>
                                        <p:tgtEl>
                                          <p:sndTgt r:embed="rId2" name="click.wav"/>
                                        </p:tgtEl>
                                      </p:cMediaNode>
                                    </p:audio>
                                  </p:subTnLst>
                                </p:cTn>
                              </p:par>
                            </p:childTnLst>
                          </p:cTn>
                        </p:par>
                        <p:par>
                          <p:cTn id="17" fill="hold">
                            <p:stCondLst>
                              <p:cond delay="1000"/>
                            </p:stCondLst>
                            <p:childTnLst>
                              <p:par>
                                <p:cTn id="18" presetID="21" presetClass="entr" presetSubtype="1"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heel(1)">
                                      <p:cBhvr>
                                        <p:cTn id="20" dur="1000"/>
                                        <p:tgtEl>
                                          <p:spTgt spid="43"/>
                                        </p:tgtEl>
                                      </p:cBhvr>
                                    </p:animEffect>
                                  </p:childTnLst>
                                  <p:subTnLst>
                                    <p:audio>
                                      <p:cMediaNode>
                                        <p:cTn display="0" masterRel="sameClick">
                                          <p:stCondLst>
                                            <p:cond evt="begin" delay="0">
                                              <p:tn val="18"/>
                                            </p:cond>
                                          </p:stCondLst>
                                          <p:endCondLst>
                                            <p:cond evt="onStopAudio" delay="0">
                                              <p:tgtEl>
                                                <p:sldTgt/>
                                              </p:tgtEl>
                                            </p:cond>
                                          </p:endCondLst>
                                        </p:cTn>
                                        <p:tgtEl>
                                          <p:sndTgt r:embed="rId2" name="click.wav"/>
                                        </p:tgtEl>
                                      </p:cMediaNode>
                                    </p:audio>
                                  </p:subTnLst>
                                </p:cTn>
                              </p:par>
                            </p:childTnLst>
                          </p:cTn>
                        </p:par>
                        <p:par>
                          <p:cTn id="21" fill="hold">
                            <p:stCondLst>
                              <p:cond delay="2000"/>
                            </p:stCondLst>
                            <p:childTnLst>
                              <p:par>
                                <p:cTn id="22" presetID="21" presetClass="entr" presetSubtype="1"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heel(1)">
                                      <p:cBhvr>
                                        <p:cTn id="24" dur="1000"/>
                                        <p:tgtEl>
                                          <p:spTgt spid="44"/>
                                        </p:tgtEl>
                                      </p:cBhvr>
                                    </p:animEffect>
                                  </p:childTnLst>
                                  <p:subTnLst>
                                    <p:audio>
                                      <p:cMediaNode>
                                        <p:cTn display="0" masterRel="sameClick">
                                          <p:stCondLst>
                                            <p:cond evt="begin" delay="0">
                                              <p:tn val="22"/>
                                            </p:cond>
                                          </p:stCondLst>
                                          <p:endCondLst>
                                            <p:cond evt="onStopAudio" delay="0">
                                              <p:tgtEl>
                                                <p:sldTgt/>
                                              </p:tgtEl>
                                            </p:cond>
                                          </p:endCondLst>
                                        </p:cTn>
                                        <p:tgtEl>
                                          <p:sndTgt r:embed="rId2" name="click.wav"/>
                                        </p:tgtEl>
                                      </p:cMediaNode>
                                    </p:audio>
                                  </p:subTnLst>
                                </p:cTn>
                              </p:par>
                            </p:childTnLst>
                          </p:cTn>
                        </p:par>
                        <p:par>
                          <p:cTn id="25" fill="hold">
                            <p:stCondLst>
                              <p:cond delay="3000"/>
                            </p:stCondLst>
                            <p:childTnLst>
                              <p:par>
                                <p:cTn id="26" presetID="21" presetClass="entr" presetSubtype="1"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heel(1)">
                                      <p:cBhvr>
                                        <p:cTn id="28" dur="1000"/>
                                        <p:tgtEl>
                                          <p:spTgt spid="45"/>
                                        </p:tgtEl>
                                      </p:cBhvr>
                                    </p:animEffec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par>
                          <p:cTn id="29" fill="hold">
                            <p:stCondLst>
                              <p:cond delay="4000"/>
                            </p:stCondLst>
                            <p:childTnLst>
                              <p:par>
                                <p:cTn id="30" presetID="21" presetClass="entr" presetSubtype="1"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wheel(1)">
                                      <p:cBhvr>
                                        <p:cTn id="32" dur="1000"/>
                                        <p:tgtEl>
                                          <p:spTgt spid="46"/>
                                        </p:tgtEl>
                                      </p:cBhvr>
                                    </p:animEffect>
                                  </p:childTnLst>
                                  <p:subTnLst>
                                    <p:audio>
                                      <p:cMediaNode>
                                        <p:cTn display="0" masterRel="sameClick">
                                          <p:stCondLst>
                                            <p:cond evt="begin" delay="0">
                                              <p:tn val="30"/>
                                            </p:cond>
                                          </p:stCondLst>
                                          <p:endCondLst>
                                            <p:cond evt="onStopAudio" delay="0">
                                              <p:tgtEl>
                                                <p:sldTgt/>
                                              </p:tgtEl>
                                            </p:cond>
                                          </p:endCondLst>
                                        </p:cTn>
                                        <p:tgtEl>
                                          <p:sndTgt r:embed="rId2" name="click.wav"/>
                                        </p:tgtEl>
                                      </p:cMediaNode>
                                    </p:audio>
                                  </p:subTnLst>
                                </p:cTn>
                              </p:par>
                            </p:childTnLst>
                          </p:cTn>
                        </p:par>
                        <p:par>
                          <p:cTn id="33" fill="hold">
                            <p:stCondLst>
                              <p:cond delay="5000"/>
                            </p:stCondLst>
                            <p:childTnLst>
                              <p:par>
                                <p:cTn id="34" presetID="21" presetClass="entr" presetSubtype="1"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heel(1)">
                                      <p:cBhvr>
                                        <p:cTn id="36" dur="1000"/>
                                        <p:tgtEl>
                                          <p:spTgt spid="47"/>
                                        </p:tgtEl>
                                      </p:cBhvr>
                                    </p:animEffect>
                                  </p:childTnLst>
                                  <p:subTnLst>
                                    <p:audio>
                                      <p:cMediaNode>
                                        <p:cTn display="0" masterRel="sameClick">
                                          <p:stCondLst>
                                            <p:cond evt="begin" delay="0">
                                              <p:tn val="34"/>
                                            </p:cond>
                                          </p:stCondLst>
                                          <p:endCondLst>
                                            <p:cond evt="onStopAudio" delay="0">
                                              <p:tgtEl>
                                                <p:sldTgt/>
                                              </p:tgtEl>
                                            </p:cond>
                                          </p:endCondLst>
                                        </p:cTn>
                                        <p:tgtEl>
                                          <p:sndTgt r:embed="rId2" name="click.wav"/>
                                        </p:tgtEl>
                                      </p:cMediaNode>
                                    </p:audio>
                                  </p:subTnLst>
                                </p:cTn>
                              </p:par>
                            </p:childTnLst>
                          </p:cTn>
                        </p:par>
                        <p:par>
                          <p:cTn id="37" fill="hold">
                            <p:stCondLst>
                              <p:cond delay="6000"/>
                            </p:stCondLst>
                            <p:childTnLst>
                              <p:par>
                                <p:cTn id="38" presetID="21" presetClass="entr" presetSubtype="1" fill="hold" grpId="0" nodeType="after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wheel(1)">
                                      <p:cBhvr>
                                        <p:cTn id="40" dur="1000"/>
                                        <p:tgtEl>
                                          <p:spTgt spid="48"/>
                                        </p:tgtEl>
                                      </p:cBhvr>
                                    </p:animEffect>
                                  </p:childTnLst>
                                  <p:subTnLs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childTnLst>
                          </p:cTn>
                        </p:par>
                        <p:par>
                          <p:cTn id="41" fill="hold">
                            <p:stCondLst>
                              <p:cond delay="7000"/>
                            </p:stCondLst>
                            <p:childTnLst>
                              <p:par>
                                <p:cTn id="42" presetID="21" presetClass="entr" presetSubtype="1" fill="hold" grpId="0" nodeType="after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wheel(1)">
                                      <p:cBhvr>
                                        <p:cTn id="44" dur="1000"/>
                                        <p:tgtEl>
                                          <p:spTgt spid="49"/>
                                        </p:tgtEl>
                                      </p:cBhvr>
                                    </p:animEffect>
                                  </p:childTnLst>
                                  <p:subTnLst>
                                    <p:audio>
                                      <p:cMediaNode>
                                        <p:cTn display="0" masterRel="sameClick">
                                          <p:stCondLst>
                                            <p:cond evt="begin" delay="0">
                                              <p:tn val="42"/>
                                            </p:cond>
                                          </p:stCondLst>
                                          <p:endCondLst>
                                            <p:cond evt="onStopAudio" delay="0">
                                              <p:tgtEl>
                                                <p:sldTgt/>
                                              </p:tgtEl>
                                            </p:cond>
                                          </p:endCondLst>
                                        </p:cTn>
                                        <p:tgtEl>
                                          <p:sndTgt r:embed="rId2" name="click.wav"/>
                                        </p:tgtEl>
                                      </p:cMediaNode>
                                    </p:audio>
                                  </p:subTnLst>
                                </p:cTn>
                              </p:par>
                            </p:childTnLst>
                          </p:cTn>
                        </p:par>
                        <p:par>
                          <p:cTn id="45" fill="hold">
                            <p:stCondLst>
                              <p:cond delay="8000"/>
                            </p:stCondLst>
                            <p:childTnLst>
                              <p:par>
                                <p:cTn id="46" presetID="21" presetClass="entr" presetSubtype="1"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heel(1)">
                                      <p:cBhvr>
                                        <p:cTn id="48" dur="1000"/>
                                        <p:tgtEl>
                                          <p:spTgt spid="50"/>
                                        </p:tgtEl>
                                      </p:cBhvr>
                                    </p:animEffect>
                                  </p:childTnLst>
                                  <p:subTnLst>
                                    <p:audio>
                                      <p:cMediaNode>
                                        <p:cTn display="0" masterRel="sameClick">
                                          <p:stCondLst>
                                            <p:cond evt="begin" delay="0">
                                              <p:tn val="46"/>
                                            </p:cond>
                                          </p:stCondLst>
                                          <p:endCondLst>
                                            <p:cond evt="onStopAudio" delay="0">
                                              <p:tgtEl>
                                                <p:sldTgt/>
                                              </p:tgtEl>
                                            </p:cond>
                                          </p:endCondLst>
                                        </p:cTn>
                                        <p:tgtEl>
                                          <p:sndTgt r:embed="rId2" name="click.wav"/>
                                        </p:tgtEl>
                                      </p:cMediaNode>
                                    </p:audio>
                                  </p:subTnLst>
                                </p:cTn>
                              </p:par>
                            </p:childTnLst>
                          </p:cTn>
                        </p:par>
                        <p:par>
                          <p:cTn id="49" fill="hold">
                            <p:stCondLst>
                              <p:cond delay="9000"/>
                            </p:stCondLst>
                            <p:childTnLst>
                              <p:par>
                                <p:cTn id="50" presetID="21" presetClass="entr" presetSubtype="1" fill="hold" grpId="0" nodeType="after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wheel(1)">
                                      <p:cBhvr>
                                        <p:cTn id="52" dur="1000"/>
                                        <p:tgtEl>
                                          <p:spTgt spid="51"/>
                                        </p:tgtEl>
                                      </p:cBhvr>
                                    </p:animEffect>
                                  </p:childTnLst>
                                  <p:subTnLst>
                                    <p:audio>
                                      <p:cMediaNode>
                                        <p:cTn display="0" masterRel="sameClick">
                                          <p:stCondLst>
                                            <p:cond evt="begin" delay="0">
                                              <p:tn val="50"/>
                                            </p:cond>
                                          </p:stCondLst>
                                          <p:endCondLst>
                                            <p:cond evt="onStopAudio" delay="0">
                                              <p:tgtEl>
                                                <p:sldTgt/>
                                              </p:tgtEl>
                                            </p:cond>
                                          </p:endCondLst>
                                        </p:cTn>
                                        <p:tgtEl>
                                          <p:sndTgt r:embed="rId2" name="click.wav"/>
                                        </p:tgtEl>
                                      </p:cMediaNode>
                                    </p:audio>
                                  </p:subTnLst>
                                </p:cTn>
                              </p:par>
                            </p:childTnLst>
                          </p:cTn>
                        </p:par>
                        <p:par>
                          <p:cTn id="53" fill="hold">
                            <p:stCondLst>
                              <p:cond delay="10000"/>
                            </p:stCondLst>
                            <p:childTnLst>
                              <p:par>
                                <p:cTn id="54" presetID="21" presetClass="entr" presetSubtype="1" fill="hold" grpId="0" nodeType="after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wheel(1)">
                                      <p:cBhvr>
                                        <p:cTn id="56" dur="1000"/>
                                        <p:tgtEl>
                                          <p:spTgt spid="52"/>
                                        </p:tgtEl>
                                      </p:cBhvr>
                                    </p:animEffect>
                                  </p:childTnLst>
                                  <p:subTnLst>
                                    <p:audio>
                                      <p:cMediaNode>
                                        <p:cTn display="0" masterRel="sameClick">
                                          <p:stCondLst>
                                            <p:cond evt="begin" delay="0">
                                              <p:tn val="54"/>
                                            </p:cond>
                                          </p:stCondLst>
                                          <p:endCondLst>
                                            <p:cond evt="onStopAudio" delay="0">
                                              <p:tgtEl>
                                                <p:sldTgt/>
                                              </p:tgtEl>
                                            </p:cond>
                                          </p:endCondLst>
                                        </p:cTn>
                                        <p:tgtEl>
                                          <p:sndTgt r:embed="rId2" name="click.wav"/>
                                        </p:tgtEl>
                                      </p:cMediaNode>
                                    </p:audio>
                                  </p:subTnLst>
                                </p:cTn>
                              </p:par>
                            </p:childTnLst>
                          </p:cTn>
                        </p:par>
                        <p:par>
                          <p:cTn id="57" fill="hold">
                            <p:stCondLst>
                              <p:cond delay="11000"/>
                            </p:stCondLst>
                            <p:childTnLst>
                              <p:par>
                                <p:cTn id="58" presetID="21" presetClass="entr" presetSubtype="1"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wheel(1)">
                                      <p:cBhvr>
                                        <p:cTn id="60" dur="1000"/>
                                        <p:tgtEl>
                                          <p:spTgt spid="53"/>
                                        </p:tgtEl>
                                      </p:cBhvr>
                                    </p:animEffec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childTnLst>
                          </p:cTn>
                        </p:par>
                        <p:par>
                          <p:cTn id="61" fill="hold">
                            <p:stCondLst>
                              <p:cond delay="12000"/>
                            </p:stCondLst>
                            <p:childTnLst>
                              <p:par>
                                <p:cTn id="62" presetID="21" presetClass="entr" presetSubtype="1"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wheel(1)">
                                      <p:cBhvr>
                                        <p:cTn id="64" dur="1000"/>
                                        <p:tgtEl>
                                          <p:spTgt spid="54"/>
                                        </p:tgtEl>
                                      </p:cBhvr>
                                    </p:animEffec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childTnLst>
                          </p:cTn>
                        </p:par>
                        <p:par>
                          <p:cTn id="65" fill="hold">
                            <p:stCondLst>
                              <p:cond delay="13000"/>
                            </p:stCondLst>
                            <p:childTnLst>
                              <p:par>
                                <p:cTn id="66" presetID="21"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heel(1)">
                                      <p:cBhvr>
                                        <p:cTn id="68" dur="1000"/>
                                        <p:tgtEl>
                                          <p:spTgt spid="55"/>
                                        </p:tgtEl>
                                      </p:cBhvr>
                                    </p:animEffect>
                                  </p:childTnLst>
                                  <p:subTnLst>
                                    <p:audio>
                                      <p:cMediaNode>
                                        <p:cTn display="0" masterRel="sameClick">
                                          <p:stCondLst>
                                            <p:cond evt="begin" delay="0">
                                              <p:tn val="66"/>
                                            </p:cond>
                                          </p:stCondLst>
                                          <p:endCondLst>
                                            <p:cond evt="onStopAudio" delay="0">
                                              <p:tgtEl>
                                                <p:sldTgt/>
                                              </p:tgtEl>
                                            </p:cond>
                                          </p:endCondLst>
                                        </p:cTn>
                                        <p:tgtEl>
                                          <p:sndTgt r:embed="rId2" name="click.wav"/>
                                        </p:tgtEl>
                                      </p:cMediaNode>
                                    </p:audio>
                                  </p:subTnLst>
                                </p:cTn>
                              </p:par>
                            </p:childTnLst>
                          </p:cTn>
                        </p:par>
                        <p:par>
                          <p:cTn id="69" fill="hold">
                            <p:stCondLst>
                              <p:cond delay="14000"/>
                            </p:stCondLst>
                            <p:childTnLst>
                              <p:par>
                                <p:cTn id="70" presetID="21" presetClass="entr" presetSubtype="1" fill="hold" grpId="0" nodeType="afterEffect">
                                  <p:stCondLst>
                                    <p:cond delay="0"/>
                                  </p:stCondLst>
                                  <p:childTnLst>
                                    <p:set>
                                      <p:cBhvr>
                                        <p:cTn id="71" dur="1" fill="hold">
                                          <p:stCondLst>
                                            <p:cond delay="0"/>
                                          </p:stCondLst>
                                        </p:cTn>
                                        <p:tgtEl>
                                          <p:spTgt spid="56"/>
                                        </p:tgtEl>
                                        <p:attrNameLst>
                                          <p:attrName>style.visibility</p:attrName>
                                        </p:attrNameLst>
                                      </p:cBhvr>
                                      <p:to>
                                        <p:strVal val="visible"/>
                                      </p:to>
                                    </p:set>
                                    <p:animEffect transition="in" filter="wheel(1)">
                                      <p:cBhvr>
                                        <p:cTn id="72" dur="1000"/>
                                        <p:tgtEl>
                                          <p:spTgt spid="56"/>
                                        </p:tgtEl>
                                      </p:cBhvr>
                                    </p:animEffect>
                                  </p:childTnLst>
                                  <p:subTnLst>
                                    <p:audio>
                                      <p:cMediaNode>
                                        <p:cTn display="0" masterRel="sameClick">
                                          <p:stCondLst>
                                            <p:cond evt="begin" delay="0">
                                              <p:tn val="70"/>
                                            </p:cond>
                                          </p:stCondLst>
                                          <p:endCondLst>
                                            <p:cond evt="onStopAudio" delay="0">
                                              <p:tgtEl>
                                                <p:sldTgt/>
                                              </p:tgtEl>
                                            </p:cond>
                                          </p:endCondLst>
                                        </p:cTn>
                                        <p:tgtEl>
                                          <p:sndTgt r:embed="rId2" name="click.wav"/>
                                        </p:tgtEl>
                                      </p:cMediaNode>
                                    </p:audio>
                                  </p:subTnLst>
                                </p:cTn>
                              </p:par>
                            </p:childTnLst>
                          </p:cTn>
                        </p:par>
                        <p:par>
                          <p:cTn id="73" fill="hold">
                            <p:stCondLst>
                              <p:cond delay="15000"/>
                            </p:stCondLst>
                            <p:childTnLst>
                              <p:par>
                                <p:cTn id="74" presetID="21" presetClass="entr" presetSubtype="1" fill="hold" grpId="0" nodeType="afterEffect">
                                  <p:stCondLst>
                                    <p:cond delay="0"/>
                                  </p:stCondLst>
                                  <p:childTnLst>
                                    <p:set>
                                      <p:cBhvr>
                                        <p:cTn id="75" dur="1" fill="hold">
                                          <p:stCondLst>
                                            <p:cond delay="0"/>
                                          </p:stCondLst>
                                        </p:cTn>
                                        <p:tgtEl>
                                          <p:spTgt spid="57"/>
                                        </p:tgtEl>
                                        <p:attrNameLst>
                                          <p:attrName>style.visibility</p:attrName>
                                        </p:attrNameLst>
                                      </p:cBhvr>
                                      <p:to>
                                        <p:strVal val="visible"/>
                                      </p:to>
                                    </p:set>
                                    <p:animEffect transition="in" filter="wheel(1)">
                                      <p:cBhvr>
                                        <p:cTn id="76" dur="1000"/>
                                        <p:tgtEl>
                                          <p:spTgt spid="57"/>
                                        </p:tgtEl>
                                      </p:cBhvr>
                                    </p:animEffect>
                                  </p:childTnLst>
                                  <p:subTnLst>
                                    <p:audio>
                                      <p:cMediaNode>
                                        <p:cTn display="0" masterRel="sameClick">
                                          <p:stCondLst>
                                            <p:cond evt="begin" delay="0">
                                              <p:tn val="74"/>
                                            </p:cond>
                                          </p:stCondLst>
                                          <p:endCondLst>
                                            <p:cond evt="onStopAudio" delay="0">
                                              <p:tgtEl>
                                                <p:sldTgt/>
                                              </p:tgtEl>
                                            </p:cond>
                                          </p:endCondLst>
                                        </p:cTn>
                                        <p:tgtEl>
                                          <p:sndTgt r:embed="rId3" name="explode.wav"/>
                                        </p:tgtEl>
                                      </p:cMediaNode>
                                    </p:audio>
                                  </p:sub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additive="base">
                                        <p:cTn id="81" dur="500" fill="hold"/>
                                        <p:tgtEl>
                                          <p:spTgt spid="39"/>
                                        </p:tgtEl>
                                        <p:attrNameLst>
                                          <p:attrName>ppt_x</p:attrName>
                                        </p:attrNameLst>
                                      </p:cBhvr>
                                      <p:tavLst>
                                        <p:tav tm="0">
                                          <p:val>
                                            <p:strVal val="#ppt_x"/>
                                          </p:val>
                                        </p:tav>
                                        <p:tav tm="100000">
                                          <p:val>
                                            <p:strVal val="#ppt_x"/>
                                          </p:val>
                                        </p:tav>
                                      </p:tavLst>
                                    </p:anim>
                                    <p:anim calcmode="lin" valueType="num">
                                      <p:cBhvr additive="base">
                                        <p:cTn id="8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additive="base">
                                        <p:cTn id="87" dur="500" fill="hold"/>
                                        <p:tgtEl>
                                          <p:spTgt spid="23"/>
                                        </p:tgtEl>
                                        <p:attrNameLst>
                                          <p:attrName>ppt_x</p:attrName>
                                        </p:attrNameLst>
                                      </p:cBhvr>
                                      <p:tavLst>
                                        <p:tav tm="0">
                                          <p:val>
                                            <p:strVal val="#ppt_x"/>
                                          </p:val>
                                        </p:tav>
                                        <p:tav tm="100000">
                                          <p:val>
                                            <p:strVal val="#ppt_x"/>
                                          </p:val>
                                        </p:tav>
                                      </p:tavLst>
                                    </p:anim>
                                    <p:anim calcmode="lin" valueType="num">
                                      <p:cBhvr additive="base">
                                        <p:cTn id="8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 grpId="0" animBg="1"/>
      <p:bldP spid="5" grpId="0" animBg="1"/>
      <p:bldP spid="39"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a:hlinkClick r:id="rId4" action="ppaction://hlinksldjump"/>
          </p:cNvPr>
          <p:cNvSpPr/>
          <p:nvPr/>
        </p:nvSpPr>
        <p:spPr>
          <a:xfrm>
            <a:off x="101350" y="5181599"/>
            <a:ext cx="11161170" cy="119266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4000">
                <a:solidFill>
                  <a:schemeClr val="tx1"/>
                </a:solidFill>
                <a:latin typeface="Times New Roman" pitchFamily="18" charset="0"/>
                <a:cs typeface="Times New Roman" pitchFamily="18" charset="0"/>
              </a:rPr>
              <a:t>				C. Find Next</a:t>
            </a:r>
          </a:p>
        </p:txBody>
      </p:sp>
      <p:sp>
        <p:nvSpPr>
          <p:cNvPr id="4" name="Pentagon 3"/>
          <p:cNvSpPr/>
          <p:nvPr/>
        </p:nvSpPr>
        <p:spPr>
          <a:xfrm>
            <a:off x="101348" y="39604"/>
            <a:ext cx="4459341" cy="782320"/>
          </a:xfrm>
          <a:prstGeom prst="homePlat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4400" dirty="0" err="1">
                <a:solidFill>
                  <a:schemeClr val="tx1"/>
                </a:solidFill>
                <a:latin typeface="Times New Roman" pitchFamily="18" charset="0"/>
                <a:cs typeface="Times New Roman" pitchFamily="18" charset="0"/>
              </a:rPr>
              <a:t>Câu</a:t>
            </a:r>
            <a:r>
              <a:rPr lang="en-US" sz="4400" dirty="0">
                <a:solidFill>
                  <a:schemeClr val="tx1"/>
                </a:solidFill>
                <a:latin typeface="Times New Roman" pitchFamily="18" charset="0"/>
                <a:cs typeface="Times New Roman" pitchFamily="18" charset="0"/>
              </a:rPr>
              <a:t> </a:t>
            </a:r>
            <a:r>
              <a:rPr lang="en-US" sz="4400" err="1">
                <a:solidFill>
                  <a:schemeClr val="tx1"/>
                </a:solidFill>
                <a:latin typeface="Times New Roman" pitchFamily="18" charset="0"/>
                <a:cs typeface="Times New Roman" pitchFamily="18" charset="0"/>
              </a:rPr>
              <a:t>hỏi</a:t>
            </a:r>
            <a:r>
              <a:rPr lang="en-US" sz="4400">
                <a:solidFill>
                  <a:schemeClr val="tx1"/>
                </a:solidFill>
                <a:latin typeface="Times New Roman" pitchFamily="18" charset="0"/>
                <a:cs typeface="Times New Roman" pitchFamily="18" charset="0"/>
              </a:rPr>
              <a:t> 4</a:t>
            </a:r>
            <a:endParaRPr lang="en-US" sz="4400" dirty="0">
              <a:solidFill>
                <a:schemeClr val="tx1"/>
              </a:solidFill>
              <a:latin typeface="Times New Roman" pitchFamily="18" charset="0"/>
              <a:cs typeface="Times New Roman" pitchFamily="18" charset="0"/>
            </a:endParaRPr>
          </a:p>
        </p:txBody>
      </p:sp>
      <p:sp>
        <p:nvSpPr>
          <p:cNvPr id="5" name="Rounded Rectangle 4"/>
          <p:cNvSpPr/>
          <p:nvPr/>
        </p:nvSpPr>
        <p:spPr>
          <a:xfrm>
            <a:off x="101350" y="995672"/>
            <a:ext cx="11846970" cy="380492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3600">
                <a:solidFill>
                  <a:schemeClr val="tx1"/>
                </a:solidFill>
                <a:latin typeface="Times New Roman" pitchFamily="18" charset="0"/>
                <a:cs typeface="Times New Roman" pitchFamily="18" charset="0"/>
              </a:rPr>
              <a:t>	</a:t>
            </a:r>
            <a:r>
              <a:rPr lang="en-US" sz="3600" b="1">
                <a:solidFill>
                  <a:schemeClr val="tx1"/>
                </a:solidFill>
                <a:latin typeface="Times New Roman" pitchFamily="18" charset="0"/>
                <a:cs typeface="Times New Roman" pitchFamily="18" charset="0"/>
              </a:rPr>
              <a:t>Khi dùng hộp thoại “Find and Replace”, nếu tìm được một từ mà chúng ta không muốn thay thế, chúng ta có thể bỏ qua từ đó bằng cách chọn lệnh nào?</a:t>
            </a:r>
          </a:p>
          <a:p>
            <a:pPr marL="742950" indent="-742950"/>
            <a:r>
              <a:rPr lang="en-US" sz="3600">
                <a:solidFill>
                  <a:schemeClr val="tx1"/>
                </a:solidFill>
                <a:latin typeface="Times New Roman" pitchFamily="18" charset="0"/>
                <a:cs typeface="Times New Roman" pitchFamily="18" charset="0"/>
              </a:rPr>
              <a:t>A. Replace All			B. Replace</a:t>
            </a:r>
          </a:p>
          <a:p>
            <a:pPr marL="742950" indent="-742950"/>
            <a:r>
              <a:rPr lang="en-US" sz="3600">
                <a:solidFill>
                  <a:schemeClr val="tx1"/>
                </a:solidFill>
                <a:latin typeface="Times New Roman" pitchFamily="18" charset="0"/>
                <a:cs typeface="Times New Roman" pitchFamily="18" charset="0"/>
              </a:rPr>
              <a:t>C. Find Next			D. Cancel</a:t>
            </a:r>
            <a:endParaRPr lang="en-US" sz="3600" b="1">
              <a:solidFill>
                <a:schemeClr val="tx1"/>
              </a:solidFill>
              <a:latin typeface="Times New Roman" pitchFamily="18" charset="0"/>
              <a:cs typeface="Times New Roman" pitchFamily="18" charset="0"/>
            </a:endParaRPr>
          </a:p>
          <a:p>
            <a:endParaRPr lang="en-US" sz="3600" dirty="0">
              <a:solidFill>
                <a:schemeClr val="tx1"/>
              </a:solidFill>
              <a:latin typeface="Times New Roman" pitchFamily="18" charset="0"/>
              <a:cs typeface="Times New Roman" pitchFamily="18" charset="0"/>
            </a:endParaRPr>
          </a:p>
        </p:txBody>
      </p:sp>
      <p:sp>
        <p:nvSpPr>
          <p:cNvPr id="39" name="Pentagon 38"/>
          <p:cNvSpPr/>
          <p:nvPr/>
        </p:nvSpPr>
        <p:spPr>
          <a:xfrm>
            <a:off x="0" y="4876800"/>
            <a:ext cx="2837762" cy="568960"/>
          </a:xfrm>
          <a:prstGeom prst="homePlat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a:solidFill>
                  <a:schemeClr val="tx1"/>
                </a:solidFill>
                <a:latin typeface="Times New Roman" pitchFamily="18" charset="0"/>
                <a:cs typeface="Times New Roman" pitchFamily="18" charset="0"/>
              </a:rPr>
              <a:t>ĐÁP ÁN</a:t>
            </a:r>
          </a:p>
        </p:txBody>
      </p:sp>
      <p:sp>
        <p:nvSpPr>
          <p:cNvPr id="42" name="Rounded Rectangle 41"/>
          <p:cNvSpPr/>
          <p:nvPr/>
        </p:nvSpPr>
        <p:spPr>
          <a:xfrm>
            <a:off x="9020030" y="7"/>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00:15</a:t>
            </a:r>
          </a:p>
        </p:txBody>
      </p:sp>
      <p:sp>
        <p:nvSpPr>
          <p:cNvPr id="43" name="Rounded Rectangle 42"/>
          <p:cNvSpPr/>
          <p:nvPr/>
        </p:nvSpPr>
        <p:spPr>
          <a:xfrm>
            <a:off x="9020030" y="7"/>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00:14</a:t>
            </a:r>
          </a:p>
        </p:txBody>
      </p:sp>
      <p:sp>
        <p:nvSpPr>
          <p:cNvPr id="44" name="Rounded Rectangle 43"/>
          <p:cNvSpPr/>
          <p:nvPr/>
        </p:nvSpPr>
        <p:spPr>
          <a:xfrm>
            <a:off x="9020030" y="7"/>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00:13</a:t>
            </a:r>
          </a:p>
        </p:txBody>
      </p:sp>
      <p:sp>
        <p:nvSpPr>
          <p:cNvPr id="45" name="Rounded Rectangle 44"/>
          <p:cNvSpPr/>
          <p:nvPr/>
        </p:nvSpPr>
        <p:spPr>
          <a:xfrm>
            <a:off x="9020030" y="6"/>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00:12</a:t>
            </a:r>
          </a:p>
        </p:txBody>
      </p:sp>
      <p:sp>
        <p:nvSpPr>
          <p:cNvPr id="46" name="Rounded Rectangle 45"/>
          <p:cNvSpPr/>
          <p:nvPr/>
        </p:nvSpPr>
        <p:spPr>
          <a:xfrm>
            <a:off x="9020030" y="6"/>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00:11</a:t>
            </a:r>
          </a:p>
        </p:txBody>
      </p:sp>
      <p:sp>
        <p:nvSpPr>
          <p:cNvPr id="47" name="Rounded Rectangle 46"/>
          <p:cNvSpPr/>
          <p:nvPr/>
        </p:nvSpPr>
        <p:spPr>
          <a:xfrm>
            <a:off x="9020030" y="5"/>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00:10</a:t>
            </a:r>
          </a:p>
        </p:txBody>
      </p:sp>
      <p:sp>
        <p:nvSpPr>
          <p:cNvPr id="48" name="Rounded Rectangle 47"/>
          <p:cNvSpPr/>
          <p:nvPr/>
        </p:nvSpPr>
        <p:spPr>
          <a:xfrm>
            <a:off x="9020030" y="5"/>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00:09</a:t>
            </a:r>
          </a:p>
        </p:txBody>
      </p:sp>
      <p:sp>
        <p:nvSpPr>
          <p:cNvPr id="49" name="Rounded Rectangle 48"/>
          <p:cNvSpPr/>
          <p:nvPr/>
        </p:nvSpPr>
        <p:spPr>
          <a:xfrm>
            <a:off x="9020030" y="4"/>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00:08</a:t>
            </a:r>
          </a:p>
        </p:txBody>
      </p:sp>
      <p:sp>
        <p:nvSpPr>
          <p:cNvPr id="50" name="Rounded Rectangle 49"/>
          <p:cNvSpPr/>
          <p:nvPr/>
        </p:nvSpPr>
        <p:spPr>
          <a:xfrm>
            <a:off x="9020030" y="3"/>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00:07</a:t>
            </a:r>
          </a:p>
        </p:txBody>
      </p:sp>
      <p:sp>
        <p:nvSpPr>
          <p:cNvPr id="51" name="Rounded Rectangle 50"/>
          <p:cNvSpPr/>
          <p:nvPr/>
        </p:nvSpPr>
        <p:spPr>
          <a:xfrm>
            <a:off x="9020030" y="3"/>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00:06</a:t>
            </a:r>
          </a:p>
        </p:txBody>
      </p:sp>
      <p:sp>
        <p:nvSpPr>
          <p:cNvPr id="52" name="Rounded Rectangle 51"/>
          <p:cNvSpPr/>
          <p:nvPr/>
        </p:nvSpPr>
        <p:spPr>
          <a:xfrm>
            <a:off x="9020030" y="3"/>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00:05</a:t>
            </a:r>
          </a:p>
        </p:txBody>
      </p:sp>
      <p:sp>
        <p:nvSpPr>
          <p:cNvPr id="53" name="Rounded Rectangle 52"/>
          <p:cNvSpPr/>
          <p:nvPr/>
        </p:nvSpPr>
        <p:spPr>
          <a:xfrm>
            <a:off x="9020030" y="2"/>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00:04</a:t>
            </a:r>
          </a:p>
        </p:txBody>
      </p:sp>
      <p:sp>
        <p:nvSpPr>
          <p:cNvPr id="54" name="Rounded Rectangle 53"/>
          <p:cNvSpPr/>
          <p:nvPr/>
        </p:nvSpPr>
        <p:spPr>
          <a:xfrm>
            <a:off x="9020030" y="2"/>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00:03</a:t>
            </a:r>
          </a:p>
        </p:txBody>
      </p:sp>
      <p:sp>
        <p:nvSpPr>
          <p:cNvPr id="55" name="Rounded Rectangle 54"/>
          <p:cNvSpPr/>
          <p:nvPr/>
        </p:nvSpPr>
        <p:spPr>
          <a:xfrm>
            <a:off x="9020030" y="1"/>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00:02</a:t>
            </a:r>
          </a:p>
        </p:txBody>
      </p:sp>
      <p:sp>
        <p:nvSpPr>
          <p:cNvPr id="56" name="Rounded Rectangle 55"/>
          <p:cNvSpPr/>
          <p:nvPr/>
        </p:nvSpPr>
        <p:spPr>
          <a:xfrm>
            <a:off x="9020030" y="0"/>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00:01</a:t>
            </a:r>
          </a:p>
        </p:txBody>
      </p:sp>
      <p:sp>
        <p:nvSpPr>
          <p:cNvPr id="57" name="Rounded Rectangle 56"/>
          <p:cNvSpPr/>
          <p:nvPr/>
        </p:nvSpPr>
        <p:spPr>
          <a:xfrm>
            <a:off x="9020030" y="0"/>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00:00</a:t>
            </a:r>
          </a:p>
        </p:txBody>
      </p:sp>
      <p:pic>
        <p:nvPicPr>
          <p:cNvPr id="24" name="Picture 5" descr="mous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519720" y="-136932"/>
            <a:ext cx="152023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7585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wheel(1)">
                                      <p:cBhvr>
                                        <p:cTn id="16" dur="1000"/>
                                        <p:tgtEl>
                                          <p:spTgt spid="42"/>
                                        </p:tgtEl>
                                      </p:cBhvr>
                                    </p:animEffect>
                                  </p:childTnLst>
                                  <p:subTnLst>
                                    <p:audio>
                                      <p:cMediaNode>
                                        <p:cTn display="0" masterRel="sameClick">
                                          <p:stCondLst>
                                            <p:cond evt="begin" delay="0">
                                              <p:tn val="14"/>
                                            </p:cond>
                                          </p:stCondLst>
                                          <p:endCondLst>
                                            <p:cond evt="onStopAudio" delay="0">
                                              <p:tgtEl>
                                                <p:sldTgt/>
                                              </p:tgtEl>
                                            </p:cond>
                                          </p:endCondLst>
                                        </p:cTn>
                                        <p:tgtEl>
                                          <p:sndTgt r:embed="rId2" name="click.wav"/>
                                        </p:tgtEl>
                                      </p:cMediaNode>
                                    </p:audio>
                                  </p:subTnLst>
                                </p:cTn>
                              </p:par>
                            </p:childTnLst>
                          </p:cTn>
                        </p:par>
                        <p:par>
                          <p:cTn id="17" fill="hold">
                            <p:stCondLst>
                              <p:cond delay="1000"/>
                            </p:stCondLst>
                            <p:childTnLst>
                              <p:par>
                                <p:cTn id="18" presetID="21" presetClass="entr" presetSubtype="1"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heel(1)">
                                      <p:cBhvr>
                                        <p:cTn id="20" dur="1000"/>
                                        <p:tgtEl>
                                          <p:spTgt spid="43"/>
                                        </p:tgtEl>
                                      </p:cBhvr>
                                    </p:animEffect>
                                  </p:childTnLst>
                                  <p:subTnLst>
                                    <p:audio>
                                      <p:cMediaNode>
                                        <p:cTn display="0" masterRel="sameClick">
                                          <p:stCondLst>
                                            <p:cond evt="begin" delay="0">
                                              <p:tn val="18"/>
                                            </p:cond>
                                          </p:stCondLst>
                                          <p:endCondLst>
                                            <p:cond evt="onStopAudio" delay="0">
                                              <p:tgtEl>
                                                <p:sldTgt/>
                                              </p:tgtEl>
                                            </p:cond>
                                          </p:endCondLst>
                                        </p:cTn>
                                        <p:tgtEl>
                                          <p:sndTgt r:embed="rId2" name="click.wav"/>
                                        </p:tgtEl>
                                      </p:cMediaNode>
                                    </p:audio>
                                  </p:subTnLst>
                                </p:cTn>
                              </p:par>
                            </p:childTnLst>
                          </p:cTn>
                        </p:par>
                        <p:par>
                          <p:cTn id="21" fill="hold">
                            <p:stCondLst>
                              <p:cond delay="2000"/>
                            </p:stCondLst>
                            <p:childTnLst>
                              <p:par>
                                <p:cTn id="22" presetID="21" presetClass="entr" presetSubtype="1"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heel(1)">
                                      <p:cBhvr>
                                        <p:cTn id="24" dur="1000"/>
                                        <p:tgtEl>
                                          <p:spTgt spid="44"/>
                                        </p:tgtEl>
                                      </p:cBhvr>
                                    </p:animEffect>
                                  </p:childTnLst>
                                  <p:subTnLst>
                                    <p:audio>
                                      <p:cMediaNode>
                                        <p:cTn display="0" masterRel="sameClick">
                                          <p:stCondLst>
                                            <p:cond evt="begin" delay="0">
                                              <p:tn val="22"/>
                                            </p:cond>
                                          </p:stCondLst>
                                          <p:endCondLst>
                                            <p:cond evt="onStopAudio" delay="0">
                                              <p:tgtEl>
                                                <p:sldTgt/>
                                              </p:tgtEl>
                                            </p:cond>
                                          </p:endCondLst>
                                        </p:cTn>
                                        <p:tgtEl>
                                          <p:sndTgt r:embed="rId2" name="click.wav"/>
                                        </p:tgtEl>
                                      </p:cMediaNode>
                                    </p:audio>
                                  </p:subTnLst>
                                </p:cTn>
                              </p:par>
                            </p:childTnLst>
                          </p:cTn>
                        </p:par>
                        <p:par>
                          <p:cTn id="25" fill="hold">
                            <p:stCondLst>
                              <p:cond delay="3000"/>
                            </p:stCondLst>
                            <p:childTnLst>
                              <p:par>
                                <p:cTn id="26" presetID="21" presetClass="entr" presetSubtype="1"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heel(1)">
                                      <p:cBhvr>
                                        <p:cTn id="28" dur="1000"/>
                                        <p:tgtEl>
                                          <p:spTgt spid="45"/>
                                        </p:tgtEl>
                                      </p:cBhvr>
                                    </p:animEffec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par>
                          <p:cTn id="29" fill="hold">
                            <p:stCondLst>
                              <p:cond delay="4000"/>
                            </p:stCondLst>
                            <p:childTnLst>
                              <p:par>
                                <p:cTn id="30" presetID="21" presetClass="entr" presetSubtype="1"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wheel(1)">
                                      <p:cBhvr>
                                        <p:cTn id="32" dur="1000"/>
                                        <p:tgtEl>
                                          <p:spTgt spid="46"/>
                                        </p:tgtEl>
                                      </p:cBhvr>
                                    </p:animEffect>
                                  </p:childTnLst>
                                  <p:subTnLst>
                                    <p:audio>
                                      <p:cMediaNode>
                                        <p:cTn display="0" masterRel="sameClick">
                                          <p:stCondLst>
                                            <p:cond evt="begin" delay="0">
                                              <p:tn val="30"/>
                                            </p:cond>
                                          </p:stCondLst>
                                          <p:endCondLst>
                                            <p:cond evt="onStopAudio" delay="0">
                                              <p:tgtEl>
                                                <p:sldTgt/>
                                              </p:tgtEl>
                                            </p:cond>
                                          </p:endCondLst>
                                        </p:cTn>
                                        <p:tgtEl>
                                          <p:sndTgt r:embed="rId2" name="click.wav"/>
                                        </p:tgtEl>
                                      </p:cMediaNode>
                                    </p:audio>
                                  </p:subTnLst>
                                </p:cTn>
                              </p:par>
                            </p:childTnLst>
                          </p:cTn>
                        </p:par>
                        <p:par>
                          <p:cTn id="33" fill="hold">
                            <p:stCondLst>
                              <p:cond delay="5000"/>
                            </p:stCondLst>
                            <p:childTnLst>
                              <p:par>
                                <p:cTn id="34" presetID="21" presetClass="entr" presetSubtype="1"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heel(1)">
                                      <p:cBhvr>
                                        <p:cTn id="36" dur="1000"/>
                                        <p:tgtEl>
                                          <p:spTgt spid="47"/>
                                        </p:tgtEl>
                                      </p:cBhvr>
                                    </p:animEffect>
                                  </p:childTnLst>
                                  <p:subTnLst>
                                    <p:audio>
                                      <p:cMediaNode>
                                        <p:cTn display="0" masterRel="sameClick">
                                          <p:stCondLst>
                                            <p:cond evt="begin" delay="0">
                                              <p:tn val="34"/>
                                            </p:cond>
                                          </p:stCondLst>
                                          <p:endCondLst>
                                            <p:cond evt="onStopAudio" delay="0">
                                              <p:tgtEl>
                                                <p:sldTgt/>
                                              </p:tgtEl>
                                            </p:cond>
                                          </p:endCondLst>
                                        </p:cTn>
                                        <p:tgtEl>
                                          <p:sndTgt r:embed="rId2" name="click.wav"/>
                                        </p:tgtEl>
                                      </p:cMediaNode>
                                    </p:audio>
                                  </p:subTnLst>
                                </p:cTn>
                              </p:par>
                            </p:childTnLst>
                          </p:cTn>
                        </p:par>
                        <p:par>
                          <p:cTn id="37" fill="hold">
                            <p:stCondLst>
                              <p:cond delay="6000"/>
                            </p:stCondLst>
                            <p:childTnLst>
                              <p:par>
                                <p:cTn id="38" presetID="21" presetClass="entr" presetSubtype="1" fill="hold" grpId="0" nodeType="after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wheel(1)">
                                      <p:cBhvr>
                                        <p:cTn id="40" dur="1000"/>
                                        <p:tgtEl>
                                          <p:spTgt spid="48"/>
                                        </p:tgtEl>
                                      </p:cBhvr>
                                    </p:animEffect>
                                  </p:childTnLst>
                                  <p:subTnLs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childTnLst>
                          </p:cTn>
                        </p:par>
                        <p:par>
                          <p:cTn id="41" fill="hold">
                            <p:stCondLst>
                              <p:cond delay="7000"/>
                            </p:stCondLst>
                            <p:childTnLst>
                              <p:par>
                                <p:cTn id="42" presetID="21" presetClass="entr" presetSubtype="1" fill="hold" grpId="0" nodeType="after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wheel(1)">
                                      <p:cBhvr>
                                        <p:cTn id="44" dur="1000"/>
                                        <p:tgtEl>
                                          <p:spTgt spid="49"/>
                                        </p:tgtEl>
                                      </p:cBhvr>
                                    </p:animEffect>
                                  </p:childTnLst>
                                  <p:subTnLst>
                                    <p:audio>
                                      <p:cMediaNode>
                                        <p:cTn display="0" masterRel="sameClick">
                                          <p:stCondLst>
                                            <p:cond evt="begin" delay="0">
                                              <p:tn val="42"/>
                                            </p:cond>
                                          </p:stCondLst>
                                          <p:endCondLst>
                                            <p:cond evt="onStopAudio" delay="0">
                                              <p:tgtEl>
                                                <p:sldTgt/>
                                              </p:tgtEl>
                                            </p:cond>
                                          </p:endCondLst>
                                        </p:cTn>
                                        <p:tgtEl>
                                          <p:sndTgt r:embed="rId2" name="click.wav"/>
                                        </p:tgtEl>
                                      </p:cMediaNode>
                                    </p:audio>
                                  </p:subTnLst>
                                </p:cTn>
                              </p:par>
                            </p:childTnLst>
                          </p:cTn>
                        </p:par>
                        <p:par>
                          <p:cTn id="45" fill="hold">
                            <p:stCondLst>
                              <p:cond delay="8000"/>
                            </p:stCondLst>
                            <p:childTnLst>
                              <p:par>
                                <p:cTn id="46" presetID="21" presetClass="entr" presetSubtype="1"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heel(1)">
                                      <p:cBhvr>
                                        <p:cTn id="48" dur="1000"/>
                                        <p:tgtEl>
                                          <p:spTgt spid="50"/>
                                        </p:tgtEl>
                                      </p:cBhvr>
                                    </p:animEffect>
                                  </p:childTnLst>
                                  <p:subTnLst>
                                    <p:audio>
                                      <p:cMediaNode>
                                        <p:cTn display="0" masterRel="sameClick">
                                          <p:stCondLst>
                                            <p:cond evt="begin" delay="0">
                                              <p:tn val="46"/>
                                            </p:cond>
                                          </p:stCondLst>
                                          <p:endCondLst>
                                            <p:cond evt="onStopAudio" delay="0">
                                              <p:tgtEl>
                                                <p:sldTgt/>
                                              </p:tgtEl>
                                            </p:cond>
                                          </p:endCondLst>
                                        </p:cTn>
                                        <p:tgtEl>
                                          <p:sndTgt r:embed="rId2" name="click.wav"/>
                                        </p:tgtEl>
                                      </p:cMediaNode>
                                    </p:audio>
                                  </p:subTnLst>
                                </p:cTn>
                              </p:par>
                            </p:childTnLst>
                          </p:cTn>
                        </p:par>
                        <p:par>
                          <p:cTn id="49" fill="hold">
                            <p:stCondLst>
                              <p:cond delay="9000"/>
                            </p:stCondLst>
                            <p:childTnLst>
                              <p:par>
                                <p:cTn id="50" presetID="21" presetClass="entr" presetSubtype="1" fill="hold" grpId="0" nodeType="after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wheel(1)">
                                      <p:cBhvr>
                                        <p:cTn id="52" dur="1000"/>
                                        <p:tgtEl>
                                          <p:spTgt spid="51"/>
                                        </p:tgtEl>
                                      </p:cBhvr>
                                    </p:animEffect>
                                  </p:childTnLst>
                                  <p:subTnLst>
                                    <p:audio>
                                      <p:cMediaNode>
                                        <p:cTn display="0" masterRel="sameClick">
                                          <p:stCondLst>
                                            <p:cond evt="begin" delay="0">
                                              <p:tn val="50"/>
                                            </p:cond>
                                          </p:stCondLst>
                                          <p:endCondLst>
                                            <p:cond evt="onStopAudio" delay="0">
                                              <p:tgtEl>
                                                <p:sldTgt/>
                                              </p:tgtEl>
                                            </p:cond>
                                          </p:endCondLst>
                                        </p:cTn>
                                        <p:tgtEl>
                                          <p:sndTgt r:embed="rId2" name="click.wav"/>
                                        </p:tgtEl>
                                      </p:cMediaNode>
                                    </p:audio>
                                  </p:subTnLst>
                                </p:cTn>
                              </p:par>
                            </p:childTnLst>
                          </p:cTn>
                        </p:par>
                        <p:par>
                          <p:cTn id="53" fill="hold">
                            <p:stCondLst>
                              <p:cond delay="10000"/>
                            </p:stCondLst>
                            <p:childTnLst>
                              <p:par>
                                <p:cTn id="54" presetID="21" presetClass="entr" presetSubtype="1" fill="hold" grpId="0" nodeType="after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wheel(1)">
                                      <p:cBhvr>
                                        <p:cTn id="56" dur="1000"/>
                                        <p:tgtEl>
                                          <p:spTgt spid="52"/>
                                        </p:tgtEl>
                                      </p:cBhvr>
                                    </p:animEffect>
                                  </p:childTnLst>
                                  <p:subTnLst>
                                    <p:audio>
                                      <p:cMediaNode>
                                        <p:cTn display="0" masterRel="sameClick">
                                          <p:stCondLst>
                                            <p:cond evt="begin" delay="0">
                                              <p:tn val="54"/>
                                            </p:cond>
                                          </p:stCondLst>
                                          <p:endCondLst>
                                            <p:cond evt="onStopAudio" delay="0">
                                              <p:tgtEl>
                                                <p:sldTgt/>
                                              </p:tgtEl>
                                            </p:cond>
                                          </p:endCondLst>
                                        </p:cTn>
                                        <p:tgtEl>
                                          <p:sndTgt r:embed="rId2" name="click.wav"/>
                                        </p:tgtEl>
                                      </p:cMediaNode>
                                    </p:audio>
                                  </p:subTnLst>
                                </p:cTn>
                              </p:par>
                            </p:childTnLst>
                          </p:cTn>
                        </p:par>
                        <p:par>
                          <p:cTn id="57" fill="hold">
                            <p:stCondLst>
                              <p:cond delay="11000"/>
                            </p:stCondLst>
                            <p:childTnLst>
                              <p:par>
                                <p:cTn id="58" presetID="21" presetClass="entr" presetSubtype="1"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wheel(1)">
                                      <p:cBhvr>
                                        <p:cTn id="60" dur="1000"/>
                                        <p:tgtEl>
                                          <p:spTgt spid="53"/>
                                        </p:tgtEl>
                                      </p:cBhvr>
                                    </p:animEffec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childTnLst>
                          </p:cTn>
                        </p:par>
                        <p:par>
                          <p:cTn id="61" fill="hold">
                            <p:stCondLst>
                              <p:cond delay="12000"/>
                            </p:stCondLst>
                            <p:childTnLst>
                              <p:par>
                                <p:cTn id="62" presetID="21" presetClass="entr" presetSubtype="1"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wheel(1)">
                                      <p:cBhvr>
                                        <p:cTn id="64" dur="1000"/>
                                        <p:tgtEl>
                                          <p:spTgt spid="54"/>
                                        </p:tgtEl>
                                      </p:cBhvr>
                                    </p:animEffec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childTnLst>
                          </p:cTn>
                        </p:par>
                        <p:par>
                          <p:cTn id="65" fill="hold">
                            <p:stCondLst>
                              <p:cond delay="13000"/>
                            </p:stCondLst>
                            <p:childTnLst>
                              <p:par>
                                <p:cTn id="66" presetID="21"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heel(1)">
                                      <p:cBhvr>
                                        <p:cTn id="68" dur="1000"/>
                                        <p:tgtEl>
                                          <p:spTgt spid="55"/>
                                        </p:tgtEl>
                                      </p:cBhvr>
                                    </p:animEffect>
                                  </p:childTnLst>
                                  <p:subTnLst>
                                    <p:audio>
                                      <p:cMediaNode>
                                        <p:cTn display="0" masterRel="sameClick">
                                          <p:stCondLst>
                                            <p:cond evt="begin" delay="0">
                                              <p:tn val="66"/>
                                            </p:cond>
                                          </p:stCondLst>
                                          <p:endCondLst>
                                            <p:cond evt="onStopAudio" delay="0">
                                              <p:tgtEl>
                                                <p:sldTgt/>
                                              </p:tgtEl>
                                            </p:cond>
                                          </p:endCondLst>
                                        </p:cTn>
                                        <p:tgtEl>
                                          <p:sndTgt r:embed="rId2" name="click.wav"/>
                                        </p:tgtEl>
                                      </p:cMediaNode>
                                    </p:audio>
                                  </p:subTnLst>
                                </p:cTn>
                              </p:par>
                            </p:childTnLst>
                          </p:cTn>
                        </p:par>
                        <p:par>
                          <p:cTn id="69" fill="hold">
                            <p:stCondLst>
                              <p:cond delay="14000"/>
                            </p:stCondLst>
                            <p:childTnLst>
                              <p:par>
                                <p:cTn id="70" presetID="21" presetClass="entr" presetSubtype="1" fill="hold" grpId="0" nodeType="afterEffect">
                                  <p:stCondLst>
                                    <p:cond delay="0"/>
                                  </p:stCondLst>
                                  <p:childTnLst>
                                    <p:set>
                                      <p:cBhvr>
                                        <p:cTn id="71" dur="1" fill="hold">
                                          <p:stCondLst>
                                            <p:cond delay="0"/>
                                          </p:stCondLst>
                                        </p:cTn>
                                        <p:tgtEl>
                                          <p:spTgt spid="56"/>
                                        </p:tgtEl>
                                        <p:attrNameLst>
                                          <p:attrName>style.visibility</p:attrName>
                                        </p:attrNameLst>
                                      </p:cBhvr>
                                      <p:to>
                                        <p:strVal val="visible"/>
                                      </p:to>
                                    </p:set>
                                    <p:animEffect transition="in" filter="wheel(1)">
                                      <p:cBhvr>
                                        <p:cTn id="72" dur="1000"/>
                                        <p:tgtEl>
                                          <p:spTgt spid="56"/>
                                        </p:tgtEl>
                                      </p:cBhvr>
                                    </p:animEffect>
                                  </p:childTnLst>
                                  <p:subTnLst>
                                    <p:audio>
                                      <p:cMediaNode>
                                        <p:cTn display="0" masterRel="sameClick">
                                          <p:stCondLst>
                                            <p:cond evt="begin" delay="0">
                                              <p:tn val="70"/>
                                            </p:cond>
                                          </p:stCondLst>
                                          <p:endCondLst>
                                            <p:cond evt="onStopAudio" delay="0">
                                              <p:tgtEl>
                                                <p:sldTgt/>
                                              </p:tgtEl>
                                            </p:cond>
                                          </p:endCondLst>
                                        </p:cTn>
                                        <p:tgtEl>
                                          <p:sndTgt r:embed="rId2" name="click.wav"/>
                                        </p:tgtEl>
                                      </p:cMediaNode>
                                    </p:audio>
                                  </p:subTnLst>
                                </p:cTn>
                              </p:par>
                            </p:childTnLst>
                          </p:cTn>
                        </p:par>
                        <p:par>
                          <p:cTn id="73" fill="hold">
                            <p:stCondLst>
                              <p:cond delay="15000"/>
                            </p:stCondLst>
                            <p:childTnLst>
                              <p:par>
                                <p:cTn id="74" presetID="21" presetClass="entr" presetSubtype="1" fill="hold" grpId="0" nodeType="afterEffect">
                                  <p:stCondLst>
                                    <p:cond delay="0"/>
                                  </p:stCondLst>
                                  <p:childTnLst>
                                    <p:set>
                                      <p:cBhvr>
                                        <p:cTn id="75" dur="1" fill="hold">
                                          <p:stCondLst>
                                            <p:cond delay="0"/>
                                          </p:stCondLst>
                                        </p:cTn>
                                        <p:tgtEl>
                                          <p:spTgt spid="57"/>
                                        </p:tgtEl>
                                        <p:attrNameLst>
                                          <p:attrName>style.visibility</p:attrName>
                                        </p:attrNameLst>
                                      </p:cBhvr>
                                      <p:to>
                                        <p:strVal val="visible"/>
                                      </p:to>
                                    </p:set>
                                    <p:animEffect transition="in" filter="wheel(1)">
                                      <p:cBhvr>
                                        <p:cTn id="76" dur="1000"/>
                                        <p:tgtEl>
                                          <p:spTgt spid="57"/>
                                        </p:tgtEl>
                                      </p:cBhvr>
                                    </p:animEffect>
                                  </p:childTnLst>
                                  <p:subTnLst>
                                    <p:audio>
                                      <p:cMediaNode>
                                        <p:cTn display="0" masterRel="sameClick">
                                          <p:stCondLst>
                                            <p:cond evt="begin" delay="0">
                                              <p:tn val="74"/>
                                            </p:cond>
                                          </p:stCondLst>
                                          <p:endCondLst>
                                            <p:cond evt="onStopAudio" delay="0">
                                              <p:tgtEl>
                                                <p:sldTgt/>
                                              </p:tgtEl>
                                            </p:cond>
                                          </p:endCondLst>
                                        </p:cTn>
                                        <p:tgtEl>
                                          <p:sndTgt r:embed="rId3" name="explode.wav"/>
                                        </p:tgtEl>
                                      </p:cMediaNode>
                                    </p:audio>
                                  </p:sub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additive="base">
                                        <p:cTn id="81" dur="500" fill="hold"/>
                                        <p:tgtEl>
                                          <p:spTgt spid="39"/>
                                        </p:tgtEl>
                                        <p:attrNameLst>
                                          <p:attrName>ppt_x</p:attrName>
                                        </p:attrNameLst>
                                      </p:cBhvr>
                                      <p:tavLst>
                                        <p:tav tm="0">
                                          <p:val>
                                            <p:strVal val="#ppt_x"/>
                                          </p:val>
                                        </p:tav>
                                        <p:tav tm="100000">
                                          <p:val>
                                            <p:strVal val="#ppt_x"/>
                                          </p:val>
                                        </p:tav>
                                      </p:tavLst>
                                    </p:anim>
                                    <p:anim calcmode="lin" valueType="num">
                                      <p:cBhvr additive="base">
                                        <p:cTn id="8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additive="base">
                                        <p:cTn id="87" dur="500" fill="hold"/>
                                        <p:tgtEl>
                                          <p:spTgt spid="23"/>
                                        </p:tgtEl>
                                        <p:attrNameLst>
                                          <p:attrName>ppt_x</p:attrName>
                                        </p:attrNameLst>
                                      </p:cBhvr>
                                      <p:tavLst>
                                        <p:tav tm="0">
                                          <p:val>
                                            <p:strVal val="#ppt_x"/>
                                          </p:val>
                                        </p:tav>
                                        <p:tav tm="100000">
                                          <p:val>
                                            <p:strVal val="#ppt_x"/>
                                          </p:val>
                                        </p:tav>
                                      </p:tavLst>
                                    </p:anim>
                                    <p:anim calcmode="lin" valueType="num">
                                      <p:cBhvr additive="base">
                                        <p:cTn id="8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 grpId="0" animBg="1"/>
      <p:bldP spid="5" grpId="0" animBg="1"/>
      <p:bldP spid="39"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srcRect/>
          <a:stretch>
            <a:fillRect/>
          </a:stretch>
        </p:blipFill>
        <p:spPr bwMode="auto">
          <a:xfrm>
            <a:off x="5071267" y="1245771"/>
            <a:ext cx="6024809" cy="3582903"/>
          </a:xfrm>
          <a:prstGeom prst="rect">
            <a:avLst/>
          </a:prstGeom>
          <a:noFill/>
          <a:ln w="9525">
            <a:noFill/>
            <a:miter lim="800000"/>
            <a:headEnd/>
            <a:tailEnd/>
          </a:ln>
          <a:effectLst/>
        </p:spPr>
      </p:pic>
      <p:pic>
        <p:nvPicPr>
          <p:cNvPr id="138" name="Picture 1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0" y="885"/>
            <a:ext cx="12157119" cy="6401516"/>
          </a:xfrm>
          <a:prstGeom prst="rect">
            <a:avLst/>
          </a:prstGeom>
        </p:spPr>
      </p:pic>
      <p:pic>
        <p:nvPicPr>
          <p:cNvPr id="124" name="den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46675" y="690212"/>
            <a:ext cx="2645429" cy="2475191"/>
          </a:xfrm>
          <a:prstGeom prst="rect">
            <a:avLst/>
          </a:prstGeom>
        </p:spPr>
      </p:pic>
      <p:pic>
        <p:nvPicPr>
          <p:cNvPr id="125" name="den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37122" y="1017952"/>
            <a:ext cx="2633279" cy="2463823"/>
          </a:xfrm>
          <a:prstGeom prst="rect">
            <a:avLst/>
          </a:prstGeom>
        </p:spPr>
      </p:pic>
      <p:pic>
        <p:nvPicPr>
          <p:cNvPr id="126" name="den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07543" y="688802"/>
            <a:ext cx="2633279" cy="2469500"/>
          </a:xfrm>
          <a:prstGeom prst="rect">
            <a:avLst/>
          </a:prstGeom>
        </p:spPr>
      </p:pic>
      <p:pic>
        <p:nvPicPr>
          <p:cNvPr id="127" name="den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95307" y="2818723"/>
            <a:ext cx="2645429" cy="2475191"/>
          </a:xfrm>
          <a:prstGeom prst="rect">
            <a:avLst/>
          </a:prstGeom>
        </p:spPr>
      </p:pic>
      <p:pic>
        <p:nvPicPr>
          <p:cNvPr id="128" name="den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84662" y="3146719"/>
            <a:ext cx="2633279" cy="2463823"/>
          </a:xfrm>
          <a:prstGeom prst="rect">
            <a:avLst/>
          </a:prstGeom>
        </p:spPr>
      </p:pic>
      <p:pic>
        <p:nvPicPr>
          <p:cNvPr id="129" name="den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853038" y="2817537"/>
            <a:ext cx="2645429" cy="2475191"/>
          </a:xfrm>
          <a:prstGeom prst="rect">
            <a:avLst/>
          </a:prstGeom>
        </p:spPr>
      </p:pic>
      <p:pic>
        <p:nvPicPr>
          <p:cNvPr id="146" name="Picture 14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9020" y="1028022"/>
            <a:ext cx="1165704" cy="1090689"/>
          </a:xfrm>
          <a:prstGeom prst="rect">
            <a:avLst/>
          </a:prstGeom>
        </p:spPr>
      </p:pic>
      <p:pic>
        <p:nvPicPr>
          <p:cNvPr id="147" name="Picture 14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2671" y="825044"/>
            <a:ext cx="1058482" cy="990367"/>
          </a:xfrm>
          <a:prstGeom prst="rect">
            <a:avLst/>
          </a:prstGeom>
        </p:spPr>
      </p:pic>
      <p:pic>
        <p:nvPicPr>
          <p:cNvPr id="148" name="Picture 14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881105" y="1622290"/>
            <a:ext cx="1124781" cy="1052400"/>
          </a:xfrm>
          <a:prstGeom prst="rect">
            <a:avLst/>
          </a:prstGeom>
        </p:spPr>
      </p:pic>
      <p:pic>
        <p:nvPicPr>
          <p:cNvPr id="149" name="Picture 14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02206" y="-909843"/>
            <a:ext cx="1757538" cy="5655952"/>
          </a:xfrm>
          <a:prstGeom prst="rect">
            <a:avLst/>
          </a:prstGeom>
        </p:spPr>
      </p:pic>
      <p:pic>
        <p:nvPicPr>
          <p:cNvPr id="150" name="Picture 149"/>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234876" y="4746109"/>
            <a:ext cx="646098" cy="844550"/>
          </a:xfrm>
          <a:prstGeom prst="rect">
            <a:avLst/>
          </a:prstGeom>
        </p:spPr>
      </p:pic>
      <p:pic>
        <p:nvPicPr>
          <p:cNvPr id="159" name="Picture 158">
            <a:hlinkClick r:id="rId17" action="ppaction://hlinksldjump"/>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0976198" y="5462016"/>
            <a:ext cx="1177900" cy="931672"/>
          </a:xfrm>
          <a:prstGeom prst="rect">
            <a:avLst/>
          </a:prstGeom>
        </p:spPr>
      </p:pic>
      <p:pic>
        <p:nvPicPr>
          <p:cNvPr id="4" name="vuidehoc">
            <a:hlinkClick r:id="" action="ppaction://media"/>
          </p:cNvPr>
          <p:cNvPicPr>
            <a:picLocks noChangeAspect="1"/>
          </p:cNvPicPr>
          <p:nvPr>
            <a:videoFile r:link="rId1"/>
            <p:extLst>
              <p:ext uri="{DAA4B4D4-6D71-4841-9C94-3DE7FCFB9230}">
                <p14:media xmlns:p14="http://schemas.microsoft.com/office/powerpoint/2010/main"/>
              </p:ext>
            </p:extLst>
          </p:nvPr>
        </p:nvPicPr>
        <p:blipFill>
          <a:blip r:embed="rId19" cstate="print"/>
          <a:stretch>
            <a:fillRect/>
          </a:stretch>
        </p:blipFill>
        <p:spPr>
          <a:xfrm>
            <a:off x="-12672" y="-626779"/>
            <a:ext cx="608092" cy="568960"/>
          </a:xfrm>
          <a:prstGeom prst="rect">
            <a:avLst/>
          </a:prstGeom>
        </p:spPr>
      </p:pic>
      <p:pic>
        <p:nvPicPr>
          <p:cNvPr id="139" name="mau1">
            <a:hlinkClick r:id="rId20" action="ppaction://hlinksldjump"/>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646675" y="690212"/>
            <a:ext cx="2645429" cy="2475191"/>
          </a:xfrm>
          <a:prstGeom prst="rect">
            <a:avLst/>
          </a:prstGeom>
        </p:spPr>
      </p:pic>
      <p:pic>
        <p:nvPicPr>
          <p:cNvPr id="140" name="mau2">
            <a:hlinkClick r:id="rId22" action="ppaction://hlinksldjump"/>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937122" y="1017952"/>
            <a:ext cx="2627225" cy="2463823"/>
          </a:xfrm>
          <a:prstGeom prst="rect">
            <a:avLst/>
          </a:prstGeom>
        </p:spPr>
      </p:pic>
      <p:pic>
        <p:nvPicPr>
          <p:cNvPr id="141" name="mau3">
            <a:hlinkClick r:id="rId24" action="ppaction://hlinksldjump"/>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9207543" y="688802"/>
            <a:ext cx="2633279" cy="2463823"/>
          </a:xfrm>
          <a:prstGeom prst="rect">
            <a:avLst/>
          </a:prstGeom>
        </p:spPr>
      </p:pic>
      <p:pic>
        <p:nvPicPr>
          <p:cNvPr id="142" name="mau4">
            <a:hlinkClick r:id="rId26" action="ppaction://hlinksldjump"/>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4295307" y="2818723"/>
            <a:ext cx="2645429" cy="2475191"/>
          </a:xfrm>
          <a:prstGeom prst="rect">
            <a:avLst/>
          </a:prstGeom>
        </p:spPr>
      </p:pic>
      <p:pic>
        <p:nvPicPr>
          <p:cNvPr id="143" name="mau5">
            <a:hlinkClick r:id="rId28" action="ppaction://hlinksldjump"/>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6584662" y="3155610"/>
            <a:ext cx="2627225" cy="2463823"/>
          </a:xfrm>
          <a:prstGeom prst="rect">
            <a:avLst/>
          </a:prstGeom>
        </p:spPr>
      </p:pic>
      <p:pic>
        <p:nvPicPr>
          <p:cNvPr id="144" name="mau6">
            <a:hlinkClick r:id="rId30" action="ppaction://hlinksldjump"/>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8853038" y="2817537"/>
            <a:ext cx="2645429" cy="2475191"/>
          </a:xfrm>
          <a:prstGeom prst="rect">
            <a:avLst/>
          </a:prstGeom>
        </p:spPr>
      </p:pic>
      <p:sp>
        <p:nvSpPr>
          <p:cNvPr id="2" name="Rectangle 1"/>
          <p:cNvSpPr/>
          <p:nvPr/>
        </p:nvSpPr>
        <p:spPr>
          <a:xfrm>
            <a:off x="3337719" y="5927852"/>
            <a:ext cx="2209800" cy="24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1872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75" fill="hold">
                                          <p:stCondLst>
                                            <p:cond delay="0"/>
                                          </p:stCondLst>
                                        </p:cTn>
                                        <p:tgtEl>
                                          <p:spTgt spid="149"/>
                                        </p:tgtEl>
                                        <p:attrNameLst>
                                          <p:attrName>r</p:attrName>
                                        </p:attrNameLst>
                                      </p:cBhvr>
                                    </p:animRot>
                                    <p:animRot by="-240000">
                                      <p:cBhvr>
                                        <p:cTn id="7" dur="550" fill="hold">
                                          <p:stCondLst>
                                            <p:cond delay="550"/>
                                          </p:stCondLst>
                                        </p:cTn>
                                        <p:tgtEl>
                                          <p:spTgt spid="149"/>
                                        </p:tgtEl>
                                        <p:attrNameLst>
                                          <p:attrName>r</p:attrName>
                                        </p:attrNameLst>
                                      </p:cBhvr>
                                    </p:animRot>
                                    <p:animRot by="240000">
                                      <p:cBhvr>
                                        <p:cTn id="8" dur="550" fill="hold">
                                          <p:stCondLst>
                                            <p:cond delay="1100"/>
                                          </p:stCondLst>
                                        </p:cTn>
                                        <p:tgtEl>
                                          <p:spTgt spid="149"/>
                                        </p:tgtEl>
                                        <p:attrNameLst>
                                          <p:attrName>r</p:attrName>
                                        </p:attrNameLst>
                                      </p:cBhvr>
                                    </p:animRot>
                                    <p:animRot by="-240000">
                                      <p:cBhvr>
                                        <p:cTn id="9" dur="550" fill="hold">
                                          <p:stCondLst>
                                            <p:cond delay="1650"/>
                                          </p:stCondLst>
                                        </p:cTn>
                                        <p:tgtEl>
                                          <p:spTgt spid="149"/>
                                        </p:tgtEl>
                                        <p:attrNameLst>
                                          <p:attrName>r</p:attrName>
                                        </p:attrNameLst>
                                      </p:cBhvr>
                                    </p:animRot>
                                    <p:animRot by="120000">
                                      <p:cBhvr>
                                        <p:cTn id="10" dur="550" fill="hold">
                                          <p:stCondLst>
                                            <p:cond delay="2200"/>
                                          </p:stCondLst>
                                        </p:cTn>
                                        <p:tgtEl>
                                          <p:spTgt spid="149"/>
                                        </p:tgtEl>
                                        <p:attrNameLst>
                                          <p:attrName>r</p:attrName>
                                        </p:attrNameLst>
                                      </p:cBhvr>
                                    </p:animRot>
                                  </p:childTnLst>
                                </p:cTn>
                              </p:par>
                              <p:par>
                                <p:cTn id="11" presetID="1" presetClass="mediacall" presetSubtype="0" fill="hold" nodeType="withEffect">
                                  <p:stCondLst>
                                    <p:cond delay="0"/>
                                  </p:stCondLst>
                                  <p:childTnLst>
                                    <p:cmd type="call" cmd="playFrom(0.0)">
                                      <p:cBhvr>
                                        <p:cTn id="12" dur="605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24"/>
                    </p:tgtEl>
                  </p:cond>
                </p:stCondLst>
                <p:endSync evt="end" delay="0">
                  <p:rtn val="all"/>
                </p:endSync>
                <p:childTnLst>
                  <p:par>
                    <p:cTn id="14" fill="hold">
                      <p:stCondLst>
                        <p:cond delay="0"/>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24"/>
                                        </p:tgtEl>
                                      </p:cBhvr>
                                    </p:animEffect>
                                    <p:set>
                                      <p:cBhvr>
                                        <p:cTn id="18" dur="1" fill="hold">
                                          <p:stCondLst>
                                            <p:cond delay="499"/>
                                          </p:stCondLst>
                                        </p:cTn>
                                        <p:tgtEl>
                                          <p:spTgt spid="124"/>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124"/>
                  </p:tgtEl>
                </p:cond>
              </p:nextCondLst>
            </p:seq>
            <p:seq concurrent="1" nextAc="seek">
              <p:cTn id="19" restart="whenNotActive" fill="hold" evtFilter="cancelBubble" nodeType="interactiveSeq">
                <p:stCondLst>
                  <p:cond evt="onClick" delay="0">
                    <p:tgtEl>
                      <p:spTgt spid="125"/>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125"/>
                                        </p:tgtEl>
                                      </p:cBhvr>
                                    </p:animEffect>
                                    <p:set>
                                      <p:cBhvr>
                                        <p:cTn id="24" dur="1" fill="hold">
                                          <p:stCondLst>
                                            <p:cond delay="499"/>
                                          </p:stCondLst>
                                        </p:cTn>
                                        <p:tgtEl>
                                          <p:spTgt spid="125"/>
                                        </p:tgtEl>
                                        <p:attrNameLst>
                                          <p:attrName>style.visibility</p:attrName>
                                        </p:attrNameLst>
                                      </p:cBhvr>
                                      <p:to>
                                        <p:strVal val="hidden"/>
                                      </p:to>
                                    </p:set>
                                  </p:childTnLst>
                                  <p:subTnLst>
                                    <p:audio>
                                      <p:cMediaNode>
                                        <p:cTn display="0" masterRel="sameClick">
                                          <p:stCondLst>
                                            <p:cond evt="begin" delay="0">
                                              <p:tn val="22"/>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125"/>
                  </p:tgtEl>
                </p:cond>
              </p:nextCondLst>
            </p:seq>
            <p:seq concurrent="1" nextAc="seek">
              <p:cTn id="25" restart="whenNotActive" fill="hold" evtFilter="cancelBubble" nodeType="interactiveSeq">
                <p:stCondLst>
                  <p:cond evt="onClick" delay="0">
                    <p:tgtEl>
                      <p:spTgt spid="126"/>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126"/>
                                        </p:tgtEl>
                                      </p:cBhvr>
                                    </p:animEffect>
                                    <p:set>
                                      <p:cBhvr>
                                        <p:cTn id="30" dur="1" fill="hold">
                                          <p:stCondLst>
                                            <p:cond delay="499"/>
                                          </p:stCondLst>
                                        </p:cTn>
                                        <p:tgtEl>
                                          <p:spTgt spid="126"/>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126"/>
                  </p:tgtEl>
                </p:cond>
              </p:nextCondLst>
            </p:seq>
            <p:seq concurrent="1" nextAc="seek">
              <p:cTn id="31" restart="whenNotActive" fill="hold" evtFilter="cancelBubble" nodeType="interactiveSeq">
                <p:stCondLst>
                  <p:cond evt="onClick" delay="0">
                    <p:tgtEl>
                      <p:spTgt spid="127"/>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127"/>
                                        </p:tgtEl>
                                      </p:cBhvr>
                                    </p:animEffect>
                                    <p:set>
                                      <p:cBhvr>
                                        <p:cTn id="36" dur="1" fill="hold">
                                          <p:stCondLst>
                                            <p:cond delay="499"/>
                                          </p:stCondLst>
                                        </p:cTn>
                                        <p:tgtEl>
                                          <p:spTgt spid="127"/>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127"/>
                  </p:tgtEl>
                </p:cond>
              </p:nextCondLst>
            </p:seq>
            <p:seq concurrent="1" nextAc="seek">
              <p:cTn id="37" restart="whenNotActive" fill="hold" evtFilter="cancelBubble" nodeType="interactiveSeq">
                <p:stCondLst>
                  <p:cond evt="onClick" delay="0">
                    <p:tgtEl>
                      <p:spTgt spid="128"/>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28"/>
                                        </p:tgtEl>
                                      </p:cBhvr>
                                    </p:animEffect>
                                    <p:set>
                                      <p:cBhvr>
                                        <p:cTn id="42" dur="1" fill="hold">
                                          <p:stCondLst>
                                            <p:cond delay="499"/>
                                          </p:stCondLst>
                                        </p:cTn>
                                        <p:tgtEl>
                                          <p:spTgt spid="128"/>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128"/>
                  </p:tgtEl>
                </p:cond>
              </p:nextCondLst>
            </p:seq>
            <p:seq concurrent="1" nextAc="seek">
              <p:cTn id="43" restart="whenNotActive" fill="hold" evtFilter="cancelBubble" nodeType="interactiveSeq">
                <p:stCondLst>
                  <p:cond evt="onClick" delay="0">
                    <p:tgtEl>
                      <p:spTgt spid="129"/>
                    </p:tgtEl>
                  </p:cond>
                </p:stCondLst>
                <p:endSync evt="end" delay="0">
                  <p:rtn val="all"/>
                </p:endSync>
                <p:childTnLst>
                  <p:par>
                    <p:cTn id="44" fill="hold">
                      <p:stCondLst>
                        <p:cond delay="0"/>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129"/>
                                        </p:tgtEl>
                                      </p:cBhvr>
                                    </p:animEffect>
                                    <p:set>
                                      <p:cBhvr>
                                        <p:cTn id="48" dur="1" fill="hold">
                                          <p:stCondLst>
                                            <p:cond delay="499"/>
                                          </p:stCondLst>
                                        </p:cTn>
                                        <p:tgtEl>
                                          <p:spTgt spid="129"/>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129"/>
                  </p:tgtEl>
                </p:cond>
              </p:nextCondLst>
            </p:seq>
            <p:seq concurrent="1" nextAc="seek">
              <p:cTn id="49" restart="whenNotActive" fill="hold" evtFilter="cancelBubble" nodeType="interactiveSeq">
                <p:stCondLst>
                  <p:cond evt="onClick" delay="0">
                    <p:tgtEl>
                      <p:spTgt spid="139"/>
                    </p:tgtEl>
                  </p:cond>
                </p:stCondLst>
                <p:endSync evt="end" delay="0">
                  <p:rtn val="all"/>
                </p:endSync>
                <p:childTnLst>
                  <p:par>
                    <p:cTn id="50" fill="hold">
                      <p:stCondLst>
                        <p:cond delay="0"/>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139"/>
                                        </p:tgtEl>
                                      </p:cBhvr>
                                    </p:animEffect>
                                    <p:set>
                                      <p:cBhvr>
                                        <p:cTn id="54" dur="1" fill="hold">
                                          <p:stCondLst>
                                            <p:cond delay="499"/>
                                          </p:stCondLst>
                                        </p:cTn>
                                        <p:tgtEl>
                                          <p:spTgt spid="139"/>
                                        </p:tgtEl>
                                        <p:attrNameLst>
                                          <p:attrName>style.visibility</p:attrName>
                                        </p:attrNameLst>
                                      </p:cBhvr>
                                      <p:to>
                                        <p:strVal val="hidden"/>
                                      </p:to>
                                    </p:set>
                                  </p:childTnLst>
                                </p:cTn>
                              </p:par>
                            </p:childTnLst>
                          </p:cTn>
                        </p:par>
                      </p:childTnLst>
                    </p:cTn>
                  </p:par>
                </p:childTnLst>
              </p:cTn>
              <p:nextCondLst>
                <p:cond evt="onClick" delay="0">
                  <p:tgtEl>
                    <p:spTgt spid="139"/>
                  </p:tgtEl>
                </p:cond>
              </p:nextCondLst>
            </p:seq>
            <p:seq concurrent="1" nextAc="seek">
              <p:cTn id="55" restart="whenNotActive" fill="hold" evtFilter="cancelBubble" nodeType="interactiveSeq">
                <p:stCondLst>
                  <p:cond evt="onClick" delay="0">
                    <p:tgtEl>
                      <p:spTgt spid="140"/>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140"/>
                                        </p:tgtEl>
                                      </p:cBhvr>
                                    </p:animEffect>
                                    <p:set>
                                      <p:cBhvr>
                                        <p:cTn id="60" dur="1" fill="hold">
                                          <p:stCondLst>
                                            <p:cond delay="499"/>
                                          </p:stCondLst>
                                        </p:cTn>
                                        <p:tgtEl>
                                          <p:spTgt spid="140"/>
                                        </p:tgtEl>
                                        <p:attrNameLst>
                                          <p:attrName>style.visibility</p:attrName>
                                        </p:attrNameLst>
                                      </p:cBhvr>
                                      <p:to>
                                        <p:strVal val="hidden"/>
                                      </p:to>
                                    </p:set>
                                  </p:childTnLst>
                                </p:cTn>
                              </p:par>
                            </p:childTnLst>
                          </p:cTn>
                        </p:par>
                      </p:childTnLst>
                    </p:cTn>
                  </p:par>
                </p:childTnLst>
              </p:cTn>
              <p:nextCondLst>
                <p:cond evt="onClick" delay="0">
                  <p:tgtEl>
                    <p:spTgt spid="140"/>
                  </p:tgtEl>
                </p:cond>
              </p:nextCondLst>
            </p:seq>
            <p:seq concurrent="1" nextAc="seek">
              <p:cTn id="61" restart="whenNotActive" fill="hold" evtFilter="cancelBubble" nodeType="interactiveSeq">
                <p:stCondLst>
                  <p:cond evt="onClick" delay="0">
                    <p:tgtEl>
                      <p:spTgt spid="141"/>
                    </p:tgtEl>
                  </p:cond>
                </p:stCondLst>
                <p:endSync evt="end" delay="0">
                  <p:rtn val="all"/>
                </p:endSync>
                <p:childTnLst>
                  <p:par>
                    <p:cTn id="62" fill="hold">
                      <p:stCondLst>
                        <p:cond delay="0"/>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141"/>
                                        </p:tgtEl>
                                      </p:cBhvr>
                                    </p:animEffect>
                                    <p:set>
                                      <p:cBhvr>
                                        <p:cTn id="66" dur="1" fill="hold">
                                          <p:stCondLst>
                                            <p:cond delay="499"/>
                                          </p:stCondLst>
                                        </p:cTn>
                                        <p:tgtEl>
                                          <p:spTgt spid="141"/>
                                        </p:tgtEl>
                                        <p:attrNameLst>
                                          <p:attrName>style.visibility</p:attrName>
                                        </p:attrNameLst>
                                      </p:cBhvr>
                                      <p:to>
                                        <p:strVal val="hidden"/>
                                      </p:to>
                                    </p:set>
                                  </p:childTnLst>
                                </p:cTn>
                              </p:par>
                            </p:childTnLst>
                          </p:cTn>
                        </p:par>
                      </p:childTnLst>
                    </p:cTn>
                  </p:par>
                </p:childTnLst>
              </p:cTn>
              <p:nextCondLst>
                <p:cond evt="onClick" delay="0">
                  <p:tgtEl>
                    <p:spTgt spid="141"/>
                  </p:tgtEl>
                </p:cond>
              </p:nextCondLst>
            </p:seq>
            <p:seq concurrent="1" nextAc="seek">
              <p:cTn id="67" restart="whenNotActive" fill="hold" evtFilter="cancelBubble" nodeType="interactiveSeq">
                <p:stCondLst>
                  <p:cond evt="onClick" delay="0">
                    <p:tgtEl>
                      <p:spTgt spid="142"/>
                    </p:tgtEl>
                  </p:cond>
                </p:stCondLst>
                <p:endSync evt="end" delay="0">
                  <p:rtn val="all"/>
                </p:endSync>
                <p:childTnLst>
                  <p:par>
                    <p:cTn id="68" fill="hold">
                      <p:stCondLst>
                        <p:cond delay="0"/>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142"/>
                                        </p:tgtEl>
                                      </p:cBhvr>
                                    </p:animEffect>
                                    <p:set>
                                      <p:cBhvr>
                                        <p:cTn id="72" dur="1" fill="hold">
                                          <p:stCondLst>
                                            <p:cond delay="499"/>
                                          </p:stCondLst>
                                        </p:cTn>
                                        <p:tgtEl>
                                          <p:spTgt spid="142"/>
                                        </p:tgtEl>
                                        <p:attrNameLst>
                                          <p:attrName>style.visibility</p:attrName>
                                        </p:attrNameLst>
                                      </p:cBhvr>
                                      <p:to>
                                        <p:strVal val="hidden"/>
                                      </p:to>
                                    </p:set>
                                  </p:childTnLst>
                                </p:cTn>
                              </p:par>
                            </p:childTnLst>
                          </p:cTn>
                        </p:par>
                      </p:childTnLst>
                    </p:cTn>
                  </p:par>
                </p:childTnLst>
              </p:cTn>
              <p:nextCondLst>
                <p:cond evt="onClick" delay="0">
                  <p:tgtEl>
                    <p:spTgt spid="142"/>
                  </p:tgtEl>
                </p:cond>
              </p:nextCondLst>
            </p:seq>
            <p:seq concurrent="1" nextAc="seek">
              <p:cTn id="73" restart="whenNotActive" fill="hold" evtFilter="cancelBubble" nodeType="interactiveSeq">
                <p:stCondLst>
                  <p:cond evt="onClick" delay="0">
                    <p:tgtEl>
                      <p:spTgt spid="143"/>
                    </p:tgtEl>
                  </p:cond>
                </p:stCondLst>
                <p:endSync evt="end" delay="0">
                  <p:rtn val="all"/>
                </p:endSync>
                <p:childTnLst>
                  <p:par>
                    <p:cTn id="74" fill="hold">
                      <p:stCondLst>
                        <p:cond delay="0"/>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143"/>
                                        </p:tgtEl>
                                      </p:cBhvr>
                                    </p:animEffect>
                                    <p:set>
                                      <p:cBhvr>
                                        <p:cTn id="78" dur="1" fill="hold">
                                          <p:stCondLst>
                                            <p:cond delay="499"/>
                                          </p:stCondLst>
                                        </p:cTn>
                                        <p:tgtEl>
                                          <p:spTgt spid="143"/>
                                        </p:tgtEl>
                                        <p:attrNameLst>
                                          <p:attrName>style.visibility</p:attrName>
                                        </p:attrNameLst>
                                      </p:cBhvr>
                                      <p:to>
                                        <p:strVal val="hidden"/>
                                      </p:to>
                                    </p:set>
                                  </p:childTnLst>
                                </p:cTn>
                              </p:par>
                            </p:childTnLst>
                          </p:cTn>
                        </p:par>
                      </p:childTnLst>
                    </p:cTn>
                  </p:par>
                </p:childTnLst>
              </p:cTn>
              <p:nextCondLst>
                <p:cond evt="onClick" delay="0">
                  <p:tgtEl>
                    <p:spTgt spid="143"/>
                  </p:tgtEl>
                </p:cond>
              </p:nextCondLst>
            </p:seq>
            <p:seq concurrent="1" nextAc="seek">
              <p:cTn id="79" restart="whenNotActive" fill="hold" evtFilter="cancelBubble" nodeType="interactiveSeq">
                <p:stCondLst>
                  <p:cond evt="onClick" delay="0">
                    <p:tgtEl>
                      <p:spTgt spid="144"/>
                    </p:tgtEl>
                  </p:cond>
                </p:stCondLst>
                <p:endSync evt="end" delay="0">
                  <p:rtn val="all"/>
                </p:endSync>
                <p:childTnLst>
                  <p:par>
                    <p:cTn id="80" fill="hold">
                      <p:stCondLst>
                        <p:cond delay="0"/>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144"/>
                                        </p:tgtEl>
                                      </p:cBhvr>
                                    </p:animEffect>
                                    <p:set>
                                      <p:cBhvr>
                                        <p:cTn id="84" dur="1" fill="hold">
                                          <p:stCondLst>
                                            <p:cond delay="499"/>
                                          </p:stCondLst>
                                        </p:cTn>
                                        <p:tgtEl>
                                          <p:spTgt spid="144"/>
                                        </p:tgtEl>
                                        <p:attrNameLst>
                                          <p:attrName>style.visibility</p:attrName>
                                        </p:attrNameLst>
                                      </p:cBhvr>
                                      <p:to>
                                        <p:strVal val="hidden"/>
                                      </p:to>
                                    </p:set>
                                  </p:childTnLst>
                                </p:cTn>
                              </p:par>
                            </p:childTnLst>
                          </p:cTn>
                        </p:par>
                      </p:childTnLst>
                    </p:cTn>
                  </p:par>
                </p:childTnLst>
              </p:cTn>
              <p:nextCondLst>
                <p:cond evt="onClick" delay="0">
                  <p:tgtEl>
                    <p:spTgt spid="144"/>
                  </p:tgtEl>
                </p:cond>
              </p:nextCondLst>
            </p:seq>
            <p:video>
              <p:cMediaNode vol="80000">
                <p:cTn id="85" fill="hold" display="0">
                  <p:stCondLst>
                    <p:cond delay="indefinite"/>
                  </p:stCondLst>
                  <p:endCondLst>
                    <p:cond evt="onStopAudio" delay="0">
                      <p:tgtEl>
                        <p:sldTgt/>
                      </p:tgtEl>
                    </p:cond>
                  </p:endCondLst>
                </p:cTn>
                <p:tgtEl>
                  <p:spTgt spid="4"/>
                </p:tgtEl>
              </p:cMediaNode>
            </p:vide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a:hlinkClick r:id="rId4" action="ppaction://hlinksldjump"/>
          </p:cNvPr>
          <p:cNvSpPr/>
          <p:nvPr/>
        </p:nvSpPr>
        <p:spPr>
          <a:xfrm>
            <a:off x="101350" y="5181599"/>
            <a:ext cx="11161170" cy="119266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a:solidFill>
                  <a:schemeClr val="tx1"/>
                </a:solidFill>
                <a:latin typeface="Times New Roman" pitchFamily="18" charset="0"/>
                <a:cs typeface="Times New Roman" pitchFamily="18" charset="0"/>
              </a:rPr>
              <a:t>A. Home</a:t>
            </a:r>
          </a:p>
        </p:txBody>
      </p:sp>
      <p:sp>
        <p:nvSpPr>
          <p:cNvPr id="4" name="Pentagon 3"/>
          <p:cNvSpPr/>
          <p:nvPr/>
        </p:nvSpPr>
        <p:spPr>
          <a:xfrm>
            <a:off x="101348" y="39604"/>
            <a:ext cx="4459341" cy="782320"/>
          </a:xfrm>
          <a:prstGeom prst="homePlat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4400" dirty="0" err="1">
                <a:solidFill>
                  <a:schemeClr val="tx1"/>
                </a:solidFill>
                <a:latin typeface="Times New Roman" pitchFamily="18" charset="0"/>
                <a:cs typeface="Times New Roman" pitchFamily="18" charset="0"/>
              </a:rPr>
              <a:t>Câu</a:t>
            </a:r>
            <a:r>
              <a:rPr lang="en-US" sz="4400" dirty="0">
                <a:solidFill>
                  <a:schemeClr val="tx1"/>
                </a:solidFill>
                <a:latin typeface="Times New Roman" pitchFamily="18" charset="0"/>
                <a:cs typeface="Times New Roman" pitchFamily="18" charset="0"/>
              </a:rPr>
              <a:t> </a:t>
            </a:r>
            <a:r>
              <a:rPr lang="en-US" sz="4400" err="1">
                <a:solidFill>
                  <a:schemeClr val="tx1"/>
                </a:solidFill>
                <a:latin typeface="Times New Roman" pitchFamily="18" charset="0"/>
                <a:cs typeface="Times New Roman" pitchFamily="18" charset="0"/>
              </a:rPr>
              <a:t>hỏi</a:t>
            </a:r>
            <a:r>
              <a:rPr lang="en-US" sz="4400">
                <a:solidFill>
                  <a:schemeClr val="tx1"/>
                </a:solidFill>
                <a:latin typeface="Times New Roman" pitchFamily="18" charset="0"/>
                <a:cs typeface="Times New Roman" pitchFamily="18" charset="0"/>
              </a:rPr>
              <a:t> 6</a:t>
            </a:r>
            <a:endParaRPr lang="en-US" sz="4400" dirty="0">
              <a:solidFill>
                <a:schemeClr val="tx1"/>
              </a:solidFill>
              <a:latin typeface="Times New Roman" pitchFamily="18" charset="0"/>
              <a:cs typeface="Times New Roman" pitchFamily="18" charset="0"/>
            </a:endParaRPr>
          </a:p>
        </p:txBody>
      </p:sp>
      <p:sp>
        <p:nvSpPr>
          <p:cNvPr id="5" name="Rounded Rectangle 4"/>
          <p:cNvSpPr/>
          <p:nvPr/>
        </p:nvSpPr>
        <p:spPr>
          <a:xfrm>
            <a:off x="101350" y="995672"/>
            <a:ext cx="11846970" cy="380492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3600">
                <a:solidFill>
                  <a:schemeClr val="tx1"/>
                </a:solidFill>
                <a:latin typeface="Times New Roman" pitchFamily="18" charset="0"/>
                <a:cs typeface="Times New Roman" pitchFamily="18" charset="0"/>
              </a:rPr>
              <a:t>	</a:t>
            </a:r>
            <a:r>
              <a:rPr lang="en-US" sz="3600" b="1">
                <a:solidFill>
                  <a:schemeClr val="tx1"/>
                </a:solidFill>
                <a:latin typeface="Times New Roman" pitchFamily="18" charset="0"/>
                <a:cs typeface="Times New Roman" pitchFamily="18" charset="0"/>
              </a:rPr>
              <a:t>Công cụ Thay thế và Tìm kiếm nằm trong nhóm lệnh nào sau đây:</a:t>
            </a:r>
          </a:p>
          <a:p>
            <a:r>
              <a:rPr lang="en-US" sz="3600">
                <a:solidFill>
                  <a:schemeClr val="tx1"/>
                </a:solidFill>
                <a:latin typeface="Times New Roman" pitchFamily="18" charset="0"/>
                <a:cs typeface="Times New Roman" pitchFamily="18" charset="0"/>
              </a:rPr>
              <a:t>A. Home		B. Insert		C. Design		D. View</a:t>
            </a:r>
            <a:endParaRPr lang="en-US" sz="3600" dirty="0">
              <a:solidFill>
                <a:schemeClr val="tx1"/>
              </a:solidFill>
              <a:latin typeface="Times New Roman" pitchFamily="18" charset="0"/>
              <a:cs typeface="Times New Roman" pitchFamily="18" charset="0"/>
            </a:endParaRPr>
          </a:p>
        </p:txBody>
      </p:sp>
      <p:sp>
        <p:nvSpPr>
          <p:cNvPr id="39" name="Pentagon 38"/>
          <p:cNvSpPr/>
          <p:nvPr/>
        </p:nvSpPr>
        <p:spPr>
          <a:xfrm>
            <a:off x="0" y="4876800"/>
            <a:ext cx="2837762" cy="568960"/>
          </a:xfrm>
          <a:prstGeom prst="homePlat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a:solidFill>
                  <a:schemeClr val="tx1"/>
                </a:solidFill>
                <a:latin typeface="Times New Roman" pitchFamily="18" charset="0"/>
                <a:cs typeface="Times New Roman" pitchFamily="18" charset="0"/>
              </a:rPr>
              <a:t>ĐÁP ÁN</a:t>
            </a:r>
          </a:p>
        </p:txBody>
      </p:sp>
      <p:sp>
        <p:nvSpPr>
          <p:cNvPr id="42" name="Rounded Rectangle 41"/>
          <p:cNvSpPr/>
          <p:nvPr/>
        </p:nvSpPr>
        <p:spPr>
          <a:xfrm>
            <a:off x="9020030" y="7"/>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00:15</a:t>
            </a:r>
          </a:p>
        </p:txBody>
      </p:sp>
      <p:sp>
        <p:nvSpPr>
          <p:cNvPr id="43" name="Rounded Rectangle 42"/>
          <p:cNvSpPr/>
          <p:nvPr/>
        </p:nvSpPr>
        <p:spPr>
          <a:xfrm>
            <a:off x="9020030" y="7"/>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00:14</a:t>
            </a:r>
          </a:p>
        </p:txBody>
      </p:sp>
      <p:sp>
        <p:nvSpPr>
          <p:cNvPr id="44" name="Rounded Rectangle 43"/>
          <p:cNvSpPr/>
          <p:nvPr/>
        </p:nvSpPr>
        <p:spPr>
          <a:xfrm>
            <a:off x="9020030" y="7"/>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00:13</a:t>
            </a:r>
          </a:p>
        </p:txBody>
      </p:sp>
      <p:sp>
        <p:nvSpPr>
          <p:cNvPr id="45" name="Rounded Rectangle 44"/>
          <p:cNvSpPr/>
          <p:nvPr/>
        </p:nvSpPr>
        <p:spPr>
          <a:xfrm>
            <a:off x="9020030" y="6"/>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00:12</a:t>
            </a:r>
          </a:p>
        </p:txBody>
      </p:sp>
      <p:sp>
        <p:nvSpPr>
          <p:cNvPr id="46" name="Rounded Rectangle 45"/>
          <p:cNvSpPr/>
          <p:nvPr/>
        </p:nvSpPr>
        <p:spPr>
          <a:xfrm>
            <a:off x="9020030" y="6"/>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00:11</a:t>
            </a:r>
          </a:p>
        </p:txBody>
      </p:sp>
      <p:sp>
        <p:nvSpPr>
          <p:cNvPr id="47" name="Rounded Rectangle 46"/>
          <p:cNvSpPr/>
          <p:nvPr/>
        </p:nvSpPr>
        <p:spPr>
          <a:xfrm>
            <a:off x="9020030" y="5"/>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00:10</a:t>
            </a:r>
          </a:p>
        </p:txBody>
      </p:sp>
      <p:sp>
        <p:nvSpPr>
          <p:cNvPr id="48" name="Rounded Rectangle 47"/>
          <p:cNvSpPr/>
          <p:nvPr/>
        </p:nvSpPr>
        <p:spPr>
          <a:xfrm>
            <a:off x="9020030" y="5"/>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00:09</a:t>
            </a:r>
          </a:p>
        </p:txBody>
      </p:sp>
      <p:sp>
        <p:nvSpPr>
          <p:cNvPr id="49" name="Rounded Rectangle 48"/>
          <p:cNvSpPr/>
          <p:nvPr/>
        </p:nvSpPr>
        <p:spPr>
          <a:xfrm>
            <a:off x="9020030" y="4"/>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00:08</a:t>
            </a:r>
          </a:p>
        </p:txBody>
      </p:sp>
      <p:sp>
        <p:nvSpPr>
          <p:cNvPr id="50" name="Rounded Rectangle 49"/>
          <p:cNvSpPr/>
          <p:nvPr/>
        </p:nvSpPr>
        <p:spPr>
          <a:xfrm>
            <a:off x="9020030" y="3"/>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00:07</a:t>
            </a:r>
          </a:p>
        </p:txBody>
      </p:sp>
      <p:sp>
        <p:nvSpPr>
          <p:cNvPr id="51" name="Rounded Rectangle 50"/>
          <p:cNvSpPr/>
          <p:nvPr/>
        </p:nvSpPr>
        <p:spPr>
          <a:xfrm>
            <a:off x="9020030" y="3"/>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00:06</a:t>
            </a:r>
          </a:p>
        </p:txBody>
      </p:sp>
      <p:sp>
        <p:nvSpPr>
          <p:cNvPr id="52" name="Rounded Rectangle 51"/>
          <p:cNvSpPr/>
          <p:nvPr/>
        </p:nvSpPr>
        <p:spPr>
          <a:xfrm>
            <a:off x="9020030" y="3"/>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00:05</a:t>
            </a:r>
          </a:p>
        </p:txBody>
      </p:sp>
      <p:sp>
        <p:nvSpPr>
          <p:cNvPr id="53" name="Rounded Rectangle 52"/>
          <p:cNvSpPr/>
          <p:nvPr/>
        </p:nvSpPr>
        <p:spPr>
          <a:xfrm>
            <a:off x="9020030" y="2"/>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00:04</a:t>
            </a:r>
          </a:p>
        </p:txBody>
      </p:sp>
      <p:sp>
        <p:nvSpPr>
          <p:cNvPr id="54" name="Rounded Rectangle 53"/>
          <p:cNvSpPr/>
          <p:nvPr/>
        </p:nvSpPr>
        <p:spPr>
          <a:xfrm>
            <a:off x="9020030" y="2"/>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00:03</a:t>
            </a:r>
          </a:p>
        </p:txBody>
      </p:sp>
      <p:sp>
        <p:nvSpPr>
          <p:cNvPr id="55" name="Rounded Rectangle 54"/>
          <p:cNvSpPr/>
          <p:nvPr/>
        </p:nvSpPr>
        <p:spPr>
          <a:xfrm>
            <a:off x="9020030" y="1"/>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00:02</a:t>
            </a:r>
          </a:p>
        </p:txBody>
      </p:sp>
      <p:sp>
        <p:nvSpPr>
          <p:cNvPr id="56" name="Rounded Rectangle 55"/>
          <p:cNvSpPr/>
          <p:nvPr/>
        </p:nvSpPr>
        <p:spPr>
          <a:xfrm>
            <a:off x="9020030" y="0"/>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00:01</a:t>
            </a:r>
          </a:p>
        </p:txBody>
      </p:sp>
      <p:sp>
        <p:nvSpPr>
          <p:cNvPr id="57" name="Rounded Rectangle 56"/>
          <p:cNvSpPr/>
          <p:nvPr/>
        </p:nvSpPr>
        <p:spPr>
          <a:xfrm>
            <a:off x="9020030" y="0"/>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00:00</a:t>
            </a:r>
          </a:p>
        </p:txBody>
      </p:sp>
      <p:pic>
        <p:nvPicPr>
          <p:cNvPr id="24" name="Picture 5" descr="mous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519720" y="-136932"/>
            <a:ext cx="152023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7585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wheel(1)">
                                      <p:cBhvr>
                                        <p:cTn id="16" dur="1000"/>
                                        <p:tgtEl>
                                          <p:spTgt spid="42"/>
                                        </p:tgtEl>
                                      </p:cBhvr>
                                    </p:animEffect>
                                  </p:childTnLst>
                                  <p:subTnLst>
                                    <p:audio>
                                      <p:cMediaNode>
                                        <p:cTn display="0" masterRel="sameClick">
                                          <p:stCondLst>
                                            <p:cond evt="begin" delay="0">
                                              <p:tn val="14"/>
                                            </p:cond>
                                          </p:stCondLst>
                                          <p:endCondLst>
                                            <p:cond evt="onStopAudio" delay="0">
                                              <p:tgtEl>
                                                <p:sldTgt/>
                                              </p:tgtEl>
                                            </p:cond>
                                          </p:endCondLst>
                                        </p:cTn>
                                        <p:tgtEl>
                                          <p:sndTgt r:embed="rId2" name="click.wav"/>
                                        </p:tgtEl>
                                      </p:cMediaNode>
                                    </p:audio>
                                  </p:subTnLst>
                                </p:cTn>
                              </p:par>
                            </p:childTnLst>
                          </p:cTn>
                        </p:par>
                        <p:par>
                          <p:cTn id="17" fill="hold">
                            <p:stCondLst>
                              <p:cond delay="1000"/>
                            </p:stCondLst>
                            <p:childTnLst>
                              <p:par>
                                <p:cTn id="18" presetID="21" presetClass="entr" presetSubtype="1"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heel(1)">
                                      <p:cBhvr>
                                        <p:cTn id="20" dur="1000"/>
                                        <p:tgtEl>
                                          <p:spTgt spid="43"/>
                                        </p:tgtEl>
                                      </p:cBhvr>
                                    </p:animEffect>
                                  </p:childTnLst>
                                  <p:subTnLst>
                                    <p:audio>
                                      <p:cMediaNode>
                                        <p:cTn display="0" masterRel="sameClick">
                                          <p:stCondLst>
                                            <p:cond evt="begin" delay="0">
                                              <p:tn val="18"/>
                                            </p:cond>
                                          </p:stCondLst>
                                          <p:endCondLst>
                                            <p:cond evt="onStopAudio" delay="0">
                                              <p:tgtEl>
                                                <p:sldTgt/>
                                              </p:tgtEl>
                                            </p:cond>
                                          </p:endCondLst>
                                        </p:cTn>
                                        <p:tgtEl>
                                          <p:sndTgt r:embed="rId2" name="click.wav"/>
                                        </p:tgtEl>
                                      </p:cMediaNode>
                                    </p:audio>
                                  </p:subTnLst>
                                </p:cTn>
                              </p:par>
                            </p:childTnLst>
                          </p:cTn>
                        </p:par>
                        <p:par>
                          <p:cTn id="21" fill="hold">
                            <p:stCondLst>
                              <p:cond delay="2000"/>
                            </p:stCondLst>
                            <p:childTnLst>
                              <p:par>
                                <p:cTn id="22" presetID="21" presetClass="entr" presetSubtype="1"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heel(1)">
                                      <p:cBhvr>
                                        <p:cTn id="24" dur="1000"/>
                                        <p:tgtEl>
                                          <p:spTgt spid="44"/>
                                        </p:tgtEl>
                                      </p:cBhvr>
                                    </p:animEffect>
                                  </p:childTnLst>
                                  <p:subTnLst>
                                    <p:audio>
                                      <p:cMediaNode>
                                        <p:cTn display="0" masterRel="sameClick">
                                          <p:stCondLst>
                                            <p:cond evt="begin" delay="0">
                                              <p:tn val="22"/>
                                            </p:cond>
                                          </p:stCondLst>
                                          <p:endCondLst>
                                            <p:cond evt="onStopAudio" delay="0">
                                              <p:tgtEl>
                                                <p:sldTgt/>
                                              </p:tgtEl>
                                            </p:cond>
                                          </p:endCondLst>
                                        </p:cTn>
                                        <p:tgtEl>
                                          <p:sndTgt r:embed="rId2" name="click.wav"/>
                                        </p:tgtEl>
                                      </p:cMediaNode>
                                    </p:audio>
                                  </p:subTnLst>
                                </p:cTn>
                              </p:par>
                            </p:childTnLst>
                          </p:cTn>
                        </p:par>
                        <p:par>
                          <p:cTn id="25" fill="hold">
                            <p:stCondLst>
                              <p:cond delay="3000"/>
                            </p:stCondLst>
                            <p:childTnLst>
                              <p:par>
                                <p:cTn id="26" presetID="21" presetClass="entr" presetSubtype="1"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heel(1)">
                                      <p:cBhvr>
                                        <p:cTn id="28" dur="1000"/>
                                        <p:tgtEl>
                                          <p:spTgt spid="45"/>
                                        </p:tgtEl>
                                      </p:cBhvr>
                                    </p:animEffec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par>
                          <p:cTn id="29" fill="hold">
                            <p:stCondLst>
                              <p:cond delay="4000"/>
                            </p:stCondLst>
                            <p:childTnLst>
                              <p:par>
                                <p:cTn id="30" presetID="21" presetClass="entr" presetSubtype="1"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wheel(1)">
                                      <p:cBhvr>
                                        <p:cTn id="32" dur="1000"/>
                                        <p:tgtEl>
                                          <p:spTgt spid="46"/>
                                        </p:tgtEl>
                                      </p:cBhvr>
                                    </p:animEffect>
                                  </p:childTnLst>
                                  <p:subTnLst>
                                    <p:audio>
                                      <p:cMediaNode>
                                        <p:cTn display="0" masterRel="sameClick">
                                          <p:stCondLst>
                                            <p:cond evt="begin" delay="0">
                                              <p:tn val="30"/>
                                            </p:cond>
                                          </p:stCondLst>
                                          <p:endCondLst>
                                            <p:cond evt="onStopAudio" delay="0">
                                              <p:tgtEl>
                                                <p:sldTgt/>
                                              </p:tgtEl>
                                            </p:cond>
                                          </p:endCondLst>
                                        </p:cTn>
                                        <p:tgtEl>
                                          <p:sndTgt r:embed="rId2" name="click.wav"/>
                                        </p:tgtEl>
                                      </p:cMediaNode>
                                    </p:audio>
                                  </p:subTnLst>
                                </p:cTn>
                              </p:par>
                            </p:childTnLst>
                          </p:cTn>
                        </p:par>
                        <p:par>
                          <p:cTn id="33" fill="hold">
                            <p:stCondLst>
                              <p:cond delay="5000"/>
                            </p:stCondLst>
                            <p:childTnLst>
                              <p:par>
                                <p:cTn id="34" presetID="21" presetClass="entr" presetSubtype="1"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heel(1)">
                                      <p:cBhvr>
                                        <p:cTn id="36" dur="1000"/>
                                        <p:tgtEl>
                                          <p:spTgt spid="47"/>
                                        </p:tgtEl>
                                      </p:cBhvr>
                                    </p:animEffect>
                                  </p:childTnLst>
                                  <p:subTnLst>
                                    <p:audio>
                                      <p:cMediaNode>
                                        <p:cTn display="0" masterRel="sameClick">
                                          <p:stCondLst>
                                            <p:cond evt="begin" delay="0">
                                              <p:tn val="34"/>
                                            </p:cond>
                                          </p:stCondLst>
                                          <p:endCondLst>
                                            <p:cond evt="onStopAudio" delay="0">
                                              <p:tgtEl>
                                                <p:sldTgt/>
                                              </p:tgtEl>
                                            </p:cond>
                                          </p:endCondLst>
                                        </p:cTn>
                                        <p:tgtEl>
                                          <p:sndTgt r:embed="rId2" name="click.wav"/>
                                        </p:tgtEl>
                                      </p:cMediaNode>
                                    </p:audio>
                                  </p:subTnLst>
                                </p:cTn>
                              </p:par>
                            </p:childTnLst>
                          </p:cTn>
                        </p:par>
                        <p:par>
                          <p:cTn id="37" fill="hold">
                            <p:stCondLst>
                              <p:cond delay="6000"/>
                            </p:stCondLst>
                            <p:childTnLst>
                              <p:par>
                                <p:cTn id="38" presetID="21" presetClass="entr" presetSubtype="1" fill="hold" grpId="0" nodeType="after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wheel(1)">
                                      <p:cBhvr>
                                        <p:cTn id="40" dur="1000"/>
                                        <p:tgtEl>
                                          <p:spTgt spid="48"/>
                                        </p:tgtEl>
                                      </p:cBhvr>
                                    </p:animEffect>
                                  </p:childTnLst>
                                  <p:subTnLs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childTnLst>
                          </p:cTn>
                        </p:par>
                        <p:par>
                          <p:cTn id="41" fill="hold">
                            <p:stCondLst>
                              <p:cond delay="7000"/>
                            </p:stCondLst>
                            <p:childTnLst>
                              <p:par>
                                <p:cTn id="42" presetID="21" presetClass="entr" presetSubtype="1" fill="hold" grpId="0" nodeType="after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wheel(1)">
                                      <p:cBhvr>
                                        <p:cTn id="44" dur="1000"/>
                                        <p:tgtEl>
                                          <p:spTgt spid="49"/>
                                        </p:tgtEl>
                                      </p:cBhvr>
                                    </p:animEffect>
                                  </p:childTnLst>
                                  <p:subTnLst>
                                    <p:audio>
                                      <p:cMediaNode>
                                        <p:cTn display="0" masterRel="sameClick">
                                          <p:stCondLst>
                                            <p:cond evt="begin" delay="0">
                                              <p:tn val="42"/>
                                            </p:cond>
                                          </p:stCondLst>
                                          <p:endCondLst>
                                            <p:cond evt="onStopAudio" delay="0">
                                              <p:tgtEl>
                                                <p:sldTgt/>
                                              </p:tgtEl>
                                            </p:cond>
                                          </p:endCondLst>
                                        </p:cTn>
                                        <p:tgtEl>
                                          <p:sndTgt r:embed="rId2" name="click.wav"/>
                                        </p:tgtEl>
                                      </p:cMediaNode>
                                    </p:audio>
                                  </p:subTnLst>
                                </p:cTn>
                              </p:par>
                            </p:childTnLst>
                          </p:cTn>
                        </p:par>
                        <p:par>
                          <p:cTn id="45" fill="hold">
                            <p:stCondLst>
                              <p:cond delay="8000"/>
                            </p:stCondLst>
                            <p:childTnLst>
                              <p:par>
                                <p:cTn id="46" presetID="21" presetClass="entr" presetSubtype="1"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heel(1)">
                                      <p:cBhvr>
                                        <p:cTn id="48" dur="1000"/>
                                        <p:tgtEl>
                                          <p:spTgt spid="50"/>
                                        </p:tgtEl>
                                      </p:cBhvr>
                                    </p:animEffect>
                                  </p:childTnLst>
                                  <p:subTnLst>
                                    <p:audio>
                                      <p:cMediaNode>
                                        <p:cTn display="0" masterRel="sameClick">
                                          <p:stCondLst>
                                            <p:cond evt="begin" delay="0">
                                              <p:tn val="46"/>
                                            </p:cond>
                                          </p:stCondLst>
                                          <p:endCondLst>
                                            <p:cond evt="onStopAudio" delay="0">
                                              <p:tgtEl>
                                                <p:sldTgt/>
                                              </p:tgtEl>
                                            </p:cond>
                                          </p:endCondLst>
                                        </p:cTn>
                                        <p:tgtEl>
                                          <p:sndTgt r:embed="rId2" name="click.wav"/>
                                        </p:tgtEl>
                                      </p:cMediaNode>
                                    </p:audio>
                                  </p:subTnLst>
                                </p:cTn>
                              </p:par>
                            </p:childTnLst>
                          </p:cTn>
                        </p:par>
                        <p:par>
                          <p:cTn id="49" fill="hold">
                            <p:stCondLst>
                              <p:cond delay="9000"/>
                            </p:stCondLst>
                            <p:childTnLst>
                              <p:par>
                                <p:cTn id="50" presetID="21" presetClass="entr" presetSubtype="1" fill="hold" grpId="0" nodeType="after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wheel(1)">
                                      <p:cBhvr>
                                        <p:cTn id="52" dur="1000"/>
                                        <p:tgtEl>
                                          <p:spTgt spid="51"/>
                                        </p:tgtEl>
                                      </p:cBhvr>
                                    </p:animEffect>
                                  </p:childTnLst>
                                  <p:subTnLst>
                                    <p:audio>
                                      <p:cMediaNode>
                                        <p:cTn display="0" masterRel="sameClick">
                                          <p:stCondLst>
                                            <p:cond evt="begin" delay="0">
                                              <p:tn val="50"/>
                                            </p:cond>
                                          </p:stCondLst>
                                          <p:endCondLst>
                                            <p:cond evt="onStopAudio" delay="0">
                                              <p:tgtEl>
                                                <p:sldTgt/>
                                              </p:tgtEl>
                                            </p:cond>
                                          </p:endCondLst>
                                        </p:cTn>
                                        <p:tgtEl>
                                          <p:sndTgt r:embed="rId2" name="click.wav"/>
                                        </p:tgtEl>
                                      </p:cMediaNode>
                                    </p:audio>
                                  </p:subTnLst>
                                </p:cTn>
                              </p:par>
                            </p:childTnLst>
                          </p:cTn>
                        </p:par>
                        <p:par>
                          <p:cTn id="53" fill="hold">
                            <p:stCondLst>
                              <p:cond delay="10000"/>
                            </p:stCondLst>
                            <p:childTnLst>
                              <p:par>
                                <p:cTn id="54" presetID="21" presetClass="entr" presetSubtype="1" fill="hold" grpId="0" nodeType="after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wheel(1)">
                                      <p:cBhvr>
                                        <p:cTn id="56" dur="1000"/>
                                        <p:tgtEl>
                                          <p:spTgt spid="52"/>
                                        </p:tgtEl>
                                      </p:cBhvr>
                                    </p:animEffect>
                                  </p:childTnLst>
                                  <p:subTnLst>
                                    <p:audio>
                                      <p:cMediaNode>
                                        <p:cTn display="0" masterRel="sameClick">
                                          <p:stCondLst>
                                            <p:cond evt="begin" delay="0">
                                              <p:tn val="54"/>
                                            </p:cond>
                                          </p:stCondLst>
                                          <p:endCondLst>
                                            <p:cond evt="onStopAudio" delay="0">
                                              <p:tgtEl>
                                                <p:sldTgt/>
                                              </p:tgtEl>
                                            </p:cond>
                                          </p:endCondLst>
                                        </p:cTn>
                                        <p:tgtEl>
                                          <p:sndTgt r:embed="rId2" name="click.wav"/>
                                        </p:tgtEl>
                                      </p:cMediaNode>
                                    </p:audio>
                                  </p:subTnLst>
                                </p:cTn>
                              </p:par>
                            </p:childTnLst>
                          </p:cTn>
                        </p:par>
                        <p:par>
                          <p:cTn id="57" fill="hold">
                            <p:stCondLst>
                              <p:cond delay="11000"/>
                            </p:stCondLst>
                            <p:childTnLst>
                              <p:par>
                                <p:cTn id="58" presetID="21" presetClass="entr" presetSubtype="1"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wheel(1)">
                                      <p:cBhvr>
                                        <p:cTn id="60" dur="1000"/>
                                        <p:tgtEl>
                                          <p:spTgt spid="53"/>
                                        </p:tgtEl>
                                      </p:cBhvr>
                                    </p:animEffec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childTnLst>
                          </p:cTn>
                        </p:par>
                        <p:par>
                          <p:cTn id="61" fill="hold">
                            <p:stCondLst>
                              <p:cond delay="12000"/>
                            </p:stCondLst>
                            <p:childTnLst>
                              <p:par>
                                <p:cTn id="62" presetID="21" presetClass="entr" presetSubtype="1"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wheel(1)">
                                      <p:cBhvr>
                                        <p:cTn id="64" dur="1000"/>
                                        <p:tgtEl>
                                          <p:spTgt spid="54"/>
                                        </p:tgtEl>
                                      </p:cBhvr>
                                    </p:animEffec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childTnLst>
                          </p:cTn>
                        </p:par>
                        <p:par>
                          <p:cTn id="65" fill="hold">
                            <p:stCondLst>
                              <p:cond delay="13000"/>
                            </p:stCondLst>
                            <p:childTnLst>
                              <p:par>
                                <p:cTn id="66" presetID="21"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heel(1)">
                                      <p:cBhvr>
                                        <p:cTn id="68" dur="1000"/>
                                        <p:tgtEl>
                                          <p:spTgt spid="55"/>
                                        </p:tgtEl>
                                      </p:cBhvr>
                                    </p:animEffect>
                                  </p:childTnLst>
                                  <p:subTnLst>
                                    <p:audio>
                                      <p:cMediaNode>
                                        <p:cTn display="0" masterRel="sameClick">
                                          <p:stCondLst>
                                            <p:cond evt="begin" delay="0">
                                              <p:tn val="66"/>
                                            </p:cond>
                                          </p:stCondLst>
                                          <p:endCondLst>
                                            <p:cond evt="onStopAudio" delay="0">
                                              <p:tgtEl>
                                                <p:sldTgt/>
                                              </p:tgtEl>
                                            </p:cond>
                                          </p:endCondLst>
                                        </p:cTn>
                                        <p:tgtEl>
                                          <p:sndTgt r:embed="rId2" name="click.wav"/>
                                        </p:tgtEl>
                                      </p:cMediaNode>
                                    </p:audio>
                                  </p:subTnLst>
                                </p:cTn>
                              </p:par>
                            </p:childTnLst>
                          </p:cTn>
                        </p:par>
                        <p:par>
                          <p:cTn id="69" fill="hold">
                            <p:stCondLst>
                              <p:cond delay="14000"/>
                            </p:stCondLst>
                            <p:childTnLst>
                              <p:par>
                                <p:cTn id="70" presetID="21" presetClass="entr" presetSubtype="1" fill="hold" grpId="0" nodeType="afterEffect">
                                  <p:stCondLst>
                                    <p:cond delay="0"/>
                                  </p:stCondLst>
                                  <p:childTnLst>
                                    <p:set>
                                      <p:cBhvr>
                                        <p:cTn id="71" dur="1" fill="hold">
                                          <p:stCondLst>
                                            <p:cond delay="0"/>
                                          </p:stCondLst>
                                        </p:cTn>
                                        <p:tgtEl>
                                          <p:spTgt spid="56"/>
                                        </p:tgtEl>
                                        <p:attrNameLst>
                                          <p:attrName>style.visibility</p:attrName>
                                        </p:attrNameLst>
                                      </p:cBhvr>
                                      <p:to>
                                        <p:strVal val="visible"/>
                                      </p:to>
                                    </p:set>
                                    <p:animEffect transition="in" filter="wheel(1)">
                                      <p:cBhvr>
                                        <p:cTn id="72" dur="1000"/>
                                        <p:tgtEl>
                                          <p:spTgt spid="56"/>
                                        </p:tgtEl>
                                      </p:cBhvr>
                                    </p:animEffect>
                                  </p:childTnLst>
                                  <p:subTnLst>
                                    <p:audio>
                                      <p:cMediaNode>
                                        <p:cTn display="0" masterRel="sameClick">
                                          <p:stCondLst>
                                            <p:cond evt="begin" delay="0">
                                              <p:tn val="70"/>
                                            </p:cond>
                                          </p:stCondLst>
                                          <p:endCondLst>
                                            <p:cond evt="onStopAudio" delay="0">
                                              <p:tgtEl>
                                                <p:sldTgt/>
                                              </p:tgtEl>
                                            </p:cond>
                                          </p:endCondLst>
                                        </p:cTn>
                                        <p:tgtEl>
                                          <p:sndTgt r:embed="rId2" name="click.wav"/>
                                        </p:tgtEl>
                                      </p:cMediaNode>
                                    </p:audio>
                                  </p:subTnLst>
                                </p:cTn>
                              </p:par>
                            </p:childTnLst>
                          </p:cTn>
                        </p:par>
                        <p:par>
                          <p:cTn id="73" fill="hold">
                            <p:stCondLst>
                              <p:cond delay="15000"/>
                            </p:stCondLst>
                            <p:childTnLst>
                              <p:par>
                                <p:cTn id="74" presetID="21" presetClass="entr" presetSubtype="1" fill="hold" grpId="0" nodeType="afterEffect">
                                  <p:stCondLst>
                                    <p:cond delay="0"/>
                                  </p:stCondLst>
                                  <p:childTnLst>
                                    <p:set>
                                      <p:cBhvr>
                                        <p:cTn id="75" dur="1" fill="hold">
                                          <p:stCondLst>
                                            <p:cond delay="0"/>
                                          </p:stCondLst>
                                        </p:cTn>
                                        <p:tgtEl>
                                          <p:spTgt spid="57"/>
                                        </p:tgtEl>
                                        <p:attrNameLst>
                                          <p:attrName>style.visibility</p:attrName>
                                        </p:attrNameLst>
                                      </p:cBhvr>
                                      <p:to>
                                        <p:strVal val="visible"/>
                                      </p:to>
                                    </p:set>
                                    <p:animEffect transition="in" filter="wheel(1)">
                                      <p:cBhvr>
                                        <p:cTn id="76" dur="1000"/>
                                        <p:tgtEl>
                                          <p:spTgt spid="57"/>
                                        </p:tgtEl>
                                      </p:cBhvr>
                                    </p:animEffect>
                                  </p:childTnLst>
                                  <p:subTnLst>
                                    <p:audio>
                                      <p:cMediaNode>
                                        <p:cTn display="0" masterRel="sameClick">
                                          <p:stCondLst>
                                            <p:cond evt="begin" delay="0">
                                              <p:tn val="74"/>
                                            </p:cond>
                                          </p:stCondLst>
                                          <p:endCondLst>
                                            <p:cond evt="onStopAudio" delay="0">
                                              <p:tgtEl>
                                                <p:sldTgt/>
                                              </p:tgtEl>
                                            </p:cond>
                                          </p:endCondLst>
                                        </p:cTn>
                                        <p:tgtEl>
                                          <p:sndTgt r:embed="rId3" name="explode.wav"/>
                                        </p:tgtEl>
                                      </p:cMediaNode>
                                    </p:audio>
                                  </p:sub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additive="base">
                                        <p:cTn id="81" dur="500" fill="hold"/>
                                        <p:tgtEl>
                                          <p:spTgt spid="39"/>
                                        </p:tgtEl>
                                        <p:attrNameLst>
                                          <p:attrName>ppt_x</p:attrName>
                                        </p:attrNameLst>
                                      </p:cBhvr>
                                      <p:tavLst>
                                        <p:tav tm="0">
                                          <p:val>
                                            <p:strVal val="#ppt_x"/>
                                          </p:val>
                                        </p:tav>
                                        <p:tav tm="100000">
                                          <p:val>
                                            <p:strVal val="#ppt_x"/>
                                          </p:val>
                                        </p:tav>
                                      </p:tavLst>
                                    </p:anim>
                                    <p:anim calcmode="lin" valueType="num">
                                      <p:cBhvr additive="base">
                                        <p:cTn id="8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additive="base">
                                        <p:cTn id="87" dur="500" fill="hold"/>
                                        <p:tgtEl>
                                          <p:spTgt spid="23"/>
                                        </p:tgtEl>
                                        <p:attrNameLst>
                                          <p:attrName>ppt_x</p:attrName>
                                        </p:attrNameLst>
                                      </p:cBhvr>
                                      <p:tavLst>
                                        <p:tav tm="0">
                                          <p:val>
                                            <p:strVal val="#ppt_x"/>
                                          </p:val>
                                        </p:tav>
                                        <p:tav tm="100000">
                                          <p:val>
                                            <p:strVal val="#ppt_x"/>
                                          </p:val>
                                        </p:tav>
                                      </p:tavLst>
                                    </p:anim>
                                    <p:anim calcmode="lin" valueType="num">
                                      <p:cBhvr additive="base">
                                        <p:cTn id="8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 grpId="0" animBg="1"/>
      <p:bldP spid="5" grpId="0" animBg="1"/>
      <p:bldP spid="39"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a:hlinkClick r:id="rId4" action="ppaction://hlinksldjump"/>
          </p:cNvPr>
          <p:cNvSpPr/>
          <p:nvPr/>
        </p:nvSpPr>
        <p:spPr>
          <a:xfrm>
            <a:off x="1508918" y="5181599"/>
            <a:ext cx="9753601" cy="119266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742950" indent="-742950" algn="ctr"/>
            <a:r>
              <a:rPr lang="en-US" sz="2800">
                <a:solidFill>
                  <a:schemeClr val="tx1"/>
                </a:solidFill>
                <a:latin typeface="Times New Roman" pitchFamily="18" charset="0"/>
                <a:cs typeface="Times New Roman" pitchFamily="18" charset="0"/>
              </a:rPr>
              <a:t>		D. Để thực hiện chức năng tìm kiếm văn bản, em chọn lệnh “Find” trong thẻ “View”</a:t>
            </a:r>
            <a:endParaRPr lang="en-US" sz="2800" dirty="0">
              <a:solidFill>
                <a:schemeClr val="tx1"/>
              </a:solidFill>
              <a:latin typeface="Times New Roman" pitchFamily="18" charset="0"/>
              <a:cs typeface="Times New Roman" pitchFamily="18" charset="0"/>
            </a:endParaRPr>
          </a:p>
        </p:txBody>
      </p:sp>
      <p:sp>
        <p:nvSpPr>
          <p:cNvPr id="4" name="Pentagon 3"/>
          <p:cNvSpPr/>
          <p:nvPr/>
        </p:nvSpPr>
        <p:spPr>
          <a:xfrm>
            <a:off x="101348" y="39604"/>
            <a:ext cx="4459341" cy="782320"/>
          </a:xfrm>
          <a:prstGeom prst="homePlat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4400" dirty="0" err="1">
                <a:solidFill>
                  <a:schemeClr val="tx1"/>
                </a:solidFill>
                <a:latin typeface="Times New Roman" pitchFamily="18" charset="0"/>
                <a:cs typeface="Times New Roman" pitchFamily="18" charset="0"/>
              </a:rPr>
              <a:t>Câu</a:t>
            </a:r>
            <a:r>
              <a:rPr lang="en-US" sz="4400" dirty="0">
                <a:solidFill>
                  <a:schemeClr val="tx1"/>
                </a:solidFill>
                <a:latin typeface="Times New Roman" pitchFamily="18" charset="0"/>
                <a:cs typeface="Times New Roman" pitchFamily="18" charset="0"/>
              </a:rPr>
              <a:t> </a:t>
            </a:r>
            <a:r>
              <a:rPr lang="en-US" sz="4400" err="1">
                <a:solidFill>
                  <a:schemeClr val="tx1"/>
                </a:solidFill>
                <a:latin typeface="Times New Roman" pitchFamily="18" charset="0"/>
                <a:cs typeface="Times New Roman" pitchFamily="18" charset="0"/>
              </a:rPr>
              <a:t>hỏi</a:t>
            </a:r>
            <a:r>
              <a:rPr lang="en-US" sz="4400">
                <a:solidFill>
                  <a:schemeClr val="tx1"/>
                </a:solidFill>
                <a:latin typeface="Times New Roman" pitchFamily="18" charset="0"/>
                <a:cs typeface="Times New Roman" pitchFamily="18" charset="0"/>
              </a:rPr>
              <a:t> 7</a:t>
            </a:r>
            <a:endParaRPr lang="en-US" sz="4400" dirty="0">
              <a:solidFill>
                <a:schemeClr val="tx1"/>
              </a:solidFill>
              <a:latin typeface="Times New Roman" pitchFamily="18" charset="0"/>
              <a:cs typeface="Times New Roman" pitchFamily="18" charset="0"/>
            </a:endParaRPr>
          </a:p>
        </p:txBody>
      </p:sp>
      <p:sp>
        <p:nvSpPr>
          <p:cNvPr id="5" name="Rounded Rectangle 4"/>
          <p:cNvSpPr/>
          <p:nvPr/>
        </p:nvSpPr>
        <p:spPr>
          <a:xfrm>
            <a:off x="101350" y="995672"/>
            <a:ext cx="11846970" cy="380492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2800">
                <a:solidFill>
                  <a:schemeClr val="tx1"/>
                </a:solidFill>
                <a:latin typeface="Times New Roman" pitchFamily="18" charset="0"/>
                <a:cs typeface="Times New Roman" pitchFamily="18" charset="0"/>
              </a:rPr>
              <a:t>	</a:t>
            </a:r>
            <a:r>
              <a:rPr lang="en-US" sz="2800" b="1">
                <a:solidFill>
                  <a:schemeClr val="tx1"/>
                </a:solidFill>
                <a:latin typeface="Times New Roman" pitchFamily="18" charset="0"/>
                <a:cs typeface="Times New Roman" pitchFamily="18" charset="0"/>
              </a:rPr>
              <a:t>Chọn phương án trả lời </a:t>
            </a:r>
            <a:r>
              <a:rPr lang="en-US" sz="2800" b="1" i="1">
                <a:solidFill>
                  <a:schemeClr val="tx1"/>
                </a:solidFill>
                <a:latin typeface="Times New Roman" pitchFamily="18" charset="0"/>
                <a:cs typeface="Times New Roman" pitchFamily="18" charset="0"/>
              </a:rPr>
              <a:t>Sai </a:t>
            </a:r>
            <a:r>
              <a:rPr lang="en-US" sz="2800" b="1">
                <a:solidFill>
                  <a:schemeClr val="tx1"/>
                </a:solidFill>
                <a:latin typeface="Times New Roman" pitchFamily="18" charset="0"/>
                <a:cs typeface="Times New Roman" pitchFamily="18" charset="0"/>
              </a:rPr>
              <a:t> trong các phương án sau:</a:t>
            </a:r>
          </a:p>
          <a:p>
            <a:pPr marL="742950" indent="-742950">
              <a:buAutoNum type="alphaUcPeriod"/>
            </a:pPr>
            <a:r>
              <a:rPr lang="en-US" sz="2800">
                <a:solidFill>
                  <a:schemeClr val="tx1"/>
                </a:solidFill>
                <a:latin typeface="Times New Roman" pitchFamily="18" charset="0"/>
                <a:cs typeface="Times New Roman" pitchFamily="18" charset="0"/>
              </a:rPr>
              <a:t>Công cụ “Find” giúp tìm thấy tất cả các từ cần tìm trong văn bản.</a:t>
            </a:r>
          </a:p>
          <a:p>
            <a:pPr marL="742950" indent="-742950">
              <a:buAutoNum type="alphaUcPeriod"/>
            </a:pPr>
            <a:r>
              <a:rPr lang="en-US" sz="2800">
                <a:solidFill>
                  <a:schemeClr val="tx1"/>
                </a:solidFill>
                <a:latin typeface="Times New Roman" pitchFamily="18" charset="0"/>
                <a:cs typeface="Times New Roman" pitchFamily="18" charset="0"/>
              </a:rPr>
              <a:t>Nên cẩn trọng khi sử dụng “Replace All” vì việc thay thế tất cả các từ có thể làm nội dung văn bản không chính xác.</a:t>
            </a:r>
          </a:p>
          <a:p>
            <a:pPr marL="742950" indent="-742950">
              <a:buAutoNum type="alphaUcPeriod"/>
            </a:pPr>
            <a:r>
              <a:rPr lang="en-US" sz="2800">
                <a:solidFill>
                  <a:schemeClr val="tx1"/>
                </a:solidFill>
                <a:latin typeface="Times New Roman" pitchFamily="18" charset="0"/>
                <a:cs typeface="Times New Roman" pitchFamily="18" charset="0"/>
              </a:rPr>
              <a:t>Để thay thế lần lượt từng từ hoặc cụm từ được tìm kiếm em sử dụng nút “Replace”</a:t>
            </a:r>
          </a:p>
          <a:p>
            <a:pPr marL="742950" indent="-742950">
              <a:buAutoNum type="alphaUcPeriod"/>
            </a:pPr>
            <a:r>
              <a:rPr lang="en-US" sz="2800">
                <a:solidFill>
                  <a:schemeClr val="tx1"/>
                </a:solidFill>
                <a:latin typeface="Times New Roman" pitchFamily="18" charset="0"/>
                <a:cs typeface="Times New Roman" pitchFamily="18" charset="0"/>
              </a:rPr>
              <a:t>Để thực hiện chức năng tìm kiếm văn bản, em chọn lệnh “Find” trong thẻ “View”</a:t>
            </a:r>
            <a:endParaRPr lang="en-US" sz="2800" dirty="0">
              <a:solidFill>
                <a:schemeClr val="tx1"/>
              </a:solidFill>
              <a:latin typeface="Times New Roman" pitchFamily="18" charset="0"/>
              <a:cs typeface="Times New Roman" pitchFamily="18" charset="0"/>
            </a:endParaRPr>
          </a:p>
        </p:txBody>
      </p:sp>
      <p:sp>
        <p:nvSpPr>
          <p:cNvPr id="39" name="Pentagon 38"/>
          <p:cNvSpPr/>
          <p:nvPr/>
        </p:nvSpPr>
        <p:spPr>
          <a:xfrm>
            <a:off x="0" y="4876800"/>
            <a:ext cx="2837762" cy="568960"/>
          </a:xfrm>
          <a:prstGeom prst="homePlat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a:solidFill>
                  <a:schemeClr val="tx1"/>
                </a:solidFill>
                <a:latin typeface="Times New Roman" pitchFamily="18" charset="0"/>
                <a:cs typeface="Times New Roman" pitchFamily="18" charset="0"/>
              </a:rPr>
              <a:t>ĐÁP ÁN</a:t>
            </a:r>
          </a:p>
        </p:txBody>
      </p:sp>
      <p:sp>
        <p:nvSpPr>
          <p:cNvPr id="42" name="Rounded Rectangle 41"/>
          <p:cNvSpPr/>
          <p:nvPr/>
        </p:nvSpPr>
        <p:spPr>
          <a:xfrm>
            <a:off x="9020030" y="7"/>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00:15</a:t>
            </a:r>
          </a:p>
        </p:txBody>
      </p:sp>
      <p:sp>
        <p:nvSpPr>
          <p:cNvPr id="43" name="Rounded Rectangle 42"/>
          <p:cNvSpPr/>
          <p:nvPr/>
        </p:nvSpPr>
        <p:spPr>
          <a:xfrm>
            <a:off x="9020030" y="7"/>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00:14</a:t>
            </a:r>
          </a:p>
        </p:txBody>
      </p:sp>
      <p:sp>
        <p:nvSpPr>
          <p:cNvPr id="44" name="Rounded Rectangle 43"/>
          <p:cNvSpPr/>
          <p:nvPr/>
        </p:nvSpPr>
        <p:spPr>
          <a:xfrm>
            <a:off x="9020030" y="7"/>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00:13</a:t>
            </a:r>
          </a:p>
        </p:txBody>
      </p:sp>
      <p:sp>
        <p:nvSpPr>
          <p:cNvPr id="45" name="Rounded Rectangle 44"/>
          <p:cNvSpPr/>
          <p:nvPr/>
        </p:nvSpPr>
        <p:spPr>
          <a:xfrm>
            <a:off x="9020030" y="6"/>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00:12</a:t>
            </a:r>
          </a:p>
        </p:txBody>
      </p:sp>
      <p:sp>
        <p:nvSpPr>
          <p:cNvPr id="46" name="Rounded Rectangle 45"/>
          <p:cNvSpPr/>
          <p:nvPr/>
        </p:nvSpPr>
        <p:spPr>
          <a:xfrm>
            <a:off x="9020030" y="6"/>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00:11</a:t>
            </a:r>
          </a:p>
        </p:txBody>
      </p:sp>
      <p:sp>
        <p:nvSpPr>
          <p:cNvPr id="47" name="Rounded Rectangle 46"/>
          <p:cNvSpPr/>
          <p:nvPr/>
        </p:nvSpPr>
        <p:spPr>
          <a:xfrm>
            <a:off x="9020030" y="5"/>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00:10</a:t>
            </a:r>
          </a:p>
        </p:txBody>
      </p:sp>
      <p:sp>
        <p:nvSpPr>
          <p:cNvPr id="48" name="Rounded Rectangle 47"/>
          <p:cNvSpPr/>
          <p:nvPr/>
        </p:nvSpPr>
        <p:spPr>
          <a:xfrm>
            <a:off x="9020030" y="5"/>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00:09</a:t>
            </a:r>
          </a:p>
        </p:txBody>
      </p:sp>
      <p:sp>
        <p:nvSpPr>
          <p:cNvPr id="49" name="Rounded Rectangle 48"/>
          <p:cNvSpPr/>
          <p:nvPr/>
        </p:nvSpPr>
        <p:spPr>
          <a:xfrm>
            <a:off x="9020030" y="4"/>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00:08</a:t>
            </a:r>
          </a:p>
        </p:txBody>
      </p:sp>
      <p:sp>
        <p:nvSpPr>
          <p:cNvPr id="50" name="Rounded Rectangle 49"/>
          <p:cNvSpPr/>
          <p:nvPr/>
        </p:nvSpPr>
        <p:spPr>
          <a:xfrm>
            <a:off x="9020030" y="3"/>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00:07</a:t>
            </a:r>
          </a:p>
        </p:txBody>
      </p:sp>
      <p:sp>
        <p:nvSpPr>
          <p:cNvPr id="51" name="Rounded Rectangle 50"/>
          <p:cNvSpPr/>
          <p:nvPr/>
        </p:nvSpPr>
        <p:spPr>
          <a:xfrm>
            <a:off x="9020030" y="3"/>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00:06</a:t>
            </a:r>
          </a:p>
        </p:txBody>
      </p:sp>
      <p:sp>
        <p:nvSpPr>
          <p:cNvPr id="52" name="Rounded Rectangle 51"/>
          <p:cNvSpPr/>
          <p:nvPr/>
        </p:nvSpPr>
        <p:spPr>
          <a:xfrm>
            <a:off x="9020030" y="3"/>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00:05</a:t>
            </a:r>
          </a:p>
        </p:txBody>
      </p:sp>
      <p:sp>
        <p:nvSpPr>
          <p:cNvPr id="53" name="Rounded Rectangle 52"/>
          <p:cNvSpPr/>
          <p:nvPr/>
        </p:nvSpPr>
        <p:spPr>
          <a:xfrm>
            <a:off x="9020030" y="2"/>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00:04</a:t>
            </a:r>
          </a:p>
        </p:txBody>
      </p:sp>
      <p:sp>
        <p:nvSpPr>
          <p:cNvPr id="54" name="Rounded Rectangle 53"/>
          <p:cNvSpPr/>
          <p:nvPr/>
        </p:nvSpPr>
        <p:spPr>
          <a:xfrm>
            <a:off x="9020030" y="2"/>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00:03</a:t>
            </a:r>
          </a:p>
        </p:txBody>
      </p:sp>
      <p:sp>
        <p:nvSpPr>
          <p:cNvPr id="55" name="Rounded Rectangle 54"/>
          <p:cNvSpPr/>
          <p:nvPr/>
        </p:nvSpPr>
        <p:spPr>
          <a:xfrm>
            <a:off x="9020030" y="1"/>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00:02</a:t>
            </a:r>
          </a:p>
        </p:txBody>
      </p:sp>
      <p:sp>
        <p:nvSpPr>
          <p:cNvPr id="56" name="Rounded Rectangle 55"/>
          <p:cNvSpPr/>
          <p:nvPr/>
        </p:nvSpPr>
        <p:spPr>
          <a:xfrm>
            <a:off x="9020030" y="0"/>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00:01</a:t>
            </a:r>
          </a:p>
        </p:txBody>
      </p:sp>
      <p:sp>
        <p:nvSpPr>
          <p:cNvPr id="57" name="Rounded Rectangle 56"/>
          <p:cNvSpPr/>
          <p:nvPr/>
        </p:nvSpPr>
        <p:spPr>
          <a:xfrm>
            <a:off x="9020030" y="0"/>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00:00</a:t>
            </a:r>
          </a:p>
        </p:txBody>
      </p:sp>
      <p:pic>
        <p:nvPicPr>
          <p:cNvPr id="24" name="Picture 5" descr="mous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519720" y="-136932"/>
            <a:ext cx="152023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7585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wheel(1)">
                                      <p:cBhvr>
                                        <p:cTn id="16" dur="1000"/>
                                        <p:tgtEl>
                                          <p:spTgt spid="42"/>
                                        </p:tgtEl>
                                      </p:cBhvr>
                                    </p:animEffect>
                                  </p:childTnLst>
                                  <p:subTnLst>
                                    <p:audio>
                                      <p:cMediaNode>
                                        <p:cTn display="0" masterRel="sameClick">
                                          <p:stCondLst>
                                            <p:cond evt="begin" delay="0">
                                              <p:tn val="14"/>
                                            </p:cond>
                                          </p:stCondLst>
                                          <p:endCondLst>
                                            <p:cond evt="onStopAudio" delay="0">
                                              <p:tgtEl>
                                                <p:sldTgt/>
                                              </p:tgtEl>
                                            </p:cond>
                                          </p:endCondLst>
                                        </p:cTn>
                                        <p:tgtEl>
                                          <p:sndTgt r:embed="rId2" name="click.wav"/>
                                        </p:tgtEl>
                                      </p:cMediaNode>
                                    </p:audio>
                                  </p:subTnLst>
                                </p:cTn>
                              </p:par>
                            </p:childTnLst>
                          </p:cTn>
                        </p:par>
                        <p:par>
                          <p:cTn id="17" fill="hold">
                            <p:stCondLst>
                              <p:cond delay="1000"/>
                            </p:stCondLst>
                            <p:childTnLst>
                              <p:par>
                                <p:cTn id="18" presetID="21" presetClass="entr" presetSubtype="1"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heel(1)">
                                      <p:cBhvr>
                                        <p:cTn id="20" dur="1000"/>
                                        <p:tgtEl>
                                          <p:spTgt spid="43"/>
                                        </p:tgtEl>
                                      </p:cBhvr>
                                    </p:animEffect>
                                  </p:childTnLst>
                                  <p:subTnLst>
                                    <p:audio>
                                      <p:cMediaNode>
                                        <p:cTn display="0" masterRel="sameClick">
                                          <p:stCondLst>
                                            <p:cond evt="begin" delay="0">
                                              <p:tn val="18"/>
                                            </p:cond>
                                          </p:stCondLst>
                                          <p:endCondLst>
                                            <p:cond evt="onStopAudio" delay="0">
                                              <p:tgtEl>
                                                <p:sldTgt/>
                                              </p:tgtEl>
                                            </p:cond>
                                          </p:endCondLst>
                                        </p:cTn>
                                        <p:tgtEl>
                                          <p:sndTgt r:embed="rId2" name="click.wav"/>
                                        </p:tgtEl>
                                      </p:cMediaNode>
                                    </p:audio>
                                  </p:subTnLst>
                                </p:cTn>
                              </p:par>
                            </p:childTnLst>
                          </p:cTn>
                        </p:par>
                        <p:par>
                          <p:cTn id="21" fill="hold">
                            <p:stCondLst>
                              <p:cond delay="2000"/>
                            </p:stCondLst>
                            <p:childTnLst>
                              <p:par>
                                <p:cTn id="22" presetID="21" presetClass="entr" presetSubtype="1"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heel(1)">
                                      <p:cBhvr>
                                        <p:cTn id="24" dur="1000"/>
                                        <p:tgtEl>
                                          <p:spTgt spid="44"/>
                                        </p:tgtEl>
                                      </p:cBhvr>
                                    </p:animEffect>
                                  </p:childTnLst>
                                  <p:subTnLst>
                                    <p:audio>
                                      <p:cMediaNode>
                                        <p:cTn display="0" masterRel="sameClick">
                                          <p:stCondLst>
                                            <p:cond evt="begin" delay="0">
                                              <p:tn val="22"/>
                                            </p:cond>
                                          </p:stCondLst>
                                          <p:endCondLst>
                                            <p:cond evt="onStopAudio" delay="0">
                                              <p:tgtEl>
                                                <p:sldTgt/>
                                              </p:tgtEl>
                                            </p:cond>
                                          </p:endCondLst>
                                        </p:cTn>
                                        <p:tgtEl>
                                          <p:sndTgt r:embed="rId2" name="click.wav"/>
                                        </p:tgtEl>
                                      </p:cMediaNode>
                                    </p:audio>
                                  </p:subTnLst>
                                </p:cTn>
                              </p:par>
                            </p:childTnLst>
                          </p:cTn>
                        </p:par>
                        <p:par>
                          <p:cTn id="25" fill="hold">
                            <p:stCondLst>
                              <p:cond delay="3000"/>
                            </p:stCondLst>
                            <p:childTnLst>
                              <p:par>
                                <p:cTn id="26" presetID="21" presetClass="entr" presetSubtype="1"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heel(1)">
                                      <p:cBhvr>
                                        <p:cTn id="28" dur="1000"/>
                                        <p:tgtEl>
                                          <p:spTgt spid="45"/>
                                        </p:tgtEl>
                                      </p:cBhvr>
                                    </p:animEffec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par>
                          <p:cTn id="29" fill="hold">
                            <p:stCondLst>
                              <p:cond delay="4000"/>
                            </p:stCondLst>
                            <p:childTnLst>
                              <p:par>
                                <p:cTn id="30" presetID="21" presetClass="entr" presetSubtype="1"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wheel(1)">
                                      <p:cBhvr>
                                        <p:cTn id="32" dur="1000"/>
                                        <p:tgtEl>
                                          <p:spTgt spid="46"/>
                                        </p:tgtEl>
                                      </p:cBhvr>
                                    </p:animEffect>
                                  </p:childTnLst>
                                  <p:subTnLst>
                                    <p:audio>
                                      <p:cMediaNode>
                                        <p:cTn display="0" masterRel="sameClick">
                                          <p:stCondLst>
                                            <p:cond evt="begin" delay="0">
                                              <p:tn val="30"/>
                                            </p:cond>
                                          </p:stCondLst>
                                          <p:endCondLst>
                                            <p:cond evt="onStopAudio" delay="0">
                                              <p:tgtEl>
                                                <p:sldTgt/>
                                              </p:tgtEl>
                                            </p:cond>
                                          </p:endCondLst>
                                        </p:cTn>
                                        <p:tgtEl>
                                          <p:sndTgt r:embed="rId2" name="click.wav"/>
                                        </p:tgtEl>
                                      </p:cMediaNode>
                                    </p:audio>
                                  </p:subTnLst>
                                </p:cTn>
                              </p:par>
                            </p:childTnLst>
                          </p:cTn>
                        </p:par>
                        <p:par>
                          <p:cTn id="33" fill="hold">
                            <p:stCondLst>
                              <p:cond delay="5000"/>
                            </p:stCondLst>
                            <p:childTnLst>
                              <p:par>
                                <p:cTn id="34" presetID="21" presetClass="entr" presetSubtype="1"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heel(1)">
                                      <p:cBhvr>
                                        <p:cTn id="36" dur="1000"/>
                                        <p:tgtEl>
                                          <p:spTgt spid="47"/>
                                        </p:tgtEl>
                                      </p:cBhvr>
                                    </p:animEffect>
                                  </p:childTnLst>
                                  <p:subTnLst>
                                    <p:audio>
                                      <p:cMediaNode>
                                        <p:cTn display="0" masterRel="sameClick">
                                          <p:stCondLst>
                                            <p:cond evt="begin" delay="0">
                                              <p:tn val="34"/>
                                            </p:cond>
                                          </p:stCondLst>
                                          <p:endCondLst>
                                            <p:cond evt="onStopAudio" delay="0">
                                              <p:tgtEl>
                                                <p:sldTgt/>
                                              </p:tgtEl>
                                            </p:cond>
                                          </p:endCondLst>
                                        </p:cTn>
                                        <p:tgtEl>
                                          <p:sndTgt r:embed="rId2" name="click.wav"/>
                                        </p:tgtEl>
                                      </p:cMediaNode>
                                    </p:audio>
                                  </p:subTnLst>
                                </p:cTn>
                              </p:par>
                            </p:childTnLst>
                          </p:cTn>
                        </p:par>
                        <p:par>
                          <p:cTn id="37" fill="hold">
                            <p:stCondLst>
                              <p:cond delay="6000"/>
                            </p:stCondLst>
                            <p:childTnLst>
                              <p:par>
                                <p:cTn id="38" presetID="21" presetClass="entr" presetSubtype="1" fill="hold" grpId="0" nodeType="after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wheel(1)">
                                      <p:cBhvr>
                                        <p:cTn id="40" dur="1000"/>
                                        <p:tgtEl>
                                          <p:spTgt spid="48"/>
                                        </p:tgtEl>
                                      </p:cBhvr>
                                    </p:animEffect>
                                  </p:childTnLst>
                                  <p:subTnLs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childTnLst>
                          </p:cTn>
                        </p:par>
                        <p:par>
                          <p:cTn id="41" fill="hold">
                            <p:stCondLst>
                              <p:cond delay="7000"/>
                            </p:stCondLst>
                            <p:childTnLst>
                              <p:par>
                                <p:cTn id="42" presetID="21" presetClass="entr" presetSubtype="1" fill="hold" grpId="0" nodeType="after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wheel(1)">
                                      <p:cBhvr>
                                        <p:cTn id="44" dur="1000"/>
                                        <p:tgtEl>
                                          <p:spTgt spid="49"/>
                                        </p:tgtEl>
                                      </p:cBhvr>
                                    </p:animEffect>
                                  </p:childTnLst>
                                  <p:subTnLst>
                                    <p:audio>
                                      <p:cMediaNode>
                                        <p:cTn display="0" masterRel="sameClick">
                                          <p:stCondLst>
                                            <p:cond evt="begin" delay="0">
                                              <p:tn val="42"/>
                                            </p:cond>
                                          </p:stCondLst>
                                          <p:endCondLst>
                                            <p:cond evt="onStopAudio" delay="0">
                                              <p:tgtEl>
                                                <p:sldTgt/>
                                              </p:tgtEl>
                                            </p:cond>
                                          </p:endCondLst>
                                        </p:cTn>
                                        <p:tgtEl>
                                          <p:sndTgt r:embed="rId2" name="click.wav"/>
                                        </p:tgtEl>
                                      </p:cMediaNode>
                                    </p:audio>
                                  </p:subTnLst>
                                </p:cTn>
                              </p:par>
                            </p:childTnLst>
                          </p:cTn>
                        </p:par>
                        <p:par>
                          <p:cTn id="45" fill="hold">
                            <p:stCondLst>
                              <p:cond delay="8000"/>
                            </p:stCondLst>
                            <p:childTnLst>
                              <p:par>
                                <p:cTn id="46" presetID="21" presetClass="entr" presetSubtype="1"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heel(1)">
                                      <p:cBhvr>
                                        <p:cTn id="48" dur="1000"/>
                                        <p:tgtEl>
                                          <p:spTgt spid="50"/>
                                        </p:tgtEl>
                                      </p:cBhvr>
                                    </p:animEffect>
                                  </p:childTnLst>
                                  <p:subTnLst>
                                    <p:audio>
                                      <p:cMediaNode>
                                        <p:cTn display="0" masterRel="sameClick">
                                          <p:stCondLst>
                                            <p:cond evt="begin" delay="0">
                                              <p:tn val="46"/>
                                            </p:cond>
                                          </p:stCondLst>
                                          <p:endCondLst>
                                            <p:cond evt="onStopAudio" delay="0">
                                              <p:tgtEl>
                                                <p:sldTgt/>
                                              </p:tgtEl>
                                            </p:cond>
                                          </p:endCondLst>
                                        </p:cTn>
                                        <p:tgtEl>
                                          <p:sndTgt r:embed="rId2" name="click.wav"/>
                                        </p:tgtEl>
                                      </p:cMediaNode>
                                    </p:audio>
                                  </p:subTnLst>
                                </p:cTn>
                              </p:par>
                            </p:childTnLst>
                          </p:cTn>
                        </p:par>
                        <p:par>
                          <p:cTn id="49" fill="hold">
                            <p:stCondLst>
                              <p:cond delay="9000"/>
                            </p:stCondLst>
                            <p:childTnLst>
                              <p:par>
                                <p:cTn id="50" presetID="21" presetClass="entr" presetSubtype="1" fill="hold" grpId="0" nodeType="after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wheel(1)">
                                      <p:cBhvr>
                                        <p:cTn id="52" dur="1000"/>
                                        <p:tgtEl>
                                          <p:spTgt spid="51"/>
                                        </p:tgtEl>
                                      </p:cBhvr>
                                    </p:animEffect>
                                  </p:childTnLst>
                                  <p:subTnLst>
                                    <p:audio>
                                      <p:cMediaNode>
                                        <p:cTn display="0" masterRel="sameClick">
                                          <p:stCondLst>
                                            <p:cond evt="begin" delay="0">
                                              <p:tn val="50"/>
                                            </p:cond>
                                          </p:stCondLst>
                                          <p:endCondLst>
                                            <p:cond evt="onStopAudio" delay="0">
                                              <p:tgtEl>
                                                <p:sldTgt/>
                                              </p:tgtEl>
                                            </p:cond>
                                          </p:endCondLst>
                                        </p:cTn>
                                        <p:tgtEl>
                                          <p:sndTgt r:embed="rId2" name="click.wav"/>
                                        </p:tgtEl>
                                      </p:cMediaNode>
                                    </p:audio>
                                  </p:subTnLst>
                                </p:cTn>
                              </p:par>
                            </p:childTnLst>
                          </p:cTn>
                        </p:par>
                        <p:par>
                          <p:cTn id="53" fill="hold">
                            <p:stCondLst>
                              <p:cond delay="10000"/>
                            </p:stCondLst>
                            <p:childTnLst>
                              <p:par>
                                <p:cTn id="54" presetID="21" presetClass="entr" presetSubtype="1" fill="hold" grpId="0" nodeType="after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wheel(1)">
                                      <p:cBhvr>
                                        <p:cTn id="56" dur="1000"/>
                                        <p:tgtEl>
                                          <p:spTgt spid="52"/>
                                        </p:tgtEl>
                                      </p:cBhvr>
                                    </p:animEffect>
                                  </p:childTnLst>
                                  <p:subTnLst>
                                    <p:audio>
                                      <p:cMediaNode>
                                        <p:cTn display="0" masterRel="sameClick">
                                          <p:stCondLst>
                                            <p:cond evt="begin" delay="0">
                                              <p:tn val="54"/>
                                            </p:cond>
                                          </p:stCondLst>
                                          <p:endCondLst>
                                            <p:cond evt="onStopAudio" delay="0">
                                              <p:tgtEl>
                                                <p:sldTgt/>
                                              </p:tgtEl>
                                            </p:cond>
                                          </p:endCondLst>
                                        </p:cTn>
                                        <p:tgtEl>
                                          <p:sndTgt r:embed="rId2" name="click.wav"/>
                                        </p:tgtEl>
                                      </p:cMediaNode>
                                    </p:audio>
                                  </p:subTnLst>
                                </p:cTn>
                              </p:par>
                            </p:childTnLst>
                          </p:cTn>
                        </p:par>
                        <p:par>
                          <p:cTn id="57" fill="hold">
                            <p:stCondLst>
                              <p:cond delay="11000"/>
                            </p:stCondLst>
                            <p:childTnLst>
                              <p:par>
                                <p:cTn id="58" presetID="21" presetClass="entr" presetSubtype="1"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wheel(1)">
                                      <p:cBhvr>
                                        <p:cTn id="60" dur="1000"/>
                                        <p:tgtEl>
                                          <p:spTgt spid="53"/>
                                        </p:tgtEl>
                                      </p:cBhvr>
                                    </p:animEffec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childTnLst>
                          </p:cTn>
                        </p:par>
                        <p:par>
                          <p:cTn id="61" fill="hold">
                            <p:stCondLst>
                              <p:cond delay="12000"/>
                            </p:stCondLst>
                            <p:childTnLst>
                              <p:par>
                                <p:cTn id="62" presetID="21" presetClass="entr" presetSubtype="1"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wheel(1)">
                                      <p:cBhvr>
                                        <p:cTn id="64" dur="1000"/>
                                        <p:tgtEl>
                                          <p:spTgt spid="54"/>
                                        </p:tgtEl>
                                      </p:cBhvr>
                                    </p:animEffec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childTnLst>
                          </p:cTn>
                        </p:par>
                        <p:par>
                          <p:cTn id="65" fill="hold">
                            <p:stCondLst>
                              <p:cond delay="13000"/>
                            </p:stCondLst>
                            <p:childTnLst>
                              <p:par>
                                <p:cTn id="66" presetID="21"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heel(1)">
                                      <p:cBhvr>
                                        <p:cTn id="68" dur="1000"/>
                                        <p:tgtEl>
                                          <p:spTgt spid="55"/>
                                        </p:tgtEl>
                                      </p:cBhvr>
                                    </p:animEffect>
                                  </p:childTnLst>
                                  <p:subTnLst>
                                    <p:audio>
                                      <p:cMediaNode>
                                        <p:cTn display="0" masterRel="sameClick">
                                          <p:stCondLst>
                                            <p:cond evt="begin" delay="0">
                                              <p:tn val="66"/>
                                            </p:cond>
                                          </p:stCondLst>
                                          <p:endCondLst>
                                            <p:cond evt="onStopAudio" delay="0">
                                              <p:tgtEl>
                                                <p:sldTgt/>
                                              </p:tgtEl>
                                            </p:cond>
                                          </p:endCondLst>
                                        </p:cTn>
                                        <p:tgtEl>
                                          <p:sndTgt r:embed="rId2" name="click.wav"/>
                                        </p:tgtEl>
                                      </p:cMediaNode>
                                    </p:audio>
                                  </p:subTnLst>
                                </p:cTn>
                              </p:par>
                            </p:childTnLst>
                          </p:cTn>
                        </p:par>
                        <p:par>
                          <p:cTn id="69" fill="hold">
                            <p:stCondLst>
                              <p:cond delay="14000"/>
                            </p:stCondLst>
                            <p:childTnLst>
                              <p:par>
                                <p:cTn id="70" presetID="21" presetClass="entr" presetSubtype="1" fill="hold" grpId="0" nodeType="afterEffect">
                                  <p:stCondLst>
                                    <p:cond delay="0"/>
                                  </p:stCondLst>
                                  <p:childTnLst>
                                    <p:set>
                                      <p:cBhvr>
                                        <p:cTn id="71" dur="1" fill="hold">
                                          <p:stCondLst>
                                            <p:cond delay="0"/>
                                          </p:stCondLst>
                                        </p:cTn>
                                        <p:tgtEl>
                                          <p:spTgt spid="56"/>
                                        </p:tgtEl>
                                        <p:attrNameLst>
                                          <p:attrName>style.visibility</p:attrName>
                                        </p:attrNameLst>
                                      </p:cBhvr>
                                      <p:to>
                                        <p:strVal val="visible"/>
                                      </p:to>
                                    </p:set>
                                    <p:animEffect transition="in" filter="wheel(1)">
                                      <p:cBhvr>
                                        <p:cTn id="72" dur="1000"/>
                                        <p:tgtEl>
                                          <p:spTgt spid="56"/>
                                        </p:tgtEl>
                                      </p:cBhvr>
                                    </p:animEffect>
                                  </p:childTnLst>
                                  <p:subTnLst>
                                    <p:audio>
                                      <p:cMediaNode>
                                        <p:cTn display="0" masterRel="sameClick">
                                          <p:stCondLst>
                                            <p:cond evt="begin" delay="0">
                                              <p:tn val="70"/>
                                            </p:cond>
                                          </p:stCondLst>
                                          <p:endCondLst>
                                            <p:cond evt="onStopAudio" delay="0">
                                              <p:tgtEl>
                                                <p:sldTgt/>
                                              </p:tgtEl>
                                            </p:cond>
                                          </p:endCondLst>
                                        </p:cTn>
                                        <p:tgtEl>
                                          <p:sndTgt r:embed="rId2" name="click.wav"/>
                                        </p:tgtEl>
                                      </p:cMediaNode>
                                    </p:audio>
                                  </p:subTnLst>
                                </p:cTn>
                              </p:par>
                            </p:childTnLst>
                          </p:cTn>
                        </p:par>
                        <p:par>
                          <p:cTn id="73" fill="hold">
                            <p:stCondLst>
                              <p:cond delay="15000"/>
                            </p:stCondLst>
                            <p:childTnLst>
                              <p:par>
                                <p:cTn id="74" presetID="21" presetClass="entr" presetSubtype="1" fill="hold" grpId="0" nodeType="afterEffect">
                                  <p:stCondLst>
                                    <p:cond delay="0"/>
                                  </p:stCondLst>
                                  <p:childTnLst>
                                    <p:set>
                                      <p:cBhvr>
                                        <p:cTn id="75" dur="1" fill="hold">
                                          <p:stCondLst>
                                            <p:cond delay="0"/>
                                          </p:stCondLst>
                                        </p:cTn>
                                        <p:tgtEl>
                                          <p:spTgt spid="57"/>
                                        </p:tgtEl>
                                        <p:attrNameLst>
                                          <p:attrName>style.visibility</p:attrName>
                                        </p:attrNameLst>
                                      </p:cBhvr>
                                      <p:to>
                                        <p:strVal val="visible"/>
                                      </p:to>
                                    </p:set>
                                    <p:animEffect transition="in" filter="wheel(1)">
                                      <p:cBhvr>
                                        <p:cTn id="76" dur="1000"/>
                                        <p:tgtEl>
                                          <p:spTgt spid="57"/>
                                        </p:tgtEl>
                                      </p:cBhvr>
                                    </p:animEffect>
                                  </p:childTnLst>
                                  <p:subTnLst>
                                    <p:audio>
                                      <p:cMediaNode>
                                        <p:cTn display="0" masterRel="sameClick">
                                          <p:stCondLst>
                                            <p:cond evt="begin" delay="0">
                                              <p:tn val="74"/>
                                            </p:cond>
                                          </p:stCondLst>
                                          <p:endCondLst>
                                            <p:cond evt="onStopAudio" delay="0">
                                              <p:tgtEl>
                                                <p:sldTgt/>
                                              </p:tgtEl>
                                            </p:cond>
                                          </p:endCondLst>
                                        </p:cTn>
                                        <p:tgtEl>
                                          <p:sndTgt r:embed="rId3" name="explode.wav"/>
                                        </p:tgtEl>
                                      </p:cMediaNode>
                                    </p:audio>
                                  </p:sub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additive="base">
                                        <p:cTn id="81" dur="500" fill="hold"/>
                                        <p:tgtEl>
                                          <p:spTgt spid="39"/>
                                        </p:tgtEl>
                                        <p:attrNameLst>
                                          <p:attrName>ppt_x</p:attrName>
                                        </p:attrNameLst>
                                      </p:cBhvr>
                                      <p:tavLst>
                                        <p:tav tm="0">
                                          <p:val>
                                            <p:strVal val="#ppt_x"/>
                                          </p:val>
                                        </p:tav>
                                        <p:tav tm="100000">
                                          <p:val>
                                            <p:strVal val="#ppt_x"/>
                                          </p:val>
                                        </p:tav>
                                      </p:tavLst>
                                    </p:anim>
                                    <p:anim calcmode="lin" valueType="num">
                                      <p:cBhvr additive="base">
                                        <p:cTn id="8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additive="base">
                                        <p:cTn id="87" dur="500" fill="hold"/>
                                        <p:tgtEl>
                                          <p:spTgt spid="23"/>
                                        </p:tgtEl>
                                        <p:attrNameLst>
                                          <p:attrName>ppt_x</p:attrName>
                                        </p:attrNameLst>
                                      </p:cBhvr>
                                      <p:tavLst>
                                        <p:tav tm="0">
                                          <p:val>
                                            <p:strVal val="#ppt_x"/>
                                          </p:val>
                                        </p:tav>
                                        <p:tav tm="100000">
                                          <p:val>
                                            <p:strVal val="#ppt_x"/>
                                          </p:val>
                                        </p:tav>
                                      </p:tavLst>
                                    </p:anim>
                                    <p:anim calcmode="lin" valueType="num">
                                      <p:cBhvr additive="base">
                                        <p:cTn id="8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 grpId="0" animBg="1"/>
      <p:bldP spid="5" grpId="0" animBg="1"/>
      <p:bldP spid="39"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a:hlinkClick r:id="rId4" action="ppaction://hlinksldjump"/>
          </p:cNvPr>
          <p:cNvSpPr/>
          <p:nvPr/>
        </p:nvSpPr>
        <p:spPr>
          <a:xfrm>
            <a:off x="101350" y="5181599"/>
            <a:ext cx="11161170" cy="119266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742950" indent="-742950" algn="ctr">
              <a:buAutoNum type="alphaUcPeriod"/>
            </a:pPr>
            <a:r>
              <a:rPr lang="en-US" sz="4000">
                <a:solidFill>
                  <a:schemeClr val="tx1"/>
                </a:solidFill>
                <a:latin typeface="Times New Roman" pitchFamily="18" charset="0"/>
                <a:cs typeface="Times New Roman" pitchFamily="18" charset="0"/>
              </a:rPr>
              <a:t>Find and Replace.</a:t>
            </a:r>
          </a:p>
        </p:txBody>
      </p:sp>
      <p:sp>
        <p:nvSpPr>
          <p:cNvPr id="4" name="Pentagon 3"/>
          <p:cNvSpPr/>
          <p:nvPr/>
        </p:nvSpPr>
        <p:spPr>
          <a:xfrm>
            <a:off x="101348" y="39604"/>
            <a:ext cx="4459341" cy="782320"/>
          </a:xfrm>
          <a:prstGeom prst="homePlat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4400" dirty="0" err="1">
                <a:solidFill>
                  <a:schemeClr val="tx1"/>
                </a:solidFill>
                <a:latin typeface="Times New Roman" pitchFamily="18" charset="0"/>
                <a:cs typeface="Times New Roman" pitchFamily="18" charset="0"/>
              </a:rPr>
              <a:t>Câu</a:t>
            </a:r>
            <a:r>
              <a:rPr lang="en-US" sz="4400" dirty="0">
                <a:solidFill>
                  <a:schemeClr val="tx1"/>
                </a:solidFill>
                <a:latin typeface="Times New Roman" pitchFamily="18" charset="0"/>
                <a:cs typeface="Times New Roman" pitchFamily="18" charset="0"/>
              </a:rPr>
              <a:t> </a:t>
            </a:r>
            <a:r>
              <a:rPr lang="en-US" sz="4400" err="1">
                <a:solidFill>
                  <a:schemeClr val="tx1"/>
                </a:solidFill>
                <a:latin typeface="Times New Roman" pitchFamily="18" charset="0"/>
                <a:cs typeface="Times New Roman" pitchFamily="18" charset="0"/>
              </a:rPr>
              <a:t>hỏi</a:t>
            </a:r>
            <a:r>
              <a:rPr lang="en-US" sz="4400">
                <a:solidFill>
                  <a:schemeClr val="tx1"/>
                </a:solidFill>
                <a:latin typeface="Times New Roman" pitchFamily="18" charset="0"/>
                <a:cs typeface="Times New Roman" pitchFamily="18" charset="0"/>
              </a:rPr>
              <a:t> 9</a:t>
            </a:r>
            <a:endParaRPr lang="en-US" sz="4400" dirty="0">
              <a:solidFill>
                <a:schemeClr val="tx1"/>
              </a:solidFill>
              <a:latin typeface="Times New Roman" pitchFamily="18" charset="0"/>
              <a:cs typeface="Times New Roman" pitchFamily="18" charset="0"/>
            </a:endParaRPr>
          </a:p>
        </p:txBody>
      </p:sp>
      <p:sp>
        <p:nvSpPr>
          <p:cNvPr id="5" name="Rounded Rectangle 4"/>
          <p:cNvSpPr/>
          <p:nvPr/>
        </p:nvSpPr>
        <p:spPr>
          <a:xfrm>
            <a:off x="101350" y="995672"/>
            <a:ext cx="11846970" cy="380492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3600" b="1">
                <a:solidFill>
                  <a:schemeClr val="tx1"/>
                </a:solidFill>
                <a:latin typeface="Times New Roman" pitchFamily="18" charset="0"/>
                <a:cs typeface="Times New Roman" pitchFamily="18" charset="0"/>
              </a:rPr>
              <a:t>Để sử dụng công cụ Tìm kiếm và Thay thế ta sử dụng hộp thoại nào?</a:t>
            </a:r>
          </a:p>
          <a:p>
            <a:pPr marL="742950" indent="-742950">
              <a:buAutoNum type="alphaUcPeriod"/>
            </a:pPr>
            <a:r>
              <a:rPr lang="en-US" sz="3600">
                <a:solidFill>
                  <a:schemeClr val="tx1"/>
                </a:solidFill>
                <a:latin typeface="Times New Roman" pitchFamily="18" charset="0"/>
                <a:cs typeface="Times New Roman" pitchFamily="18" charset="0"/>
              </a:rPr>
              <a:t>Find and Replace.</a:t>
            </a:r>
          </a:p>
          <a:p>
            <a:pPr marL="742950" indent="-742950">
              <a:buAutoNum type="alphaUcPeriod"/>
            </a:pPr>
            <a:r>
              <a:rPr lang="en-US" sz="3600">
                <a:solidFill>
                  <a:schemeClr val="tx1"/>
                </a:solidFill>
                <a:latin typeface="Times New Roman" pitchFamily="18" charset="0"/>
                <a:cs typeface="Times New Roman" pitchFamily="18" charset="0"/>
              </a:rPr>
              <a:t> Open</a:t>
            </a:r>
          </a:p>
          <a:p>
            <a:pPr marL="742950" indent="-742950">
              <a:buAutoNum type="alphaUcPeriod"/>
            </a:pPr>
            <a:r>
              <a:rPr lang="en-US" sz="3600">
                <a:solidFill>
                  <a:schemeClr val="tx1"/>
                </a:solidFill>
                <a:latin typeface="Times New Roman" pitchFamily="18" charset="0"/>
                <a:cs typeface="Times New Roman" pitchFamily="18" charset="0"/>
              </a:rPr>
              <a:t>Insert Picture</a:t>
            </a:r>
          </a:p>
          <a:p>
            <a:pPr marL="742950" indent="-742950">
              <a:buAutoNum type="alphaUcPeriod"/>
            </a:pPr>
            <a:r>
              <a:rPr lang="en-US" sz="3600">
                <a:solidFill>
                  <a:schemeClr val="tx1"/>
                </a:solidFill>
                <a:latin typeface="Times New Roman" pitchFamily="18" charset="0"/>
                <a:cs typeface="Times New Roman" pitchFamily="18" charset="0"/>
              </a:rPr>
              <a:t>Clipboard</a:t>
            </a:r>
            <a:endParaRPr lang="en-US" sz="3600" dirty="0">
              <a:solidFill>
                <a:schemeClr val="tx1"/>
              </a:solidFill>
              <a:latin typeface="Times New Roman" pitchFamily="18" charset="0"/>
              <a:cs typeface="Times New Roman" pitchFamily="18" charset="0"/>
            </a:endParaRPr>
          </a:p>
        </p:txBody>
      </p:sp>
      <p:sp>
        <p:nvSpPr>
          <p:cNvPr id="39" name="Pentagon 38"/>
          <p:cNvSpPr/>
          <p:nvPr/>
        </p:nvSpPr>
        <p:spPr>
          <a:xfrm>
            <a:off x="0" y="4876800"/>
            <a:ext cx="2837762" cy="568960"/>
          </a:xfrm>
          <a:prstGeom prst="homePlat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a:solidFill>
                  <a:schemeClr val="tx1"/>
                </a:solidFill>
                <a:latin typeface="Times New Roman" pitchFamily="18" charset="0"/>
                <a:cs typeface="Times New Roman" pitchFamily="18" charset="0"/>
              </a:rPr>
              <a:t>ĐÁP ÁN</a:t>
            </a:r>
          </a:p>
        </p:txBody>
      </p:sp>
      <p:sp>
        <p:nvSpPr>
          <p:cNvPr id="42" name="Rounded Rectangle 41"/>
          <p:cNvSpPr/>
          <p:nvPr/>
        </p:nvSpPr>
        <p:spPr>
          <a:xfrm>
            <a:off x="9020030" y="7"/>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00:15</a:t>
            </a:r>
          </a:p>
        </p:txBody>
      </p:sp>
      <p:sp>
        <p:nvSpPr>
          <p:cNvPr id="43" name="Rounded Rectangle 42"/>
          <p:cNvSpPr/>
          <p:nvPr/>
        </p:nvSpPr>
        <p:spPr>
          <a:xfrm>
            <a:off x="9020030" y="7"/>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00:14</a:t>
            </a:r>
          </a:p>
        </p:txBody>
      </p:sp>
      <p:sp>
        <p:nvSpPr>
          <p:cNvPr id="44" name="Rounded Rectangle 43"/>
          <p:cNvSpPr/>
          <p:nvPr/>
        </p:nvSpPr>
        <p:spPr>
          <a:xfrm>
            <a:off x="9020030" y="7"/>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00:13</a:t>
            </a:r>
          </a:p>
        </p:txBody>
      </p:sp>
      <p:sp>
        <p:nvSpPr>
          <p:cNvPr id="45" name="Rounded Rectangle 44"/>
          <p:cNvSpPr/>
          <p:nvPr/>
        </p:nvSpPr>
        <p:spPr>
          <a:xfrm>
            <a:off x="9020030" y="6"/>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00:12</a:t>
            </a:r>
          </a:p>
        </p:txBody>
      </p:sp>
      <p:sp>
        <p:nvSpPr>
          <p:cNvPr id="46" name="Rounded Rectangle 45"/>
          <p:cNvSpPr/>
          <p:nvPr/>
        </p:nvSpPr>
        <p:spPr>
          <a:xfrm>
            <a:off x="9020030" y="6"/>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00:11</a:t>
            </a:r>
          </a:p>
        </p:txBody>
      </p:sp>
      <p:sp>
        <p:nvSpPr>
          <p:cNvPr id="47" name="Rounded Rectangle 46"/>
          <p:cNvSpPr/>
          <p:nvPr/>
        </p:nvSpPr>
        <p:spPr>
          <a:xfrm>
            <a:off x="9020030" y="5"/>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00:10</a:t>
            </a:r>
          </a:p>
        </p:txBody>
      </p:sp>
      <p:sp>
        <p:nvSpPr>
          <p:cNvPr id="48" name="Rounded Rectangle 47"/>
          <p:cNvSpPr/>
          <p:nvPr/>
        </p:nvSpPr>
        <p:spPr>
          <a:xfrm>
            <a:off x="9020030" y="5"/>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00:09</a:t>
            </a:r>
          </a:p>
        </p:txBody>
      </p:sp>
      <p:sp>
        <p:nvSpPr>
          <p:cNvPr id="49" name="Rounded Rectangle 48"/>
          <p:cNvSpPr/>
          <p:nvPr/>
        </p:nvSpPr>
        <p:spPr>
          <a:xfrm>
            <a:off x="9020030" y="4"/>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00:08</a:t>
            </a:r>
          </a:p>
        </p:txBody>
      </p:sp>
      <p:sp>
        <p:nvSpPr>
          <p:cNvPr id="50" name="Rounded Rectangle 49"/>
          <p:cNvSpPr/>
          <p:nvPr/>
        </p:nvSpPr>
        <p:spPr>
          <a:xfrm>
            <a:off x="9020030" y="3"/>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00:07</a:t>
            </a:r>
          </a:p>
        </p:txBody>
      </p:sp>
      <p:sp>
        <p:nvSpPr>
          <p:cNvPr id="51" name="Rounded Rectangle 50"/>
          <p:cNvSpPr/>
          <p:nvPr/>
        </p:nvSpPr>
        <p:spPr>
          <a:xfrm>
            <a:off x="9020030" y="3"/>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00:06</a:t>
            </a:r>
          </a:p>
        </p:txBody>
      </p:sp>
      <p:sp>
        <p:nvSpPr>
          <p:cNvPr id="52" name="Rounded Rectangle 51"/>
          <p:cNvSpPr/>
          <p:nvPr/>
        </p:nvSpPr>
        <p:spPr>
          <a:xfrm>
            <a:off x="9020030" y="3"/>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00:05</a:t>
            </a:r>
          </a:p>
        </p:txBody>
      </p:sp>
      <p:sp>
        <p:nvSpPr>
          <p:cNvPr id="53" name="Rounded Rectangle 52"/>
          <p:cNvSpPr/>
          <p:nvPr/>
        </p:nvSpPr>
        <p:spPr>
          <a:xfrm>
            <a:off x="9020030" y="2"/>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00:04</a:t>
            </a:r>
          </a:p>
        </p:txBody>
      </p:sp>
      <p:sp>
        <p:nvSpPr>
          <p:cNvPr id="54" name="Rounded Rectangle 53"/>
          <p:cNvSpPr/>
          <p:nvPr/>
        </p:nvSpPr>
        <p:spPr>
          <a:xfrm>
            <a:off x="9020030" y="2"/>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00:03</a:t>
            </a:r>
          </a:p>
        </p:txBody>
      </p:sp>
      <p:sp>
        <p:nvSpPr>
          <p:cNvPr id="55" name="Rounded Rectangle 54"/>
          <p:cNvSpPr/>
          <p:nvPr/>
        </p:nvSpPr>
        <p:spPr>
          <a:xfrm>
            <a:off x="9020030" y="1"/>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00:02</a:t>
            </a:r>
          </a:p>
        </p:txBody>
      </p:sp>
      <p:sp>
        <p:nvSpPr>
          <p:cNvPr id="56" name="Rounded Rectangle 55"/>
          <p:cNvSpPr/>
          <p:nvPr/>
        </p:nvSpPr>
        <p:spPr>
          <a:xfrm>
            <a:off x="9020030" y="0"/>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00:01</a:t>
            </a:r>
          </a:p>
        </p:txBody>
      </p:sp>
      <p:sp>
        <p:nvSpPr>
          <p:cNvPr id="57" name="Rounded Rectangle 56"/>
          <p:cNvSpPr/>
          <p:nvPr/>
        </p:nvSpPr>
        <p:spPr>
          <a:xfrm>
            <a:off x="9020030" y="0"/>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00:00</a:t>
            </a:r>
          </a:p>
        </p:txBody>
      </p:sp>
      <p:pic>
        <p:nvPicPr>
          <p:cNvPr id="24" name="Picture 5" descr="mous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519720" y="-136932"/>
            <a:ext cx="152023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7585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wheel(1)">
                                      <p:cBhvr>
                                        <p:cTn id="16" dur="1000"/>
                                        <p:tgtEl>
                                          <p:spTgt spid="42"/>
                                        </p:tgtEl>
                                      </p:cBhvr>
                                    </p:animEffect>
                                  </p:childTnLst>
                                  <p:subTnLst>
                                    <p:audio>
                                      <p:cMediaNode>
                                        <p:cTn display="0" masterRel="sameClick">
                                          <p:stCondLst>
                                            <p:cond evt="begin" delay="0">
                                              <p:tn val="14"/>
                                            </p:cond>
                                          </p:stCondLst>
                                          <p:endCondLst>
                                            <p:cond evt="onStopAudio" delay="0">
                                              <p:tgtEl>
                                                <p:sldTgt/>
                                              </p:tgtEl>
                                            </p:cond>
                                          </p:endCondLst>
                                        </p:cTn>
                                        <p:tgtEl>
                                          <p:sndTgt r:embed="rId2" name="click.wav"/>
                                        </p:tgtEl>
                                      </p:cMediaNode>
                                    </p:audio>
                                  </p:subTnLst>
                                </p:cTn>
                              </p:par>
                            </p:childTnLst>
                          </p:cTn>
                        </p:par>
                        <p:par>
                          <p:cTn id="17" fill="hold">
                            <p:stCondLst>
                              <p:cond delay="1000"/>
                            </p:stCondLst>
                            <p:childTnLst>
                              <p:par>
                                <p:cTn id="18" presetID="21" presetClass="entr" presetSubtype="1"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heel(1)">
                                      <p:cBhvr>
                                        <p:cTn id="20" dur="1000"/>
                                        <p:tgtEl>
                                          <p:spTgt spid="43"/>
                                        </p:tgtEl>
                                      </p:cBhvr>
                                    </p:animEffect>
                                  </p:childTnLst>
                                  <p:subTnLst>
                                    <p:audio>
                                      <p:cMediaNode>
                                        <p:cTn display="0" masterRel="sameClick">
                                          <p:stCondLst>
                                            <p:cond evt="begin" delay="0">
                                              <p:tn val="18"/>
                                            </p:cond>
                                          </p:stCondLst>
                                          <p:endCondLst>
                                            <p:cond evt="onStopAudio" delay="0">
                                              <p:tgtEl>
                                                <p:sldTgt/>
                                              </p:tgtEl>
                                            </p:cond>
                                          </p:endCondLst>
                                        </p:cTn>
                                        <p:tgtEl>
                                          <p:sndTgt r:embed="rId2" name="click.wav"/>
                                        </p:tgtEl>
                                      </p:cMediaNode>
                                    </p:audio>
                                  </p:subTnLst>
                                </p:cTn>
                              </p:par>
                            </p:childTnLst>
                          </p:cTn>
                        </p:par>
                        <p:par>
                          <p:cTn id="21" fill="hold">
                            <p:stCondLst>
                              <p:cond delay="2000"/>
                            </p:stCondLst>
                            <p:childTnLst>
                              <p:par>
                                <p:cTn id="22" presetID="21" presetClass="entr" presetSubtype="1"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heel(1)">
                                      <p:cBhvr>
                                        <p:cTn id="24" dur="1000"/>
                                        <p:tgtEl>
                                          <p:spTgt spid="44"/>
                                        </p:tgtEl>
                                      </p:cBhvr>
                                    </p:animEffect>
                                  </p:childTnLst>
                                  <p:subTnLst>
                                    <p:audio>
                                      <p:cMediaNode>
                                        <p:cTn display="0" masterRel="sameClick">
                                          <p:stCondLst>
                                            <p:cond evt="begin" delay="0">
                                              <p:tn val="22"/>
                                            </p:cond>
                                          </p:stCondLst>
                                          <p:endCondLst>
                                            <p:cond evt="onStopAudio" delay="0">
                                              <p:tgtEl>
                                                <p:sldTgt/>
                                              </p:tgtEl>
                                            </p:cond>
                                          </p:endCondLst>
                                        </p:cTn>
                                        <p:tgtEl>
                                          <p:sndTgt r:embed="rId2" name="click.wav"/>
                                        </p:tgtEl>
                                      </p:cMediaNode>
                                    </p:audio>
                                  </p:subTnLst>
                                </p:cTn>
                              </p:par>
                            </p:childTnLst>
                          </p:cTn>
                        </p:par>
                        <p:par>
                          <p:cTn id="25" fill="hold">
                            <p:stCondLst>
                              <p:cond delay="3000"/>
                            </p:stCondLst>
                            <p:childTnLst>
                              <p:par>
                                <p:cTn id="26" presetID="21" presetClass="entr" presetSubtype="1"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heel(1)">
                                      <p:cBhvr>
                                        <p:cTn id="28" dur="1000"/>
                                        <p:tgtEl>
                                          <p:spTgt spid="45"/>
                                        </p:tgtEl>
                                      </p:cBhvr>
                                    </p:animEffec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par>
                          <p:cTn id="29" fill="hold">
                            <p:stCondLst>
                              <p:cond delay="4000"/>
                            </p:stCondLst>
                            <p:childTnLst>
                              <p:par>
                                <p:cTn id="30" presetID="21" presetClass="entr" presetSubtype="1"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wheel(1)">
                                      <p:cBhvr>
                                        <p:cTn id="32" dur="1000"/>
                                        <p:tgtEl>
                                          <p:spTgt spid="46"/>
                                        </p:tgtEl>
                                      </p:cBhvr>
                                    </p:animEffect>
                                  </p:childTnLst>
                                  <p:subTnLst>
                                    <p:audio>
                                      <p:cMediaNode>
                                        <p:cTn display="0" masterRel="sameClick">
                                          <p:stCondLst>
                                            <p:cond evt="begin" delay="0">
                                              <p:tn val="30"/>
                                            </p:cond>
                                          </p:stCondLst>
                                          <p:endCondLst>
                                            <p:cond evt="onStopAudio" delay="0">
                                              <p:tgtEl>
                                                <p:sldTgt/>
                                              </p:tgtEl>
                                            </p:cond>
                                          </p:endCondLst>
                                        </p:cTn>
                                        <p:tgtEl>
                                          <p:sndTgt r:embed="rId2" name="click.wav"/>
                                        </p:tgtEl>
                                      </p:cMediaNode>
                                    </p:audio>
                                  </p:subTnLst>
                                </p:cTn>
                              </p:par>
                            </p:childTnLst>
                          </p:cTn>
                        </p:par>
                        <p:par>
                          <p:cTn id="33" fill="hold">
                            <p:stCondLst>
                              <p:cond delay="5000"/>
                            </p:stCondLst>
                            <p:childTnLst>
                              <p:par>
                                <p:cTn id="34" presetID="21" presetClass="entr" presetSubtype="1"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heel(1)">
                                      <p:cBhvr>
                                        <p:cTn id="36" dur="1000"/>
                                        <p:tgtEl>
                                          <p:spTgt spid="47"/>
                                        </p:tgtEl>
                                      </p:cBhvr>
                                    </p:animEffect>
                                  </p:childTnLst>
                                  <p:subTnLst>
                                    <p:audio>
                                      <p:cMediaNode>
                                        <p:cTn display="0" masterRel="sameClick">
                                          <p:stCondLst>
                                            <p:cond evt="begin" delay="0">
                                              <p:tn val="34"/>
                                            </p:cond>
                                          </p:stCondLst>
                                          <p:endCondLst>
                                            <p:cond evt="onStopAudio" delay="0">
                                              <p:tgtEl>
                                                <p:sldTgt/>
                                              </p:tgtEl>
                                            </p:cond>
                                          </p:endCondLst>
                                        </p:cTn>
                                        <p:tgtEl>
                                          <p:sndTgt r:embed="rId2" name="click.wav"/>
                                        </p:tgtEl>
                                      </p:cMediaNode>
                                    </p:audio>
                                  </p:subTnLst>
                                </p:cTn>
                              </p:par>
                            </p:childTnLst>
                          </p:cTn>
                        </p:par>
                        <p:par>
                          <p:cTn id="37" fill="hold">
                            <p:stCondLst>
                              <p:cond delay="6000"/>
                            </p:stCondLst>
                            <p:childTnLst>
                              <p:par>
                                <p:cTn id="38" presetID="21" presetClass="entr" presetSubtype="1" fill="hold" grpId="0" nodeType="after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wheel(1)">
                                      <p:cBhvr>
                                        <p:cTn id="40" dur="1000"/>
                                        <p:tgtEl>
                                          <p:spTgt spid="48"/>
                                        </p:tgtEl>
                                      </p:cBhvr>
                                    </p:animEffect>
                                  </p:childTnLst>
                                  <p:subTnLs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childTnLst>
                          </p:cTn>
                        </p:par>
                        <p:par>
                          <p:cTn id="41" fill="hold">
                            <p:stCondLst>
                              <p:cond delay="7000"/>
                            </p:stCondLst>
                            <p:childTnLst>
                              <p:par>
                                <p:cTn id="42" presetID="21" presetClass="entr" presetSubtype="1" fill="hold" grpId="0" nodeType="after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wheel(1)">
                                      <p:cBhvr>
                                        <p:cTn id="44" dur="1000"/>
                                        <p:tgtEl>
                                          <p:spTgt spid="49"/>
                                        </p:tgtEl>
                                      </p:cBhvr>
                                    </p:animEffect>
                                  </p:childTnLst>
                                  <p:subTnLst>
                                    <p:audio>
                                      <p:cMediaNode>
                                        <p:cTn display="0" masterRel="sameClick">
                                          <p:stCondLst>
                                            <p:cond evt="begin" delay="0">
                                              <p:tn val="42"/>
                                            </p:cond>
                                          </p:stCondLst>
                                          <p:endCondLst>
                                            <p:cond evt="onStopAudio" delay="0">
                                              <p:tgtEl>
                                                <p:sldTgt/>
                                              </p:tgtEl>
                                            </p:cond>
                                          </p:endCondLst>
                                        </p:cTn>
                                        <p:tgtEl>
                                          <p:sndTgt r:embed="rId2" name="click.wav"/>
                                        </p:tgtEl>
                                      </p:cMediaNode>
                                    </p:audio>
                                  </p:subTnLst>
                                </p:cTn>
                              </p:par>
                            </p:childTnLst>
                          </p:cTn>
                        </p:par>
                        <p:par>
                          <p:cTn id="45" fill="hold">
                            <p:stCondLst>
                              <p:cond delay="8000"/>
                            </p:stCondLst>
                            <p:childTnLst>
                              <p:par>
                                <p:cTn id="46" presetID="21" presetClass="entr" presetSubtype="1"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heel(1)">
                                      <p:cBhvr>
                                        <p:cTn id="48" dur="1000"/>
                                        <p:tgtEl>
                                          <p:spTgt spid="50"/>
                                        </p:tgtEl>
                                      </p:cBhvr>
                                    </p:animEffect>
                                  </p:childTnLst>
                                  <p:subTnLst>
                                    <p:audio>
                                      <p:cMediaNode>
                                        <p:cTn display="0" masterRel="sameClick">
                                          <p:stCondLst>
                                            <p:cond evt="begin" delay="0">
                                              <p:tn val="46"/>
                                            </p:cond>
                                          </p:stCondLst>
                                          <p:endCondLst>
                                            <p:cond evt="onStopAudio" delay="0">
                                              <p:tgtEl>
                                                <p:sldTgt/>
                                              </p:tgtEl>
                                            </p:cond>
                                          </p:endCondLst>
                                        </p:cTn>
                                        <p:tgtEl>
                                          <p:sndTgt r:embed="rId2" name="click.wav"/>
                                        </p:tgtEl>
                                      </p:cMediaNode>
                                    </p:audio>
                                  </p:subTnLst>
                                </p:cTn>
                              </p:par>
                            </p:childTnLst>
                          </p:cTn>
                        </p:par>
                        <p:par>
                          <p:cTn id="49" fill="hold">
                            <p:stCondLst>
                              <p:cond delay="9000"/>
                            </p:stCondLst>
                            <p:childTnLst>
                              <p:par>
                                <p:cTn id="50" presetID="21" presetClass="entr" presetSubtype="1" fill="hold" grpId="0" nodeType="after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wheel(1)">
                                      <p:cBhvr>
                                        <p:cTn id="52" dur="1000"/>
                                        <p:tgtEl>
                                          <p:spTgt spid="51"/>
                                        </p:tgtEl>
                                      </p:cBhvr>
                                    </p:animEffect>
                                  </p:childTnLst>
                                  <p:subTnLst>
                                    <p:audio>
                                      <p:cMediaNode>
                                        <p:cTn display="0" masterRel="sameClick">
                                          <p:stCondLst>
                                            <p:cond evt="begin" delay="0">
                                              <p:tn val="50"/>
                                            </p:cond>
                                          </p:stCondLst>
                                          <p:endCondLst>
                                            <p:cond evt="onStopAudio" delay="0">
                                              <p:tgtEl>
                                                <p:sldTgt/>
                                              </p:tgtEl>
                                            </p:cond>
                                          </p:endCondLst>
                                        </p:cTn>
                                        <p:tgtEl>
                                          <p:sndTgt r:embed="rId2" name="click.wav"/>
                                        </p:tgtEl>
                                      </p:cMediaNode>
                                    </p:audio>
                                  </p:subTnLst>
                                </p:cTn>
                              </p:par>
                            </p:childTnLst>
                          </p:cTn>
                        </p:par>
                        <p:par>
                          <p:cTn id="53" fill="hold">
                            <p:stCondLst>
                              <p:cond delay="10000"/>
                            </p:stCondLst>
                            <p:childTnLst>
                              <p:par>
                                <p:cTn id="54" presetID="21" presetClass="entr" presetSubtype="1" fill="hold" grpId="0" nodeType="after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wheel(1)">
                                      <p:cBhvr>
                                        <p:cTn id="56" dur="1000"/>
                                        <p:tgtEl>
                                          <p:spTgt spid="52"/>
                                        </p:tgtEl>
                                      </p:cBhvr>
                                    </p:animEffect>
                                  </p:childTnLst>
                                  <p:subTnLst>
                                    <p:audio>
                                      <p:cMediaNode>
                                        <p:cTn display="0" masterRel="sameClick">
                                          <p:stCondLst>
                                            <p:cond evt="begin" delay="0">
                                              <p:tn val="54"/>
                                            </p:cond>
                                          </p:stCondLst>
                                          <p:endCondLst>
                                            <p:cond evt="onStopAudio" delay="0">
                                              <p:tgtEl>
                                                <p:sldTgt/>
                                              </p:tgtEl>
                                            </p:cond>
                                          </p:endCondLst>
                                        </p:cTn>
                                        <p:tgtEl>
                                          <p:sndTgt r:embed="rId2" name="click.wav"/>
                                        </p:tgtEl>
                                      </p:cMediaNode>
                                    </p:audio>
                                  </p:subTnLst>
                                </p:cTn>
                              </p:par>
                            </p:childTnLst>
                          </p:cTn>
                        </p:par>
                        <p:par>
                          <p:cTn id="57" fill="hold">
                            <p:stCondLst>
                              <p:cond delay="11000"/>
                            </p:stCondLst>
                            <p:childTnLst>
                              <p:par>
                                <p:cTn id="58" presetID="21" presetClass="entr" presetSubtype="1"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wheel(1)">
                                      <p:cBhvr>
                                        <p:cTn id="60" dur="1000"/>
                                        <p:tgtEl>
                                          <p:spTgt spid="53"/>
                                        </p:tgtEl>
                                      </p:cBhvr>
                                    </p:animEffec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childTnLst>
                          </p:cTn>
                        </p:par>
                        <p:par>
                          <p:cTn id="61" fill="hold">
                            <p:stCondLst>
                              <p:cond delay="12000"/>
                            </p:stCondLst>
                            <p:childTnLst>
                              <p:par>
                                <p:cTn id="62" presetID="21" presetClass="entr" presetSubtype="1"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wheel(1)">
                                      <p:cBhvr>
                                        <p:cTn id="64" dur="1000"/>
                                        <p:tgtEl>
                                          <p:spTgt spid="54"/>
                                        </p:tgtEl>
                                      </p:cBhvr>
                                    </p:animEffec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childTnLst>
                          </p:cTn>
                        </p:par>
                        <p:par>
                          <p:cTn id="65" fill="hold">
                            <p:stCondLst>
                              <p:cond delay="13000"/>
                            </p:stCondLst>
                            <p:childTnLst>
                              <p:par>
                                <p:cTn id="66" presetID="21"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heel(1)">
                                      <p:cBhvr>
                                        <p:cTn id="68" dur="1000"/>
                                        <p:tgtEl>
                                          <p:spTgt spid="55"/>
                                        </p:tgtEl>
                                      </p:cBhvr>
                                    </p:animEffect>
                                  </p:childTnLst>
                                  <p:subTnLst>
                                    <p:audio>
                                      <p:cMediaNode>
                                        <p:cTn display="0" masterRel="sameClick">
                                          <p:stCondLst>
                                            <p:cond evt="begin" delay="0">
                                              <p:tn val="66"/>
                                            </p:cond>
                                          </p:stCondLst>
                                          <p:endCondLst>
                                            <p:cond evt="onStopAudio" delay="0">
                                              <p:tgtEl>
                                                <p:sldTgt/>
                                              </p:tgtEl>
                                            </p:cond>
                                          </p:endCondLst>
                                        </p:cTn>
                                        <p:tgtEl>
                                          <p:sndTgt r:embed="rId2" name="click.wav"/>
                                        </p:tgtEl>
                                      </p:cMediaNode>
                                    </p:audio>
                                  </p:subTnLst>
                                </p:cTn>
                              </p:par>
                            </p:childTnLst>
                          </p:cTn>
                        </p:par>
                        <p:par>
                          <p:cTn id="69" fill="hold">
                            <p:stCondLst>
                              <p:cond delay="14000"/>
                            </p:stCondLst>
                            <p:childTnLst>
                              <p:par>
                                <p:cTn id="70" presetID="21" presetClass="entr" presetSubtype="1" fill="hold" grpId="0" nodeType="afterEffect">
                                  <p:stCondLst>
                                    <p:cond delay="0"/>
                                  </p:stCondLst>
                                  <p:childTnLst>
                                    <p:set>
                                      <p:cBhvr>
                                        <p:cTn id="71" dur="1" fill="hold">
                                          <p:stCondLst>
                                            <p:cond delay="0"/>
                                          </p:stCondLst>
                                        </p:cTn>
                                        <p:tgtEl>
                                          <p:spTgt spid="56"/>
                                        </p:tgtEl>
                                        <p:attrNameLst>
                                          <p:attrName>style.visibility</p:attrName>
                                        </p:attrNameLst>
                                      </p:cBhvr>
                                      <p:to>
                                        <p:strVal val="visible"/>
                                      </p:to>
                                    </p:set>
                                    <p:animEffect transition="in" filter="wheel(1)">
                                      <p:cBhvr>
                                        <p:cTn id="72" dur="1000"/>
                                        <p:tgtEl>
                                          <p:spTgt spid="56"/>
                                        </p:tgtEl>
                                      </p:cBhvr>
                                    </p:animEffect>
                                  </p:childTnLst>
                                  <p:subTnLst>
                                    <p:audio>
                                      <p:cMediaNode>
                                        <p:cTn display="0" masterRel="sameClick">
                                          <p:stCondLst>
                                            <p:cond evt="begin" delay="0">
                                              <p:tn val="70"/>
                                            </p:cond>
                                          </p:stCondLst>
                                          <p:endCondLst>
                                            <p:cond evt="onStopAudio" delay="0">
                                              <p:tgtEl>
                                                <p:sldTgt/>
                                              </p:tgtEl>
                                            </p:cond>
                                          </p:endCondLst>
                                        </p:cTn>
                                        <p:tgtEl>
                                          <p:sndTgt r:embed="rId2" name="click.wav"/>
                                        </p:tgtEl>
                                      </p:cMediaNode>
                                    </p:audio>
                                  </p:subTnLst>
                                </p:cTn>
                              </p:par>
                            </p:childTnLst>
                          </p:cTn>
                        </p:par>
                        <p:par>
                          <p:cTn id="73" fill="hold">
                            <p:stCondLst>
                              <p:cond delay="15000"/>
                            </p:stCondLst>
                            <p:childTnLst>
                              <p:par>
                                <p:cTn id="74" presetID="21" presetClass="entr" presetSubtype="1" fill="hold" grpId="0" nodeType="afterEffect">
                                  <p:stCondLst>
                                    <p:cond delay="0"/>
                                  </p:stCondLst>
                                  <p:childTnLst>
                                    <p:set>
                                      <p:cBhvr>
                                        <p:cTn id="75" dur="1" fill="hold">
                                          <p:stCondLst>
                                            <p:cond delay="0"/>
                                          </p:stCondLst>
                                        </p:cTn>
                                        <p:tgtEl>
                                          <p:spTgt spid="57"/>
                                        </p:tgtEl>
                                        <p:attrNameLst>
                                          <p:attrName>style.visibility</p:attrName>
                                        </p:attrNameLst>
                                      </p:cBhvr>
                                      <p:to>
                                        <p:strVal val="visible"/>
                                      </p:to>
                                    </p:set>
                                    <p:animEffect transition="in" filter="wheel(1)">
                                      <p:cBhvr>
                                        <p:cTn id="76" dur="1000"/>
                                        <p:tgtEl>
                                          <p:spTgt spid="57"/>
                                        </p:tgtEl>
                                      </p:cBhvr>
                                    </p:animEffect>
                                  </p:childTnLst>
                                  <p:subTnLst>
                                    <p:audio>
                                      <p:cMediaNode>
                                        <p:cTn display="0" masterRel="sameClick">
                                          <p:stCondLst>
                                            <p:cond evt="begin" delay="0">
                                              <p:tn val="74"/>
                                            </p:cond>
                                          </p:stCondLst>
                                          <p:endCondLst>
                                            <p:cond evt="onStopAudio" delay="0">
                                              <p:tgtEl>
                                                <p:sldTgt/>
                                              </p:tgtEl>
                                            </p:cond>
                                          </p:endCondLst>
                                        </p:cTn>
                                        <p:tgtEl>
                                          <p:sndTgt r:embed="rId3" name="explode.wav"/>
                                        </p:tgtEl>
                                      </p:cMediaNode>
                                    </p:audio>
                                  </p:sub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additive="base">
                                        <p:cTn id="81" dur="500" fill="hold"/>
                                        <p:tgtEl>
                                          <p:spTgt spid="39"/>
                                        </p:tgtEl>
                                        <p:attrNameLst>
                                          <p:attrName>ppt_x</p:attrName>
                                        </p:attrNameLst>
                                      </p:cBhvr>
                                      <p:tavLst>
                                        <p:tav tm="0">
                                          <p:val>
                                            <p:strVal val="#ppt_x"/>
                                          </p:val>
                                        </p:tav>
                                        <p:tav tm="100000">
                                          <p:val>
                                            <p:strVal val="#ppt_x"/>
                                          </p:val>
                                        </p:tav>
                                      </p:tavLst>
                                    </p:anim>
                                    <p:anim calcmode="lin" valueType="num">
                                      <p:cBhvr additive="base">
                                        <p:cTn id="8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additive="base">
                                        <p:cTn id="87" dur="500" fill="hold"/>
                                        <p:tgtEl>
                                          <p:spTgt spid="23"/>
                                        </p:tgtEl>
                                        <p:attrNameLst>
                                          <p:attrName>ppt_x</p:attrName>
                                        </p:attrNameLst>
                                      </p:cBhvr>
                                      <p:tavLst>
                                        <p:tav tm="0">
                                          <p:val>
                                            <p:strVal val="#ppt_x"/>
                                          </p:val>
                                        </p:tav>
                                        <p:tav tm="100000">
                                          <p:val>
                                            <p:strVal val="#ppt_x"/>
                                          </p:val>
                                        </p:tav>
                                      </p:tavLst>
                                    </p:anim>
                                    <p:anim calcmode="lin" valueType="num">
                                      <p:cBhvr additive="base">
                                        <p:cTn id="8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 grpId="0" animBg="1"/>
      <p:bldP spid="5" grpId="0" animBg="1"/>
      <p:bldP spid="39"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srcRect/>
          <a:stretch>
            <a:fillRect/>
          </a:stretch>
        </p:blipFill>
        <p:spPr bwMode="auto">
          <a:xfrm>
            <a:off x="-1" y="-1"/>
            <a:ext cx="12329320" cy="6400801"/>
          </a:xfrm>
          <a:prstGeom prst="rect">
            <a:avLst/>
          </a:prstGeom>
          <a:noFill/>
          <a:ln w="9525">
            <a:noFill/>
            <a:miter lim="800000"/>
            <a:headEnd/>
            <a:tailEnd/>
          </a:ln>
          <a:effectLst/>
        </p:spPr>
      </p:pic>
      <p:sp>
        <p:nvSpPr>
          <p:cNvPr id="5" name="Title 4"/>
          <p:cNvSpPr>
            <a:spLocks noGrp="1"/>
          </p:cNvSpPr>
          <p:nvPr>
            <p:ph type="title"/>
          </p:nvPr>
        </p:nvSpPr>
        <p:spPr>
          <a:xfrm>
            <a:off x="1585119" y="-152400"/>
            <a:ext cx="8520827" cy="1066800"/>
          </a:xfrm>
        </p:spPr>
        <p:txBody>
          <a:bodyPr/>
          <a:lstStyle/>
          <a:p>
            <a:r>
              <a:rPr lang="en-US" b="1">
                <a:solidFill>
                  <a:srgbClr val="FF0000"/>
                </a:solidFill>
              </a:rPr>
              <a:t>Tóm tắt bài học</a:t>
            </a:r>
          </a:p>
        </p:txBody>
      </p:sp>
      <p:sp>
        <p:nvSpPr>
          <p:cNvPr id="11" name="Content Placeholder 5"/>
          <p:cNvSpPr txBox="1">
            <a:spLocks/>
          </p:cNvSpPr>
          <p:nvPr/>
        </p:nvSpPr>
        <p:spPr>
          <a:xfrm>
            <a:off x="1585119" y="3701143"/>
            <a:ext cx="4191000" cy="1143000"/>
          </a:xfrm>
          <a:prstGeom prst="rect">
            <a:avLst/>
          </a:prstGeom>
        </p:spPr>
        <p:style>
          <a:lnRef idx="1">
            <a:schemeClr val="accent3"/>
          </a:lnRef>
          <a:fillRef idx="2">
            <a:schemeClr val="accent3"/>
          </a:fillRef>
          <a:effectRef idx="1">
            <a:schemeClr val="accent3"/>
          </a:effectRef>
          <a:fontRef idx="minor">
            <a:schemeClr val="dk1"/>
          </a:fontRef>
        </p:style>
        <p:txBody>
          <a:bodyPr vert="horz" lIns="106056" tIns="53027" rIns="106056" bIns="53027" rtlCol="0">
            <a:normAutofit/>
          </a:bodyPr>
          <a:lstStyle/>
          <a:p>
            <a:pPr marL="397710" marR="0" lvl="0" indent="-397710" algn="ctr" defTabSz="1060562" rtl="0" eaLnBrk="1" fontAlgn="auto" latinLnBrk="0" hangingPunct="1">
              <a:lnSpc>
                <a:spcPct val="100000"/>
              </a:lnSpc>
              <a:spcBef>
                <a:spcPct val="20000"/>
              </a:spcBef>
              <a:spcAft>
                <a:spcPts val="0"/>
              </a:spcAft>
              <a:buClrTx/>
              <a:buSzTx/>
              <a:buFont typeface="Arial" pitchFamily="34" charset="0"/>
              <a:buNone/>
              <a:tabLst/>
              <a:defRPr/>
            </a:pPr>
            <a:r>
              <a:rPr kumimoji="0" lang="en-US" sz="2800" i="0" u="none" strike="noStrike" kern="1200" cap="none" spc="0" normalizeH="0" baseline="0" noProof="0">
                <a:ln>
                  <a:noFill/>
                </a:ln>
                <a:solidFill>
                  <a:schemeClr val="dk1"/>
                </a:solidFill>
                <a:effectLst/>
                <a:uLnTx/>
                <a:uFillTx/>
                <a:latin typeface="Times New Roman" pitchFamily="18" charset="0"/>
                <a:ea typeface="+mn-ea"/>
                <a:cs typeface="Times New Roman" pitchFamily="18" charset="0"/>
              </a:rPr>
              <a:t>Nhập</a:t>
            </a:r>
            <a:r>
              <a:rPr kumimoji="0" lang="en-US" sz="2800" i="0" u="none" strike="noStrike" kern="1200" cap="none" spc="0" normalizeH="0" noProof="0">
                <a:ln>
                  <a:noFill/>
                </a:ln>
                <a:solidFill>
                  <a:schemeClr val="dk1"/>
                </a:solidFill>
                <a:effectLst/>
                <a:uLnTx/>
                <a:uFillTx/>
                <a:latin typeface="Times New Roman" pitchFamily="18" charset="0"/>
                <a:ea typeface="+mn-ea"/>
                <a:cs typeface="Times New Roman" pitchFamily="18" charset="0"/>
              </a:rPr>
              <a:t> văn bản cần tìm vào ô </a:t>
            </a:r>
            <a:r>
              <a:rPr kumimoji="0" lang="en-US" sz="2800" i="1" u="none" strike="noStrike" kern="1200" cap="none" spc="0" normalizeH="0" noProof="0">
                <a:ln>
                  <a:noFill/>
                </a:ln>
                <a:solidFill>
                  <a:schemeClr val="dk1"/>
                </a:solidFill>
                <a:effectLst/>
                <a:uLnTx/>
                <a:uFillTx/>
                <a:latin typeface="Times New Roman" pitchFamily="18" charset="0"/>
                <a:ea typeface="+mn-ea"/>
                <a:cs typeface="Times New Roman" pitchFamily="18" charset="0"/>
              </a:rPr>
              <a:t>Tìm kiếm</a:t>
            </a:r>
            <a:endParaRPr kumimoji="0" lang="en-US" sz="2800" i="1" u="none" strike="noStrike" kern="1200" cap="none" spc="0" normalizeH="0" baseline="0" noProof="0">
              <a:ln>
                <a:noFill/>
              </a:ln>
              <a:solidFill>
                <a:schemeClr val="dk1"/>
              </a:solidFill>
              <a:effectLst/>
              <a:uLnTx/>
              <a:uFillTx/>
              <a:latin typeface="Times New Roman" pitchFamily="18" charset="0"/>
              <a:ea typeface="+mn-ea"/>
              <a:cs typeface="Times New Roman" pitchFamily="18" charset="0"/>
            </a:endParaRPr>
          </a:p>
        </p:txBody>
      </p:sp>
      <p:sp>
        <p:nvSpPr>
          <p:cNvPr id="12" name="Down Arrow Callout 11"/>
          <p:cNvSpPr/>
          <p:nvPr/>
        </p:nvSpPr>
        <p:spPr>
          <a:xfrm>
            <a:off x="1585119" y="762001"/>
            <a:ext cx="4114800" cy="1447800"/>
          </a:xfrm>
          <a:prstGeom prst="downArrow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a:latin typeface="Times New Roman" pitchFamily="18" charset="0"/>
                <a:cs typeface="Times New Roman" pitchFamily="18" charset="0"/>
              </a:rPr>
              <a:t>Thực hiện Tìm kiếm</a:t>
            </a:r>
          </a:p>
        </p:txBody>
      </p:sp>
      <p:sp>
        <p:nvSpPr>
          <p:cNvPr id="13" name="Down Arrow Callout 12"/>
          <p:cNvSpPr/>
          <p:nvPr/>
        </p:nvSpPr>
        <p:spPr>
          <a:xfrm>
            <a:off x="1585119" y="2209801"/>
            <a:ext cx="4114800" cy="1447800"/>
          </a:xfrm>
          <a:prstGeom prst="downArrow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a:latin typeface="Times New Roman" pitchFamily="18" charset="0"/>
                <a:cs typeface="Times New Roman" pitchFamily="18" charset="0"/>
              </a:rPr>
              <a:t>Nháy chuột vào lệnh </a:t>
            </a:r>
            <a:r>
              <a:rPr lang="en-US" sz="2800" i="1">
                <a:latin typeface="Times New Roman" pitchFamily="18" charset="0"/>
                <a:cs typeface="Times New Roman" pitchFamily="18" charset="0"/>
              </a:rPr>
              <a:t>Tìm kiếm (Find)</a:t>
            </a:r>
          </a:p>
        </p:txBody>
      </p:sp>
      <p:sp>
        <p:nvSpPr>
          <p:cNvPr id="15" name="Content Placeholder 5"/>
          <p:cNvSpPr txBox="1">
            <a:spLocks/>
          </p:cNvSpPr>
          <p:nvPr/>
        </p:nvSpPr>
        <p:spPr>
          <a:xfrm>
            <a:off x="7604919" y="5043714"/>
            <a:ext cx="4191000" cy="1143000"/>
          </a:xfrm>
          <a:prstGeom prst="rect">
            <a:avLst/>
          </a:prstGeom>
        </p:spPr>
        <p:style>
          <a:lnRef idx="1">
            <a:schemeClr val="accent3"/>
          </a:lnRef>
          <a:fillRef idx="2">
            <a:schemeClr val="accent3"/>
          </a:fillRef>
          <a:effectRef idx="1">
            <a:schemeClr val="accent3"/>
          </a:effectRef>
          <a:fontRef idx="minor">
            <a:schemeClr val="dk1"/>
          </a:fontRef>
        </p:style>
        <p:txBody>
          <a:bodyPr vert="horz" lIns="106056" tIns="53027" rIns="106056" bIns="53027" rtlCol="0">
            <a:normAutofit fontScale="77500" lnSpcReduction="20000"/>
          </a:bodyPr>
          <a:lstStyle/>
          <a:p>
            <a:pPr marL="397710" lvl="0" indent="-397710" algn="ctr">
              <a:spcBef>
                <a:spcPct val="20000"/>
              </a:spcBef>
            </a:pPr>
            <a:r>
              <a:rPr lang="en-US" sz="3600">
                <a:latin typeface="Times New Roman" pitchFamily="18" charset="0"/>
                <a:cs typeface="Times New Roman" pitchFamily="18" charset="0"/>
              </a:rPr>
              <a:t>Nhập văn bản cần thay thế vào ô </a:t>
            </a:r>
            <a:r>
              <a:rPr lang="en-US" sz="3600" i="1">
                <a:latin typeface="Times New Roman" pitchFamily="18" charset="0"/>
                <a:cs typeface="Times New Roman" pitchFamily="18" charset="0"/>
              </a:rPr>
              <a:t>Thay bằng gì (Replace with)</a:t>
            </a:r>
            <a:endParaRPr kumimoji="0" lang="en-US" sz="3500" i="1" u="none" strike="noStrike" kern="1200" cap="none" spc="0" normalizeH="0" baseline="0" noProof="0">
              <a:ln>
                <a:noFill/>
              </a:ln>
              <a:solidFill>
                <a:schemeClr val="dk1"/>
              </a:solidFill>
              <a:effectLst/>
              <a:uLnTx/>
              <a:uFillTx/>
              <a:latin typeface="Times New Roman" pitchFamily="18" charset="0"/>
              <a:ea typeface="+mn-ea"/>
              <a:cs typeface="Times New Roman" pitchFamily="18" charset="0"/>
            </a:endParaRPr>
          </a:p>
        </p:txBody>
      </p:sp>
      <p:sp>
        <p:nvSpPr>
          <p:cNvPr id="16" name="Down Arrow Callout 15"/>
          <p:cNvSpPr/>
          <p:nvPr/>
        </p:nvSpPr>
        <p:spPr>
          <a:xfrm>
            <a:off x="7681119" y="718459"/>
            <a:ext cx="4114800" cy="1447800"/>
          </a:xfrm>
          <a:prstGeom prst="downArrow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a:latin typeface="Times New Roman" pitchFamily="18" charset="0"/>
                <a:cs typeface="Times New Roman" pitchFamily="18" charset="0"/>
              </a:rPr>
              <a:t>Thực hiện Thay thế</a:t>
            </a:r>
          </a:p>
        </p:txBody>
      </p:sp>
      <p:sp>
        <p:nvSpPr>
          <p:cNvPr id="17" name="Down Arrow Callout 16"/>
          <p:cNvSpPr/>
          <p:nvPr/>
        </p:nvSpPr>
        <p:spPr>
          <a:xfrm>
            <a:off x="7681119" y="2166259"/>
            <a:ext cx="4114800" cy="1447800"/>
          </a:xfrm>
          <a:prstGeom prst="downArrow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a:latin typeface="Times New Roman" pitchFamily="18" charset="0"/>
                <a:cs typeface="Times New Roman" pitchFamily="18" charset="0"/>
              </a:rPr>
              <a:t>Nháy chuột vào lệnh </a:t>
            </a:r>
            <a:r>
              <a:rPr lang="en-US" sz="2800" i="1">
                <a:latin typeface="Times New Roman" pitchFamily="18" charset="0"/>
                <a:cs typeface="Times New Roman" pitchFamily="18" charset="0"/>
              </a:rPr>
              <a:t>Thay thế (Replace)</a:t>
            </a:r>
          </a:p>
        </p:txBody>
      </p:sp>
      <p:sp>
        <p:nvSpPr>
          <p:cNvPr id="18" name="Down Arrow Callout 17"/>
          <p:cNvSpPr/>
          <p:nvPr/>
        </p:nvSpPr>
        <p:spPr>
          <a:xfrm>
            <a:off x="7681119" y="3581401"/>
            <a:ext cx="4114800" cy="1447800"/>
          </a:xfrm>
          <a:prstGeom prst="downArrowCallout">
            <a:avLst/>
          </a:prstGeom>
        </p:spPr>
        <p:style>
          <a:lnRef idx="1">
            <a:schemeClr val="accent3"/>
          </a:lnRef>
          <a:fillRef idx="2">
            <a:schemeClr val="accent3"/>
          </a:fillRef>
          <a:effectRef idx="1">
            <a:schemeClr val="accent3"/>
          </a:effectRef>
          <a:fontRef idx="minor">
            <a:schemeClr val="dk1"/>
          </a:fontRef>
        </p:style>
        <p:txBody>
          <a:bodyPr rtlCol="0" anchor="ctr"/>
          <a:lstStyle/>
          <a:p>
            <a:pPr marL="397710" lvl="0" indent="-397710" algn="ctr">
              <a:spcBef>
                <a:spcPct val="20000"/>
              </a:spcBef>
              <a:defRPr/>
            </a:pPr>
            <a:r>
              <a:rPr lang="en-US" sz="2800">
                <a:latin typeface="Times New Roman" pitchFamily="18" charset="0"/>
                <a:cs typeface="Times New Roman" pitchFamily="18" charset="0"/>
              </a:rPr>
              <a:t>Nhập văn bản cần tìm vào ô </a:t>
            </a:r>
            <a:r>
              <a:rPr lang="en-US" sz="2800" i="1">
                <a:latin typeface="Times New Roman" pitchFamily="18" charset="0"/>
                <a:cs typeface="Times New Roman" pitchFamily="18" charset="0"/>
              </a:rPr>
              <a:t>Tìm gì (Find what)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linds(horizont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5" grpId="0" animBg="1"/>
      <p:bldP spid="16" grpId="0" animBg="1"/>
      <p:bldP spid="17" grpId="0" animBg="1"/>
      <p:bldP spid="1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a:stretch>
            <a:fillRect/>
          </a:stretch>
        </p:blipFill>
        <p:spPr bwMode="auto">
          <a:xfrm>
            <a:off x="-1" y="0"/>
            <a:ext cx="12161839" cy="6359510"/>
          </a:xfrm>
          <a:prstGeom prst="rect">
            <a:avLst/>
          </a:prstGeom>
          <a:noFill/>
          <a:ln w="9525">
            <a:noFill/>
            <a:miter lim="800000"/>
            <a:headEnd/>
            <a:tailEnd/>
          </a:ln>
          <a:effectLst/>
        </p:spPr>
      </p:pic>
      <p:sp>
        <p:nvSpPr>
          <p:cNvPr id="5" name="Rectangle 3">
            <a:extLst>
              <a:ext uri="{FF2B5EF4-FFF2-40B4-BE49-F238E27FC236}">
                <a16:creationId xmlns:a16="http://schemas.microsoft.com/office/drawing/2014/main" xmlns="" id="{D70C5431-9CD3-4BE8-B4C7-6531AB1835DE}"/>
              </a:ext>
            </a:extLst>
          </p:cNvPr>
          <p:cNvSpPr/>
          <p:nvPr/>
        </p:nvSpPr>
        <p:spPr>
          <a:xfrm>
            <a:off x="3535646" y="580072"/>
            <a:ext cx="8793673" cy="1477328"/>
          </a:xfrm>
          <a:prstGeom prst="rect">
            <a:avLst/>
          </a:prstGeom>
          <a:noFill/>
        </p:spPr>
        <p:txBody>
          <a:bodyPr wrap="square" lIns="91440" tIns="45720" rIns="91440" bIns="45720">
            <a:spAutoFit/>
          </a:bodyPr>
          <a:lstStyle/>
          <a:p>
            <a:pPr algn="ctr"/>
            <a:r>
              <a:rPr lang="en-US" sz="4500" b="1">
                <a:ln w="22225">
                  <a:solidFill>
                    <a:srgbClr val="ED7D31"/>
                  </a:solidFill>
                  <a:prstDash val="solid"/>
                </a:ln>
                <a:solidFill>
                  <a:srgbClr val="ED7D31">
                    <a:lumMod val="40000"/>
                    <a:lumOff val="60000"/>
                  </a:srgbClr>
                </a:solidFill>
                <a:latin typeface="Times New Roman" panose="02020603050405020304" pitchFamily="18" charset="0"/>
                <a:cs typeface="Times New Roman" panose="02020603050405020304" pitchFamily="18" charset="0"/>
              </a:rPr>
              <a:t>Vận dụng</a:t>
            </a:r>
          </a:p>
          <a:p>
            <a:pPr algn="ctr"/>
            <a:r>
              <a:rPr lang="en-US" sz="4500" b="1">
                <a:ln w="22225">
                  <a:solidFill>
                    <a:srgbClr val="ED7D31"/>
                  </a:solidFill>
                  <a:prstDash val="solid"/>
                </a:ln>
                <a:solidFill>
                  <a:srgbClr val="ED7D31">
                    <a:lumMod val="40000"/>
                    <a:lumOff val="60000"/>
                  </a:srgbClr>
                </a:solidFill>
                <a:latin typeface="Times New Roman" panose="02020603050405020304" pitchFamily="18" charset="0"/>
                <a:cs typeface="Times New Roman" panose="02020603050405020304" pitchFamily="18" charset="0"/>
              </a:rPr>
              <a:t>(Giao nhiệm vụ về nhà)</a:t>
            </a:r>
            <a:endParaRPr lang="en-US" sz="4500" b="1" dirty="0">
              <a:ln w="22225">
                <a:solidFill>
                  <a:srgbClr val="ED7D31"/>
                </a:solidFill>
                <a:prstDash val="solid"/>
              </a:ln>
              <a:solidFill>
                <a:srgbClr val="ED7D31">
                  <a:lumMod val="40000"/>
                  <a:lumOff val="60000"/>
                </a:srgb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919" y="304800"/>
            <a:ext cx="5777627" cy="713529"/>
          </a:xfrm>
        </p:spPr>
        <p:txBody>
          <a:bodyPr>
            <a:normAutofit fontScale="90000"/>
          </a:bodyPr>
          <a:lstStyle/>
          <a:p>
            <a:r>
              <a:rPr lang="en-US"/>
              <a:t>Cho đoạn văn sau: </a:t>
            </a:r>
          </a:p>
        </p:txBody>
      </p:sp>
      <p:sp>
        <p:nvSpPr>
          <p:cNvPr id="3" name="Content Placeholder 2"/>
          <p:cNvSpPr>
            <a:spLocks noGrp="1"/>
          </p:cNvSpPr>
          <p:nvPr>
            <p:ph idx="1"/>
          </p:nvPr>
        </p:nvSpPr>
        <p:spPr>
          <a:xfrm>
            <a:off x="0" y="990600"/>
            <a:ext cx="8368427" cy="5410200"/>
          </a:xfrm>
        </p:spPr>
        <p:txBody>
          <a:bodyPr>
            <a:normAutofit fontScale="62500" lnSpcReduction="20000"/>
          </a:bodyPr>
          <a:lstStyle/>
          <a:p>
            <a:pPr algn="just"/>
            <a:r>
              <a:rPr lang="en-US"/>
              <a:t>		“Sân trường em trồng rất nhiều cây bóng mát nhưng em yêu nhất là bác phượng vĩ già ngay trước cửa lớp học của em. Bác phượng vĩ đã già lắm, có lẽ từ khi ngôi trường được xây là bác đã có ở đây rồi.</a:t>
            </a:r>
          </a:p>
          <a:p>
            <a:pPr algn="just"/>
            <a:r>
              <a:rPr lang="en-US"/>
              <a:t>		Thân cây to, hai người ôm mới xuể. Vỏ cây xù xì, màu nâu sẫm. Nhưng mấy ai biết được đằng sau lớp vỏ xù xì xấu xí ấy là dòng nhựa mát lành đang cuồn cuộn chảy để nuôi cây. Cành cây to và dài như những cánh tay khổng lồ đang vươn ra để đón lấy những ánh nắng mặt trời. Rễ cây ngoằn ngoèo trên mặt đất như những con rắn hổ mang. Mùa hè, cây phượng vĩ xum xuê lá. Lá phượng màu xanh, nhỏ xíu, ngon lành như lá me non. Nhưng có lẽ, đẹp nhất vẫn là những chùm hoa phượng đỏ rực. Khi tiếng ve bắt đầu râm ran khắp không gian cũng là lúc hoa phượng hé đôi cánh đẹp xinh ra với đất trời. Hoa phượng năm cánh. Cánh hoa mềm như cánh bướm, màu đỏ thắm. Những chùm hoa lấp ló trong những tán lá xanh như những ngọn nến lung linh thắp sáng cả một khoảng trời. Hết mùa, hoa phượng rụng xuống, làm cho một góc sân như được dệt một tấm thảm nhung màu đỏ khổng lồ. Khi thu sang, những chùm hoa đỏ rực rỡ lần lượt được thay bằng những quả phượng.”</a:t>
            </a:r>
          </a:p>
        </p:txBody>
      </p:sp>
      <p:pic>
        <p:nvPicPr>
          <p:cNvPr id="4099" name="Picture 3"/>
          <p:cNvPicPr>
            <a:picLocks noChangeAspect="1" noChangeArrowheads="1"/>
          </p:cNvPicPr>
          <p:nvPr/>
        </p:nvPicPr>
        <p:blipFill>
          <a:blip r:embed="rId2"/>
          <a:srcRect/>
          <a:stretch>
            <a:fillRect/>
          </a:stretch>
        </p:blipFill>
        <p:spPr bwMode="auto">
          <a:xfrm>
            <a:off x="8519319" y="1295400"/>
            <a:ext cx="3276600" cy="4495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srcRect/>
          <a:stretch>
            <a:fillRect/>
          </a:stretch>
        </p:blipFill>
        <p:spPr bwMode="auto">
          <a:xfrm>
            <a:off x="0" y="0"/>
            <a:ext cx="12161838" cy="6400800"/>
          </a:xfrm>
          <a:prstGeom prst="rect">
            <a:avLst/>
          </a:prstGeom>
          <a:noFill/>
          <a:ln w="9525">
            <a:noFill/>
            <a:miter lim="800000"/>
            <a:headEnd/>
            <a:tailEnd/>
          </a:ln>
          <a:effectLst/>
        </p:spPr>
      </p:pic>
      <p:sp>
        <p:nvSpPr>
          <p:cNvPr id="2" name="Title 1"/>
          <p:cNvSpPr>
            <a:spLocks noGrp="1"/>
          </p:cNvSpPr>
          <p:nvPr>
            <p:ph type="title"/>
          </p:nvPr>
        </p:nvSpPr>
        <p:spPr>
          <a:xfrm>
            <a:off x="518319" y="457200"/>
            <a:ext cx="10945654" cy="1066800"/>
          </a:xfrm>
        </p:spPr>
        <p:txBody>
          <a:bodyPr/>
          <a:lstStyle/>
          <a:p>
            <a:r>
              <a:rPr lang="en-US" b="1"/>
              <a:t>Hướng dẫn về nhà: </a:t>
            </a:r>
          </a:p>
        </p:txBody>
      </p:sp>
      <p:sp>
        <p:nvSpPr>
          <p:cNvPr id="3" name="Content Placeholder 2"/>
          <p:cNvSpPr>
            <a:spLocks noGrp="1"/>
          </p:cNvSpPr>
          <p:nvPr>
            <p:ph idx="1"/>
          </p:nvPr>
        </p:nvSpPr>
        <p:spPr>
          <a:xfrm>
            <a:off x="2194719" y="1493523"/>
            <a:ext cx="8305800" cy="2849877"/>
          </a:xfrm>
        </p:spPr>
        <p:txBody>
          <a:bodyPr>
            <a:normAutofit fontScale="85000" lnSpcReduction="10000"/>
          </a:bodyPr>
          <a:lstStyle/>
          <a:p>
            <a:r>
              <a:rPr lang="en-US" b="1"/>
              <a:t>Câu 1. </a:t>
            </a:r>
            <a:r>
              <a:rPr lang="en-US"/>
              <a:t>Nêu cách sử dụng công cụ phù hợp để đếm xem văn bản trên có bao nhiêu từ “phượng”?</a:t>
            </a:r>
          </a:p>
          <a:p>
            <a:r>
              <a:rPr lang="en-US" b="1"/>
              <a:t>Câu 2. </a:t>
            </a:r>
            <a:r>
              <a:rPr lang="en-US"/>
              <a:t>Nêu cách sử dụng công cụ phù hợp để đếm xem văn bản đó có bao nhiêu câu?</a:t>
            </a:r>
          </a:p>
          <a:p>
            <a:r>
              <a:rPr lang="en-US"/>
              <a:t>Gợi ý: Bằng cách đếm số dấu chấm và trừ đi những chỗ có dấu ba chấm nếu có. </a:t>
            </a:r>
          </a:p>
          <a:p>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119" y="0"/>
            <a:ext cx="10945654" cy="1066800"/>
          </a:xfrm>
        </p:spPr>
        <p:txBody>
          <a:bodyPr/>
          <a:lstStyle/>
          <a:p>
            <a:r>
              <a:rPr lang="en-US" b="1"/>
              <a:t>Hướng dẫn về nhà: </a:t>
            </a:r>
          </a:p>
        </p:txBody>
      </p:sp>
      <p:sp>
        <p:nvSpPr>
          <p:cNvPr id="3" name="Content Placeholder 2"/>
          <p:cNvSpPr>
            <a:spLocks noGrp="1"/>
          </p:cNvSpPr>
          <p:nvPr>
            <p:ph idx="1"/>
          </p:nvPr>
        </p:nvSpPr>
        <p:spPr>
          <a:xfrm>
            <a:off x="594519" y="990600"/>
            <a:ext cx="8305800" cy="4648200"/>
          </a:xfrm>
        </p:spPr>
        <p:txBody>
          <a:bodyPr>
            <a:normAutofit lnSpcReduction="10000"/>
          </a:bodyPr>
          <a:lstStyle/>
          <a:p>
            <a:r>
              <a:rPr lang="en-US" b="1"/>
              <a:t>Câu 1. </a:t>
            </a:r>
            <a:r>
              <a:rPr lang="en-US"/>
              <a:t>Nêu cách sử dụng công cụ phù hợp để đếm xem văn bản trên có bao nhiêu từ “phượng”?</a:t>
            </a:r>
          </a:p>
          <a:p>
            <a:r>
              <a:rPr lang="en-US" b="1">
                <a:solidFill>
                  <a:srgbClr val="FF0000"/>
                </a:solidFill>
              </a:rPr>
              <a:t>Trả lời: </a:t>
            </a:r>
          </a:p>
          <a:p>
            <a:r>
              <a:rPr lang="en-US"/>
              <a:t>- B1: Nháy chuột vào lệnh </a:t>
            </a:r>
            <a:r>
              <a:rPr lang="en-US" b="1"/>
              <a:t>Find</a:t>
            </a:r>
            <a:endParaRPr lang="en-US"/>
          </a:p>
          <a:p>
            <a:r>
              <a:rPr lang="en-US"/>
              <a:t>- B2: Nhập “phượng” trong ô </a:t>
            </a:r>
            <a:r>
              <a:rPr lang="en-US" b="1"/>
              <a:t>Search Document</a:t>
            </a:r>
            <a:endParaRPr lang="en-US"/>
          </a:p>
          <a:p>
            <a:r>
              <a:rPr lang="en-US"/>
              <a:t>- B3: Xem </a:t>
            </a:r>
            <a:r>
              <a:rPr lang="en-US" b="1"/>
              <a:t>số lượng các kết quả tìm được.</a:t>
            </a:r>
            <a:endParaRPr lang="en-US"/>
          </a:p>
          <a:p>
            <a:endParaRPr lang="en-US"/>
          </a:p>
          <a:p>
            <a:endParaRPr lang="en-US"/>
          </a:p>
        </p:txBody>
      </p:sp>
      <p:pic>
        <p:nvPicPr>
          <p:cNvPr id="5" name="Picture 3"/>
          <p:cNvPicPr>
            <a:picLocks noChangeAspect="1" noChangeArrowheads="1"/>
          </p:cNvPicPr>
          <p:nvPr/>
        </p:nvPicPr>
        <p:blipFill>
          <a:blip r:embed="rId2"/>
          <a:srcRect/>
          <a:stretch>
            <a:fillRect/>
          </a:stretch>
        </p:blipFill>
        <p:spPr bwMode="auto">
          <a:xfrm>
            <a:off x="8671719" y="1066800"/>
            <a:ext cx="3276600" cy="44958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linds(horizontal)">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119" y="0"/>
            <a:ext cx="10945654" cy="1066800"/>
          </a:xfrm>
        </p:spPr>
        <p:txBody>
          <a:bodyPr/>
          <a:lstStyle/>
          <a:p>
            <a:r>
              <a:rPr lang="en-US" b="1"/>
              <a:t>Hướng dẫn về nhà: </a:t>
            </a:r>
          </a:p>
        </p:txBody>
      </p:sp>
      <p:sp>
        <p:nvSpPr>
          <p:cNvPr id="3" name="Content Placeholder 2"/>
          <p:cNvSpPr>
            <a:spLocks noGrp="1"/>
          </p:cNvSpPr>
          <p:nvPr>
            <p:ph idx="1"/>
          </p:nvPr>
        </p:nvSpPr>
        <p:spPr>
          <a:xfrm>
            <a:off x="594519" y="990600"/>
            <a:ext cx="8077200" cy="5181600"/>
          </a:xfrm>
        </p:spPr>
        <p:txBody>
          <a:bodyPr>
            <a:normAutofit/>
          </a:bodyPr>
          <a:lstStyle/>
          <a:p>
            <a:r>
              <a:rPr lang="en-US" sz="2600" b="1"/>
              <a:t>Câu 2. </a:t>
            </a:r>
            <a:r>
              <a:rPr lang="en-US" sz="2600"/>
              <a:t>Nêu cách sử dụng công cụ phù hợp để đếm xem văn bản đó có bao nhiêu câu?</a:t>
            </a:r>
          </a:p>
          <a:p>
            <a:r>
              <a:rPr lang="en-US" sz="2600">
                <a:solidFill>
                  <a:srgbClr val="FF0000"/>
                </a:solidFill>
              </a:rPr>
              <a:t>Trả lời:</a:t>
            </a:r>
          </a:p>
          <a:p>
            <a:r>
              <a:rPr lang="en-US" sz="2600"/>
              <a:t>- Tìm kiếm số lượng dấu chấm:</a:t>
            </a:r>
          </a:p>
          <a:p>
            <a:r>
              <a:rPr lang="en-US" sz="2600"/>
              <a:t>B1: Nháy chuột vào lệnh </a:t>
            </a:r>
            <a:r>
              <a:rPr lang="en-US" sz="2600" b="1"/>
              <a:t>Find</a:t>
            </a:r>
            <a:endParaRPr lang="en-US" sz="2600"/>
          </a:p>
          <a:p>
            <a:r>
              <a:rPr lang="en-US" sz="2600"/>
              <a:t>B2: Nhập “.” trong ô </a:t>
            </a:r>
            <a:r>
              <a:rPr lang="en-US" sz="2600" b="1"/>
              <a:t>Search Document</a:t>
            </a:r>
            <a:endParaRPr lang="en-US" sz="2600"/>
          </a:p>
          <a:p>
            <a:r>
              <a:rPr lang="en-US" sz="2600"/>
              <a:t>B3: Xem </a:t>
            </a:r>
            <a:r>
              <a:rPr lang="en-US" sz="2600" b="1"/>
              <a:t>số lượng các kết quả tìm được.</a:t>
            </a:r>
          </a:p>
          <a:p>
            <a:r>
              <a:rPr lang="en-US" sz="2600"/>
              <a:t>- Làm tương tự để tìm kiếm số lượng dấu ba chấm </a:t>
            </a:r>
          </a:p>
          <a:p>
            <a:r>
              <a:rPr lang="en-US" sz="2600"/>
              <a:t>- Số câu của văn bản = Số dấu chấm – Số dấu ba chấm </a:t>
            </a:r>
          </a:p>
          <a:p>
            <a:endParaRPr lang="en-US" sz="2600"/>
          </a:p>
        </p:txBody>
      </p:sp>
      <p:pic>
        <p:nvPicPr>
          <p:cNvPr id="5" name="Picture 3"/>
          <p:cNvPicPr>
            <a:picLocks noChangeAspect="1" noChangeArrowheads="1"/>
          </p:cNvPicPr>
          <p:nvPr/>
        </p:nvPicPr>
        <p:blipFill>
          <a:blip r:embed="rId2"/>
          <a:srcRect/>
          <a:stretch>
            <a:fillRect/>
          </a:stretch>
        </p:blipFill>
        <p:spPr bwMode="auto">
          <a:xfrm>
            <a:off x="8671719" y="1066800"/>
            <a:ext cx="3276600" cy="44958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5" name="Rectangle 63"/>
          <p:cNvSpPr>
            <a:spLocks noChangeArrowheads="1"/>
          </p:cNvSpPr>
          <p:nvPr/>
        </p:nvSpPr>
        <p:spPr bwMode="gray">
          <a:xfrm rot="5400000">
            <a:off x="926974" y="2844287"/>
            <a:ext cx="866775" cy="156601"/>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03" name="Rectangle 63"/>
          <p:cNvSpPr>
            <a:spLocks noChangeArrowheads="1"/>
          </p:cNvSpPr>
          <p:nvPr/>
        </p:nvSpPr>
        <p:spPr bwMode="gray">
          <a:xfrm rot="5400000">
            <a:off x="926974" y="1777487"/>
            <a:ext cx="866775" cy="156601"/>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04" name="Rectangle 63"/>
          <p:cNvSpPr>
            <a:spLocks noChangeArrowheads="1"/>
          </p:cNvSpPr>
          <p:nvPr/>
        </p:nvSpPr>
        <p:spPr bwMode="gray">
          <a:xfrm rot="5400000">
            <a:off x="926974" y="3977762"/>
            <a:ext cx="866775" cy="156601"/>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05" name="Rectangle 63"/>
          <p:cNvSpPr>
            <a:spLocks noChangeArrowheads="1"/>
          </p:cNvSpPr>
          <p:nvPr/>
        </p:nvSpPr>
        <p:spPr bwMode="gray">
          <a:xfrm rot="5400000">
            <a:off x="926974" y="5111237"/>
            <a:ext cx="866775" cy="156601"/>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nvGrpSpPr>
          <p:cNvPr id="2" name="Group 74"/>
          <p:cNvGrpSpPr>
            <a:grpSpLocks/>
          </p:cNvGrpSpPr>
          <p:nvPr/>
        </p:nvGrpSpPr>
        <p:grpSpPr bwMode="auto">
          <a:xfrm rot="5400000">
            <a:off x="1186617" y="2117364"/>
            <a:ext cx="416349" cy="493271"/>
            <a:chOff x="1872" y="1586"/>
            <a:chExt cx="2014" cy="2090"/>
          </a:xfrm>
        </p:grpSpPr>
        <p:sp>
          <p:nvSpPr>
            <p:cNvPr id="8267" name="AutoShape 75"/>
            <p:cNvSpPr>
              <a:spLocks noChangeArrowheads="1"/>
            </p:cNvSpPr>
            <p:nvPr/>
          </p:nvSpPr>
          <p:spPr bwMode="gray">
            <a:xfrm rot="16200000" flipH="1">
              <a:off x="1821"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68" name="AutoShape 76"/>
            <p:cNvSpPr>
              <a:spLocks noChangeArrowheads="1"/>
            </p:cNvSpPr>
            <p:nvPr/>
          </p:nvSpPr>
          <p:spPr bwMode="gray">
            <a:xfrm rot="5400000" flipH="1">
              <a:off x="3627" y="2391"/>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69" name="AutoShape 77"/>
            <p:cNvSpPr>
              <a:spLocks noChangeArrowheads="1"/>
            </p:cNvSpPr>
            <p:nvPr/>
          </p:nvSpPr>
          <p:spPr bwMode="gray">
            <a:xfrm rot="10800000" flipH="1">
              <a:off x="2725" y="333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428"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3429"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72" name="Oval 80"/>
            <p:cNvSpPr>
              <a:spLocks noChangeArrowheads="1"/>
            </p:cNvSpPr>
            <p:nvPr/>
          </p:nvSpPr>
          <p:spPr bwMode="gray">
            <a:xfrm>
              <a:off x="2254" y="1586"/>
              <a:ext cx="1257" cy="209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3431" name="Oval 81"/>
            <p:cNvSpPr>
              <a:spLocks noChangeArrowheads="1"/>
            </p:cNvSpPr>
            <p:nvPr/>
          </p:nvSpPr>
          <p:spPr bwMode="gray">
            <a:xfrm>
              <a:off x="2257" y="1586"/>
              <a:ext cx="1257" cy="2090"/>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74" name="Oval 82"/>
            <p:cNvSpPr>
              <a:spLocks noChangeArrowheads="1"/>
            </p:cNvSpPr>
            <p:nvPr/>
          </p:nvSpPr>
          <p:spPr bwMode="gray">
            <a:xfrm>
              <a:off x="2338" y="1586"/>
              <a:ext cx="1097" cy="209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3433" name="Oval 83"/>
            <p:cNvSpPr>
              <a:spLocks noChangeArrowheads="1"/>
            </p:cNvSpPr>
            <p:nvPr/>
          </p:nvSpPr>
          <p:spPr bwMode="gray">
            <a:xfrm>
              <a:off x="2337" y="1586"/>
              <a:ext cx="1096" cy="2090"/>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3" name="Group 5"/>
          <p:cNvGrpSpPr>
            <a:grpSpLocks/>
          </p:cNvGrpSpPr>
          <p:nvPr/>
        </p:nvGrpSpPr>
        <p:grpSpPr bwMode="auto">
          <a:xfrm>
            <a:off x="1681415" y="5383151"/>
            <a:ext cx="8101494" cy="551719"/>
            <a:chOff x="384" y="1344"/>
            <a:chExt cx="3072" cy="381"/>
          </a:xfrm>
        </p:grpSpPr>
        <p:sp>
          <p:nvSpPr>
            <p:cNvPr id="8198" name="AutoShape 6"/>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853410">
                <a:defRPr/>
              </a:pPr>
              <a:endParaRPr lang="vi-VN" sz="1680">
                <a:solidFill>
                  <a:srgbClr val="000000"/>
                </a:solidFill>
              </a:endParaRPr>
            </a:p>
          </p:txBody>
        </p:sp>
        <p:sp>
          <p:nvSpPr>
            <p:cNvPr id="13421" name="AutoShape 7"/>
            <p:cNvSpPr>
              <a:spLocks noChangeArrowheads="1"/>
            </p:cNvSpPr>
            <p:nvPr/>
          </p:nvSpPr>
          <p:spPr bwMode="gray">
            <a:xfrm>
              <a:off x="448" y="1379"/>
              <a:ext cx="271" cy="331"/>
            </a:xfrm>
            <a:prstGeom prst="roundRect">
              <a:avLst>
                <a:gd name="adj" fmla="val 11921"/>
              </a:avLst>
            </a:prstGeom>
            <a:solidFill>
              <a:srgbClr val="002060"/>
            </a:solidFill>
            <a:ln w="38100">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00" name="Freeform 8"/>
            <p:cNvSpPr>
              <a:spLocks/>
            </p:cNvSpPr>
            <p:nvPr/>
          </p:nvSpPr>
          <p:spPr bwMode="gray">
            <a:xfrm>
              <a:off x="488" y="1399"/>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defTabSz="853410">
                <a:defRPr/>
              </a:pPr>
              <a:endParaRPr lang="vi-VN" sz="1680">
                <a:solidFill>
                  <a:srgbClr val="000000"/>
                </a:solidFill>
              </a:endParaRPr>
            </a:p>
          </p:txBody>
        </p:sp>
        <p:sp>
          <p:nvSpPr>
            <p:cNvPr id="8201" name="Text Box 9"/>
            <p:cNvSpPr txBox="1">
              <a:spLocks noChangeArrowheads="1"/>
            </p:cNvSpPr>
            <p:nvPr/>
          </p:nvSpPr>
          <p:spPr bwMode="gray">
            <a:xfrm>
              <a:off x="478" y="1383"/>
              <a:ext cx="211" cy="341"/>
            </a:xfrm>
            <a:prstGeom prst="rect">
              <a:avLst/>
            </a:prstGeom>
            <a:noFill/>
            <a:ln w="9525" algn="ctr">
              <a:noFill/>
              <a:miter lim="800000"/>
              <a:headEnd/>
              <a:tailEnd/>
            </a:ln>
            <a:effectLst>
              <a:outerShdw dist="35921" dir="2700000" algn="ctr" rotWithShape="0">
                <a:schemeClr val="tx1"/>
              </a:outerShdw>
            </a:effec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defTabSz="853410" fontAlgn="base">
                <a:spcBef>
                  <a:spcPct val="0"/>
                </a:spcBef>
                <a:spcAft>
                  <a:spcPct val="0"/>
                </a:spcAft>
                <a:defRPr/>
              </a:pPr>
              <a:r>
                <a:rPr lang="en-US" sz="2613" b="1">
                  <a:solidFill>
                    <a:srgbClr val="FF0000"/>
                  </a:solidFill>
                  <a:effectLst>
                    <a:outerShdw blurRad="38100" dist="38100" dir="2700000" algn="tl">
                      <a:srgbClr val="000000"/>
                    </a:outerShdw>
                  </a:effectLst>
                  <a:latin typeface="Times New Roman" pitchFamily="18" charset="0"/>
                </a:rPr>
                <a:t>D</a:t>
              </a:r>
            </a:p>
          </p:txBody>
        </p:sp>
        <p:sp>
          <p:nvSpPr>
            <p:cNvPr id="13424" name="Text Box 10"/>
            <p:cNvSpPr txBox="1">
              <a:spLocks noChangeArrowheads="1"/>
            </p:cNvSpPr>
            <p:nvPr/>
          </p:nvSpPr>
          <p:spPr bwMode="gray">
            <a:xfrm>
              <a:off x="719" y="1434"/>
              <a:ext cx="2737"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53410" fontAlgn="base">
                <a:spcBef>
                  <a:spcPct val="0"/>
                </a:spcBef>
                <a:spcAft>
                  <a:spcPct val="0"/>
                </a:spcAft>
              </a:pPr>
              <a:r>
                <a:rPr lang="en-US" sz="1867" b="1" dirty="0" err="1">
                  <a:solidFill>
                    <a:srgbClr val="0000FF"/>
                  </a:solidFill>
                  <a:latin typeface="Times New Roman" pitchFamily="18" charset="0"/>
                  <a:cs typeface="Times New Roman" pitchFamily="18" charset="0"/>
                </a:rPr>
                <a:t>Thay</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đổi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mật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khẩu</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thường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xuyên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không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cho</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bất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cứ</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ai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biết</a:t>
              </a:r>
              <a:endParaRPr lang="en-US" sz="1867" b="1" dirty="0">
                <a:solidFill>
                  <a:srgbClr val="0000FF"/>
                </a:solidFill>
                <a:latin typeface="Times New Roman" pitchFamily="18" charset="0"/>
                <a:cs typeface="Times New Roman" pitchFamily="18" charset="0"/>
              </a:endParaRPr>
            </a:p>
          </p:txBody>
        </p:sp>
      </p:grpSp>
      <p:grpSp>
        <p:nvGrpSpPr>
          <p:cNvPr id="4" name="Group 27"/>
          <p:cNvGrpSpPr>
            <a:grpSpLocks/>
          </p:cNvGrpSpPr>
          <p:nvPr/>
        </p:nvGrpSpPr>
        <p:grpSpPr bwMode="auto">
          <a:xfrm rot="5400000">
            <a:off x="897698" y="1842322"/>
            <a:ext cx="926042" cy="1019647"/>
            <a:chOff x="1872" y="1824"/>
            <a:chExt cx="2014" cy="1821"/>
          </a:xfrm>
        </p:grpSpPr>
        <p:sp>
          <p:nvSpPr>
            <p:cNvPr id="8220" name="AutoShape 28"/>
            <p:cNvSpPr>
              <a:spLocks noChangeArrowheads="1"/>
            </p:cNvSpPr>
            <p:nvPr/>
          </p:nvSpPr>
          <p:spPr bwMode="gray">
            <a:xfrm rot="16200000" flipH="1">
              <a:off x="1821" y="257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21" name="AutoShape 2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22" name="AutoShape 3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414" name="Oval 3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3415" name="Oval 3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25" name="Oval 33"/>
            <p:cNvSpPr>
              <a:spLocks noChangeArrowheads="1"/>
            </p:cNvSpPr>
            <p:nvPr/>
          </p:nvSpPr>
          <p:spPr bwMode="gray">
            <a:xfrm>
              <a:off x="2602" y="2191"/>
              <a:ext cx="565" cy="88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3417" name="Oval 34"/>
            <p:cNvSpPr>
              <a:spLocks noChangeArrowheads="1"/>
            </p:cNvSpPr>
            <p:nvPr/>
          </p:nvSpPr>
          <p:spPr bwMode="gray">
            <a:xfrm>
              <a:off x="2602" y="2191"/>
              <a:ext cx="565" cy="881"/>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27" name="Oval 35"/>
            <p:cNvSpPr>
              <a:spLocks noChangeArrowheads="1"/>
            </p:cNvSpPr>
            <p:nvPr/>
          </p:nvSpPr>
          <p:spPr bwMode="gray">
            <a:xfrm>
              <a:off x="2336" y="2191"/>
              <a:ext cx="1096" cy="88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3419" name="Oval 36"/>
            <p:cNvSpPr>
              <a:spLocks noChangeArrowheads="1"/>
            </p:cNvSpPr>
            <p:nvPr/>
          </p:nvSpPr>
          <p:spPr bwMode="gray">
            <a:xfrm>
              <a:off x="2337" y="2191"/>
              <a:ext cx="1096" cy="881"/>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5" name="Group 74"/>
          <p:cNvGrpSpPr>
            <a:grpSpLocks/>
          </p:cNvGrpSpPr>
          <p:nvPr/>
        </p:nvGrpSpPr>
        <p:grpSpPr bwMode="auto">
          <a:xfrm rot="5400000">
            <a:off x="1186618" y="3250840"/>
            <a:ext cx="416348" cy="493271"/>
            <a:chOff x="1872" y="1586"/>
            <a:chExt cx="2014" cy="2090"/>
          </a:xfrm>
        </p:grpSpPr>
        <p:sp>
          <p:nvSpPr>
            <p:cNvPr id="94" name="AutoShape 75"/>
            <p:cNvSpPr>
              <a:spLocks noChangeArrowheads="1"/>
            </p:cNvSpPr>
            <p:nvPr/>
          </p:nvSpPr>
          <p:spPr bwMode="gray">
            <a:xfrm rot="16200000" flipH="1">
              <a:off x="1821"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95" name="AutoShape 76"/>
            <p:cNvSpPr>
              <a:spLocks noChangeArrowheads="1"/>
            </p:cNvSpPr>
            <p:nvPr/>
          </p:nvSpPr>
          <p:spPr bwMode="gray">
            <a:xfrm rot="5400000" flipH="1">
              <a:off x="3627" y="2391"/>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96" name="AutoShape 77"/>
            <p:cNvSpPr>
              <a:spLocks noChangeArrowheads="1"/>
            </p:cNvSpPr>
            <p:nvPr/>
          </p:nvSpPr>
          <p:spPr bwMode="gray">
            <a:xfrm rot="10800000" flipH="1">
              <a:off x="2725" y="333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405"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3406"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99" name="Oval 80"/>
            <p:cNvSpPr>
              <a:spLocks noChangeArrowheads="1"/>
            </p:cNvSpPr>
            <p:nvPr/>
          </p:nvSpPr>
          <p:spPr bwMode="gray">
            <a:xfrm>
              <a:off x="2254" y="1586"/>
              <a:ext cx="1257" cy="209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3408" name="Oval 81"/>
            <p:cNvSpPr>
              <a:spLocks noChangeArrowheads="1"/>
            </p:cNvSpPr>
            <p:nvPr/>
          </p:nvSpPr>
          <p:spPr bwMode="gray">
            <a:xfrm>
              <a:off x="2257" y="1586"/>
              <a:ext cx="1257" cy="2090"/>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01" name="Oval 82"/>
            <p:cNvSpPr>
              <a:spLocks noChangeArrowheads="1"/>
            </p:cNvSpPr>
            <p:nvPr/>
          </p:nvSpPr>
          <p:spPr bwMode="gray">
            <a:xfrm>
              <a:off x="2338" y="1586"/>
              <a:ext cx="1097" cy="209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3410" name="Oval 83"/>
            <p:cNvSpPr>
              <a:spLocks noChangeArrowheads="1"/>
            </p:cNvSpPr>
            <p:nvPr/>
          </p:nvSpPr>
          <p:spPr bwMode="gray">
            <a:xfrm>
              <a:off x="2337" y="1586"/>
              <a:ext cx="1096" cy="2090"/>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6" name="Group 74"/>
          <p:cNvGrpSpPr>
            <a:grpSpLocks/>
          </p:cNvGrpSpPr>
          <p:nvPr/>
        </p:nvGrpSpPr>
        <p:grpSpPr bwMode="auto">
          <a:xfrm rot="5400000">
            <a:off x="1186618" y="4368017"/>
            <a:ext cx="416348" cy="493271"/>
            <a:chOff x="1872" y="1586"/>
            <a:chExt cx="2014" cy="2090"/>
          </a:xfrm>
        </p:grpSpPr>
        <p:sp>
          <p:nvSpPr>
            <p:cNvPr id="107" name="AutoShape 75"/>
            <p:cNvSpPr>
              <a:spLocks noChangeArrowheads="1"/>
            </p:cNvSpPr>
            <p:nvPr/>
          </p:nvSpPr>
          <p:spPr bwMode="gray">
            <a:xfrm rot="16200000" flipH="1">
              <a:off x="1821"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08" name="AutoShape 76"/>
            <p:cNvSpPr>
              <a:spLocks noChangeArrowheads="1"/>
            </p:cNvSpPr>
            <p:nvPr/>
          </p:nvSpPr>
          <p:spPr bwMode="gray">
            <a:xfrm rot="5400000" flipH="1">
              <a:off x="3627" y="2391"/>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09" name="AutoShape 77"/>
            <p:cNvSpPr>
              <a:spLocks noChangeArrowheads="1"/>
            </p:cNvSpPr>
            <p:nvPr/>
          </p:nvSpPr>
          <p:spPr bwMode="gray">
            <a:xfrm rot="10800000" flipH="1">
              <a:off x="2725" y="333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396"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3397"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12" name="Oval 80"/>
            <p:cNvSpPr>
              <a:spLocks noChangeArrowheads="1"/>
            </p:cNvSpPr>
            <p:nvPr/>
          </p:nvSpPr>
          <p:spPr bwMode="gray">
            <a:xfrm>
              <a:off x="2254" y="1586"/>
              <a:ext cx="1257" cy="209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3399" name="Oval 81"/>
            <p:cNvSpPr>
              <a:spLocks noChangeArrowheads="1"/>
            </p:cNvSpPr>
            <p:nvPr/>
          </p:nvSpPr>
          <p:spPr bwMode="gray">
            <a:xfrm>
              <a:off x="2257" y="1586"/>
              <a:ext cx="1257" cy="2090"/>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14" name="Oval 82"/>
            <p:cNvSpPr>
              <a:spLocks noChangeArrowheads="1"/>
            </p:cNvSpPr>
            <p:nvPr/>
          </p:nvSpPr>
          <p:spPr bwMode="gray">
            <a:xfrm>
              <a:off x="2338" y="1586"/>
              <a:ext cx="1097" cy="209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3401" name="Oval 83"/>
            <p:cNvSpPr>
              <a:spLocks noChangeArrowheads="1"/>
            </p:cNvSpPr>
            <p:nvPr/>
          </p:nvSpPr>
          <p:spPr bwMode="gray">
            <a:xfrm>
              <a:off x="2337" y="1586"/>
              <a:ext cx="1096" cy="2090"/>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7" name="Group 74"/>
          <p:cNvGrpSpPr>
            <a:grpSpLocks/>
          </p:cNvGrpSpPr>
          <p:nvPr/>
        </p:nvGrpSpPr>
        <p:grpSpPr bwMode="auto">
          <a:xfrm rot="5400000">
            <a:off x="1186618" y="5434817"/>
            <a:ext cx="416348" cy="493271"/>
            <a:chOff x="1872" y="1586"/>
            <a:chExt cx="2014" cy="2090"/>
          </a:xfrm>
        </p:grpSpPr>
        <p:sp>
          <p:nvSpPr>
            <p:cNvPr id="117" name="AutoShape 75"/>
            <p:cNvSpPr>
              <a:spLocks noChangeArrowheads="1"/>
            </p:cNvSpPr>
            <p:nvPr/>
          </p:nvSpPr>
          <p:spPr bwMode="gray">
            <a:xfrm rot="16200000" flipH="1">
              <a:off x="1821"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18" name="AutoShape 76"/>
            <p:cNvSpPr>
              <a:spLocks noChangeArrowheads="1"/>
            </p:cNvSpPr>
            <p:nvPr/>
          </p:nvSpPr>
          <p:spPr bwMode="gray">
            <a:xfrm rot="5400000" flipH="1">
              <a:off x="3627" y="2391"/>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19" name="AutoShape 77"/>
            <p:cNvSpPr>
              <a:spLocks noChangeArrowheads="1"/>
            </p:cNvSpPr>
            <p:nvPr/>
          </p:nvSpPr>
          <p:spPr bwMode="gray">
            <a:xfrm rot="10800000" flipH="1">
              <a:off x="2725" y="333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387"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3388"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22" name="Oval 80"/>
            <p:cNvSpPr>
              <a:spLocks noChangeArrowheads="1"/>
            </p:cNvSpPr>
            <p:nvPr/>
          </p:nvSpPr>
          <p:spPr bwMode="gray">
            <a:xfrm>
              <a:off x="2254" y="1586"/>
              <a:ext cx="1257" cy="209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3390" name="Oval 81"/>
            <p:cNvSpPr>
              <a:spLocks noChangeArrowheads="1"/>
            </p:cNvSpPr>
            <p:nvPr/>
          </p:nvSpPr>
          <p:spPr bwMode="gray">
            <a:xfrm>
              <a:off x="2257" y="1586"/>
              <a:ext cx="1257" cy="2090"/>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24" name="Oval 82"/>
            <p:cNvSpPr>
              <a:spLocks noChangeArrowheads="1"/>
            </p:cNvSpPr>
            <p:nvPr/>
          </p:nvSpPr>
          <p:spPr bwMode="gray">
            <a:xfrm>
              <a:off x="2338" y="1586"/>
              <a:ext cx="1097" cy="209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3392" name="Oval 83"/>
            <p:cNvSpPr>
              <a:spLocks noChangeArrowheads="1"/>
            </p:cNvSpPr>
            <p:nvPr/>
          </p:nvSpPr>
          <p:spPr bwMode="gray">
            <a:xfrm>
              <a:off x="2337" y="1586"/>
              <a:ext cx="1096" cy="2090"/>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8" name="Group 11"/>
          <p:cNvGrpSpPr>
            <a:grpSpLocks/>
          </p:cNvGrpSpPr>
          <p:nvPr/>
        </p:nvGrpSpPr>
        <p:grpSpPr bwMode="auto">
          <a:xfrm>
            <a:off x="1809534" y="3151505"/>
            <a:ext cx="7934452" cy="573405"/>
            <a:chOff x="508" y="2112"/>
            <a:chExt cx="3072" cy="387"/>
          </a:xfrm>
        </p:grpSpPr>
        <p:sp>
          <p:nvSpPr>
            <p:cNvPr id="8204" name="AutoShape 12"/>
            <p:cNvSpPr>
              <a:spLocks noChangeArrowheads="1"/>
            </p:cNvSpPr>
            <p:nvPr/>
          </p:nvSpPr>
          <p:spPr bwMode="gray">
            <a:xfrm>
              <a:off x="508" y="2112"/>
              <a:ext cx="3072"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853410">
                <a:defRPr/>
              </a:pPr>
              <a:endParaRPr lang="vi-VN" sz="1680">
                <a:solidFill>
                  <a:srgbClr val="000000"/>
                </a:solidFill>
              </a:endParaRPr>
            </a:p>
          </p:txBody>
        </p:sp>
        <p:sp>
          <p:nvSpPr>
            <p:cNvPr id="8205" name="AutoShape 13"/>
            <p:cNvSpPr>
              <a:spLocks noChangeArrowheads="1"/>
            </p:cNvSpPr>
            <p:nvPr/>
          </p:nvSpPr>
          <p:spPr bwMode="gray">
            <a:xfrm>
              <a:off x="514" y="2147"/>
              <a:ext cx="272" cy="352"/>
            </a:xfrm>
            <a:prstGeom prst="roundRect">
              <a:avLst>
                <a:gd name="adj" fmla="val 11921"/>
              </a:avLst>
            </a:prstGeom>
            <a:solidFill>
              <a:srgbClr val="002060"/>
            </a:solidFill>
            <a:ln w="38100">
              <a:solidFill>
                <a:schemeClr val="bg1"/>
              </a:solidFill>
              <a:round/>
              <a:headEnd/>
              <a:tailEnd/>
            </a:ln>
            <a:effectLst/>
          </p:spPr>
          <p:txBody>
            <a:bodyPr wrap="none" anchor="ctr"/>
            <a:lstStyle/>
            <a:p>
              <a:pPr defTabSz="853410">
                <a:defRPr/>
              </a:pPr>
              <a:endParaRPr lang="vi-VN" sz="1680">
                <a:solidFill>
                  <a:srgbClr val="000000"/>
                </a:solidFill>
              </a:endParaRPr>
            </a:p>
          </p:txBody>
        </p:sp>
        <p:sp>
          <p:nvSpPr>
            <p:cNvPr id="8206"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defTabSz="853410">
                <a:defRPr/>
              </a:pPr>
              <a:endParaRPr lang="vi-VN" sz="1680">
                <a:solidFill>
                  <a:srgbClr val="000000"/>
                </a:solidFill>
              </a:endParaRPr>
            </a:p>
          </p:txBody>
        </p:sp>
        <p:sp>
          <p:nvSpPr>
            <p:cNvPr id="8207" name="Text Box 15"/>
            <p:cNvSpPr txBox="1">
              <a:spLocks noChangeArrowheads="1"/>
            </p:cNvSpPr>
            <p:nvPr/>
          </p:nvSpPr>
          <p:spPr bwMode="gray">
            <a:xfrm>
              <a:off x="580" y="2139"/>
              <a:ext cx="158" cy="334"/>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defTabSz="853410" fontAlgn="base">
                <a:spcBef>
                  <a:spcPct val="0"/>
                </a:spcBef>
                <a:spcAft>
                  <a:spcPct val="0"/>
                </a:spcAft>
                <a:defRPr/>
              </a:pPr>
              <a:r>
                <a:rPr lang="en-US" sz="2613" b="1">
                  <a:solidFill>
                    <a:srgbClr val="FF0000"/>
                  </a:solidFill>
                  <a:effectLst>
                    <a:outerShdw blurRad="38100" dist="38100" dir="2700000" algn="tl">
                      <a:srgbClr val="000000"/>
                    </a:outerShdw>
                  </a:effectLst>
                  <a:latin typeface="Times New Roman" pitchFamily="18" charset="0"/>
                </a:rPr>
                <a:t>B</a:t>
              </a:r>
            </a:p>
          </p:txBody>
        </p:sp>
        <p:sp>
          <p:nvSpPr>
            <p:cNvPr id="13383" name="Text Box 16"/>
            <p:cNvSpPr txBox="1">
              <a:spLocks noChangeArrowheads="1"/>
            </p:cNvSpPr>
            <p:nvPr/>
          </p:nvSpPr>
          <p:spPr bwMode="gray">
            <a:xfrm>
              <a:off x="786" y="2197"/>
              <a:ext cx="2762"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53410" fontAlgn="base">
                <a:spcBef>
                  <a:spcPct val="0"/>
                </a:spcBef>
                <a:spcAft>
                  <a:spcPct val="0"/>
                </a:spcAft>
              </a:pPr>
              <a:r>
                <a:rPr lang="en-US" sz="1867" b="1" dirty="0" err="1">
                  <a:solidFill>
                    <a:srgbClr val="0000FF"/>
                  </a:solidFill>
                  <a:latin typeface="Times New Roman" pitchFamily="18" charset="0"/>
                  <a:cs typeface="Times New Roman" pitchFamily="18" charset="0"/>
                </a:rPr>
                <a:t>Sử</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dụng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cùng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một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mật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khẩu</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cho</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mọi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thứ</a:t>
              </a:r>
              <a:endParaRPr lang="en-US" sz="1867" b="1" dirty="0">
                <a:solidFill>
                  <a:srgbClr val="0000FF"/>
                </a:solidFill>
                <a:latin typeface="Times New Roman" pitchFamily="18" charset="0"/>
                <a:cs typeface="Times New Roman" pitchFamily="18" charset="0"/>
              </a:endParaRPr>
            </a:p>
          </p:txBody>
        </p:sp>
      </p:grpSp>
      <p:grpSp>
        <p:nvGrpSpPr>
          <p:cNvPr id="9" name="Group 37"/>
          <p:cNvGrpSpPr>
            <a:grpSpLocks/>
          </p:cNvGrpSpPr>
          <p:nvPr/>
        </p:nvGrpSpPr>
        <p:grpSpPr bwMode="auto">
          <a:xfrm rot="5400000">
            <a:off x="927332" y="2975798"/>
            <a:ext cx="926041" cy="1019647"/>
            <a:chOff x="1872" y="1824"/>
            <a:chExt cx="2014" cy="1821"/>
          </a:xfrm>
        </p:grpSpPr>
        <p:sp>
          <p:nvSpPr>
            <p:cNvPr id="8230" name="AutoShape 38"/>
            <p:cNvSpPr>
              <a:spLocks noChangeArrowheads="1"/>
            </p:cNvSpPr>
            <p:nvPr/>
          </p:nvSpPr>
          <p:spPr bwMode="gray">
            <a:xfrm rot="16200000" flipH="1">
              <a:off x="1821" y="257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31" name="AutoShape 3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32" name="AutoShape 4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373" name="Oval 4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3374" name="Oval 4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35" name="Oval 43"/>
            <p:cNvSpPr>
              <a:spLocks noChangeArrowheads="1"/>
            </p:cNvSpPr>
            <p:nvPr/>
          </p:nvSpPr>
          <p:spPr bwMode="gray">
            <a:xfrm>
              <a:off x="2602" y="2191"/>
              <a:ext cx="565" cy="88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3376" name="Oval 44"/>
            <p:cNvSpPr>
              <a:spLocks noChangeArrowheads="1"/>
            </p:cNvSpPr>
            <p:nvPr/>
          </p:nvSpPr>
          <p:spPr bwMode="gray">
            <a:xfrm>
              <a:off x="2602" y="2191"/>
              <a:ext cx="565" cy="881"/>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37" name="Oval 45"/>
            <p:cNvSpPr>
              <a:spLocks noChangeArrowheads="1"/>
            </p:cNvSpPr>
            <p:nvPr/>
          </p:nvSpPr>
          <p:spPr bwMode="gray">
            <a:xfrm>
              <a:off x="2336" y="2191"/>
              <a:ext cx="1096" cy="88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3378" name="Oval 46"/>
            <p:cNvSpPr>
              <a:spLocks noChangeArrowheads="1"/>
            </p:cNvSpPr>
            <p:nvPr/>
          </p:nvSpPr>
          <p:spPr bwMode="gray">
            <a:xfrm>
              <a:off x="2337" y="2191"/>
              <a:ext cx="1096" cy="881"/>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10" name="Group 27"/>
          <p:cNvGrpSpPr>
            <a:grpSpLocks/>
          </p:cNvGrpSpPr>
          <p:nvPr/>
        </p:nvGrpSpPr>
        <p:grpSpPr bwMode="auto">
          <a:xfrm rot="5400000">
            <a:off x="897699" y="4116681"/>
            <a:ext cx="926041" cy="1019647"/>
            <a:chOff x="1872" y="1824"/>
            <a:chExt cx="2014" cy="1821"/>
          </a:xfrm>
        </p:grpSpPr>
        <p:sp>
          <p:nvSpPr>
            <p:cNvPr id="133" name="AutoShape 28"/>
            <p:cNvSpPr>
              <a:spLocks noChangeArrowheads="1"/>
            </p:cNvSpPr>
            <p:nvPr/>
          </p:nvSpPr>
          <p:spPr bwMode="gray">
            <a:xfrm rot="16200000" flipH="1">
              <a:off x="1821" y="257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4" name="AutoShape 2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5" name="AutoShape 3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364" name="Oval 3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3365" name="Oval 3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38" name="Oval 33"/>
            <p:cNvSpPr>
              <a:spLocks noChangeArrowheads="1"/>
            </p:cNvSpPr>
            <p:nvPr/>
          </p:nvSpPr>
          <p:spPr bwMode="gray">
            <a:xfrm>
              <a:off x="2602" y="2191"/>
              <a:ext cx="565" cy="88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3367" name="Oval 34"/>
            <p:cNvSpPr>
              <a:spLocks noChangeArrowheads="1"/>
            </p:cNvSpPr>
            <p:nvPr/>
          </p:nvSpPr>
          <p:spPr bwMode="gray">
            <a:xfrm>
              <a:off x="2602" y="2191"/>
              <a:ext cx="565" cy="881"/>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40" name="Oval 35"/>
            <p:cNvSpPr>
              <a:spLocks noChangeArrowheads="1"/>
            </p:cNvSpPr>
            <p:nvPr/>
          </p:nvSpPr>
          <p:spPr bwMode="gray">
            <a:xfrm>
              <a:off x="2336" y="2191"/>
              <a:ext cx="1096" cy="88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3369" name="Oval 36"/>
            <p:cNvSpPr>
              <a:spLocks noChangeArrowheads="1"/>
            </p:cNvSpPr>
            <p:nvPr/>
          </p:nvSpPr>
          <p:spPr bwMode="gray">
            <a:xfrm>
              <a:off x="2337" y="2191"/>
              <a:ext cx="1096" cy="881"/>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11" name="Group 11"/>
          <p:cNvGrpSpPr>
            <a:grpSpLocks/>
          </p:cNvGrpSpPr>
          <p:nvPr/>
        </p:nvGrpSpPr>
        <p:grpSpPr bwMode="auto">
          <a:xfrm>
            <a:off x="1748785" y="2084703"/>
            <a:ext cx="8101494" cy="610447"/>
            <a:chOff x="508" y="2112"/>
            <a:chExt cx="3072" cy="382"/>
          </a:xfrm>
        </p:grpSpPr>
        <p:sp>
          <p:nvSpPr>
            <p:cNvPr id="143" name="AutoShape 12"/>
            <p:cNvSpPr>
              <a:spLocks noChangeArrowheads="1"/>
            </p:cNvSpPr>
            <p:nvPr/>
          </p:nvSpPr>
          <p:spPr bwMode="gray">
            <a:xfrm>
              <a:off x="508" y="2112"/>
              <a:ext cx="3072"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853410">
                <a:defRPr/>
              </a:pPr>
              <a:endParaRPr lang="vi-VN" sz="1680">
                <a:solidFill>
                  <a:srgbClr val="000000"/>
                </a:solidFill>
              </a:endParaRPr>
            </a:p>
          </p:txBody>
        </p:sp>
        <p:sp>
          <p:nvSpPr>
            <p:cNvPr id="144" name="AutoShape 13"/>
            <p:cNvSpPr>
              <a:spLocks noChangeArrowheads="1"/>
            </p:cNvSpPr>
            <p:nvPr/>
          </p:nvSpPr>
          <p:spPr bwMode="gray">
            <a:xfrm>
              <a:off x="514" y="2134"/>
              <a:ext cx="273" cy="360"/>
            </a:xfrm>
            <a:prstGeom prst="roundRect">
              <a:avLst>
                <a:gd name="adj" fmla="val 11921"/>
              </a:avLst>
            </a:prstGeom>
            <a:solidFill>
              <a:srgbClr val="002060"/>
            </a:solidFill>
            <a:ln w="38100">
              <a:solidFill>
                <a:schemeClr val="bg1"/>
              </a:solidFill>
              <a:round/>
              <a:headEnd/>
              <a:tailEnd/>
            </a:ln>
            <a:effectLst/>
          </p:spPr>
          <p:txBody>
            <a:bodyPr wrap="none" anchor="ctr"/>
            <a:lstStyle/>
            <a:p>
              <a:pPr defTabSz="853410">
                <a:defRPr/>
              </a:pPr>
              <a:endParaRPr lang="vi-VN" sz="1680">
                <a:solidFill>
                  <a:srgbClr val="000000"/>
                </a:solidFill>
              </a:endParaRPr>
            </a:p>
          </p:txBody>
        </p:sp>
        <p:sp>
          <p:nvSpPr>
            <p:cNvPr id="145"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defTabSz="853410">
                <a:defRPr/>
              </a:pPr>
              <a:endParaRPr lang="vi-VN" sz="1680">
                <a:solidFill>
                  <a:srgbClr val="000000"/>
                </a:solidFill>
              </a:endParaRPr>
            </a:p>
          </p:txBody>
        </p:sp>
        <p:sp>
          <p:nvSpPr>
            <p:cNvPr id="146" name="Text Box 15"/>
            <p:cNvSpPr txBox="1">
              <a:spLocks noChangeArrowheads="1"/>
            </p:cNvSpPr>
            <p:nvPr/>
          </p:nvSpPr>
          <p:spPr bwMode="gray">
            <a:xfrm>
              <a:off x="584" y="2139"/>
              <a:ext cx="162" cy="309"/>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defTabSz="853410" fontAlgn="base">
                <a:spcBef>
                  <a:spcPct val="0"/>
                </a:spcBef>
                <a:spcAft>
                  <a:spcPct val="0"/>
                </a:spcAft>
                <a:defRPr/>
              </a:pPr>
              <a:r>
                <a:rPr lang="en-US" sz="2613" b="1">
                  <a:solidFill>
                    <a:srgbClr val="FF0000"/>
                  </a:solidFill>
                  <a:effectLst>
                    <a:outerShdw blurRad="38100" dist="38100" dir="2700000" algn="tl">
                      <a:srgbClr val="000000"/>
                    </a:outerShdw>
                  </a:effectLst>
                  <a:latin typeface="Times New Roman" pitchFamily="18" charset="0"/>
                </a:rPr>
                <a:t>A</a:t>
              </a:r>
            </a:p>
          </p:txBody>
        </p:sp>
        <p:sp>
          <p:nvSpPr>
            <p:cNvPr id="13360" name="Text Box 16"/>
            <p:cNvSpPr txBox="1">
              <a:spLocks noChangeArrowheads="1"/>
            </p:cNvSpPr>
            <p:nvPr/>
          </p:nvSpPr>
          <p:spPr bwMode="gray">
            <a:xfrm>
              <a:off x="818" y="2199"/>
              <a:ext cx="2732"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53410" fontAlgn="base">
                <a:spcBef>
                  <a:spcPct val="0"/>
                </a:spcBef>
                <a:spcAft>
                  <a:spcPct val="0"/>
                </a:spcAft>
              </a:pPr>
              <a:r>
                <a:rPr lang="en-US" sz="1867" b="1" dirty="0">
                  <a:solidFill>
                    <a:srgbClr val="0000FF"/>
                  </a:solidFill>
                  <a:latin typeface="Times New Roman" pitchFamily="18" charset="0"/>
                  <a:cs typeface="Times New Roman" pitchFamily="18" charset="0"/>
                </a:rPr>
                <a:t>Cho </a:t>
              </a:r>
              <a:r>
                <a:rPr lang="en-US" sz="1867" b="1" dirty="0" err="1">
                  <a:solidFill>
                    <a:srgbClr val="0000FF"/>
                  </a:solidFill>
                  <a:latin typeface="Times New Roman" pitchFamily="18" charset="0"/>
                  <a:cs typeface="Times New Roman" pitchFamily="18" charset="0"/>
                </a:rPr>
                <a:t>bạn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bè</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biết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mật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khẩu</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để</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quên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còn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hỏi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bạn</a:t>
              </a:r>
              <a:endParaRPr lang="en-US" sz="1867" b="1" dirty="0">
                <a:solidFill>
                  <a:srgbClr val="0000FF"/>
                </a:solidFill>
                <a:latin typeface="Times New Roman" pitchFamily="18" charset="0"/>
                <a:cs typeface="Times New Roman" pitchFamily="18" charset="0"/>
              </a:endParaRPr>
            </a:p>
          </p:txBody>
        </p:sp>
      </p:grpSp>
      <p:grpSp>
        <p:nvGrpSpPr>
          <p:cNvPr id="12" name="Group 37"/>
          <p:cNvGrpSpPr>
            <a:grpSpLocks/>
          </p:cNvGrpSpPr>
          <p:nvPr/>
        </p:nvGrpSpPr>
        <p:grpSpPr bwMode="auto">
          <a:xfrm rot="5400000">
            <a:off x="927332" y="5183481"/>
            <a:ext cx="926041" cy="1019647"/>
            <a:chOff x="1872" y="1824"/>
            <a:chExt cx="2014" cy="1821"/>
          </a:xfrm>
        </p:grpSpPr>
        <p:sp>
          <p:nvSpPr>
            <p:cNvPr id="149" name="AutoShape 38"/>
            <p:cNvSpPr>
              <a:spLocks noChangeArrowheads="1"/>
            </p:cNvSpPr>
            <p:nvPr/>
          </p:nvSpPr>
          <p:spPr bwMode="gray">
            <a:xfrm rot="16200000" flipH="1">
              <a:off x="1821" y="257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0" name="AutoShape 3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1" name="AutoShape 4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350" name="Oval 4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3351" name="Oval 4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4" name="Oval 43"/>
            <p:cNvSpPr>
              <a:spLocks noChangeArrowheads="1"/>
            </p:cNvSpPr>
            <p:nvPr/>
          </p:nvSpPr>
          <p:spPr bwMode="gray">
            <a:xfrm>
              <a:off x="2602" y="2191"/>
              <a:ext cx="565" cy="88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3353" name="Oval 44"/>
            <p:cNvSpPr>
              <a:spLocks noChangeArrowheads="1"/>
            </p:cNvSpPr>
            <p:nvPr/>
          </p:nvSpPr>
          <p:spPr bwMode="gray">
            <a:xfrm>
              <a:off x="2602" y="2191"/>
              <a:ext cx="565" cy="881"/>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6" name="Oval 45"/>
            <p:cNvSpPr>
              <a:spLocks noChangeArrowheads="1"/>
            </p:cNvSpPr>
            <p:nvPr/>
          </p:nvSpPr>
          <p:spPr bwMode="gray">
            <a:xfrm>
              <a:off x="2336" y="2191"/>
              <a:ext cx="1096" cy="88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3355" name="Oval 46"/>
            <p:cNvSpPr>
              <a:spLocks noChangeArrowheads="1"/>
            </p:cNvSpPr>
            <p:nvPr/>
          </p:nvSpPr>
          <p:spPr bwMode="gray">
            <a:xfrm>
              <a:off x="2337" y="2191"/>
              <a:ext cx="1096" cy="881"/>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13" name="Group 11"/>
          <p:cNvGrpSpPr>
            <a:grpSpLocks/>
          </p:cNvGrpSpPr>
          <p:nvPr/>
        </p:nvGrpSpPr>
        <p:grpSpPr bwMode="auto">
          <a:xfrm>
            <a:off x="1830277" y="4289425"/>
            <a:ext cx="7934452" cy="573405"/>
            <a:chOff x="508" y="2112"/>
            <a:chExt cx="3072" cy="387"/>
          </a:xfrm>
        </p:grpSpPr>
        <p:sp>
          <p:nvSpPr>
            <p:cNvPr id="192" name="AutoShape 12"/>
            <p:cNvSpPr>
              <a:spLocks noChangeArrowheads="1"/>
            </p:cNvSpPr>
            <p:nvPr/>
          </p:nvSpPr>
          <p:spPr bwMode="gray">
            <a:xfrm>
              <a:off x="508" y="2112"/>
              <a:ext cx="3072"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853410">
                <a:defRPr/>
              </a:pPr>
              <a:endParaRPr lang="vi-VN" sz="1680">
                <a:solidFill>
                  <a:srgbClr val="000000"/>
                </a:solidFill>
              </a:endParaRPr>
            </a:p>
          </p:txBody>
        </p:sp>
        <p:sp>
          <p:nvSpPr>
            <p:cNvPr id="193" name="AutoShape 13"/>
            <p:cNvSpPr>
              <a:spLocks noChangeArrowheads="1"/>
            </p:cNvSpPr>
            <p:nvPr/>
          </p:nvSpPr>
          <p:spPr bwMode="gray">
            <a:xfrm>
              <a:off x="514" y="2147"/>
              <a:ext cx="271" cy="352"/>
            </a:xfrm>
            <a:prstGeom prst="roundRect">
              <a:avLst>
                <a:gd name="adj" fmla="val 11921"/>
              </a:avLst>
            </a:prstGeom>
            <a:solidFill>
              <a:srgbClr val="002060"/>
            </a:solidFill>
            <a:ln w="38100">
              <a:solidFill>
                <a:schemeClr val="bg1"/>
              </a:solidFill>
              <a:round/>
              <a:headEnd/>
              <a:tailEnd/>
            </a:ln>
            <a:effectLst/>
          </p:spPr>
          <p:txBody>
            <a:bodyPr wrap="none" anchor="ctr"/>
            <a:lstStyle/>
            <a:p>
              <a:pPr defTabSz="853410">
                <a:defRPr/>
              </a:pPr>
              <a:endParaRPr lang="vi-VN" sz="1680">
                <a:solidFill>
                  <a:srgbClr val="000000"/>
                </a:solidFill>
              </a:endParaRPr>
            </a:p>
          </p:txBody>
        </p:sp>
        <p:sp>
          <p:nvSpPr>
            <p:cNvPr id="194"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defTabSz="853410">
                <a:defRPr/>
              </a:pPr>
              <a:endParaRPr lang="vi-VN" sz="1680">
                <a:solidFill>
                  <a:srgbClr val="000000"/>
                </a:solidFill>
              </a:endParaRPr>
            </a:p>
          </p:txBody>
        </p:sp>
        <p:sp>
          <p:nvSpPr>
            <p:cNvPr id="195" name="Text Box 15"/>
            <p:cNvSpPr txBox="1">
              <a:spLocks noChangeArrowheads="1"/>
            </p:cNvSpPr>
            <p:nvPr/>
          </p:nvSpPr>
          <p:spPr bwMode="gray">
            <a:xfrm>
              <a:off x="561" y="2139"/>
              <a:ext cx="165" cy="334"/>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defTabSz="853410" fontAlgn="base">
                <a:spcBef>
                  <a:spcPct val="0"/>
                </a:spcBef>
                <a:spcAft>
                  <a:spcPct val="0"/>
                </a:spcAft>
                <a:defRPr/>
              </a:pPr>
              <a:r>
                <a:rPr lang="en-US" sz="2613" b="1">
                  <a:solidFill>
                    <a:srgbClr val="FF0000"/>
                  </a:solidFill>
                  <a:effectLst>
                    <a:outerShdw blurRad="38100" dist="38100" dir="2700000" algn="tl">
                      <a:srgbClr val="000000"/>
                    </a:outerShdw>
                  </a:effectLst>
                  <a:latin typeface="Times New Roman" pitchFamily="18" charset="0"/>
                </a:rPr>
                <a:t>C</a:t>
              </a:r>
            </a:p>
          </p:txBody>
        </p:sp>
        <p:sp>
          <p:nvSpPr>
            <p:cNvPr id="13346" name="Text Box 16"/>
            <p:cNvSpPr txBox="1">
              <a:spLocks noChangeArrowheads="1"/>
            </p:cNvSpPr>
            <p:nvPr/>
          </p:nvSpPr>
          <p:spPr bwMode="gray">
            <a:xfrm>
              <a:off x="785" y="2211"/>
              <a:ext cx="2793"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53410" fontAlgn="base">
                <a:spcBef>
                  <a:spcPct val="0"/>
                </a:spcBef>
                <a:spcAft>
                  <a:spcPct val="0"/>
                </a:spcAft>
              </a:pPr>
              <a:r>
                <a:rPr lang="en-US" sz="1867" b="1" dirty="0" err="1">
                  <a:solidFill>
                    <a:srgbClr val="0000FF"/>
                  </a:solidFill>
                  <a:latin typeface="Times New Roman" pitchFamily="18" charset="0"/>
                  <a:cs typeface="Times New Roman" pitchFamily="18" charset="0"/>
                </a:rPr>
                <a:t>Đặt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mật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khẩu</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dễ</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đoán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cho</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khỏi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quên</a:t>
              </a:r>
              <a:endParaRPr lang="en-US" sz="1867" b="1" dirty="0">
                <a:solidFill>
                  <a:srgbClr val="0000FF"/>
                </a:solidFill>
                <a:latin typeface="Times New Roman" pitchFamily="18" charset="0"/>
                <a:cs typeface="Times New Roman" pitchFamily="18" charset="0"/>
              </a:endParaRPr>
            </a:p>
          </p:txBody>
        </p:sp>
      </p:grpSp>
      <p:sp>
        <p:nvSpPr>
          <p:cNvPr id="116" name="10-Point Star 115"/>
          <p:cNvSpPr/>
          <p:nvPr/>
        </p:nvSpPr>
        <p:spPr>
          <a:xfrm>
            <a:off x="11303794" y="4629468"/>
            <a:ext cx="466725" cy="466725"/>
          </a:xfrm>
          <a:prstGeom prst="star10">
            <a:avLst/>
          </a:prstGeom>
        </p:spPr>
        <p:style>
          <a:lnRef idx="0">
            <a:schemeClr val="accent3"/>
          </a:lnRef>
          <a:fillRef idx="3">
            <a:schemeClr val="accent3"/>
          </a:fillRef>
          <a:effectRef idx="3">
            <a:schemeClr val="accent3"/>
          </a:effectRef>
          <a:fontRef idx="minor">
            <a:schemeClr val="lt1"/>
          </a:fontRef>
        </p:style>
        <p:txBody>
          <a:bodyPr anchor="ctr"/>
          <a:lstStyle/>
          <a:p>
            <a:pPr algn="ctr" defTabSz="853410" fontAlgn="base">
              <a:spcBef>
                <a:spcPct val="0"/>
              </a:spcBef>
              <a:spcAft>
                <a:spcPct val="0"/>
              </a:spcAft>
              <a:defRPr/>
            </a:pPr>
            <a:endParaRPr lang="vi-VN" sz="1680">
              <a:solidFill>
                <a:srgbClr val="FFFFFF"/>
              </a:solidFill>
            </a:endParaRPr>
          </a:p>
        </p:txBody>
      </p:sp>
      <p:grpSp>
        <p:nvGrpSpPr>
          <p:cNvPr id="13438" name="Group 126"/>
          <p:cNvGrpSpPr>
            <a:grpSpLocks/>
          </p:cNvGrpSpPr>
          <p:nvPr/>
        </p:nvGrpSpPr>
        <p:grpSpPr bwMode="auto">
          <a:xfrm>
            <a:off x="1117595" y="788516"/>
            <a:ext cx="8973240" cy="940351"/>
            <a:chOff x="294" y="701"/>
            <a:chExt cx="5157" cy="495"/>
          </a:xfrm>
          <a:solidFill>
            <a:srgbClr val="EAEAEA"/>
          </a:solidFill>
        </p:grpSpPr>
        <p:sp>
          <p:nvSpPr>
            <p:cNvPr id="8209" name="AutoShape 17"/>
            <p:cNvSpPr>
              <a:spLocks noChangeArrowheads="1"/>
            </p:cNvSpPr>
            <p:nvPr/>
          </p:nvSpPr>
          <p:spPr bwMode="gray">
            <a:xfrm>
              <a:off x="294" y="701"/>
              <a:ext cx="5157" cy="495"/>
            </a:xfrm>
            <a:prstGeom prst="roundRect">
              <a:avLst>
                <a:gd name="adj" fmla="val 50000"/>
              </a:avLst>
            </a:prstGeom>
            <a:grpFill/>
            <a:ln w="38100" cap="rnd" algn="ctr">
              <a:solidFill>
                <a:srgbClr val="FFC000"/>
              </a:solidFill>
              <a:round/>
              <a:headEnd/>
              <a:tailEnd/>
            </a:ln>
            <a:effectLst>
              <a:outerShdw blurRad="50800" dist="38100" dir="5400000" algn="t" rotWithShape="0">
                <a:prstClr val="black">
                  <a:alpha val="40000"/>
                </a:prstClr>
              </a:outerShdw>
            </a:effectLst>
            <a:scene3d>
              <a:camera prst="orthographicFront">
                <a:rot lat="0" lon="0" rev="0"/>
              </a:camera>
              <a:lightRig rig="threePt" dir="t"/>
            </a:scene3d>
            <a:sp3d>
              <a:bevelT h="12700"/>
              <a:bevelB/>
            </a:sp3d>
          </p:spPr>
          <p:txBody>
            <a:bodyPr lIns="33600" tIns="33600" rIns="33600" bIns="33600" anchor="ctr"/>
            <a:lstStyle/>
            <a:p>
              <a:pPr algn="ctr" defTabSz="853410">
                <a:defRPr/>
              </a:pPr>
              <a:endParaRPr lang="en-US" sz="3733" b="1">
                <a:solidFill>
                  <a:srgbClr val="FFFF00"/>
                </a:solidFill>
                <a:effectLst>
                  <a:outerShdw blurRad="38100" dist="38100" dir="2700000" algn="tl">
                    <a:srgbClr val="000000">
                      <a:alpha val="43137"/>
                    </a:srgbClr>
                  </a:outerShdw>
                </a:effectLst>
              </a:endParaRPr>
            </a:p>
          </p:txBody>
        </p:sp>
        <p:sp>
          <p:nvSpPr>
            <p:cNvPr id="13341" name="Text Box 26"/>
            <p:cNvSpPr txBox="1">
              <a:spLocks noChangeArrowheads="1"/>
            </p:cNvSpPr>
            <p:nvPr/>
          </p:nvSpPr>
          <p:spPr bwMode="gray">
            <a:xfrm>
              <a:off x="775" y="733"/>
              <a:ext cx="4166" cy="412"/>
            </a:xfrm>
            <a:prstGeom prst="rect">
              <a:avLst/>
            </a:prstGeom>
            <a:no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53410" fontAlgn="base">
                <a:spcBef>
                  <a:spcPct val="0"/>
                </a:spcBef>
                <a:spcAft>
                  <a:spcPct val="0"/>
                </a:spcAft>
              </a:pPr>
              <a:r>
                <a:rPr lang="en-US" sz="2240" b="1" dirty="0" err="1">
                  <a:solidFill>
                    <a:srgbClr val="FF3300"/>
                  </a:solidFill>
                  <a:latin typeface="Times New Roman" pitchFamily="18" charset="0"/>
                  <a:cs typeface="Times New Roman" pitchFamily="18" charset="0"/>
                </a:rPr>
                <a:t>Câu</a:t>
              </a:r>
              <a:r>
                <a:rPr lang="en-US" sz="2240" b="1" dirty="0">
                  <a:solidFill>
                    <a:srgbClr val="FF3300"/>
                  </a:solidFill>
                  <a:latin typeface="Times New Roman" pitchFamily="18" charset="0"/>
                  <a:cs typeface="Times New Roman" pitchFamily="18" charset="0"/>
                </a:rPr>
                <a:t> </a:t>
              </a:r>
              <a:r>
                <a:rPr lang="en-US" sz="2240" b="1" dirty="0" err="1">
                  <a:solidFill>
                    <a:srgbClr val="FF3300"/>
                  </a:solidFill>
                  <a:latin typeface="Times New Roman" pitchFamily="18" charset="0"/>
                  <a:cs typeface="Times New Roman" pitchFamily="18" charset="0"/>
                </a:rPr>
                <a:t>hỏi</a:t>
              </a:r>
              <a:r>
                <a:rPr lang="en-US" sz="2240" b="1" dirty="0">
                  <a:solidFill>
                    <a:srgbClr val="FF3300"/>
                  </a:solidFill>
                  <a:latin typeface="Times New Roman" pitchFamily="18" charset="0"/>
                  <a:cs typeface="Times New Roman" pitchFamily="18" charset="0"/>
                </a:rPr>
                <a:t> 1: </a:t>
              </a:r>
              <a:r>
                <a:rPr lang="en-US" sz="2240" b="1" dirty="0" err="1">
                  <a:solidFill>
                    <a:srgbClr val="0000FF"/>
                  </a:solidFill>
                  <a:latin typeface="Times New Roman" pitchFamily="18" charset="0"/>
                  <a:cs typeface="Times New Roman" pitchFamily="18" charset="0"/>
                </a:rPr>
                <a:t>Em</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nên</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làm</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gì</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với</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các</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mật</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khẩu</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dùng</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trên</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mạng</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của</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mình</a:t>
              </a:r>
              <a:r>
                <a:rPr lang="en-US" sz="2240" b="1" dirty="0">
                  <a:solidFill>
                    <a:srgbClr val="0000FF"/>
                  </a:solidFill>
                  <a:latin typeface="Times New Roman" pitchFamily="18" charset="0"/>
                  <a:cs typeface="Times New Roman" pitchFamily="18" charset="0"/>
                </a:rPr>
                <a:t>?</a:t>
              </a:r>
            </a:p>
          </p:txBody>
        </p:sp>
      </p:grpSp>
      <p:pic>
        <p:nvPicPr>
          <p:cNvPr id="13334" name="Picture 122" descr="Bellcol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816028" y="-151249"/>
            <a:ext cx="1280160" cy="128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5" name="Picture 123" descr="Bellcol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41115" y="-45049"/>
            <a:ext cx="1137920" cy="1137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6" name="Line 3"/>
          <p:cNvSpPr>
            <a:spLocks noChangeShapeType="1"/>
          </p:cNvSpPr>
          <p:nvPr/>
        </p:nvSpPr>
        <p:spPr bwMode="auto">
          <a:xfrm>
            <a:off x="2564879" y="655933"/>
            <a:ext cx="6264041" cy="0"/>
          </a:xfrm>
          <a:prstGeom prst="line">
            <a:avLst/>
          </a:prstGeom>
          <a:noFill/>
          <a:ln w="57150" cmpd="thinThick">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853410" fontAlgn="base">
              <a:spcBef>
                <a:spcPct val="0"/>
              </a:spcBef>
              <a:spcAft>
                <a:spcPct val="0"/>
              </a:spcAft>
            </a:pPr>
            <a:endParaRPr lang="en-US" sz="1867">
              <a:solidFill>
                <a:srgbClr val="000000"/>
              </a:solidFill>
            </a:endParaRPr>
          </a:p>
        </p:txBody>
      </p:sp>
      <p:sp>
        <p:nvSpPr>
          <p:cNvPr id="13337" name="Text Box 121">
            <a:hlinkClick r:id="rId4" action="ppaction://hlinksldjump"/>
          </p:cNvPr>
          <p:cNvSpPr txBox="1">
            <a:spLocks noChangeArrowheads="1"/>
          </p:cNvSpPr>
          <p:nvPr/>
        </p:nvSpPr>
        <p:spPr bwMode="auto">
          <a:xfrm>
            <a:off x="3044798" y="63711"/>
            <a:ext cx="5334000" cy="60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defTabSz="853410" eaLnBrk="1" fontAlgn="base" hangingPunct="1">
              <a:spcBef>
                <a:spcPct val="50000"/>
              </a:spcBef>
              <a:spcAft>
                <a:spcPct val="0"/>
              </a:spcAft>
            </a:pPr>
            <a:r>
              <a:rPr lang="en-US" sz="3360" b="1" dirty="0">
                <a:solidFill>
                  <a:srgbClr val="FF0000"/>
                </a:solidFill>
                <a:latin typeface="Times New Roman" panose="02020603050405020304" pitchFamily="18" charset="0"/>
              </a:rPr>
              <a:t>BÀI TẬP TRẮC NGHIỆM</a:t>
            </a:r>
          </a:p>
        </p:txBody>
      </p:sp>
      <p:pic>
        <p:nvPicPr>
          <p:cNvPr id="120" name="Picture 119">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35781" y="5113812"/>
            <a:ext cx="2234738" cy="1278968"/>
          </a:xfrm>
          <a:prstGeom prst="rect">
            <a:avLst/>
          </a:prstGeom>
        </p:spPr>
      </p:pic>
    </p:spTree>
    <p:extLst>
      <p:ext uri="{BB962C8B-B14F-4D97-AF65-F5344CB8AC3E}">
        <p14:creationId xmlns:p14="http://schemas.microsoft.com/office/powerpoint/2010/main" val="9844077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3438"/>
                                        </p:tgtEl>
                                        <p:attrNameLst>
                                          <p:attrName>style.visibility</p:attrName>
                                        </p:attrNameLst>
                                      </p:cBhvr>
                                      <p:to>
                                        <p:strVal val="visible"/>
                                      </p:to>
                                    </p:set>
                                    <p:animEffect transition="in" filter="checkerboard(across)">
                                      <p:cBhvr>
                                        <p:cTn id="7" dur="500"/>
                                        <p:tgtEl>
                                          <p:spTgt spid="134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103"/>
                                        </p:tgtEl>
                                        <p:attrNameLst>
                                          <p:attrName>style.visibility</p:attrName>
                                        </p:attrNameLst>
                                      </p:cBhvr>
                                      <p:to>
                                        <p:strVal val="visible"/>
                                      </p:to>
                                    </p:set>
                                    <p:anim calcmode="lin" valueType="num">
                                      <p:cBhvr>
                                        <p:cTn id="12" dur="200" fill="hold"/>
                                        <p:tgtEl>
                                          <p:spTgt spid="103"/>
                                        </p:tgtEl>
                                        <p:attrNameLst>
                                          <p:attrName>ppt_w</p:attrName>
                                        </p:attrNameLst>
                                      </p:cBhvr>
                                      <p:tavLst>
                                        <p:tav tm="0">
                                          <p:val>
                                            <p:fltVal val="0"/>
                                          </p:val>
                                        </p:tav>
                                        <p:tav tm="100000">
                                          <p:val>
                                            <p:strVal val="#ppt_w"/>
                                          </p:val>
                                        </p:tav>
                                      </p:tavLst>
                                    </p:anim>
                                    <p:anim calcmode="lin" valueType="num">
                                      <p:cBhvr>
                                        <p:cTn id="13" dur="200" fill="hold"/>
                                        <p:tgtEl>
                                          <p:spTgt spid="103"/>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200"/>
                            </p:stCondLst>
                            <p:childTnLst>
                              <p:par>
                                <p:cTn id="15" presetID="3" presetClass="entr" presetSubtype="1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200"/>
                                        <p:tgtEl>
                                          <p:spTgt spid="2"/>
                                        </p:tgtEl>
                                      </p:cBhvr>
                                    </p:animEffect>
                                  </p:childTnLst>
                                </p:cTn>
                              </p:par>
                            </p:childTnLst>
                          </p:cTn>
                        </p:par>
                        <p:par>
                          <p:cTn id="18" fill="hold" nodeType="afterGroup">
                            <p:stCondLst>
                              <p:cond delay="400"/>
                            </p:stCondLst>
                            <p:childTnLst>
                              <p:par>
                                <p:cTn id="19" presetID="49" presetClass="entr" presetSubtype="0" decel="10000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200" fill="hold"/>
                                        <p:tgtEl>
                                          <p:spTgt spid="4"/>
                                        </p:tgtEl>
                                        <p:attrNameLst>
                                          <p:attrName>ppt_w</p:attrName>
                                        </p:attrNameLst>
                                      </p:cBhvr>
                                      <p:tavLst>
                                        <p:tav tm="0">
                                          <p:val>
                                            <p:fltVal val="0"/>
                                          </p:val>
                                        </p:tav>
                                        <p:tav tm="100000">
                                          <p:val>
                                            <p:strVal val="#ppt_w"/>
                                          </p:val>
                                        </p:tav>
                                      </p:tavLst>
                                    </p:anim>
                                    <p:anim calcmode="lin" valueType="num">
                                      <p:cBhvr>
                                        <p:cTn id="22" dur="200" fill="hold"/>
                                        <p:tgtEl>
                                          <p:spTgt spid="4"/>
                                        </p:tgtEl>
                                        <p:attrNameLst>
                                          <p:attrName>ppt_h</p:attrName>
                                        </p:attrNameLst>
                                      </p:cBhvr>
                                      <p:tavLst>
                                        <p:tav tm="0">
                                          <p:val>
                                            <p:fltVal val="0"/>
                                          </p:val>
                                        </p:tav>
                                        <p:tav tm="100000">
                                          <p:val>
                                            <p:strVal val="#ppt_h"/>
                                          </p:val>
                                        </p:tav>
                                      </p:tavLst>
                                    </p:anim>
                                    <p:anim calcmode="lin" valueType="num">
                                      <p:cBhvr>
                                        <p:cTn id="23" dur="200" fill="hold"/>
                                        <p:tgtEl>
                                          <p:spTgt spid="4"/>
                                        </p:tgtEl>
                                        <p:attrNameLst>
                                          <p:attrName>style.rotation</p:attrName>
                                        </p:attrNameLst>
                                      </p:cBhvr>
                                      <p:tavLst>
                                        <p:tav tm="0">
                                          <p:val>
                                            <p:fltVal val="360"/>
                                          </p:val>
                                        </p:tav>
                                        <p:tav tm="100000">
                                          <p:val>
                                            <p:fltVal val="0"/>
                                          </p:val>
                                        </p:tav>
                                      </p:tavLst>
                                    </p:anim>
                                    <p:animEffect transition="in" filter="fade">
                                      <p:cBhvr>
                                        <p:cTn id="24" dur="200"/>
                                        <p:tgtEl>
                                          <p:spTgt spid="4"/>
                                        </p:tgtEl>
                                      </p:cBhvr>
                                    </p:animEffect>
                                  </p:childTnLst>
                                </p:cTn>
                              </p:par>
                            </p:childTnLst>
                          </p:cTn>
                        </p:par>
                        <p:par>
                          <p:cTn id="25" fill="hold" nodeType="afterGroup">
                            <p:stCondLst>
                              <p:cond delay="600"/>
                            </p:stCondLst>
                            <p:childTnLst>
                              <p:par>
                                <p:cTn id="26" presetID="17" presetClass="entr" presetSubtype="8"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200" fill="hold"/>
                                        <p:tgtEl>
                                          <p:spTgt spid="11"/>
                                        </p:tgtEl>
                                        <p:attrNameLst>
                                          <p:attrName>ppt_x</p:attrName>
                                        </p:attrNameLst>
                                      </p:cBhvr>
                                      <p:tavLst>
                                        <p:tav tm="0">
                                          <p:val>
                                            <p:strVal val="#ppt_x-#ppt_w/2"/>
                                          </p:val>
                                        </p:tav>
                                        <p:tav tm="100000">
                                          <p:val>
                                            <p:strVal val="#ppt_x"/>
                                          </p:val>
                                        </p:tav>
                                      </p:tavLst>
                                    </p:anim>
                                    <p:anim calcmode="lin" valueType="num">
                                      <p:cBhvr>
                                        <p:cTn id="29" dur="200" fill="hold"/>
                                        <p:tgtEl>
                                          <p:spTgt spid="11"/>
                                        </p:tgtEl>
                                        <p:attrNameLst>
                                          <p:attrName>ppt_y</p:attrName>
                                        </p:attrNameLst>
                                      </p:cBhvr>
                                      <p:tavLst>
                                        <p:tav tm="0">
                                          <p:val>
                                            <p:strVal val="#ppt_y"/>
                                          </p:val>
                                        </p:tav>
                                        <p:tav tm="100000">
                                          <p:val>
                                            <p:strVal val="#ppt_y"/>
                                          </p:val>
                                        </p:tav>
                                      </p:tavLst>
                                    </p:anim>
                                    <p:anim calcmode="lin" valueType="num">
                                      <p:cBhvr>
                                        <p:cTn id="30" dur="200" fill="hold"/>
                                        <p:tgtEl>
                                          <p:spTgt spid="11"/>
                                        </p:tgtEl>
                                        <p:attrNameLst>
                                          <p:attrName>ppt_w</p:attrName>
                                        </p:attrNameLst>
                                      </p:cBhvr>
                                      <p:tavLst>
                                        <p:tav tm="0">
                                          <p:val>
                                            <p:fltVal val="0"/>
                                          </p:val>
                                        </p:tav>
                                        <p:tav tm="100000">
                                          <p:val>
                                            <p:strVal val="#ppt_w"/>
                                          </p:val>
                                        </p:tav>
                                      </p:tavLst>
                                    </p:anim>
                                    <p:anim calcmode="lin" valueType="num">
                                      <p:cBhvr>
                                        <p:cTn id="31" dur="200" fill="hold"/>
                                        <p:tgtEl>
                                          <p:spTgt spid="1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whoosh.wav"/>
                                        </p:tgtEl>
                                      </p:cMediaNode>
                                    </p:audio>
                                  </p:subTnLst>
                                </p:cTn>
                              </p:par>
                            </p:childTnLst>
                          </p:cTn>
                        </p:par>
                        <p:par>
                          <p:cTn id="32" fill="hold" nodeType="afterGroup">
                            <p:stCondLst>
                              <p:cond delay="800"/>
                            </p:stCondLst>
                            <p:childTnLst>
                              <p:par>
                                <p:cTn id="33" presetID="17" presetClass="entr" presetSubtype="10" fill="hold" grpId="0" nodeType="afterEffect">
                                  <p:stCondLst>
                                    <p:cond delay="0"/>
                                  </p:stCondLst>
                                  <p:childTnLst>
                                    <p:set>
                                      <p:cBhvr>
                                        <p:cTn id="34" dur="1" fill="hold">
                                          <p:stCondLst>
                                            <p:cond delay="0"/>
                                          </p:stCondLst>
                                        </p:cTn>
                                        <p:tgtEl>
                                          <p:spTgt spid="8255"/>
                                        </p:tgtEl>
                                        <p:attrNameLst>
                                          <p:attrName>style.visibility</p:attrName>
                                        </p:attrNameLst>
                                      </p:cBhvr>
                                      <p:to>
                                        <p:strVal val="visible"/>
                                      </p:to>
                                    </p:set>
                                    <p:anim calcmode="lin" valueType="num">
                                      <p:cBhvr>
                                        <p:cTn id="35" dur="200" fill="hold"/>
                                        <p:tgtEl>
                                          <p:spTgt spid="8255"/>
                                        </p:tgtEl>
                                        <p:attrNameLst>
                                          <p:attrName>ppt_w</p:attrName>
                                        </p:attrNameLst>
                                      </p:cBhvr>
                                      <p:tavLst>
                                        <p:tav tm="0">
                                          <p:val>
                                            <p:fltVal val="0"/>
                                          </p:val>
                                        </p:tav>
                                        <p:tav tm="100000">
                                          <p:val>
                                            <p:strVal val="#ppt_w"/>
                                          </p:val>
                                        </p:tav>
                                      </p:tavLst>
                                    </p:anim>
                                    <p:anim calcmode="lin" valueType="num">
                                      <p:cBhvr>
                                        <p:cTn id="36" dur="200" fill="hold"/>
                                        <p:tgtEl>
                                          <p:spTgt spid="8255"/>
                                        </p:tgtEl>
                                        <p:attrNameLst>
                                          <p:attrName>ppt_h</p:attrName>
                                        </p:attrNameLst>
                                      </p:cBhvr>
                                      <p:tavLst>
                                        <p:tav tm="0">
                                          <p:val>
                                            <p:strVal val="#ppt_h"/>
                                          </p:val>
                                        </p:tav>
                                        <p:tav tm="100000">
                                          <p:val>
                                            <p:strVal val="#ppt_h"/>
                                          </p:val>
                                        </p:tav>
                                      </p:tavLst>
                                    </p:anim>
                                  </p:childTnLst>
                                </p:cTn>
                              </p:par>
                            </p:childTnLst>
                          </p:cTn>
                        </p:par>
                        <p:par>
                          <p:cTn id="37" fill="hold" nodeType="afterGroup">
                            <p:stCondLst>
                              <p:cond delay="1000"/>
                            </p:stCondLst>
                            <p:childTnLst>
                              <p:par>
                                <p:cTn id="38" presetID="4" presetClass="entr" presetSubtype="16"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ox(in)">
                                      <p:cBhvr>
                                        <p:cTn id="40" dur="200"/>
                                        <p:tgtEl>
                                          <p:spTgt spid="5"/>
                                        </p:tgtEl>
                                      </p:cBhvr>
                                    </p:animEffect>
                                  </p:childTnLst>
                                </p:cTn>
                              </p:par>
                            </p:childTnLst>
                          </p:cTn>
                        </p:par>
                        <p:par>
                          <p:cTn id="41" fill="hold" nodeType="afterGroup">
                            <p:stCondLst>
                              <p:cond delay="1200"/>
                            </p:stCondLst>
                            <p:childTnLst>
                              <p:par>
                                <p:cTn id="42" presetID="49" presetClass="entr" presetSubtype="0" decel="100000"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200" fill="hold"/>
                                        <p:tgtEl>
                                          <p:spTgt spid="9"/>
                                        </p:tgtEl>
                                        <p:attrNameLst>
                                          <p:attrName>ppt_w</p:attrName>
                                        </p:attrNameLst>
                                      </p:cBhvr>
                                      <p:tavLst>
                                        <p:tav tm="0">
                                          <p:val>
                                            <p:fltVal val="0"/>
                                          </p:val>
                                        </p:tav>
                                        <p:tav tm="100000">
                                          <p:val>
                                            <p:strVal val="#ppt_w"/>
                                          </p:val>
                                        </p:tav>
                                      </p:tavLst>
                                    </p:anim>
                                    <p:anim calcmode="lin" valueType="num">
                                      <p:cBhvr>
                                        <p:cTn id="45" dur="200" fill="hold"/>
                                        <p:tgtEl>
                                          <p:spTgt spid="9"/>
                                        </p:tgtEl>
                                        <p:attrNameLst>
                                          <p:attrName>ppt_h</p:attrName>
                                        </p:attrNameLst>
                                      </p:cBhvr>
                                      <p:tavLst>
                                        <p:tav tm="0">
                                          <p:val>
                                            <p:fltVal val="0"/>
                                          </p:val>
                                        </p:tav>
                                        <p:tav tm="100000">
                                          <p:val>
                                            <p:strVal val="#ppt_h"/>
                                          </p:val>
                                        </p:tav>
                                      </p:tavLst>
                                    </p:anim>
                                    <p:anim calcmode="lin" valueType="num">
                                      <p:cBhvr>
                                        <p:cTn id="46" dur="200" fill="hold"/>
                                        <p:tgtEl>
                                          <p:spTgt spid="9"/>
                                        </p:tgtEl>
                                        <p:attrNameLst>
                                          <p:attrName>style.rotation</p:attrName>
                                        </p:attrNameLst>
                                      </p:cBhvr>
                                      <p:tavLst>
                                        <p:tav tm="0">
                                          <p:val>
                                            <p:fltVal val="360"/>
                                          </p:val>
                                        </p:tav>
                                        <p:tav tm="100000">
                                          <p:val>
                                            <p:fltVal val="0"/>
                                          </p:val>
                                        </p:tav>
                                      </p:tavLst>
                                    </p:anim>
                                    <p:animEffect transition="in" filter="fade">
                                      <p:cBhvr>
                                        <p:cTn id="47" dur="200"/>
                                        <p:tgtEl>
                                          <p:spTgt spid="9"/>
                                        </p:tgtEl>
                                      </p:cBhvr>
                                    </p:animEffect>
                                  </p:childTnLst>
                                </p:cTn>
                              </p:par>
                            </p:childTnLst>
                          </p:cTn>
                        </p:par>
                        <p:par>
                          <p:cTn id="48" fill="hold" nodeType="afterGroup">
                            <p:stCondLst>
                              <p:cond delay="1400"/>
                            </p:stCondLst>
                            <p:childTnLst>
                              <p:par>
                                <p:cTn id="49" presetID="17" presetClass="entr" presetSubtype="8" fill="hold"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200" fill="hold"/>
                                        <p:tgtEl>
                                          <p:spTgt spid="8"/>
                                        </p:tgtEl>
                                        <p:attrNameLst>
                                          <p:attrName>ppt_x</p:attrName>
                                        </p:attrNameLst>
                                      </p:cBhvr>
                                      <p:tavLst>
                                        <p:tav tm="0">
                                          <p:val>
                                            <p:strVal val="#ppt_x-#ppt_w/2"/>
                                          </p:val>
                                        </p:tav>
                                        <p:tav tm="100000">
                                          <p:val>
                                            <p:strVal val="#ppt_x"/>
                                          </p:val>
                                        </p:tav>
                                      </p:tavLst>
                                    </p:anim>
                                    <p:anim calcmode="lin" valueType="num">
                                      <p:cBhvr>
                                        <p:cTn id="52" dur="200" fill="hold"/>
                                        <p:tgtEl>
                                          <p:spTgt spid="8"/>
                                        </p:tgtEl>
                                        <p:attrNameLst>
                                          <p:attrName>ppt_y</p:attrName>
                                        </p:attrNameLst>
                                      </p:cBhvr>
                                      <p:tavLst>
                                        <p:tav tm="0">
                                          <p:val>
                                            <p:strVal val="#ppt_y"/>
                                          </p:val>
                                        </p:tav>
                                        <p:tav tm="100000">
                                          <p:val>
                                            <p:strVal val="#ppt_y"/>
                                          </p:val>
                                        </p:tav>
                                      </p:tavLst>
                                    </p:anim>
                                    <p:anim calcmode="lin" valueType="num">
                                      <p:cBhvr>
                                        <p:cTn id="53" dur="200" fill="hold"/>
                                        <p:tgtEl>
                                          <p:spTgt spid="8"/>
                                        </p:tgtEl>
                                        <p:attrNameLst>
                                          <p:attrName>ppt_w</p:attrName>
                                        </p:attrNameLst>
                                      </p:cBhvr>
                                      <p:tavLst>
                                        <p:tav tm="0">
                                          <p:val>
                                            <p:fltVal val="0"/>
                                          </p:val>
                                        </p:tav>
                                        <p:tav tm="100000">
                                          <p:val>
                                            <p:strVal val="#ppt_w"/>
                                          </p:val>
                                        </p:tav>
                                      </p:tavLst>
                                    </p:anim>
                                    <p:anim calcmode="lin" valueType="num">
                                      <p:cBhvr>
                                        <p:cTn id="54" dur="200" fill="hold"/>
                                        <p:tgtEl>
                                          <p:spTgt spid="8"/>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2" name="whoosh.wav"/>
                                        </p:tgtEl>
                                      </p:cMediaNode>
                                    </p:audio>
                                  </p:subTnLst>
                                </p:cTn>
                              </p:par>
                            </p:childTnLst>
                          </p:cTn>
                        </p:par>
                        <p:par>
                          <p:cTn id="55" fill="hold" nodeType="afterGroup">
                            <p:stCondLst>
                              <p:cond delay="1600"/>
                            </p:stCondLst>
                            <p:childTnLst>
                              <p:par>
                                <p:cTn id="56" presetID="17" presetClass="entr" presetSubtype="10" fill="hold" grpId="0"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200" fill="hold"/>
                                        <p:tgtEl>
                                          <p:spTgt spid="104"/>
                                        </p:tgtEl>
                                        <p:attrNameLst>
                                          <p:attrName>ppt_w</p:attrName>
                                        </p:attrNameLst>
                                      </p:cBhvr>
                                      <p:tavLst>
                                        <p:tav tm="0">
                                          <p:val>
                                            <p:fltVal val="0"/>
                                          </p:val>
                                        </p:tav>
                                        <p:tav tm="100000">
                                          <p:val>
                                            <p:strVal val="#ppt_w"/>
                                          </p:val>
                                        </p:tav>
                                      </p:tavLst>
                                    </p:anim>
                                    <p:anim calcmode="lin" valueType="num">
                                      <p:cBhvr>
                                        <p:cTn id="59" dur="200" fill="hold"/>
                                        <p:tgtEl>
                                          <p:spTgt spid="104"/>
                                        </p:tgtEl>
                                        <p:attrNameLst>
                                          <p:attrName>ppt_h</p:attrName>
                                        </p:attrNameLst>
                                      </p:cBhvr>
                                      <p:tavLst>
                                        <p:tav tm="0">
                                          <p:val>
                                            <p:strVal val="#ppt_h"/>
                                          </p:val>
                                        </p:tav>
                                        <p:tav tm="100000">
                                          <p:val>
                                            <p:strVal val="#ppt_h"/>
                                          </p:val>
                                        </p:tav>
                                      </p:tavLst>
                                    </p:anim>
                                  </p:childTnLst>
                                </p:cTn>
                              </p:par>
                            </p:childTnLst>
                          </p:cTn>
                        </p:par>
                        <p:par>
                          <p:cTn id="60" fill="hold" nodeType="afterGroup">
                            <p:stCondLst>
                              <p:cond delay="1800"/>
                            </p:stCondLst>
                            <p:childTnLst>
                              <p:par>
                                <p:cTn id="61" presetID="4" presetClass="entr" presetSubtype="16" fill="hold" nodeType="after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box(in)">
                                      <p:cBhvr>
                                        <p:cTn id="63" dur="200"/>
                                        <p:tgtEl>
                                          <p:spTgt spid="6"/>
                                        </p:tgtEl>
                                      </p:cBhvr>
                                    </p:animEffect>
                                  </p:childTnLst>
                                </p:cTn>
                              </p:par>
                            </p:childTnLst>
                          </p:cTn>
                        </p:par>
                        <p:par>
                          <p:cTn id="64" fill="hold" nodeType="afterGroup">
                            <p:stCondLst>
                              <p:cond delay="2000"/>
                            </p:stCondLst>
                            <p:childTnLst>
                              <p:par>
                                <p:cTn id="65" presetID="49" presetClass="entr" presetSubtype="0" decel="100000" fill="hold"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200" fill="hold"/>
                                        <p:tgtEl>
                                          <p:spTgt spid="10"/>
                                        </p:tgtEl>
                                        <p:attrNameLst>
                                          <p:attrName>ppt_w</p:attrName>
                                        </p:attrNameLst>
                                      </p:cBhvr>
                                      <p:tavLst>
                                        <p:tav tm="0">
                                          <p:val>
                                            <p:fltVal val="0"/>
                                          </p:val>
                                        </p:tav>
                                        <p:tav tm="100000">
                                          <p:val>
                                            <p:strVal val="#ppt_w"/>
                                          </p:val>
                                        </p:tav>
                                      </p:tavLst>
                                    </p:anim>
                                    <p:anim calcmode="lin" valueType="num">
                                      <p:cBhvr>
                                        <p:cTn id="68" dur="200" fill="hold"/>
                                        <p:tgtEl>
                                          <p:spTgt spid="10"/>
                                        </p:tgtEl>
                                        <p:attrNameLst>
                                          <p:attrName>ppt_h</p:attrName>
                                        </p:attrNameLst>
                                      </p:cBhvr>
                                      <p:tavLst>
                                        <p:tav tm="0">
                                          <p:val>
                                            <p:fltVal val="0"/>
                                          </p:val>
                                        </p:tav>
                                        <p:tav tm="100000">
                                          <p:val>
                                            <p:strVal val="#ppt_h"/>
                                          </p:val>
                                        </p:tav>
                                      </p:tavLst>
                                    </p:anim>
                                    <p:anim calcmode="lin" valueType="num">
                                      <p:cBhvr>
                                        <p:cTn id="69" dur="200" fill="hold"/>
                                        <p:tgtEl>
                                          <p:spTgt spid="10"/>
                                        </p:tgtEl>
                                        <p:attrNameLst>
                                          <p:attrName>style.rotation</p:attrName>
                                        </p:attrNameLst>
                                      </p:cBhvr>
                                      <p:tavLst>
                                        <p:tav tm="0">
                                          <p:val>
                                            <p:fltVal val="360"/>
                                          </p:val>
                                        </p:tav>
                                        <p:tav tm="100000">
                                          <p:val>
                                            <p:fltVal val="0"/>
                                          </p:val>
                                        </p:tav>
                                      </p:tavLst>
                                    </p:anim>
                                    <p:animEffect transition="in" filter="fade">
                                      <p:cBhvr>
                                        <p:cTn id="70" dur="200"/>
                                        <p:tgtEl>
                                          <p:spTgt spid="10"/>
                                        </p:tgtEl>
                                      </p:cBhvr>
                                    </p:animEffect>
                                  </p:childTnLst>
                                </p:cTn>
                              </p:par>
                            </p:childTnLst>
                          </p:cTn>
                        </p:par>
                        <p:par>
                          <p:cTn id="71" fill="hold" nodeType="afterGroup">
                            <p:stCondLst>
                              <p:cond delay="2200"/>
                            </p:stCondLst>
                            <p:childTnLst>
                              <p:par>
                                <p:cTn id="72" presetID="17" presetClass="entr" presetSubtype="8" fill="hold" nodeType="after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p:cTn id="74" dur="200" fill="hold"/>
                                        <p:tgtEl>
                                          <p:spTgt spid="13"/>
                                        </p:tgtEl>
                                        <p:attrNameLst>
                                          <p:attrName>ppt_x</p:attrName>
                                        </p:attrNameLst>
                                      </p:cBhvr>
                                      <p:tavLst>
                                        <p:tav tm="0">
                                          <p:val>
                                            <p:strVal val="#ppt_x-#ppt_w/2"/>
                                          </p:val>
                                        </p:tav>
                                        <p:tav tm="100000">
                                          <p:val>
                                            <p:strVal val="#ppt_x"/>
                                          </p:val>
                                        </p:tav>
                                      </p:tavLst>
                                    </p:anim>
                                    <p:anim calcmode="lin" valueType="num">
                                      <p:cBhvr>
                                        <p:cTn id="75" dur="200" fill="hold"/>
                                        <p:tgtEl>
                                          <p:spTgt spid="13"/>
                                        </p:tgtEl>
                                        <p:attrNameLst>
                                          <p:attrName>ppt_y</p:attrName>
                                        </p:attrNameLst>
                                      </p:cBhvr>
                                      <p:tavLst>
                                        <p:tav tm="0">
                                          <p:val>
                                            <p:strVal val="#ppt_y"/>
                                          </p:val>
                                        </p:tav>
                                        <p:tav tm="100000">
                                          <p:val>
                                            <p:strVal val="#ppt_y"/>
                                          </p:val>
                                        </p:tav>
                                      </p:tavLst>
                                    </p:anim>
                                    <p:anim calcmode="lin" valueType="num">
                                      <p:cBhvr>
                                        <p:cTn id="76" dur="200" fill="hold"/>
                                        <p:tgtEl>
                                          <p:spTgt spid="13"/>
                                        </p:tgtEl>
                                        <p:attrNameLst>
                                          <p:attrName>ppt_w</p:attrName>
                                        </p:attrNameLst>
                                      </p:cBhvr>
                                      <p:tavLst>
                                        <p:tav tm="0">
                                          <p:val>
                                            <p:fltVal val="0"/>
                                          </p:val>
                                        </p:tav>
                                        <p:tav tm="100000">
                                          <p:val>
                                            <p:strVal val="#ppt_w"/>
                                          </p:val>
                                        </p:tav>
                                      </p:tavLst>
                                    </p:anim>
                                    <p:anim calcmode="lin" valueType="num">
                                      <p:cBhvr>
                                        <p:cTn id="77" dur="200" fill="hold"/>
                                        <p:tgtEl>
                                          <p:spTgt spid="1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72"/>
                                            </p:cond>
                                          </p:stCondLst>
                                          <p:endCondLst>
                                            <p:cond evt="onStopAudio" delay="0">
                                              <p:tgtEl>
                                                <p:sldTgt/>
                                              </p:tgtEl>
                                            </p:cond>
                                          </p:endCondLst>
                                        </p:cTn>
                                        <p:tgtEl>
                                          <p:sndTgt r:embed="rId2" name="whoosh.wav"/>
                                        </p:tgtEl>
                                      </p:cMediaNode>
                                    </p:audio>
                                  </p:subTnLst>
                                </p:cTn>
                              </p:par>
                            </p:childTnLst>
                          </p:cTn>
                        </p:par>
                        <p:par>
                          <p:cTn id="78" fill="hold" nodeType="afterGroup">
                            <p:stCondLst>
                              <p:cond delay="2400"/>
                            </p:stCondLst>
                            <p:childTnLst>
                              <p:par>
                                <p:cTn id="79" presetID="17" presetClass="entr" presetSubtype="10" fill="hold" grpId="0" nodeType="afterEffect">
                                  <p:stCondLst>
                                    <p:cond delay="0"/>
                                  </p:stCondLst>
                                  <p:childTnLst>
                                    <p:set>
                                      <p:cBhvr>
                                        <p:cTn id="80" dur="1" fill="hold">
                                          <p:stCondLst>
                                            <p:cond delay="0"/>
                                          </p:stCondLst>
                                        </p:cTn>
                                        <p:tgtEl>
                                          <p:spTgt spid="105"/>
                                        </p:tgtEl>
                                        <p:attrNameLst>
                                          <p:attrName>style.visibility</p:attrName>
                                        </p:attrNameLst>
                                      </p:cBhvr>
                                      <p:to>
                                        <p:strVal val="visible"/>
                                      </p:to>
                                    </p:set>
                                    <p:anim calcmode="lin" valueType="num">
                                      <p:cBhvr>
                                        <p:cTn id="81" dur="200" fill="hold"/>
                                        <p:tgtEl>
                                          <p:spTgt spid="105"/>
                                        </p:tgtEl>
                                        <p:attrNameLst>
                                          <p:attrName>ppt_w</p:attrName>
                                        </p:attrNameLst>
                                      </p:cBhvr>
                                      <p:tavLst>
                                        <p:tav tm="0">
                                          <p:val>
                                            <p:fltVal val="0"/>
                                          </p:val>
                                        </p:tav>
                                        <p:tav tm="100000">
                                          <p:val>
                                            <p:strVal val="#ppt_w"/>
                                          </p:val>
                                        </p:tav>
                                      </p:tavLst>
                                    </p:anim>
                                    <p:anim calcmode="lin" valueType="num">
                                      <p:cBhvr>
                                        <p:cTn id="82" dur="200" fill="hold"/>
                                        <p:tgtEl>
                                          <p:spTgt spid="105"/>
                                        </p:tgtEl>
                                        <p:attrNameLst>
                                          <p:attrName>ppt_h</p:attrName>
                                        </p:attrNameLst>
                                      </p:cBhvr>
                                      <p:tavLst>
                                        <p:tav tm="0">
                                          <p:val>
                                            <p:strVal val="#ppt_h"/>
                                          </p:val>
                                        </p:tav>
                                        <p:tav tm="100000">
                                          <p:val>
                                            <p:strVal val="#ppt_h"/>
                                          </p:val>
                                        </p:tav>
                                      </p:tavLst>
                                    </p:anim>
                                  </p:childTnLst>
                                </p:cTn>
                              </p:par>
                            </p:childTnLst>
                          </p:cTn>
                        </p:par>
                        <p:par>
                          <p:cTn id="83" fill="hold" nodeType="afterGroup">
                            <p:stCondLst>
                              <p:cond delay="2600"/>
                            </p:stCondLst>
                            <p:childTnLst>
                              <p:par>
                                <p:cTn id="84" presetID="4" presetClass="entr" presetSubtype="16" fill="hold" nodeType="afterEffect">
                                  <p:stCondLst>
                                    <p:cond delay="0"/>
                                  </p:stCondLst>
                                  <p:childTnLst>
                                    <p:set>
                                      <p:cBhvr>
                                        <p:cTn id="85" dur="1" fill="hold">
                                          <p:stCondLst>
                                            <p:cond delay="0"/>
                                          </p:stCondLst>
                                        </p:cTn>
                                        <p:tgtEl>
                                          <p:spTgt spid="7"/>
                                        </p:tgtEl>
                                        <p:attrNameLst>
                                          <p:attrName>style.visibility</p:attrName>
                                        </p:attrNameLst>
                                      </p:cBhvr>
                                      <p:to>
                                        <p:strVal val="visible"/>
                                      </p:to>
                                    </p:set>
                                    <p:animEffect transition="in" filter="box(in)">
                                      <p:cBhvr>
                                        <p:cTn id="86" dur="200"/>
                                        <p:tgtEl>
                                          <p:spTgt spid="7"/>
                                        </p:tgtEl>
                                      </p:cBhvr>
                                    </p:animEffect>
                                  </p:childTnLst>
                                </p:cTn>
                              </p:par>
                            </p:childTnLst>
                          </p:cTn>
                        </p:par>
                        <p:par>
                          <p:cTn id="87" fill="hold" nodeType="afterGroup">
                            <p:stCondLst>
                              <p:cond delay="2800"/>
                            </p:stCondLst>
                            <p:childTnLst>
                              <p:par>
                                <p:cTn id="88" presetID="49" presetClass="entr" presetSubtype="0" decel="100000" fill="hold" nodeType="afterEffect">
                                  <p:stCondLst>
                                    <p:cond delay="0"/>
                                  </p:stCondLst>
                                  <p:childTnLst>
                                    <p:set>
                                      <p:cBhvr>
                                        <p:cTn id="89" dur="1" fill="hold">
                                          <p:stCondLst>
                                            <p:cond delay="0"/>
                                          </p:stCondLst>
                                        </p:cTn>
                                        <p:tgtEl>
                                          <p:spTgt spid="12"/>
                                        </p:tgtEl>
                                        <p:attrNameLst>
                                          <p:attrName>style.visibility</p:attrName>
                                        </p:attrNameLst>
                                      </p:cBhvr>
                                      <p:to>
                                        <p:strVal val="visible"/>
                                      </p:to>
                                    </p:set>
                                    <p:anim calcmode="lin" valueType="num">
                                      <p:cBhvr>
                                        <p:cTn id="90" dur="200" fill="hold"/>
                                        <p:tgtEl>
                                          <p:spTgt spid="12"/>
                                        </p:tgtEl>
                                        <p:attrNameLst>
                                          <p:attrName>ppt_w</p:attrName>
                                        </p:attrNameLst>
                                      </p:cBhvr>
                                      <p:tavLst>
                                        <p:tav tm="0">
                                          <p:val>
                                            <p:fltVal val="0"/>
                                          </p:val>
                                        </p:tav>
                                        <p:tav tm="100000">
                                          <p:val>
                                            <p:strVal val="#ppt_w"/>
                                          </p:val>
                                        </p:tav>
                                      </p:tavLst>
                                    </p:anim>
                                    <p:anim calcmode="lin" valueType="num">
                                      <p:cBhvr>
                                        <p:cTn id="91" dur="200" fill="hold"/>
                                        <p:tgtEl>
                                          <p:spTgt spid="12"/>
                                        </p:tgtEl>
                                        <p:attrNameLst>
                                          <p:attrName>ppt_h</p:attrName>
                                        </p:attrNameLst>
                                      </p:cBhvr>
                                      <p:tavLst>
                                        <p:tav tm="0">
                                          <p:val>
                                            <p:fltVal val="0"/>
                                          </p:val>
                                        </p:tav>
                                        <p:tav tm="100000">
                                          <p:val>
                                            <p:strVal val="#ppt_h"/>
                                          </p:val>
                                        </p:tav>
                                      </p:tavLst>
                                    </p:anim>
                                    <p:anim calcmode="lin" valueType="num">
                                      <p:cBhvr>
                                        <p:cTn id="92" dur="200" fill="hold"/>
                                        <p:tgtEl>
                                          <p:spTgt spid="12"/>
                                        </p:tgtEl>
                                        <p:attrNameLst>
                                          <p:attrName>style.rotation</p:attrName>
                                        </p:attrNameLst>
                                      </p:cBhvr>
                                      <p:tavLst>
                                        <p:tav tm="0">
                                          <p:val>
                                            <p:fltVal val="360"/>
                                          </p:val>
                                        </p:tav>
                                        <p:tav tm="100000">
                                          <p:val>
                                            <p:fltVal val="0"/>
                                          </p:val>
                                        </p:tav>
                                      </p:tavLst>
                                    </p:anim>
                                    <p:animEffect transition="in" filter="fade">
                                      <p:cBhvr>
                                        <p:cTn id="93" dur="200"/>
                                        <p:tgtEl>
                                          <p:spTgt spid="12"/>
                                        </p:tgtEl>
                                      </p:cBhvr>
                                    </p:animEffect>
                                  </p:childTnLst>
                                </p:cTn>
                              </p:par>
                            </p:childTnLst>
                          </p:cTn>
                        </p:par>
                        <p:par>
                          <p:cTn id="94" fill="hold" nodeType="afterGroup">
                            <p:stCondLst>
                              <p:cond delay="3000"/>
                            </p:stCondLst>
                            <p:childTnLst>
                              <p:par>
                                <p:cTn id="95" presetID="17" presetClass="entr" presetSubtype="8"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 calcmode="lin" valueType="num">
                                      <p:cBhvr>
                                        <p:cTn id="97" dur="200" fill="hold"/>
                                        <p:tgtEl>
                                          <p:spTgt spid="3"/>
                                        </p:tgtEl>
                                        <p:attrNameLst>
                                          <p:attrName>ppt_x</p:attrName>
                                        </p:attrNameLst>
                                      </p:cBhvr>
                                      <p:tavLst>
                                        <p:tav tm="0">
                                          <p:val>
                                            <p:strVal val="#ppt_x-#ppt_w/2"/>
                                          </p:val>
                                        </p:tav>
                                        <p:tav tm="100000">
                                          <p:val>
                                            <p:strVal val="#ppt_x"/>
                                          </p:val>
                                        </p:tav>
                                      </p:tavLst>
                                    </p:anim>
                                    <p:anim calcmode="lin" valueType="num">
                                      <p:cBhvr>
                                        <p:cTn id="98" dur="200" fill="hold"/>
                                        <p:tgtEl>
                                          <p:spTgt spid="3"/>
                                        </p:tgtEl>
                                        <p:attrNameLst>
                                          <p:attrName>ppt_y</p:attrName>
                                        </p:attrNameLst>
                                      </p:cBhvr>
                                      <p:tavLst>
                                        <p:tav tm="0">
                                          <p:val>
                                            <p:strVal val="#ppt_y"/>
                                          </p:val>
                                        </p:tav>
                                        <p:tav tm="100000">
                                          <p:val>
                                            <p:strVal val="#ppt_y"/>
                                          </p:val>
                                        </p:tav>
                                      </p:tavLst>
                                    </p:anim>
                                    <p:anim calcmode="lin" valueType="num">
                                      <p:cBhvr>
                                        <p:cTn id="99" dur="200" fill="hold"/>
                                        <p:tgtEl>
                                          <p:spTgt spid="3"/>
                                        </p:tgtEl>
                                        <p:attrNameLst>
                                          <p:attrName>ppt_w</p:attrName>
                                        </p:attrNameLst>
                                      </p:cBhvr>
                                      <p:tavLst>
                                        <p:tav tm="0">
                                          <p:val>
                                            <p:fltVal val="0"/>
                                          </p:val>
                                        </p:tav>
                                        <p:tav tm="100000">
                                          <p:val>
                                            <p:strVal val="#ppt_w"/>
                                          </p:val>
                                        </p:tav>
                                      </p:tavLst>
                                    </p:anim>
                                    <p:anim calcmode="lin" valueType="num">
                                      <p:cBhvr>
                                        <p:cTn id="100" dur="200" fill="hold"/>
                                        <p:tgtEl>
                                          <p:spTgt spid="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95"/>
                                            </p:cond>
                                          </p:stCondLst>
                                          <p:endCondLst>
                                            <p:cond evt="onStopAudio" delay="0">
                                              <p:tgtEl>
                                                <p:sldTgt/>
                                              </p:tgtEl>
                                            </p:cond>
                                          </p:endCondLst>
                                        </p:cTn>
                                        <p:tgtEl>
                                          <p:sndTgt r:embed="rId2" name="whoosh.wav"/>
                                        </p:tgtEl>
                                      </p:cMediaNode>
                                    </p:audio>
                                  </p:subTnLst>
                                </p:cTn>
                              </p:par>
                            </p:childTnLst>
                          </p:cTn>
                        </p:par>
                        <p:par>
                          <p:cTn id="101" fill="hold" nodeType="afterGroup">
                            <p:stCondLst>
                              <p:cond delay="3200"/>
                            </p:stCondLst>
                            <p:childTnLst>
                              <p:par>
                                <p:cTn id="102" presetID="4" presetClass="entr" presetSubtype="16"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Effect transition="in" filter="box(in)">
                                      <p:cBhvr>
                                        <p:cTn id="104" dur="200"/>
                                        <p:tgtEl>
                                          <p:spTgt spid="116"/>
                                        </p:tgtEl>
                                      </p:cBhvr>
                                    </p:animEffect>
                                  </p:childTnLst>
                                </p:cTn>
                              </p:par>
                            </p:childTnLst>
                          </p:cTn>
                        </p:par>
                        <p:par>
                          <p:cTn id="105" fill="hold">
                            <p:stCondLst>
                              <p:cond delay="3400"/>
                            </p:stCondLst>
                            <p:childTnLst>
                              <p:par>
                                <p:cTn id="106" presetID="1"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8" restart="whenNotActive" fill="hold" evtFilter="cancelBubble" nodeType="interactiveSeq">
                <p:stCondLst>
                  <p:cond evt="onClick" delay="0">
                    <p:tgtEl>
                      <p:spTgt spid="116"/>
                    </p:tgtEl>
                  </p:cond>
                </p:stCondLst>
                <p:endSync evt="end" delay="0">
                  <p:rtn val="all"/>
                </p:endSync>
                <p:childTnLst>
                  <p:par>
                    <p:cTn id="109" fill="hold" nodeType="clickPar">
                      <p:stCondLst>
                        <p:cond delay="0"/>
                      </p:stCondLst>
                      <p:childTnLst>
                        <p:par>
                          <p:cTn id="110" fill="hold" nodeType="withGroup">
                            <p:stCondLst>
                              <p:cond delay="0"/>
                            </p:stCondLst>
                            <p:childTnLst>
                              <p:par>
                                <p:cTn id="111" presetID="26" presetClass="emph" presetSubtype="0" repeatCount="indefinite" fill="hold" nodeType="clickEffect">
                                  <p:stCondLst>
                                    <p:cond delay="0"/>
                                  </p:stCondLst>
                                  <p:endCondLst>
                                    <p:cond evt="onNext" delay="0">
                                      <p:tgtEl>
                                        <p:sldTgt/>
                                      </p:tgtEl>
                                    </p:cond>
                                  </p:endCondLst>
                                  <p:childTnLst>
                                    <p:animEffect transition="out" filter="fade">
                                      <p:cBhvr>
                                        <p:cTn id="112" dur="500" tmFilter="0, 0; .2, .5; .8, .5; 1, 0"/>
                                        <p:tgtEl>
                                          <p:spTgt spid="3"/>
                                        </p:tgtEl>
                                      </p:cBhvr>
                                    </p:animEffect>
                                    <p:animScale>
                                      <p:cBhvr>
                                        <p:cTn id="113" dur="250" autoRev="1" fill="hold"/>
                                        <p:tgtEl>
                                          <p:spTgt spid="3"/>
                                        </p:tgtEl>
                                      </p:cBhvr>
                                      <p:by x="105000" y="105000"/>
                                    </p:animScale>
                                  </p:childTnLst>
                                </p:cTn>
                              </p:par>
                            </p:childTnLst>
                          </p:cTn>
                        </p:par>
                      </p:childTnLst>
                    </p:cTn>
                  </p:par>
                </p:childTnLst>
              </p:cTn>
              <p:nextCondLst>
                <p:cond evt="onClick" delay="0">
                  <p:tgtEl>
                    <p:spTgt spid="116"/>
                  </p:tgtEl>
                </p:cond>
              </p:nextCondLst>
            </p:seq>
          </p:childTnLst>
        </p:cTn>
      </p:par>
    </p:tnLst>
    <p:bldLst>
      <p:bldP spid="8255" grpId="0" animBg="1"/>
      <p:bldP spid="103" grpId="0" animBg="1"/>
      <p:bldP spid="104" grpId="0" animBg="1"/>
      <p:bldP spid="10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5" name="Rectangle 63"/>
          <p:cNvSpPr>
            <a:spLocks noChangeArrowheads="1"/>
          </p:cNvSpPr>
          <p:nvPr/>
        </p:nvSpPr>
        <p:spPr bwMode="gray">
          <a:xfrm rot="5400000">
            <a:off x="1162527" y="2830004"/>
            <a:ext cx="866775" cy="133350"/>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03" name="Rectangle 63"/>
          <p:cNvSpPr>
            <a:spLocks noChangeArrowheads="1"/>
          </p:cNvSpPr>
          <p:nvPr/>
        </p:nvSpPr>
        <p:spPr bwMode="gray">
          <a:xfrm rot="5400000">
            <a:off x="1162527" y="1763204"/>
            <a:ext cx="866775" cy="133350"/>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04" name="Rectangle 63"/>
          <p:cNvSpPr>
            <a:spLocks noChangeArrowheads="1"/>
          </p:cNvSpPr>
          <p:nvPr/>
        </p:nvSpPr>
        <p:spPr bwMode="gray">
          <a:xfrm rot="5400000">
            <a:off x="1162526" y="3963479"/>
            <a:ext cx="866775" cy="133350"/>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05" name="Rectangle 63"/>
          <p:cNvSpPr>
            <a:spLocks noChangeArrowheads="1"/>
          </p:cNvSpPr>
          <p:nvPr/>
        </p:nvSpPr>
        <p:spPr bwMode="gray">
          <a:xfrm rot="5400000">
            <a:off x="1162527" y="5096954"/>
            <a:ext cx="866775" cy="133350"/>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nvGrpSpPr>
          <p:cNvPr id="2" name="Group 74"/>
          <p:cNvGrpSpPr>
            <a:grpSpLocks/>
          </p:cNvGrpSpPr>
          <p:nvPr/>
        </p:nvGrpSpPr>
        <p:grpSpPr bwMode="auto">
          <a:xfrm rot="5400000">
            <a:off x="1391401" y="2091398"/>
            <a:ext cx="416349" cy="493387"/>
            <a:chOff x="1872" y="1404"/>
            <a:chExt cx="2014" cy="2455"/>
          </a:xfrm>
        </p:grpSpPr>
        <p:sp>
          <p:nvSpPr>
            <p:cNvPr id="8267" name="AutoShape 75"/>
            <p:cNvSpPr>
              <a:spLocks noChangeArrowheads="1"/>
            </p:cNvSpPr>
            <p:nvPr/>
          </p:nvSpPr>
          <p:spPr bwMode="gray">
            <a:xfrm rot="16200000" flipH="1">
              <a:off x="1821"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68" name="AutoShape 76"/>
            <p:cNvSpPr>
              <a:spLocks noChangeArrowheads="1"/>
            </p:cNvSpPr>
            <p:nvPr/>
          </p:nvSpPr>
          <p:spPr bwMode="gray">
            <a:xfrm rot="5400000" flipH="1">
              <a:off x="3627" y="2391"/>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69" name="AutoShape 77"/>
            <p:cNvSpPr>
              <a:spLocks noChangeArrowheads="1"/>
            </p:cNvSpPr>
            <p:nvPr/>
          </p:nvSpPr>
          <p:spPr bwMode="gray">
            <a:xfrm rot="10800000" flipH="1">
              <a:off x="2725" y="333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4452"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4453"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72" name="Oval 80"/>
            <p:cNvSpPr>
              <a:spLocks noChangeArrowheads="1"/>
            </p:cNvSpPr>
            <p:nvPr/>
          </p:nvSpPr>
          <p:spPr bwMode="gray">
            <a:xfrm>
              <a:off x="2254" y="1404"/>
              <a:ext cx="1257" cy="245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4455" name="Oval 81"/>
            <p:cNvSpPr>
              <a:spLocks noChangeArrowheads="1"/>
            </p:cNvSpPr>
            <p:nvPr/>
          </p:nvSpPr>
          <p:spPr bwMode="gray">
            <a:xfrm>
              <a:off x="2257" y="1404"/>
              <a:ext cx="1257" cy="2455"/>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74" name="Oval 82"/>
            <p:cNvSpPr>
              <a:spLocks noChangeArrowheads="1"/>
            </p:cNvSpPr>
            <p:nvPr/>
          </p:nvSpPr>
          <p:spPr bwMode="gray">
            <a:xfrm>
              <a:off x="2338" y="1404"/>
              <a:ext cx="1097" cy="245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4457" name="Oval 83"/>
            <p:cNvSpPr>
              <a:spLocks noChangeArrowheads="1"/>
            </p:cNvSpPr>
            <p:nvPr/>
          </p:nvSpPr>
          <p:spPr bwMode="gray">
            <a:xfrm>
              <a:off x="2337" y="1404"/>
              <a:ext cx="1096" cy="2455"/>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3" name="Group 5"/>
          <p:cNvGrpSpPr>
            <a:grpSpLocks/>
          </p:cNvGrpSpPr>
          <p:nvPr/>
        </p:nvGrpSpPr>
        <p:grpSpPr bwMode="auto">
          <a:xfrm>
            <a:off x="1936696" y="3063063"/>
            <a:ext cx="8838142" cy="777417"/>
            <a:chOff x="384" y="1344"/>
            <a:chExt cx="3072" cy="381"/>
          </a:xfrm>
        </p:grpSpPr>
        <p:sp>
          <p:nvSpPr>
            <p:cNvPr id="8198" name="AutoShape 6"/>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853410">
                <a:defRPr/>
              </a:pPr>
              <a:endParaRPr lang="vi-VN" sz="1680">
                <a:solidFill>
                  <a:srgbClr val="000000"/>
                </a:solidFill>
              </a:endParaRPr>
            </a:p>
          </p:txBody>
        </p:sp>
        <p:sp>
          <p:nvSpPr>
            <p:cNvPr id="14445" name="AutoShape 7"/>
            <p:cNvSpPr>
              <a:spLocks noChangeArrowheads="1"/>
            </p:cNvSpPr>
            <p:nvPr/>
          </p:nvSpPr>
          <p:spPr bwMode="gray">
            <a:xfrm>
              <a:off x="448" y="1379"/>
              <a:ext cx="271" cy="331"/>
            </a:xfrm>
            <a:prstGeom prst="roundRect">
              <a:avLst>
                <a:gd name="adj" fmla="val 11921"/>
              </a:avLst>
            </a:prstGeom>
            <a:solidFill>
              <a:srgbClr val="002060"/>
            </a:solidFill>
            <a:ln w="38100">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00" name="Freeform 8"/>
            <p:cNvSpPr>
              <a:spLocks/>
            </p:cNvSpPr>
            <p:nvPr/>
          </p:nvSpPr>
          <p:spPr bwMode="gray">
            <a:xfrm>
              <a:off x="488" y="1399"/>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defTabSz="853410">
                <a:defRPr/>
              </a:pPr>
              <a:endParaRPr lang="vi-VN" sz="1680">
                <a:solidFill>
                  <a:srgbClr val="000000"/>
                </a:solidFill>
              </a:endParaRPr>
            </a:p>
          </p:txBody>
        </p:sp>
        <p:sp>
          <p:nvSpPr>
            <p:cNvPr id="8201" name="Text Box 9"/>
            <p:cNvSpPr txBox="1">
              <a:spLocks noChangeArrowheads="1"/>
            </p:cNvSpPr>
            <p:nvPr/>
          </p:nvSpPr>
          <p:spPr bwMode="gray">
            <a:xfrm>
              <a:off x="478" y="1383"/>
              <a:ext cx="211" cy="242"/>
            </a:xfrm>
            <a:prstGeom prst="rect">
              <a:avLst/>
            </a:prstGeom>
            <a:noFill/>
            <a:ln w="9525" algn="ctr">
              <a:noFill/>
              <a:miter lim="800000"/>
              <a:headEnd/>
              <a:tailEnd/>
            </a:ln>
            <a:effectLst>
              <a:outerShdw dist="35921" dir="2700000" algn="ctr" rotWithShape="0">
                <a:schemeClr val="tx1"/>
              </a:outerShdw>
            </a:effec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defTabSz="853410" fontAlgn="base">
                <a:spcBef>
                  <a:spcPct val="0"/>
                </a:spcBef>
                <a:spcAft>
                  <a:spcPct val="0"/>
                </a:spcAft>
                <a:defRPr/>
              </a:pPr>
              <a:r>
                <a:rPr lang="en-US" sz="2613" b="1">
                  <a:solidFill>
                    <a:srgbClr val="FF0000"/>
                  </a:solidFill>
                  <a:effectLst>
                    <a:outerShdw blurRad="38100" dist="38100" dir="2700000" algn="tl">
                      <a:srgbClr val="000000"/>
                    </a:outerShdw>
                  </a:effectLst>
                  <a:latin typeface="Times New Roman" pitchFamily="18" charset="0"/>
                </a:rPr>
                <a:t>B</a:t>
              </a:r>
            </a:p>
          </p:txBody>
        </p:sp>
        <p:sp>
          <p:nvSpPr>
            <p:cNvPr id="14448" name="Text Box 10"/>
            <p:cNvSpPr txBox="1">
              <a:spLocks noChangeArrowheads="1"/>
            </p:cNvSpPr>
            <p:nvPr/>
          </p:nvSpPr>
          <p:spPr bwMode="gray">
            <a:xfrm>
              <a:off x="709" y="1383"/>
              <a:ext cx="273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31562" fontAlgn="base">
                <a:spcBef>
                  <a:spcPct val="0"/>
                </a:spcBef>
                <a:spcAft>
                  <a:spcPct val="0"/>
                </a:spcAft>
                <a:defRPr/>
              </a:pPr>
              <a:r>
                <a:rPr lang="en-US" sz="1867" b="1" dirty="0" err="1">
                  <a:solidFill>
                    <a:srgbClr val="0000FF"/>
                  </a:solidFill>
                  <a:latin typeface="Times New Roman" pitchFamily="18" charset="0"/>
                  <a:cs typeface="Times New Roman" pitchFamily="18" charset="0"/>
                </a:rPr>
                <a:t>Không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cho</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mượn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bảo</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bạn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tự</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tạo</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một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tài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khoản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riêng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nếu</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cần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thì</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hướng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dẫn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bạn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tạo</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tài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khoản</a:t>
              </a:r>
              <a:endParaRPr lang="en-US" sz="1867" b="1" dirty="0">
                <a:solidFill>
                  <a:srgbClr val="0000FF"/>
                </a:solidFill>
                <a:latin typeface="Times New Roman" pitchFamily="18" charset="0"/>
                <a:cs typeface="Times New Roman" pitchFamily="18" charset="0"/>
              </a:endParaRPr>
            </a:p>
          </p:txBody>
        </p:sp>
      </p:grpSp>
      <p:grpSp>
        <p:nvGrpSpPr>
          <p:cNvPr id="4" name="Group 27"/>
          <p:cNvGrpSpPr>
            <a:grpSpLocks/>
          </p:cNvGrpSpPr>
          <p:nvPr/>
        </p:nvGrpSpPr>
        <p:grpSpPr bwMode="auto">
          <a:xfrm rot="5400000">
            <a:off x="1069180" y="1892109"/>
            <a:ext cx="926042" cy="868257"/>
            <a:chOff x="1872" y="1824"/>
            <a:chExt cx="2014" cy="1821"/>
          </a:xfrm>
        </p:grpSpPr>
        <p:sp>
          <p:nvSpPr>
            <p:cNvPr id="8220" name="AutoShape 28"/>
            <p:cNvSpPr>
              <a:spLocks noChangeArrowheads="1"/>
            </p:cNvSpPr>
            <p:nvPr/>
          </p:nvSpPr>
          <p:spPr bwMode="gray">
            <a:xfrm rot="16200000" flipH="1">
              <a:off x="1821" y="257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21" name="AutoShape 2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22" name="AutoShape 3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4438" name="Oval 3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4439" name="Oval 3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25" name="Oval 33"/>
            <p:cNvSpPr>
              <a:spLocks noChangeArrowheads="1"/>
            </p:cNvSpPr>
            <p:nvPr/>
          </p:nvSpPr>
          <p:spPr bwMode="gray">
            <a:xfrm>
              <a:off x="2602" y="2116"/>
              <a:ext cx="565" cy="103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4441" name="Oval 34"/>
            <p:cNvSpPr>
              <a:spLocks noChangeArrowheads="1"/>
            </p:cNvSpPr>
            <p:nvPr/>
          </p:nvSpPr>
          <p:spPr bwMode="gray">
            <a:xfrm>
              <a:off x="2602" y="2116"/>
              <a:ext cx="565" cy="1035"/>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27" name="Oval 35"/>
            <p:cNvSpPr>
              <a:spLocks noChangeArrowheads="1"/>
            </p:cNvSpPr>
            <p:nvPr/>
          </p:nvSpPr>
          <p:spPr bwMode="gray">
            <a:xfrm>
              <a:off x="2336" y="2116"/>
              <a:ext cx="1096" cy="103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4443" name="Oval 36"/>
            <p:cNvSpPr>
              <a:spLocks noChangeArrowheads="1"/>
            </p:cNvSpPr>
            <p:nvPr/>
          </p:nvSpPr>
          <p:spPr bwMode="gray">
            <a:xfrm>
              <a:off x="2337" y="2116"/>
              <a:ext cx="1096" cy="1035"/>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5" name="Group 74"/>
          <p:cNvGrpSpPr>
            <a:grpSpLocks/>
          </p:cNvGrpSpPr>
          <p:nvPr/>
        </p:nvGrpSpPr>
        <p:grpSpPr bwMode="auto">
          <a:xfrm rot="5400000">
            <a:off x="1391402" y="3224874"/>
            <a:ext cx="416348" cy="493387"/>
            <a:chOff x="1872" y="1404"/>
            <a:chExt cx="2014" cy="2455"/>
          </a:xfrm>
        </p:grpSpPr>
        <p:sp>
          <p:nvSpPr>
            <p:cNvPr id="94" name="AutoShape 75"/>
            <p:cNvSpPr>
              <a:spLocks noChangeArrowheads="1"/>
            </p:cNvSpPr>
            <p:nvPr/>
          </p:nvSpPr>
          <p:spPr bwMode="gray">
            <a:xfrm rot="16200000" flipH="1">
              <a:off x="1821"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95" name="AutoShape 76"/>
            <p:cNvSpPr>
              <a:spLocks noChangeArrowheads="1"/>
            </p:cNvSpPr>
            <p:nvPr/>
          </p:nvSpPr>
          <p:spPr bwMode="gray">
            <a:xfrm rot="5400000" flipH="1">
              <a:off x="3627" y="2391"/>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96" name="AutoShape 77"/>
            <p:cNvSpPr>
              <a:spLocks noChangeArrowheads="1"/>
            </p:cNvSpPr>
            <p:nvPr/>
          </p:nvSpPr>
          <p:spPr bwMode="gray">
            <a:xfrm rot="10800000" flipH="1">
              <a:off x="2725" y="333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4429"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4430"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99" name="Oval 80"/>
            <p:cNvSpPr>
              <a:spLocks noChangeArrowheads="1"/>
            </p:cNvSpPr>
            <p:nvPr/>
          </p:nvSpPr>
          <p:spPr bwMode="gray">
            <a:xfrm>
              <a:off x="2254" y="1404"/>
              <a:ext cx="1257" cy="245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4432" name="Oval 81"/>
            <p:cNvSpPr>
              <a:spLocks noChangeArrowheads="1"/>
            </p:cNvSpPr>
            <p:nvPr/>
          </p:nvSpPr>
          <p:spPr bwMode="gray">
            <a:xfrm>
              <a:off x="2257" y="1404"/>
              <a:ext cx="1257" cy="2455"/>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01" name="Oval 82"/>
            <p:cNvSpPr>
              <a:spLocks noChangeArrowheads="1"/>
            </p:cNvSpPr>
            <p:nvPr/>
          </p:nvSpPr>
          <p:spPr bwMode="gray">
            <a:xfrm>
              <a:off x="2338" y="1404"/>
              <a:ext cx="1097" cy="245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4434" name="Oval 83"/>
            <p:cNvSpPr>
              <a:spLocks noChangeArrowheads="1"/>
            </p:cNvSpPr>
            <p:nvPr/>
          </p:nvSpPr>
          <p:spPr bwMode="gray">
            <a:xfrm>
              <a:off x="2337" y="1404"/>
              <a:ext cx="1096" cy="2455"/>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6" name="Group 74"/>
          <p:cNvGrpSpPr>
            <a:grpSpLocks/>
          </p:cNvGrpSpPr>
          <p:nvPr/>
        </p:nvGrpSpPr>
        <p:grpSpPr bwMode="auto">
          <a:xfrm rot="5400000">
            <a:off x="1391402" y="4342051"/>
            <a:ext cx="416348" cy="493387"/>
            <a:chOff x="1872" y="1404"/>
            <a:chExt cx="2014" cy="2455"/>
          </a:xfrm>
        </p:grpSpPr>
        <p:sp>
          <p:nvSpPr>
            <p:cNvPr id="107" name="AutoShape 75"/>
            <p:cNvSpPr>
              <a:spLocks noChangeArrowheads="1"/>
            </p:cNvSpPr>
            <p:nvPr/>
          </p:nvSpPr>
          <p:spPr bwMode="gray">
            <a:xfrm rot="16200000" flipH="1">
              <a:off x="1821"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08" name="AutoShape 76"/>
            <p:cNvSpPr>
              <a:spLocks noChangeArrowheads="1"/>
            </p:cNvSpPr>
            <p:nvPr/>
          </p:nvSpPr>
          <p:spPr bwMode="gray">
            <a:xfrm rot="5400000" flipH="1">
              <a:off x="3627" y="2391"/>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09" name="AutoShape 77"/>
            <p:cNvSpPr>
              <a:spLocks noChangeArrowheads="1"/>
            </p:cNvSpPr>
            <p:nvPr/>
          </p:nvSpPr>
          <p:spPr bwMode="gray">
            <a:xfrm rot="10800000" flipH="1">
              <a:off x="2725" y="333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4420"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4421"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12" name="Oval 80"/>
            <p:cNvSpPr>
              <a:spLocks noChangeArrowheads="1"/>
            </p:cNvSpPr>
            <p:nvPr/>
          </p:nvSpPr>
          <p:spPr bwMode="gray">
            <a:xfrm>
              <a:off x="2254" y="1404"/>
              <a:ext cx="1257" cy="245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4423" name="Oval 81"/>
            <p:cNvSpPr>
              <a:spLocks noChangeArrowheads="1"/>
            </p:cNvSpPr>
            <p:nvPr/>
          </p:nvSpPr>
          <p:spPr bwMode="gray">
            <a:xfrm>
              <a:off x="2257" y="1404"/>
              <a:ext cx="1257" cy="2455"/>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14" name="Oval 82"/>
            <p:cNvSpPr>
              <a:spLocks noChangeArrowheads="1"/>
            </p:cNvSpPr>
            <p:nvPr/>
          </p:nvSpPr>
          <p:spPr bwMode="gray">
            <a:xfrm>
              <a:off x="2338" y="1404"/>
              <a:ext cx="1097" cy="245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4425" name="Oval 83"/>
            <p:cNvSpPr>
              <a:spLocks noChangeArrowheads="1"/>
            </p:cNvSpPr>
            <p:nvPr/>
          </p:nvSpPr>
          <p:spPr bwMode="gray">
            <a:xfrm>
              <a:off x="2337" y="1404"/>
              <a:ext cx="1096" cy="2455"/>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7" name="Group 74"/>
          <p:cNvGrpSpPr>
            <a:grpSpLocks/>
          </p:cNvGrpSpPr>
          <p:nvPr/>
        </p:nvGrpSpPr>
        <p:grpSpPr bwMode="auto">
          <a:xfrm rot="5400000">
            <a:off x="1391402" y="5408851"/>
            <a:ext cx="416348" cy="493387"/>
            <a:chOff x="1872" y="1404"/>
            <a:chExt cx="2014" cy="2455"/>
          </a:xfrm>
        </p:grpSpPr>
        <p:sp>
          <p:nvSpPr>
            <p:cNvPr id="117" name="AutoShape 75"/>
            <p:cNvSpPr>
              <a:spLocks noChangeArrowheads="1"/>
            </p:cNvSpPr>
            <p:nvPr/>
          </p:nvSpPr>
          <p:spPr bwMode="gray">
            <a:xfrm rot="16200000" flipH="1">
              <a:off x="1821"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18" name="AutoShape 76"/>
            <p:cNvSpPr>
              <a:spLocks noChangeArrowheads="1"/>
            </p:cNvSpPr>
            <p:nvPr/>
          </p:nvSpPr>
          <p:spPr bwMode="gray">
            <a:xfrm rot="5400000" flipH="1">
              <a:off x="3627" y="2391"/>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19" name="AutoShape 77"/>
            <p:cNvSpPr>
              <a:spLocks noChangeArrowheads="1"/>
            </p:cNvSpPr>
            <p:nvPr/>
          </p:nvSpPr>
          <p:spPr bwMode="gray">
            <a:xfrm rot="10800000" flipH="1">
              <a:off x="2725" y="333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4411"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4412"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22" name="Oval 80"/>
            <p:cNvSpPr>
              <a:spLocks noChangeArrowheads="1"/>
            </p:cNvSpPr>
            <p:nvPr/>
          </p:nvSpPr>
          <p:spPr bwMode="gray">
            <a:xfrm>
              <a:off x="2254" y="1404"/>
              <a:ext cx="1257" cy="245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4414" name="Oval 81"/>
            <p:cNvSpPr>
              <a:spLocks noChangeArrowheads="1"/>
            </p:cNvSpPr>
            <p:nvPr/>
          </p:nvSpPr>
          <p:spPr bwMode="gray">
            <a:xfrm>
              <a:off x="2257" y="1404"/>
              <a:ext cx="1257" cy="2455"/>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24" name="Oval 82"/>
            <p:cNvSpPr>
              <a:spLocks noChangeArrowheads="1"/>
            </p:cNvSpPr>
            <p:nvPr/>
          </p:nvSpPr>
          <p:spPr bwMode="gray">
            <a:xfrm>
              <a:off x="2338" y="1404"/>
              <a:ext cx="1097" cy="245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4416" name="Oval 83"/>
            <p:cNvSpPr>
              <a:spLocks noChangeArrowheads="1"/>
            </p:cNvSpPr>
            <p:nvPr/>
          </p:nvSpPr>
          <p:spPr bwMode="gray">
            <a:xfrm>
              <a:off x="2337" y="1404"/>
              <a:ext cx="1096" cy="2455"/>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8" name="Group 11"/>
          <p:cNvGrpSpPr>
            <a:grpSpLocks/>
          </p:cNvGrpSpPr>
          <p:nvPr/>
        </p:nvGrpSpPr>
        <p:grpSpPr bwMode="auto">
          <a:xfrm>
            <a:off x="2038932" y="5401437"/>
            <a:ext cx="8730231" cy="573405"/>
            <a:chOff x="508" y="2112"/>
            <a:chExt cx="3072" cy="387"/>
          </a:xfrm>
        </p:grpSpPr>
        <p:sp>
          <p:nvSpPr>
            <p:cNvPr id="8204" name="AutoShape 12"/>
            <p:cNvSpPr>
              <a:spLocks noChangeArrowheads="1"/>
            </p:cNvSpPr>
            <p:nvPr/>
          </p:nvSpPr>
          <p:spPr bwMode="gray">
            <a:xfrm>
              <a:off x="508" y="2112"/>
              <a:ext cx="3072"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853410">
                <a:defRPr/>
              </a:pPr>
              <a:endParaRPr lang="vi-VN" sz="1680">
                <a:solidFill>
                  <a:srgbClr val="000000"/>
                </a:solidFill>
              </a:endParaRPr>
            </a:p>
          </p:txBody>
        </p:sp>
        <p:sp>
          <p:nvSpPr>
            <p:cNvPr id="8205" name="AutoShape 13"/>
            <p:cNvSpPr>
              <a:spLocks noChangeArrowheads="1"/>
            </p:cNvSpPr>
            <p:nvPr/>
          </p:nvSpPr>
          <p:spPr bwMode="gray">
            <a:xfrm>
              <a:off x="514" y="2147"/>
              <a:ext cx="272" cy="352"/>
            </a:xfrm>
            <a:prstGeom prst="roundRect">
              <a:avLst>
                <a:gd name="adj" fmla="val 11921"/>
              </a:avLst>
            </a:prstGeom>
            <a:solidFill>
              <a:srgbClr val="002060"/>
            </a:solidFill>
            <a:ln w="38100">
              <a:solidFill>
                <a:schemeClr val="bg1"/>
              </a:solidFill>
              <a:round/>
              <a:headEnd/>
              <a:tailEnd/>
            </a:ln>
            <a:effectLst/>
          </p:spPr>
          <p:txBody>
            <a:bodyPr wrap="none" anchor="ctr"/>
            <a:lstStyle/>
            <a:p>
              <a:pPr defTabSz="853410">
                <a:defRPr/>
              </a:pPr>
              <a:endParaRPr lang="vi-VN" sz="1680">
                <a:solidFill>
                  <a:srgbClr val="000000"/>
                </a:solidFill>
              </a:endParaRPr>
            </a:p>
          </p:txBody>
        </p:sp>
        <p:sp>
          <p:nvSpPr>
            <p:cNvPr id="8206"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defTabSz="853410">
                <a:defRPr/>
              </a:pPr>
              <a:endParaRPr lang="vi-VN" sz="1680">
                <a:solidFill>
                  <a:srgbClr val="000000"/>
                </a:solidFill>
              </a:endParaRPr>
            </a:p>
          </p:txBody>
        </p:sp>
        <p:sp>
          <p:nvSpPr>
            <p:cNvPr id="8207" name="Text Box 15"/>
            <p:cNvSpPr txBox="1">
              <a:spLocks noChangeArrowheads="1"/>
            </p:cNvSpPr>
            <p:nvPr/>
          </p:nvSpPr>
          <p:spPr bwMode="gray">
            <a:xfrm>
              <a:off x="584" y="2139"/>
              <a:ext cx="150" cy="334"/>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defTabSz="853410" fontAlgn="base">
                <a:spcBef>
                  <a:spcPct val="0"/>
                </a:spcBef>
                <a:spcAft>
                  <a:spcPct val="0"/>
                </a:spcAft>
                <a:defRPr/>
              </a:pPr>
              <a:r>
                <a:rPr lang="en-US" sz="2613" b="1">
                  <a:solidFill>
                    <a:srgbClr val="FF0000"/>
                  </a:solidFill>
                  <a:effectLst>
                    <a:outerShdw blurRad="38100" dist="38100" dir="2700000" algn="tl">
                      <a:srgbClr val="000000"/>
                    </a:outerShdw>
                  </a:effectLst>
                  <a:latin typeface="Times New Roman" pitchFamily="18" charset="0"/>
                </a:rPr>
                <a:t>D</a:t>
              </a:r>
            </a:p>
          </p:txBody>
        </p:sp>
        <p:sp>
          <p:nvSpPr>
            <p:cNvPr id="14407" name="Text Box 16"/>
            <p:cNvSpPr txBox="1">
              <a:spLocks noChangeArrowheads="1"/>
            </p:cNvSpPr>
            <p:nvPr/>
          </p:nvSpPr>
          <p:spPr bwMode="gray">
            <a:xfrm>
              <a:off x="786" y="2197"/>
              <a:ext cx="2762"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31562" fontAlgn="base">
                <a:spcBef>
                  <a:spcPct val="0"/>
                </a:spcBef>
                <a:spcAft>
                  <a:spcPct val="0"/>
                </a:spcAft>
                <a:defRPr/>
              </a:pPr>
              <a:r>
                <a:rPr lang="en-US" sz="1867" b="1" dirty="0">
                  <a:solidFill>
                    <a:srgbClr val="0000FF"/>
                  </a:solidFill>
                  <a:latin typeface="Times New Roman" pitchFamily="18" charset="0"/>
                  <a:cs typeface="Times New Roman" pitchFamily="18" charset="0"/>
                </a:rPr>
                <a:t>Cho </a:t>
              </a:r>
              <a:r>
                <a:rPr lang="en-US" sz="1867" b="1" dirty="0" err="1">
                  <a:solidFill>
                    <a:srgbClr val="0000FF"/>
                  </a:solidFill>
                  <a:latin typeface="Times New Roman" pitchFamily="18" charset="0"/>
                  <a:cs typeface="Times New Roman" pitchFamily="18" charset="0"/>
                </a:rPr>
                <a:t>mượn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một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ngày</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thôi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rồi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lấy</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lại</a:t>
              </a:r>
              <a:endParaRPr lang="en-US" sz="1867" b="1" dirty="0">
                <a:solidFill>
                  <a:srgbClr val="0000FF"/>
                </a:solidFill>
                <a:latin typeface="Times New Roman" pitchFamily="18" charset="0"/>
                <a:cs typeface="Times New Roman" pitchFamily="18" charset="0"/>
              </a:endParaRPr>
            </a:p>
          </p:txBody>
        </p:sp>
      </p:grpSp>
      <p:grpSp>
        <p:nvGrpSpPr>
          <p:cNvPr id="9" name="Group 37"/>
          <p:cNvGrpSpPr>
            <a:grpSpLocks/>
          </p:cNvGrpSpPr>
          <p:nvPr/>
        </p:nvGrpSpPr>
        <p:grpSpPr bwMode="auto">
          <a:xfrm rot="5400000">
            <a:off x="1098815" y="3025584"/>
            <a:ext cx="926041" cy="868257"/>
            <a:chOff x="1872" y="1824"/>
            <a:chExt cx="2014" cy="1821"/>
          </a:xfrm>
        </p:grpSpPr>
        <p:sp>
          <p:nvSpPr>
            <p:cNvPr id="8230" name="AutoShape 38"/>
            <p:cNvSpPr>
              <a:spLocks noChangeArrowheads="1"/>
            </p:cNvSpPr>
            <p:nvPr/>
          </p:nvSpPr>
          <p:spPr bwMode="gray">
            <a:xfrm rot="16200000" flipH="1">
              <a:off x="1821" y="257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31" name="AutoShape 3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32" name="AutoShape 4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4397" name="Oval 4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4398" name="Oval 4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35" name="Oval 43"/>
            <p:cNvSpPr>
              <a:spLocks noChangeArrowheads="1"/>
            </p:cNvSpPr>
            <p:nvPr/>
          </p:nvSpPr>
          <p:spPr bwMode="gray">
            <a:xfrm>
              <a:off x="2602" y="2116"/>
              <a:ext cx="565" cy="103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4400" name="Oval 44"/>
            <p:cNvSpPr>
              <a:spLocks noChangeArrowheads="1"/>
            </p:cNvSpPr>
            <p:nvPr/>
          </p:nvSpPr>
          <p:spPr bwMode="gray">
            <a:xfrm>
              <a:off x="2602" y="2116"/>
              <a:ext cx="565" cy="1035"/>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37" name="Oval 45"/>
            <p:cNvSpPr>
              <a:spLocks noChangeArrowheads="1"/>
            </p:cNvSpPr>
            <p:nvPr/>
          </p:nvSpPr>
          <p:spPr bwMode="gray">
            <a:xfrm>
              <a:off x="2336" y="2116"/>
              <a:ext cx="1096" cy="103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4402" name="Oval 46"/>
            <p:cNvSpPr>
              <a:spLocks noChangeArrowheads="1"/>
            </p:cNvSpPr>
            <p:nvPr/>
          </p:nvSpPr>
          <p:spPr bwMode="gray">
            <a:xfrm>
              <a:off x="2337" y="2116"/>
              <a:ext cx="1096" cy="1035"/>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10" name="Group 27"/>
          <p:cNvGrpSpPr>
            <a:grpSpLocks/>
          </p:cNvGrpSpPr>
          <p:nvPr/>
        </p:nvGrpSpPr>
        <p:grpSpPr bwMode="auto">
          <a:xfrm rot="5400000">
            <a:off x="1069182" y="4166468"/>
            <a:ext cx="926041" cy="868257"/>
            <a:chOff x="1872" y="1824"/>
            <a:chExt cx="2014" cy="1821"/>
          </a:xfrm>
        </p:grpSpPr>
        <p:sp>
          <p:nvSpPr>
            <p:cNvPr id="133" name="AutoShape 28"/>
            <p:cNvSpPr>
              <a:spLocks noChangeArrowheads="1"/>
            </p:cNvSpPr>
            <p:nvPr/>
          </p:nvSpPr>
          <p:spPr bwMode="gray">
            <a:xfrm rot="16200000" flipH="1">
              <a:off x="1821" y="257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4" name="AutoShape 2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5" name="AutoShape 3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4388" name="Oval 3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4389" name="Oval 3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38" name="Oval 33"/>
            <p:cNvSpPr>
              <a:spLocks noChangeArrowheads="1"/>
            </p:cNvSpPr>
            <p:nvPr/>
          </p:nvSpPr>
          <p:spPr bwMode="gray">
            <a:xfrm>
              <a:off x="2602" y="2116"/>
              <a:ext cx="565" cy="103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4391" name="Oval 34"/>
            <p:cNvSpPr>
              <a:spLocks noChangeArrowheads="1"/>
            </p:cNvSpPr>
            <p:nvPr/>
          </p:nvSpPr>
          <p:spPr bwMode="gray">
            <a:xfrm>
              <a:off x="2602" y="2116"/>
              <a:ext cx="565" cy="1035"/>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40" name="Oval 35"/>
            <p:cNvSpPr>
              <a:spLocks noChangeArrowheads="1"/>
            </p:cNvSpPr>
            <p:nvPr/>
          </p:nvSpPr>
          <p:spPr bwMode="gray">
            <a:xfrm>
              <a:off x="2336" y="2116"/>
              <a:ext cx="1096" cy="103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4393" name="Oval 36"/>
            <p:cNvSpPr>
              <a:spLocks noChangeArrowheads="1"/>
            </p:cNvSpPr>
            <p:nvPr/>
          </p:nvSpPr>
          <p:spPr bwMode="gray">
            <a:xfrm>
              <a:off x="2337" y="2116"/>
              <a:ext cx="1096" cy="1035"/>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11" name="Group 11"/>
          <p:cNvGrpSpPr>
            <a:grpSpLocks/>
          </p:cNvGrpSpPr>
          <p:nvPr/>
        </p:nvGrpSpPr>
        <p:grpSpPr bwMode="auto">
          <a:xfrm>
            <a:off x="1995962" y="2058795"/>
            <a:ext cx="8778876" cy="610447"/>
            <a:chOff x="508" y="2112"/>
            <a:chExt cx="3072" cy="382"/>
          </a:xfrm>
        </p:grpSpPr>
        <p:sp>
          <p:nvSpPr>
            <p:cNvPr id="143" name="AutoShape 12"/>
            <p:cNvSpPr>
              <a:spLocks noChangeArrowheads="1"/>
            </p:cNvSpPr>
            <p:nvPr/>
          </p:nvSpPr>
          <p:spPr bwMode="gray">
            <a:xfrm>
              <a:off x="508" y="2112"/>
              <a:ext cx="3072"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853410">
                <a:defRPr/>
              </a:pPr>
              <a:endParaRPr lang="vi-VN" sz="1680">
                <a:solidFill>
                  <a:srgbClr val="000000"/>
                </a:solidFill>
              </a:endParaRPr>
            </a:p>
          </p:txBody>
        </p:sp>
        <p:sp>
          <p:nvSpPr>
            <p:cNvPr id="144" name="AutoShape 13"/>
            <p:cNvSpPr>
              <a:spLocks noChangeArrowheads="1"/>
            </p:cNvSpPr>
            <p:nvPr/>
          </p:nvSpPr>
          <p:spPr bwMode="gray">
            <a:xfrm>
              <a:off x="514" y="2134"/>
              <a:ext cx="273" cy="360"/>
            </a:xfrm>
            <a:prstGeom prst="roundRect">
              <a:avLst>
                <a:gd name="adj" fmla="val 11921"/>
              </a:avLst>
            </a:prstGeom>
            <a:solidFill>
              <a:srgbClr val="002060"/>
            </a:solidFill>
            <a:ln w="38100">
              <a:solidFill>
                <a:schemeClr val="bg1"/>
              </a:solidFill>
              <a:round/>
              <a:headEnd/>
              <a:tailEnd/>
            </a:ln>
            <a:effectLst/>
          </p:spPr>
          <p:txBody>
            <a:bodyPr wrap="none" anchor="ctr"/>
            <a:lstStyle/>
            <a:p>
              <a:pPr defTabSz="853410">
                <a:defRPr/>
              </a:pPr>
              <a:endParaRPr lang="vi-VN" sz="1680">
                <a:solidFill>
                  <a:srgbClr val="000000"/>
                </a:solidFill>
              </a:endParaRPr>
            </a:p>
          </p:txBody>
        </p:sp>
        <p:sp>
          <p:nvSpPr>
            <p:cNvPr id="145"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defTabSz="853410">
                <a:defRPr/>
              </a:pPr>
              <a:endParaRPr lang="vi-VN" sz="1680">
                <a:solidFill>
                  <a:srgbClr val="000000"/>
                </a:solidFill>
              </a:endParaRPr>
            </a:p>
          </p:txBody>
        </p:sp>
        <p:sp>
          <p:nvSpPr>
            <p:cNvPr id="146" name="Text Box 15"/>
            <p:cNvSpPr txBox="1">
              <a:spLocks noChangeArrowheads="1"/>
            </p:cNvSpPr>
            <p:nvPr/>
          </p:nvSpPr>
          <p:spPr bwMode="gray">
            <a:xfrm>
              <a:off x="590" y="2139"/>
              <a:ext cx="149" cy="309"/>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defTabSz="853410" fontAlgn="base">
                <a:spcBef>
                  <a:spcPct val="0"/>
                </a:spcBef>
                <a:spcAft>
                  <a:spcPct val="0"/>
                </a:spcAft>
                <a:defRPr/>
              </a:pPr>
              <a:r>
                <a:rPr lang="en-US" sz="2613" b="1">
                  <a:solidFill>
                    <a:srgbClr val="FF0000"/>
                  </a:solidFill>
                  <a:effectLst>
                    <a:outerShdw blurRad="38100" dist="38100" dir="2700000" algn="tl">
                      <a:srgbClr val="000000"/>
                    </a:outerShdw>
                  </a:effectLst>
                  <a:latin typeface="Times New Roman" pitchFamily="18" charset="0"/>
                </a:rPr>
                <a:t>A</a:t>
              </a:r>
            </a:p>
          </p:txBody>
        </p:sp>
        <p:sp>
          <p:nvSpPr>
            <p:cNvPr id="14384" name="Text Box 16"/>
            <p:cNvSpPr txBox="1">
              <a:spLocks noChangeArrowheads="1"/>
            </p:cNvSpPr>
            <p:nvPr/>
          </p:nvSpPr>
          <p:spPr bwMode="gray">
            <a:xfrm>
              <a:off x="818" y="2199"/>
              <a:ext cx="2732"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31562" fontAlgn="base">
                <a:spcBef>
                  <a:spcPct val="0"/>
                </a:spcBef>
                <a:spcAft>
                  <a:spcPct val="0"/>
                </a:spcAft>
                <a:defRPr/>
              </a:pPr>
              <a:r>
                <a:rPr lang="en-US" sz="1867" b="1" dirty="0">
                  <a:solidFill>
                    <a:srgbClr val="0000FF"/>
                  </a:solidFill>
                  <a:latin typeface="Times New Roman" pitchFamily="18" charset="0"/>
                  <a:cs typeface="Times New Roman" pitchFamily="18" charset="0"/>
                </a:rPr>
                <a:t>Cho </a:t>
              </a:r>
              <a:r>
                <a:rPr lang="en-US" sz="1867" b="1" dirty="0" err="1">
                  <a:solidFill>
                    <a:srgbClr val="0000FF"/>
                  </a:solidFill>
                  <a:latin typeface="Times New Roman" pitchFamily="18" charset="0"/>
                  <a:cs typeface="Times New Roman" pitchFamily="18" charset="0"/>
                </a:rPr>
                <a:t>mượn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ngay</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không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cần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điều</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kiện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gì</a:t>
              </a:r>
              <a:endParaRPr lang="en-US" sz="1867" b="1" dirty="0">
                <a:solidFill>
                  <a:srgbClr val="0000FF"/>
                </a:solidFill>
                <a:latin typeface="Times New Roman" pitchFamily="18" charset="0"/>
                <a:cs typeface="Times New Roman" pitchFamily="18" charset="0"/>
              </a:endParaRPr>
            </a:p>
          </p:txBody>
        </p:sp>
      </p:grpSp>
      <p:grpSp>
        <p:nvGrpSpPr>
          <p:cNvPr id="12" name="Group 37"/>
          <p:cNvGrpSpPr>
            <a:grpSpLocks/>
          </p:cNvGrpSpPr>
          <p:nvPr/>
        </p:nvGrpSpPr>
        <p:grpSpPr bwMode="auto">
          <a:xfrm rot="5400000">
            <a:off x="1098815" y="5233268"/>
            <a:ext cx="926041" cy="868257"/>
            <a:chOff x="1872" y="1824"/>
            <a:chExt cx="2014" cy="1821"/>
          </a:xfrm>
        </p:grpSpPr>
        <p:sp>
          <p:nvSpPr>
            <p:cNvPr id="149" name="AutoShape 38"/>
            <p:cNvSpPr>
              <a:spLocks noChangeArrowheads="1"/>
            </p:cNvSpPr>
            <p:nvPr/>
          </p:nvSpPr>
          <p:spPr bwMode="gray">
            <a:xfrm rot="16200000" flipH="1">
              <a:off x="1821" y="257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0" name="AutoShape 3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1" name="AutoShape 4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4374" name="Oval 4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4375" name="Oval 4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4" name="Oval 43"/>
            <p:cNvSpPr>
              <a:spLocks noChangeArrowheads="1"/>
            </p:cNvSpPr>
            <p:nvPr/>
          </p:nvSpPr>
          <p:spPr bwMode="gray">
            <a:xfrm>
              <a:off x="2602" y="2116"/>
              <a:ext cx="565" cy="103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4377" name="Oval 44"/>
            <p:cNvSpPr>
              <a:spLocks noChangeArrowheads="1"/>
            </p:cNvSpPr>
            <p:nvPr/>
          </p:nvSpPr>
          <p:spPr bwMode="gray">
            <a:xfrm>
              <a:off x="2602" y="2116"/>
              <a:ext cx="565" cy="1035"/>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6" name="Oval 45"/>
            <p:cNvSpPr>
              <a:spLocks noChangeArrowheads="1"/>
            </p:cNvSpPr>
            <p:nvPr/>
          </p:nvSpPr>
          <p:spPr bwMode="gray">
            <a:xfrm>
              <a:off x="2336" y="2116"/>
              <a:ext cx="1096" cy="103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4379" name="Oval 46"/>
            <p:cNvSpPr>
              <a:spLocks noChangeArrowheads="1"/>
            </p:cNvSpPr>
            <p:nvPr/>
          </p:nvSpPr>
          <p:spPr bwMode="gray">
            <a:xfrm>
              <a:off x="2337" y="2116"/>
              <a:ext cx="1096" cy="1035"/>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13" name="Group 11"/>
          <p:cNvGrpSpPr>
            <a:grpSpLocks/>
          </p:cNvGrpSpPr>
          <p:nvPr/>
        </p:nvGrpSpPr>
        <p:grpSpPr bwMode="auto">
          <a:xfrm>
            <a:off x="2056711" y="4266938"/>
            <a:ext cx="8718127" cy="718470"/>
            <a:chOff x="508" y="2112"/>
            <a:chExt cx="3072" cy="410"/>
          </a:xfrm>
        </p:grpSpPr>
        <p:sp>
          <p:nvSpPr>
            <p:cNvPr id="192" name="AutoShape 12"/>
            <p:cNvSpPr>
              <a:spLocks noChangeArrowheads="1"/>
            </p:cNvSpPr>
            <p:nvPr/>
          </p:nvSpPr>
          <p:spPr bwMode="gray">
            <a:xfrm>
              <a:off x="508" y="2112"/>
              <a:ext cx="3072"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853410">
                <a:defRPr/>
              </a:pPr>
              <a:endParaRPr lang="vi-VN" sz="1680">
                <a:solidFill>
                  <a:srgbClr val="000000"/>
                </a:solidFill>
              </a:endParaRPr>
            </a:p>
          </p:txBody>
        </p:sp>
        <p:sp>
          <p:nvSpPr>
            <p:cNvPr id="193" name="AutoShape 13"/>
            <p:cNvSpPr>
              <a:spLocks noChangeArrowheads="1"/>
            </p:cNvSpPr>
            <p:nvPr/>
          </p:nvSpPr>
          <p:spPr bwMode="gray">
            <a:xfrm>
              <a:off x="514" y="2147"/>
              <a:ext cx="271" cy="352"/>
            </a:xfrm>
            <a:prstGeom prst="roundRect">
              <a:avLst>
                <a:gd name="adj" fmla="val 11921"/>
              </a:avLst>
            </a:prstGeom>
            <a:solidFill>
              <a:srgbClr val="002060"/>
            </a:solidFill>
            <a:ln w="38100">
              <a:solidFill>
                <a:schemeClr val="bg1"/>
              </a:solidFill>
              <a:round/>
              <a:headEnd/>
              <a:tailEnd/>
            </a:ln>
            <a:effectLst/>
          </p:spPr>
          <p:txBody>
            <a:bodyPr wrap="none" anchor="ctr"/>
            <a:lstStyle/>
            <a:p>
              <a:pPr defTabSz="853410">
                <a:defRPr/>
              </a:pPr>
              <a:endParaRPr lang="vi-VN" sz="1680">
                <a:solidFill>
                  <a:srgbClr val="000000"/>
                </a:solidFill>
              </a:endParaRPr>
            </a:p>
          </p:txBody>
        </p:sp>
        <p:sp>
          <p:nvSpPr>
            <p:cNvPr id="194"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defTabSz="853410">
                <a:defRPr/>
              </a:pPr>
              <a:endParaRPr lang="vi-VN" sz="1680">
                <a:solidFill>
                  <a:srgbClr val="000000"/>
                </a:solidFill>
              </a:endParaRPr>
            </a:p>
          </p:txBody>
        </p:sp>
        <p:sp>
          <p:nvSpPr>
            <p:cNvPr id="195" name="Text Box 15"/>
            <p:cNvSpPr txBox="1">
              <a:spLocks noChangeArrowheads="1"/>
            </p:cNvSpPr>
            <p:nvPr/>
          </p:nvSpPr>
          <p:spPr bwMode="gray">
            <a:xfrm>
              <a:off x="569" y="2139"/>
              <a:ext cx="150" cy="282"/>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defTabSz="853410" fontAlgn="base">
                <a:spcBef>
                  <a:spcPct val="0"/>
                </a:spcBef>
                <a:spcAft>
                  <a:spcPct val="0"/>
                </a:spcAft>
                <a:defRPr/>
              </a:pPr>
              <a:r>
                <a:rPr lang="en-US" sz="2613" b="1">
                  <a:solidFill>
                    <a:srgbClr val="FF0000"/>
                  </a:solidFill>
                  <a:effectLst>
                    <a:outerShdw blurRad="38100" dist="38100" dir="2700000" algn="tl">
                      <a:srgbClr val="000000"/>
                    </a:outerShdw>
                  </a:effectLst>
                  <a:latin typeface="Times New Roman" pitchFamily="18" charset="0"/>
                </a:rPr>
                <a:t>C</a:t>
              </a:r>
            </a:p>
          </p:txBody>
        </p:sp>
        <p:sp>
          <p:nvSpPr>
            <p:cNvPr id="14370" name="Text Box 16"/>
            <p:cNvSpPr txBox="1">
              <a:spLocks noChangeArrowheads="1"/>
            </p:cNvSpPr>
            <p:nvPr/>
          </p:nvSpPr>
          <p:spPr bwMode="gray">
            <a:xfrm>
              <a:off x="779" y="2141"/>
              <a:ext cx="2793" cy="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31562" fontAlgn="base">
                <a:spcBef>
                  <a:spcPct val="0"/>
                </a:spcBef>
                <a:spcAft>
                  <a:spcPct val="0"/>
                </a:spcAft>
                <a:defRPr/>
              </a:pPr>
              <a:r>
                <a:rPr lang="en-US" sz="1867" b="1" dirty="0">
                  <a:solidFill>
                    <a:srgbClr val="0000FF"/>
                  </a:solidFill>
                  <a:latin typeface="Times New Roman" pitchFamily="18" charset="0"/>
                  <a:cs typeface="Times New Roman" pitchFamily="18" charset="0"/>
                </a:rPr>
                <a:t>Cho </a:t>
              </a:r>
              <a:r>
                <a:rPr lang="en-US" sz="1867" b="1" dirty="0" err="1">
                  <a:solidFill>
                    <a:srgbClr val="0000FF"/>
                  </a:solidFill>
                  <a:latin typeface="Times New Roman" pitchFamily="18" charset="0"/>
                  <a:cs typeface="Times New Roman" pitchFamily="18" charset="0"/>
                </a:rPr>
                <a:t>mượn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nhưng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yêu</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cầu</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bạn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phải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hứa</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không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được</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dùng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để</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làm</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việc</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gì</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không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đúng</a:t>
              </a:r>
              <a:endParaRPr lang="en-US" sz="1867" b="1" dirty="0">
                <a:solidFill>
                  <a:srgbClr val="0000FF"/>
                </a:solidFill>
                <a:latin typeface="Times New Roman" pitchFamily="18" charset="0"/>
                <a:cs typeface="Times New Roman" pitchFamily="18" charset="0"/>
              </a:endParaRPr>
            </a:p>
          </p:txBody>
        </p:sp>
      </p:grpSp>
      <p:sp>
        <p:nvSpPr>
          <p:cNvPr id="116" name="10-Point Star 115"/>
          <p:cNvSpPr/>
          <p:nvPr/>
        </p:nvSpPr>
        <p:spPr>
          <a:xfrm>
            <a:off x="11270824" y="4648078"/>
            <a:ext cx="466725" cy="466725"/>
          </a:xfrm>
          <a:prstGeom prst="star10">
            <a:avLst/>
          </a:prstGeom>
        </p:spPr>
        <p:style>
          <a:lnRef idx="0">
            <a:schemeClr val="accent3"/>
          </a:lnRef>
          <a:fillRef idx="3">
            <a:schemeClr val="accent3"/>
          </a:fillRef>
          <a:effectRef idx="3">
            <a:schemeClr val="accent3"/>
          </a:effectRef>
          <a:fontRef idx="minor">
            <a:schemeClr val="lt1"/>
          </a:fontRef>
        </p:style>
        <p:txBody>
          <a:bodyPr anchor="ctr"/>
          <a:lstStyle/>
          <a:p>
            <a:pPr algn="ctr" defTabSz="853410" fontAlgn="base">
              <a:spcBef>
                <a:spcPct val="0"/>
              </a:spcBef>
              <a:spcAft>
                <a:spcPct val="0"/>
              </a:spcAft>
              <a:defRPr/>
            </a:pPr>
            <a:endParaRPr lang="vi-VN" sz="1680">
              <a:solidFill>
                <a:srgbClr val="FFFFFF"/>
              </a:solidFill>
            </a:endParaRPr>
          </a:p>
        </p:txBody>
      </p:sp>
      <p:grpSp>
        <p:nvGrpSpPr>
          <p:cNvPr id="33914" name="Group 122"/>
          <p:cNvGrpSpPr>
            <a:grpSpLocks/>
          </p:cNvGrpSpPr>
          <p:nvPr/>
        </p:nvGrpSpPr>
        <p:grpSpPr bwMode="auto">
          <a:xfrm>
            <a:off x="1176577" y="757286"/>
            <a:ext cx="9598262" cy="881592"/>
            <a:chOff x="294" y="611"/>
            <a:chExt cx="5157" cy="595"/>
          </a:xfrm>
          <a:solidFill>
            <a:schemeClr val="bg2">
              <a:lumMod val="20000"/>
              <a:lumOff val="80000"/>
            </a:schemeClr>
          </a:solidFill>
        </p:grpSpPr>
        <p:sp>
          <p:nvSpPr>
            <p:cNvPr id="8209" name="AutoShape 17"/>
            <p:cNvSpPr>
              <a:spLocks noChangeArrowheads="1"/>
            </p:cNvSpPr>
            <p:nvPr/>
          </p:nvSpPr>
          <p:spPr bwMode="gray">
            <a:xfrm>
              <a:off x="294" y="611"/>
              <a:ext cx="5157" cy="595"/>
            </a:xfrm>
            <a:prstGeom prst="roundRect">
              <a:avLst>
                <a:gd name="adj" fmla="val 50000"/>
              </a:avLst>
            </a:prstGeom>
            <a:grpFill/>
            <a:ln w="38100" cap="rnd" algn="ctr">
              <a:solidFill>
                <a:srgbClr val="FFC000"/>
              </a:solidFill>
              <a:round/>
              <a:headEnd/>
              <a:tailEnd/>
            </a:ln>
            <a:effectLst>
              <a:outerShdw blurRad="50800" dist="38100" dir="5400000" algn="t" rotWithShape="0">
                <a:prstClr val="black">
                  <a:alpha val="40000"/>
                </a:prstClr>
              </a:outerShdw>
            </a:effectLst>
            <a:scene3d>
              <a:camera prst="orthographicFront">
                <a:rot lat="0" lon="0" rev="0"/>
              </a:camera>
              <a:lightRig rig="threePt" dir="t"/>
            </a:scene3d>
            <a:sp3d>
              <a:bevelT h="12700"/>
              <a:bevelB/>
            </a:sp3d>
          </p:spPr>
          <p:txBody>
            <a:bodyPr lIns="33600" tIns="33600" rIns="33600" bIns="33600" anchor="ctr"/>
            <a:lstStyle/>
            <a:p>
              <a:pPr algn="ctr" defTabSz="853410">
                <a:defRPr/>
              </a:pPr>
              <a:endParaRPr lang="en-US" sz="3733" b="1">
                <a:solidFill>
                  <a:srgbClr val="FFFF00"/>
                </a:solidFill>
                <a:effectLst>
                  <a:outerShdw blurRad="38100" dist="38100" dir="2700000" algn="tl">
                    <a:srgbClr val="000000">
                      <a:alpha val="43137"/>
                    </a:srgbClr>
                  </a:outerShdw>
                </a:effectLst>
              </a:endParaRPr>
            </a:p>
          </p:txBody>
        </p:sp>
        <p:sp>
          <p:nvSpPr>
            <p:cNvPr id="14365" name="Text Box 26"/>
            <p:cNvSpPr txBox="1">
              <a:spLocks noChangeArrowheads="1"/>
            </p:cNvSpPr>
            <p:nvPr/>
          </p:nvSpPr>
          <p:spPr bwMode="gray">
            <a:xfrm>
              <a:off x="576" y="672"/>
              <a:ext cx="4512" cy="528"/>
            </a:xfrm>
            <a:prstGeom prst="rect">
              <a:avLst/>
            </a:prstGeom>
            <a:solidFill>
              <a:srgbClr val="F4F4F4"/>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31562" fontAlgn="base">
                <a:spcBef>
                  <a:spcPct val="0"/>
                </a:spcBef>
                <a:spcAft>
                  <a:spcPct val="0"/>
                </a:spcAft>
                <a:defRPr/>
              </a:pPr>
              <a:r>
                <a:rPr lang="en-US" sz="2240" b="1" dirty="0" err="1">
                  <a:solidFill>
                    <a:srgbClr val="FF0000"/>
                  </a:solidFill>
                  <a:latin typeface="Times New Roman" panose="02020603050405020304" pitchFamily="18" charset="0"/>
                </a:rPr>
                <a:t>Câu</a:t>
              </a:r>
              <a:r>
                <a:rPr lang="en-US" sz="2240" b="1" dirty="0">
                  <a:solidFill>
                    <a:srgbClr val="FF0000"/>
                  </a:solidFill>
                  <a:latin typeface="Times New Roman" panose="02020603050405020304" pitchFamily="18" charset="0"/>
                </a:rPr>
                <a:t> </a:t>
              </a:r>
              <a:r>
                <a:rPr lang="en-US" sz="2240" b="1" dirty="0" err="1">
                  <a:solidFill>
                    <a:srgbClr val="FF0000"/>
                  </a:solidFill>
                  <a:latin typeface="Times New Roman" panose="02020603050405020304" pitchFamily="18" charset="0"/>
                </a:rPr>
                <a:t>hỏi</a:t>
              </a:r>
              <a:r>
                <a:rPr lang="en-US" sz="2240" b="1" dirty="0">
                  <a:solidFill>
                    <a:srgbClr val="FF0000"/>
                  </a:solidFill>
                  <a:latin typeface="Times New Roman" panose="02020603050405020304" pitchFamily="18" charset="0"/>
                </a:rPr>
                <a:t> 2:</a:t>
              </a:r>
              <a:r>
                <a:rPr lang="en-US" sz="2240" b="1" dirty="0">
                  <a:solidFill>
                    <a:srgbClr val="FF3300"/>
                  </a:solidFill>
                  <a:latin typeface="Times New Roman" panose="02020603050405020304" pitchFamily="18" charset="0"/>
                </a:rPr>
                <a:t> </a:t>
              </a:r>
              <a:r>
                <a:rPr lang="en-US" sz="2240" b="1" dirty="0" err="1">
                  <a:solidFill>
                    <a:srgbClr val="0000FF"/>
                  </a:solidFill>
                  <a:latin typeface="Times New Roman" pitchFamily="18" charset="0"/>
                  <a:cs typeface="Times New Roman" pitchFamily="18" charset="0"/>
                </a:rPr>
                <a:t>Nếu</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bạn</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thân</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của</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em</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mượn</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tên</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đăng</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nhập</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và</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mật</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khẩu</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trên</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mạng</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của</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em</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để</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sử</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dụng</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trong</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một</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thời</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gian</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em</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sẽ</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làm</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gì</a:t>
              </a:r>
              <a:r>
                <a:rPr lang="en-US" sz="2240" b="1" dirty="0">
                  <a:solidFill>
                    <a:srgbClr val="0000FF"/>
                  </a:solidFill>
                  <a:latin typeface="Times New Roman" pitchFamily="18" charset="0"/>
                  <a:cs typeface="Times New Roman" pitchFamily="18" charset="0"/>
                </a:rPr>
                <a:t>?</a:t>
              </a:r>
            </a:p>
          </p:txBody>
        </p:sp>
      </p:grpSp>
      <p:pic>
        <p:nvPicPr>
          <p:cNvPr id="14358" name="Picture 122" descr="Bellcol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629511" y="-152628"/>
            <a:ext cx="1280160" cy="128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9" name="Picture 123" descr="Bellcol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41132" y="-115258"/>
            <a:ext cx="1137920" cy="1137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0" name="Line 3"/>
          <p:cNvSpPr>
            <a:spLocks noChangeShapeType="1"/>
          </p:cNvSpPr>
          <p:nvPr/>
        </p:nvSpPr>
        <p:spPr bwMode="auto">
          <a:xfrm>
            <a:off x="3246491" y="640080"/>
            <a:ext cx="5334000" cy="0"/>
          </a:xfrm>
          <a:prstGeom prst="line">
            <a:avLst/>
          </a:prstGeom>
          <a:noFill/>
          <a:ln w="57150" cmpd="thinThick">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853410" fontAlgn="base">
              <a:spcBef>
                <a:spcPct val="0"/>
              </a:spcBef>
              <a:spcAft>
                <a:spcPct val="0"/>
              </a:spcAft>
            </a:pPr>
            <a:endParaRPr lang="en-US" sz="1867">
              <a:solidFill>
                <a:srgbClr val="000000"/>
              </a:solidFill>
            </a:endParaRPr>
          </a:p>
        </p:txBody>
      </p:sp>
      <p:sp>
        <p:nvSpPr>
          <p:cNvPr id="14361" name="Text Box 121">
            <a:hlinkClick r:id="rId4" action="ppaction://hlinksldjump"/>
          </p:cNvPr>
          <p:cNvSpPr txBox="1">
            <a:spLocks noChangeArrowheads="1"/>
          </p:cNvSpPr>
          <p:nvPr/>
        </p:nvSpPr>
        <p:spPr bwMode="auto">
          <a:xfrm>
            <a:off x="3449479" y="90382"/>
            <a:ext cx="5334000" cy="60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defTabSz="853410" eaLnBrk="1" fontAlgn="base" hangingPunct="1">
              <a:spcBef>
                <a:spcPct val="50000"/>
              </a:spcBef>
              <a:spcAft>
                <a:spcPct val="0"/>
              </a:spcAft>
            </a:pPr>
            <a:r>
              <a:rPr lang="en-US" sz="3360" b="1">
                <a:solidFill>
                  <a:srgbClr val="FF0000"/>
                </a:solidFill>
                <a:latin typeface="Times New Roman" panose="02020603050405020304" pitchFamily="18" charset="0"/>
              </a:rPr>
              <a:t>BÀI TẬP TRẮC NGHIỆM</a:t>
            </a:r>
          </a:p>
        </p:txBody>
      </p:sp>
      <p:pic>
        <p:nvPicPr>
          <p:cNvPr id="120" name="Picture 119">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35781" y="5121832"/>
            <a:ext cx="2234738" cy="1278968"/>
          </a:xfrm>
          <a:prstGeom prst="rect">
            <a:avLst/>
          </a:prstGeom>
        </p:spPr>
      </p:pic>
    </p:spTree>
    <p:extLst>
      <p:ext uri="{BB962C8B-B14F-4D97-AF65-F5344CB8AC3E}">
        <p14:creationId xmlns:p14="http://schemas.microsoft.com/office/powerpoint/2010/main" val="4702947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33914"/>
                                        </p:tgtEl>
                                        <p:attrNameLst>
                                          <p:attrName>style.visibility</p:attrName>
                                        </p:attrNameLst>
                                      </p:cBhvr>
                                      <p:to>
                                        <p:strVal val="visible"/>
                                      </p:to>
                                    </p:set>
                                    <p:animEffect transition="in" filter="checkerboard(across)">
                                      <p:cBhvr>
                                        <p:cTn id="7" dur="500"/>
                                        <p:tgtEl>
                                          <p:spTgt spid="339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103"/>
                                        </p:tgtEl>
                                        <p:attrNameLst>
                                          <p:attrName>style.visibility</p:attrName>
                                        </p:attrNameLst>
                                      </p:cBhvr>
                                      <p:to>
                                        <p:strVal val="visible"/>
                                      </p:to>
                                    </p:set>
                                    <p:anim calcmode="lin" valueType="num">
                                      <p:cBhvr>
                                        <p:cTn id="12" dur="200" fill="hold"/>
                                        <p:tgtEl>
                                          <p:spTgt spid="103"/>
                                        </p:tgtEl>
                                        <p:attrNameLst>
                                          <p:attrName>ppt_w</p:attrName>
                                        </p:attrNameLst>
                                      </p:cBhvr>
                                      <p:tavLst>
                                        <p:tav tm="0">
                                          <p:val>
                                            <p:fltVal val="0"/>
                                          </p:val>
                                        </p:tav>
                                        <p:tav tm="100000">
                                          <p:val>
                                            <p:strVal val="#ppt_w"/>
                                          </p:val>
                                        </p:tav>
                                      </p:tavLst>
                                    </p:anim>
                                    <p:anim calcmode="lin" valueType="num">
                                      <p:cBhvr>
                                        <p:cTn id="13" dur="200" fill="hold"/>
                                        <p:tgtEl>
                                          <p:spTgt spid="103"/>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200"/>
                            </p:stCondLst>
                            <p:childTnLst>
                              <p:par>
                                <p:cTn id="15" presetID="3" presetClass="entr" presetSubtype="1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200"/>
                                        <p:tgtEl>
                                          <p:spTgt spid="2"/>
                                        </p:tgtEl>
                                      </p:cBhvr>
                                    </p:animEffect>
                                  </p:childTnLst>
                                </p:cTn>
                              </p:par>
                            </p:childTnLst>
                          </p:cTn>
                        </p:par>
                        <p:par>
                          <p:cTn id="18" fill="hold" nodeType="afterGroup">
                            <p:stCondLst>
                              <p:cond delay="400"/>
                            </p:stCondLst>
                            <p:childTnLst>
                              <p:par>
                                <p:cTn id="19" presetID="49" presetClass="entr" presetSubtype="0" decel="10000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200" fill="hold"/>
                                        <p:tgtEl>
                                          <p:spTgt spid="4"/>
                                        </p:tgtEl>
                                        <p:attrNameLst>
                                          <p:attrName>ppt_w</p:attrName>
                                        </p:attrNameLst>
                                      </p:cBhvr>
                                      <p:tavLst>
                                        <p:tav tm="0">
                                          <p:val>
                                            <p:fltVal val="0"/>
                                          </p:val>
                                        </p:tav>
                                        <p:tav tm="100000">
                                          <p:val>
                                            <p:strVal val="#ppt_w"/>
                                          </p:val>
                                        </p:tav>
                                      </p:tavLst>
                                    </p:anim>
                                    <p:anim calcmode="lin" valueType="num">
                                      <p:cBhvr>
                                        <p:cTn id="22" dur="200" fill="hold"/>
                                        <p:tgtEl>
                                          <p:spTgt spid="4"/>
                                        </p:tgtEl>
                                        <p:attrNameLst>
                                          <p:attrName>ppt_h</p:attrName>
                                        </p:attrNameLst>
                                      </p:cBhvr>
                                      <p:tavLst>
                                        <p:tav tm="0">
                                          <p:val>
                                            <p:fltVal val="0"/>
                                          </p:val>
                                        </p:tav>
                                        <p:tav tm="100000">
                                          <p:val>
                                            <p:strVal val="#ppt_h"/>
                                          </p:val>
                                        </p:tav>
                                      </p:tavLst>
                                    </p:anim>
                                    <p:anim calcmode="lin" valueType="num">
                                      <p:cBhvr>
                                        <p:cTn id="23" dur="200" fill="hold"/>
                                        <p:tgtEl>
                                          <p:spTgt spid="4"/>
                                        </p:tgtEl>
                                        <p:attrNameLst>
                                          <p:attrName>style.rotation</p:attrName>
                                        </p:attrNameLst>
                                      </p:cBhvr>
                                      <p:tavLst>
                                        <p:tav tm="0">
                                          <p:val>
                                            <p:fltVal val="360"/>
                                          </p:val>
                                        </p:tav>
                                        <p:tav tm="100000">
                                          <p:val>
                                            <p:fltVal val="0"/>
                                          </p:val>
                                        </p:tav>
                                      </p:tavLst>
                                    </p:anim>
                                    <p:animEffect transition="in" filter="fade">
                                      <p:cBhvr>
                                        <p:cTn id="24" dur="200"/>
                                        <p:tgtEl>
                                          <p:spTgt spid="4"/>
                                        </p:tgtEl>
                                      </p:cBhvr>
                                    </p:animEffect>
                                  </p:childTnLst>
                                </p:cTn>
                              </p:par>
                            </p:childTnLst>
                          </p:cTn>
                        </p:par>
                        <p:par>
                          <p:cTn id="25" fill="hold" nodeType="afterGroup">
                            <p:stCondLst>
                              <p:cond delay="600"/>
                            </p:stCondLst>
                            <p:childTnLst>
                              <p:par>
                                <p:cTn id="26" presetID="17" presetClass="entr" presetSubtype="8"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200" fill="hold"/>
                                        <p:tgtEl>
                                          <p:spTgt spid="11"/>
                                        </p:tgtEl>
                                        <p:attrNameLst>
                                          <p:attrName>ppt_x</p:attrName>
                                        </p:attrNameLst>
                                      </p:cBhvr>
                                      <p:tavLst>
                                        <p:tav tm="0">
                                          <p:val>
                                            <p:strVal val="#ppt_x-#ppt_w/2"/>
                                          </p:val>
                                        </p:tav>
                                        <p:tav tm="100000">
                                          <p:val>
                                            <p:strVal val="#ppt_x"/>
                                          </p:val>
                                        </p:tav>
                                      </p:tavLst>
                                    </p:anim>
                                    <p:anim calcmode="lin" valueType="num">
                                      <p:cBhvr>
                                        <p:cTn id="29" dur="200" fill="hold"/>
                                        <p:tgtEl>
                                          <p:spTgt spid="11"/>
                                        </p:tgtEl>
                                        <p:attrNameLst>
                                          <p:attrName>ppt_y</p:attrName>
                                        </p:attrNameLst>
                                      </p:cBhvr>
                                      <p:tavLst>
                                        <p:tav tm="0">
                                          <p:val>
                                            <p:strVal val="#ppt_y"/>
                                          </p:val>
                                        </p:tav>
                                        <p:tav tm="100000">
                                          <p:val>
                                            <p:strVal val="#ppt_y"/>
                                          </p:val>
                                        </p:tav>
                                      </p:tavLst>
                                    </p:anim>
                                    <p:anim calcmode="lin" valueType="num">
                                      <p:cBhvr>
                                        <p:cTn id="30" dur="200" fill="hold"/>
                                        <p:tgtEl>
                                          <p:spTgt spid="11"/>
                                        </p:tgtEl>
                                        <p:attrNameLst>
                                          <p:attrName>ppt_w</p:attrName>
                                        </p:attrNameLst>
                                      </p:cBhvr>
                                      <p:tavLst>
                                        <p:tav tm="0">
                                          <p:val>
                                            <p:fltVal val="0"/>
                                          </p:val>
                                        </p:tav>
                                        <p:tav tm="100000">
                                          <p:val>
                                            <p:strVal val="#ppt_w"/>
                                          </p:val>
                                        </p:tav>
                                      </p:tavLst>
                                    </p:anim>
                                    <p:anim calcmode="lin" valueType="num">
                                      <p:cBhvr>
                                        <p:cTn id="31" dur="200" fill="hold"/>
                                        <p:tgtEl>
                                          <p:spTgt spid="1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whoosh.wav"/>
                                        </p:tgtEl>
                                      </p:cMediaNode>
                                    </p:audio>
                                  </p:subTnLst>
                                </p:cTn>
                              </p:par>
                            </p:childTnLst>
                          </p:cTn>
                        </p:par>
                        <p:par>
                          <p:cTn id="32" fill="hold" nodeType="afterGroup">
                            <p:stCondLst>
                              <p:cond delay="800"/>
                            </p:stCondLst>
                            <p:childTnLst>
                              <p:par>
                                <p:cTn id="33" presetID="17" presetClass="entr" presetSubtype="10" fill="hold" grpId="0" nodeType="afterEffect">
                                  <p:stCondLst>
                                    <p:cond delay="0"/>
                                  </p:stCondLst>
                                  <p:childTnLst>
                                    <p:set>
                                      <p:cBhvr>
                                        <p:cTn id="34" dur="1" fill="hold">
                                          <p:stCondLst>
                                            <p:cond delay="0"/>
                                          </p:stCondLst>
                                        </p:cTn>
                                        <p:tgtEl>
                                          <p:spTgt spid="8255"/>
                                        </p:tgtEl>
                                        <p:attrNameLst>
                                          <p:attrName>style.visibility</p:attrName>
                                        </p:attrNameLst>
                                      </p:cBhvr>
                                      <p:to>
                                        <p:strVal val="visible"/>
                                      </p:to>
                                    </p:set>
                                    <p:anim calcmode="lin" valueType="num">
                                      <p:cBhvr>
                                        <p:cTn id="35" dur="200" fill="hold"/>
                                        <p:tgtEl>
                                          <p:spTgt spid="8255"/>
                                        </p:tgtEl>
                                        <p:attrNameLst>
                                          <p:attrName>ppt_w</p:attrName>
                                        </p:attrNameLst>
                                      </p:cBhvr>
                                      <p:tavLst>
                                        <p:tav tm="0">
                                          <p:val>
                                            <p:fltVal val="0"/>
                                          </p:val>
                                        </p:tav>
                                        <p:tav tm="100000">
                                          <p:val>
                                            <p:strVal val="#ppt_w"/>
                                          </p:val>
                                        </p:tav>
                                      </p:tavLst>
                                    </p:anim>
                                    <p:anim calcmode="lin" valueType="num">
                                      <p:cBhvr>
                                        <p:cTn id="36" dur="200" fill="hold"/>
                                        <p:tgtEl>
                                          <p:spTgt spid="8255"/>
                                        </p:tgtEl>
                                        <p:attrNameLst>
                                          <p:attrName>ppt_h</p:attrName>
                                        </p:attrNameLst>
                                      </p:cBhvr>
                                      <p:tavLst>
                                        <p:tav tm="0">
                                          <p:val>
                                            <p:strVal val="#ppt_h"/>
                                          </p:val>
                                        </p:tav>
                                        <p:tav tm="100000">
                                          <p:val>
                                            <p:strVal val="#ppt_h"/>
                                          </p:val>
                                        </p:tav>
                                      </p:tavLst>
                                    </p:anim>
                                  </p:childTnLst>
                                </p:cTn>
                              </p:par>
                            </p:childTnLst>
                          </p:cTn>
                        </p:par>
                        <p:par>
                          <p:cTn id="37" fill="hold" nodeType="afterGroup">
                            <p:stCondLst>
                              <p:cond delay="1000"/>
                            </p:stCondLst>
                            <p:childTnLst>
                              <p:par>
                                <p:cTn id="38" presetID="4" presetClass="entr" presetSubtype="16"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ox(in)">
                                      <p:cBhvr>
                                        <p:cTn id="40" dur="200"/>
                                        <p:tgtEl>
                                          <p:spTgt spid="5"/>
                                        </p:tgtEl>
                                      </p:cBhvr>
                                    </p:animEffect>
                                  </p:childTnLst>
                                </p:cTn>
                              </p:par>
                            </p:childTnLst>
                          </p:cTn>
                        </p:par>
                        <p:par>
                          <p:cTn id="41" fill="hold" nodeType="afterGroup">
                            <p:stCondLst>
                              <p:cond delay="1200"/>
                            </p:stCondLst>
                            <p:childTnLst>
                              <p:par>
                                <p:cTn id="42" presetID="49" presetClass="entr" presetSubtype="0" decel="100000"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200" fill="hold"/>
                                        <p:tgtEl>
                                          <p:spTgt spid="9"/>
                                        </p:tgtEl>
                                        <p:attrNameLst>
                                          <p:attrName>ppt_w</p:attrName>
                                        </p:attrNameLst>
                                      </p:cBhvr>
                                      <p:tavLst>
                                        <p:tav tm="0">
                                          <p:val>
                                            <p:fltVal val="0"/>
                                          </p:val>
                                        </p:tav>
                                        <p:tav tm="100000">
                                          <p:val>
                                            <p:strVal val="#ppt_w"/>
                                          </p:val>
                                        </p:tav>
                                      </p:tavLst>
                                    </p:anim>
                                    <p:anim calcmode="lin" valueType="num">
                                      <p:cBhvr>
                                        <p:cTn id="45" dur="200" fill="hold"/>
                                        <p:tgtEl>
                                          <p:spTgt spid="9"/>
                                        </p:tgtEl>
                                        <p:attrNameLst>
                                          <p:attrName>ppt_h</p:attrName>
                                        </p:attrNameLst>
                                      </p:cBhvr>
                                      <p:tavLst>
                                        <p:tav tm="0">
                                          <p:val>
                                            <p:fltVal val="0"/>
                                          </p:val>
                                        </p:tav>
                                        <p:tav tm="100000">
                                          <p:val>
                                            <p:strVal val="#ppt_h"/>
                                          </p:val>
                                        </p:tav>
                                      </p:tavLst>
                                    </p:anim>
                                    <p:anim calcmode="lin" valueType="num">
                                      <p:cBhvr>
                                        <p:cTn id="46" dur="200" fill="hold"/>
                                        <p:tgtEl>
                                          <p:spTgt spid="9"/>
                                        </p:tgtEl>
                                        <p:attrNameLst>
                                          <p:attrName>style.rotation</p:attrName>
                                        </p:attrNameLst>
                                      </p:cBhvr>
                                      <p:tavLst>
                                        <p:tav tm="0">
                                          <p:val>
                                            <p:fltVal val="360"/>
                                          </p:val>
                                        </p:tav>
                                        <p:tav tm="100000">
                                          <p:val>
                                            <p:fltVal val="0"/>
                                          </p:val>
                                        </p:tav>
                                      </p:tavLst>
                                    </p:anim>
                                    <p:animEffect transition="in" filter="fade">
                                      <p:cBhvr>
                                        <p:cTn id="47" dur="200"/>
                                        <p:tgtEl>
                                          <p:spTgt spid="9"/>
                                        </p:tgtEl>
                                      </p:cBhvr>
                                    </p:animEffect>
                                  </p:childTnLst>
                                </p:cTn>
                              </p:par>
                            </p:childTnLst>
                          </p:cTn>
                        </p:par>
                        <p:par>
                          <p:cTn id="48" fill="hold" nodeType="afterGroup">
                            <p:stCondLst>
                              <p:cond delay="1400"/>
                            </p:stCondLst>
                            <p:childTnLst>
                              <p:par>
                                <p:cTn id="49" presetID="17" presetClass="entr" presetSubtype="8" fill="hold" nodeType="after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p:cTn id="51" dur="200" fill="hold"/>
                                        <p:tgtEl>
                                          <p:spTgt spid="3"/>
                                        </p:tgtEl>
                                        <p:attrNameLst>
                                          <p:attrName>ppt_x</p:attrName>
                                        </p:attrNameLst>
                                      </p:cBhvr>
                                      <p:tavLst>
                                        <p:tav tm="0">
                                          <p:val>
                                            <p:strVal val="#ppt_x-#ppt_w/2"/>
                                          </p:val>
                                        </p:tav>
                                        <p:tav tm="100000">
                                          <p:val>
                                            <p:strVal val="#ppt_x"/>
                                          </p:val>
                                        </p:tav>
                                      </p:tavLst>
                                    </p:anim>
                                    <p:anim calcmode="lin" valueType="num">
                                      <p:cBhvr>
                                        <p:cTn id="52" dur="200" fill="hold"/>
                                        <p:tgtEl>
                                          <p:spTgt spid="3"/>
                                        </p:tgtEl>
                                        <p:attrNameLst>
                                          <p:attrName>ppt_y</p:attrName>
                                        </p:attrNameLst>
                                      </p:cBhvr>
                                      <p:tavLst>
                                        <p:tav tm="0">
                                          <p:val>
                                            <p:strVal val="#ppt_y"/>
                                          </p:val>
                                        </p:tav>
                                        <p:tav tm="100000">
                                          <p:val>
                                            <p:strVal val="#ppt_y"/>
                                          </p:val>
                                        </p:tav>
                                      </p:tavLst>
                                    </p:anim>
                                    <p:anim calcmode="lin" valueType="num">
                                      <p:cBhvr>
                                        <p:cTn id="53" dur="200" fill="hold"/>
                                        <p:tgtEl>
                                          <p:spTgt spid="3"/>
                                        </p:tgtEl>
                                        <p:attrNameLst>
                                          <p:attrName>ppt_w</p:attrName>
                                        </p:attrNameLst>
                                      </p:cBhvr>
                                      <p:tavLst>
                                        <p:tav tm="0">
                                          <p:val>
                                            <p:fltVal val="0"/>
                                          </p:val>
                                        </p:tav>
                                        <p:tav tm="100000">
                                          <p:val>
                                            <p:strVal val="#ppt_w"/>
                                          </p:val>
                                        </p:tav>
                                      </p:tavLst>
                                    </p:anim>
                                    <p:anim calcmode="lin" valueType="num">
                                      <p:cBhvr>
                                        <p:cTn id="54" dur="200" fill="hold"/>
                                        <p:tgtEl>
                                          <p:spTgt spid="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2" name="whoosh.wav"/>
                                        </p:tgtEl>
                                      </p:cMediaNode>
                                    </p:audio>
                                  </p:subTnLst>
                                </p:cTn>
                              </p:par>
                            </p:childTnLst>
                          </p:cTn>
                        </p:par>
                        <p:par>
                          <p:cTn id="55" fill="hold" nodeType="afterGroup">
                            <p:stCondLst>
                              <p:cond delay="1600"/>
                            </p:stCondLst>
                            <p:childTnLst>
                              <p:par>
                                <p:cTn id="56" presetID="17" presetClass="entr" presetSubtype="10" fill="hold" grpId="0"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200" fill="hold"/>
                                        <p:tgtEl>
                                          <p:spTgt spid="104"/>
                                        </p:tgtEl>
                                        <p:attrNameLst>
                                          <p:attrName>ppt_w</p:attrName>
                                        </p:attrNameLst>
                                      </p:cBhvr>
                                      <p:tavLst>
                                        <p:tav tm="0">
                                          <p:val>
                                            <p:fltVal val="0"/>
                                          </p:val>
                                        </p:tav>
                                        <p:tav tm="100000">
                                          <p:val>
                                            <p:strVal val="#ppt_w"/>
                                          </p:val>
                                        </p:tav>
                                      </p:tavLst>
                                    </p:anim>
                                    <p:anim calcmode="lin" valueType="num">
                                      <p:cBhvr>
                                        <p:cTn id="59" dur="200" fill="hold"/>
                                        <p:tgtEl>
                                          <p:spTgt spid="104"/>
                                        </p:tgtEl>
                                        <p:attrNameLst>
                                          <p:attrName>ppt_h</p:attrName>
                                        </p:attrNameLst>
                                      </p:cBhvr>
                                      <p:tavLst>
                                        <p:tav tm="0">
                                          <p:val>
                                            <p:strVal val="#ppt_h"/>
                                          </p:val>
                                        </p:tav>
                                        <p:tav tm="100000">
                                          <p:val>
                                            <p:strVal val="#ppt_h"/>
                                          </p:val>
                                        </p:tav>
                                      </p:tavLst>
                                    </p:anim>
                                  </p:childTnLst>
                                </p:cTn>
                              </p:par>
                            </p:childTnLst>
                          </p:cTn>
                        </p:par>
                        <p:par>
                          <p:cTn id="60" fill="hold" nodeType="afterGroup">
                            <p:stCondLst>
                              <p:cond delay="1800"/>
                            </p:stCondLst>
                            <p:childTnLst>
                              <p:par>
                                <p:cTn id="61" presetID="4" presetClass="entr" presetSubtype="16" fill="hold" nodeType="after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box(in)">
                                      <p:cBhvr>
                                        <p:cTn id="63" dur="200"/>
                                        <p:tgtEl>
                                          <p:spTgt spid="6"/>
                                        </p:tgtEl>
                                      </p:cBhvr>
                                    </p:animEffect>
                                  </p:childTnLst>
                                </p:cTn>
                              </p:par>
                            </p:childTnLst>
                          </p:cTn>
                        </p:par>
                        <p:par>
                          <p:cTn id="64" fill="hold" nodeType="afterGroup">
                            <p:stCondLst>
                              <p:cond delay="2000"/>
                            </p:stCondLst>
                            <p:childTnLst>
                              <p:par>
                                <p:cTn id="65" presetID="49" presetClass="entr" presetSubtype="0" decel="100000" fill="hold"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200" fill="hold"/>
                                        <p:tgtEl>
                                          <p:spTgt spid="10"/>
                                        </p:tgtEl>
                                        <p:attrNameLst>
                                          <p:attrName>ppt_w</p:attrName>
                                        </p:attrNameLst>
                                      </p:cBhvr>
                                      <p:tavLst>
                                        <p:tav tm="0">
                                          <p:val>
                                            <p:fltVal val="0"/>
                                          </p:val>
                                        </p:tav>
                                        <p:tav tm="100000">
                                          <p:val>
                                            <p:strVal val="#ppt_w"/>
                                          </p:val>
                                        </p:tav>
                                      </p:tavLst>
                                    </p:anim>
                                    <p:anim calcmode="lin" valueType="num">
                                      <p:cBhvr>
                                        <p:cTn id="68" dur="200" fill="hold"/>
                                        <p:tgtEl>
                                          <p:spTgt spid="10"/>
                                        </p:tgtEl>
                                        <p:attrNameLst>
                                          <p:attrName>ppt_h</p:attrName>
                                        </p:attrNameLst>
                                      </p:cBhvr>
                                      <p:tavLst>
                                        <p:tav tm="0">
                                          <p:val>
                                            <p:fltVal val="0"/>
                                          </p:val>
                                        </p:tav>
                                        <p:tav tm="100000">
                                          <p:val>
                                            <p:strVal val="#ppt_h"/>
                                          </p:val>
                                        </p:tav>
                                      </p:tavLst>
                                    </p:anim>
                                    <p:anim calcmode="lin" valueType="num">
                                      <p:cBhvr>
                                        <p:cTn id="69" dur="200" fill="hold"/>
                                        <p:tgtEl>
                                          <p:spTgt spid="10"/>
                                        </p:tgtEl>
                                        <p:attrNameLst>
                                          <p:attrName>style.rotation</p:attrName>
                                        </p:attrNameLst>
                                      </p:cBhvr>
                                      <p:tavLst>
                                        <p:tav tm="0">
                                          <p:val>
                                            <p:fltVal val="360"/>
                                          </p:val>
                                        </p:tav>
                                        <p:tav tm="100000">
                                          <p:val>
                                            <p:fltVal val="0"/>
                                          </p:val>
                                        </p:tav>
                                      </p:tavLst>
                                    </p:anim>
                                    <p:animEffect transition="in" filter="fade">
                                      <p:cBhvr>
                                        <p:cTn id="70" dur="200"/>
                                        <p:tgtEl>
                                          <p:spTgt spid="10"/>
                                        </p:tgtEl>
                                      </p:cBhvr>
                                    </p:animEffect>
                                  </p:childTnLst>
                                </p:cTn>
                              </p:par>
                            </p:childTnLst>
                          </p:cTn>
                        </p:par>
                        <p:par>
                          <p:cTn id="71" fill="hold" nodeType="afterGroup">
                            <p:stCondLst>
                              <p:cond delay="2200"/>
                            </p:stCondLst>
                            <p:childTnLst>
                              <p:par>
                                <p:cTn id="72" presetID="17" presetClass="entr" presetSubtype="8" fill="hold" nodeType="after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p:cTn id="74" dur="200" fill="hold"/>
                                        <p:tgtEl>
                                          <p:spTgt spid="13"/>
                                        </p:tgtEl>
                                        <p:attrNameLst>
                                          <p:attrName>ppt_x</p:attrName>
                                        </p:attrNameLst>
                                      </p:cBhvr>
                                      <p:tavLst>
                                        <p:tav tm="0">
                                          <p:val>
                                            <p:strVal val="#ppt_x-#ppt_w/2"/>
                                          </p:val>
                                        </p:tav>
                                        <p:tav tm="100000">
                                          <p:val>
                                            <p:strVal val="#ppt_x"/>
                                          </p:val>
                                        </p:tav>
                                      </p:tavLst>
                                    </p:anim>
                                    <p:anim calcmode="lin" valueType="num">
                                      <p:cBhvr>
                                        <p:cTn id="75" dur="200" fill="hold"/>
                                        <p:tgtEl>
                                          <p:spTgt spid="13"/>
                                        </p:tgtEl>
                                        <p:attrNameLst>
                                          <p:attrName>ppt_y</p:attrName>
                                        </p:attrNameLst>
                                      </p:cBhvr>
                                      <p:tavLst>
                                        <p:tav tm="0">
                                          <p:val>
                                            <p:strVal val="#ppt_y"/>
                                          </p:val>
                                        </p:tav>
                                        <p:tav tm="100000">
                                          <p:val>
                                            <p:strVal val="#ppt_y"/>
                                          </p:val>
                                        </p:tav>
                                      </p:tavLst>
                                    </p:anim>
                                    <p:anim calcmode="lin" valueType="num">
                                      <p:cBhvr>
                                        <p:cTn id="76" dur="200" fill="hold"/>
                                        <p:tgtEl>
                                          <p:spTgt spid="13"/>
                                        </p:tgtEl>
                                        <p:attrNameLst>
                                          <p:attrName>ppt_w</p:attrName>
                                        </p:attrNameLst>
                                      </p:cBhvr>
                                      <p:tavLst>
                                        <p:tav tm="0">
                                          <p:val>
                                            <p:fltVal val="0"/>
                                          </p:val>
                                        </p:tav>
                                        <p:tav tm="100000">
                                          <p:val>
                                            <p:strVal val="#ppt_w"/>
                                          </p:val>
                                        </p:tav>
                                      </p:tavLst>
                                    </p:anim>
                                    <p:anim calcmode="lin" valueType="num">
                                      <p:cBhvr>
                                        <p:cTn id="77" dur="200" fill="hold"/>
                                        <p:tgtEl>
                                          <p:spTgt spid="1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72"/>
                                            </p:cond>
                                          </p:stCondLst>
                                          <p:endCondLst>
                                            <p:cond evt="onStopAudio" delay="0">
                                              <p:tgtEl>
                                                <p:sldTgt/>
                                              </p:tgtEl>
                                            </p:cond>
                                          </p:endCondLst>
                                        </p:cTn>
                                        <p:tgtEl>
                                          <p:sndTgt r:embed="rId2" name="whoosh.wav"/>
                                        </p:tgtEl>
                                      </p:cMediaNode>
                                    </p:audio>
                                  </p:subTnLst>
                                </p:cTn>
                              </p:par>
                            </p:childTnLst>
                          </p:cTn>
                        </p:par>
                        <p:par>
                          <p:cTn id="78" fill="hold" nodeType="afterGroup">
                            <p:stCondLst>
                              <p:cond delay="2400"/>
                            </p:stCondLst>
                            <p:childTnLst>
                              <p:par>
                                <p:cTn id="79" presetID="17" presetClass="entr" presetSubtype="10" fill="hold" grpId="0" nodeType="afterEffect">
                                  <p:stCondLst>
                                    <p:cond delay="0"/>
                                  </p:stCondLst>
                                  <p:childTnLst>
                                    <p:set>
                                      <p:cBhvr>
                                        <p:cTn id="80" dur="1" fill="hold">
                                          <p:stCondLst>
                                            <p:cond delay="0"/>
                                          </p:stCondLst>
                                        </p:cTn>
                                        <p:tgtEl>
                                          <p:spTgt spid="105"/>
                                        </p:tgtEl>
                                        <p:attrNameLst>
                                          <p:attrName>style.visibility</p:attrName>
                                        </p:attrNameLst>
                                      </p:cBhvr>
                                      <p:to>
                                        <p:strVal val="visible"/>
                                      </p:to>
                                    </p:set>
                                    <p:anim calcmode="lin" valueType="num">
                                      <p:cBhvr>
                                        <p:cTn id="81" dur="200" fill="hold"/>
                                        <p:tgtEl>
                                          <p:spTgt spid="105"/>
                                        </p:tgtEl>
                                        <p:attrNameLst>
                                          <p:attrName>ppt_w</p:attrName>
                                        </p:attrNameLst>
                                      </p:cBhvr>
                                      <p:tavLst>
                                        <p:tav tm="0">
                                          <p:val>
                                            <p:fltVal val="0"/>
                                          </p:val>
                                        </p:tav>
                                        <p:tav tm="100000">
                                          <p:val>
                                            <p:strVal val="#ppt_w"/>
                                          </p:val>
                                        </p:tav>
                                      </p:tavLst>
                                    </p:anim>
                                    <p:anim calcmode="lin" valueType="num">
                                      <p:cBhvr>
                                        <p:cTn id="82" dur="200" fill="hold"/>
                                        <p:tgtEl>
                                          <p:spTgt spid="105"/>
                                        </p:tgtEl>
                                        <p:attrNameLst>
                                          <p:attrName>ppt_h</p:attrName>
                                        </p:attrNameLst>
                                      </p:cBhvr>
                                      <p:tavLst>
                                        <p:tav tm="0">
                                          <p:val>
                                            <p:strVal val="#ppt_h"/>
                                          </p:val>
                                        </p:tav>
                                        <p:tav tm="100000">
                                          <p:val>
                                            <p:strVal val="#ppt_h"/>
                                          </p:val>
                                        </p:tav>
                                      </p:tavLst>
                                    </p:anim>
                                  </p:childTnLst>
                                </p:cTn>
                              </p:par>
                            </p:childTnLst>
                          </p:cTn>
                        </p:par>
                        <p:par>
                          <p:cTn id="83" fill="hold" nodeType="afterGroup">
                            <p:stCondLst>
                              <p:cond delay="2600"/>
                            </p:stCondLst>
                            <p:childTnLst>
                              <p:par>
                                <p:cTn id="84" presetID="4" presetClass="entr" presetSubtype="16" fill="hold" nodeType="afterEffect">
                                  <p:stCondLst>
                                    <p:cond delay="0"/>
                                  </p:stCondLst>
                                  <p:childTnLst>
                                    <p:set>
                                      <p:cBhvr>
                                        <p:cTn id="85" dur="1" fill="hold">
                                          <p:stCondLst>
                                            <p:cond delay="0"/>
                                          </p:stCondLst>
                                        </p:cTn>
                                        <p:tgtEl>
                                          <p:spTgt spid="7"/>
                                        </p:tgtEl>
                                        <p:attrNameLst>
                                          <p:attrName>style.visibility</p:attrName>
                                        </p:attrNameLst>
                                      </p:cBhvr>
                                      <p:to>
                                        <p:strVal val="visible"/>
                                      </p:to>
                                    </p:set>
                                    <p:animEffect transition="in" filter="box(in)">
                                      <p:cBhvr>
                                        <p:cTn id="86" dur="200"/>
                                        <p:tgtEl>
                                          <p:spTgt spid="7"/>
                                        </p:tgtEl>
                                      </p:cBhvr>
                                    </p:animEffect>
                                  </p:childTnLst>
                                </p:cTn>
                              </p:par>
                            </p:childTnLst>
                          </p:cTn>
                        </p:par>
                        <p:par>
                          <p:cTn id="87" fill="hold" nodeType="afterGroup">
                            <p:stCondLst>
                              <p:cond delay="2800"/>
                            </p:stCondLst>
                            <p:childTnLst>
                              <p:par>
                                <p:cTn id="88" presetID="49" presetClass="entr" presetSubtype="0" decel="100000" fill="hold" nodeType="afterEffect">
                                  <p:stCondLst>
                                    <p:cond delay="0"/>
                                  </p:stCondLst>
                                  <p:childTnLst>
                                    <p:set>
                                      <p:cBhvr>
                                        <p:cTn id="89" dur="1" fill="hold">
                                          <p:stCondLst>
                                            <p:cond delay="0"/>
                                          </p:stCondLst>
                                        </p:cTn>
                                        <p:tgtEl>
                                          <p:spTgt spid="12"/>
                                        </p:tgtEl>
                                        <p:attrNameLst>
                                          <p:attrName>style.visibility</p:attrName>
                                        </p:attrNameLst>
                                      </p:cBhvr>
                                      <p:to>
                                        <p:strVal val="visible"/>
                                      </p:to>
                                    </p:set>
                                    <p:anim calcmode="lin" valueType="num">
                                      <p:cBhvr>
                                        <p:cTn id="90" dur="200" fill="hold"/>
                                        <p:tgtEl>
                                          <p:spTgt spid="12"/>
                                        </p:tgtEl>
                                        <p:attrNameLst>
                                          <p:attrName>ppt_w</p:attrName>
                                        </p:attrNameLst>
                                      </p:cBhvr>
                                      <p:tavLst>
                                        <p:tav tm="0">
                                          <p:val>
                                            <p:fltVal val="0"/>
                                          </p:val>
                                        </p:tav>
                                        <p:tav tm="100000">
                                          <p:val>
                                            <p:strVal val="#ppt_w"/>
                                          </p:val>
                                        </p:tav>
                                      </p:tavLst>
                                    </p:anim>
                                    <p:anim calcmode="lin" valueType="num">
                                      <p:cBhvr>
                                        <p:cTn id="91" dur="200" fill="hold"/>
                                        <p:tgtEl>
                                          <p:spTgt spid="12"/>
                                        </p:tgtEl>
                                        <p:attrNameLst>
                                          <p:attrName>ppt_h</p:attrName>
                                        </p:attrNameLst>
                                      </p:cBhvr>
                                      <p:tavLst>
                                        <p:tav tm="0">
                                          <p:val>
                                            <p:fltVal val="0"/>
                                          </p:val>
                                        </p:tav>
                                        <p:tav tm="100000">
                                          <p:val>
                                            <p:strVal val="#ppt_h"/>
                                          </p:val>
                                        </p:tav>
                                      </p:tavLst>
                                    </p:anim>
                                    <p:anim calcmode="lin" valueType="num">
                                      <p:cBhvr>
                                        <p:cTn id="92" dur="200" fill="hold"/>
                                        <p:tgtEl>
                                          <p:spTgt spid="12"/>
                                        </p:tgtEl>
                                        <p:attrNameLst>
                                          <p:attrName>style.rotation</p:attrName>
                                        </p:attrNameLst>
                                      </p:cBhvr>
                                      <p:tavLst>
                                        <p:tav tm="0">
                                          <p:val>
                                            <p:fltVal val="360"/>
                                          </p:val>
                                        </p:tav>
                                        <p:tav tm="100000">
                                          <p:val>
                                            <p:fltVal val="0"/>
                                          </p:val>
                                        </p:tav>
                                      </p:tavLst>
                                    </p:anim>
                                    <p:animEffect transition="in" filter="fade">
                                      <p:cBhvr>
                                        <p:cTn id="93" dur="200"/>
                                        <p:tgtEl>
                                          <p:spTgt spid="12"/>
                                        </p:tgtEl>
                                      </p:cBhvr>
                                    </p:animEffect>
                                  </p:childTnLst>
                                </p:cTn>
                              </p:par>
                            </p:childTnLst>
                          </p:cTn>
                        </p:par>
                        <p:par>
                          <p:cTn id="94" fill="hold" nodeType="afterGroup">
                            <p:stCondLst>
                              <p:cond delay="3000"/>
                            </p:stCondLst>
                            <p:childTnLst>
                              <p:par>
                                <p:cTn id="95" presetID="17" presetClass="entr" presetSubtype="8" fill="hold" nodeType="afterEffect">
                                  <p:stCondLst>
                                    <p:cond delay="0"/>
                                  </p:stCondLst>
                                  <p:childTnLst>
                                    <p:set>
                                      <p:cBhvr>
                                        <p:cTn id="96" dur="1" fill="hold">
                                          <p:stCondLst>
                                            <p:cond delay="0"/>
                                          </p:stCondLst>
                                        </p:cTn>
                                        <p:tgtEl>
                                          <p:spTgt spid="8"/>
                                        </p:tgtEl>
                                        <p:attrNameLst>
                                          <p:attrName>style.visibility</p:attrName>
                                        </p:attrNameLst>
                                      </p:cBhvr>
                                      <p:to>
                                        <p:strVal val="visible"/>
                                      </p:to>
                                    </p:set>
                                    <p:anim calcmode="lin" valueType="num">
                                      <p:cBhvr>
                                        <p:cTn id="97" dur="200" fill="hold"/>
                                        <p:tgtEl>
                                          <p:spTgt spid="8"/>
                                        </p:tgtEl>
                                        <p:attrNameLst>
                                          <p:attrName>ppt_x</p:attrName>
                                        </p:attrNameLst>
                                      </p:cBhvr>
                                      <p:tavLst>
                                        <p:tav tm="0">
                                          <p:val>
                                            <p:strVal val="#ppt_x-#ppt_w/2"/>
                                          </p:val>
                                        </p:tav>
                                        <p:tav tm="100000">
                                          <p:val>
                                            <p:strVal val="#ppt_x"/>
                                          </p:val>
                                        </p:tav>
                                      </p:tavLst>
                                    </p:anim>
                                    <p:anim calcmode="lin" valueType="num">
                                      <p:cBhvr>
                                        <p:cTn id="98" dur="200" fill="hold"/>
                                        <p:tgtEl>
                                          <p:spTgt spid="8"/>
                                        </p:tgtEl>
                                        <p:attrNameLst>
                                          <p:attrName>ppt_y</p:attrName>
                                        </p:attrNameLst>
                                      </p:cBhvr>
                                      <p:tavLst>
                                        <p:tav tm="0">
                                          <p:val>
                                            <p:strVal val="#ppt_y"/>
                                          </p:val>
                                        </p:tav>
                                        <p:tav tm="100000">
                                          <p:val>
                                            <p:strVal val="#ppt_y"/>
                                          </p:val>
                                        </p:tav>
                                      </p:tavLst>
                                    </p:anim>
                                    <p:anim calcmode="lin" valueType="num">
                                      <p:cBhvr>
                                        <p:cTn id="99" dur="200" fill="hold"/>
                                        <p:tgtEl>
                                          <p:spTgt spid="8"/>
                                        </p:tgtEl>
                                        <p:attrNameLst>
                                          <p:attrName>ppt_w</p:attrName>
                                        </p:attrNameLst>
                                      </p:cBhvr>
                                      <p:tavLst>
                                        <p:tav tm="0">
                                          <p:val>
                                            <p:fltVal val="0"/>
                                          </p:val>
                                        </p:tav>
                                        <p:tav tm="100000">
                                          <p:val>
                                            <p:strVal val="#ppt_w"/>
                                          </p:val>
                                        </p:tav>
                                      </p:tavLst>
                                    </p:anim>
                                    <p:anim calcmode="lin" valueType="num">
                                      <p:cBhvr>
                                        <p:cTn id="100" dur="200" fill="hold"/>
                                        <p:tgtEl>
                                          <p:spTgt spid="8"/>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95"/>
                                            </p:cond>
                                          </p:stCondLst>
                                          <p:endCondLst>
                                            <p:cond evt="onStopAudio" delay="0">
                                              <p:tgtEl>
                                                <p:sldTgt/>
                                              </p:tgtEl>
                                            </p:cond>
                                          </p:endCondLst>
                                        </p:cTn>
                                        <p:tgtEl>
                                          <p:sndTgt r:embed="rId2" name="whoosh.wav"/>
                                        </p:tgtEl>
                                      </p:cMediaNode>
                                    </p:audio>
                                  </p:subTnLst>
                                </p:cTn>
                              </p:par>
                            </p:childTnLst>
                          </p:cTn>
                        </p:par>
                        <p:par>
                          <p:cTn id="101" fill="hold" nodeType="afterGroup">
                            <p:stCondLst>
                              <p:cond delay="3200"/>
                            </p:stCondLst>
                            <p:childTnLst>
                              <p:par>
                                <p:cTn id="102" presetID="4" presetClass="entr" presetSubtype="16"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Effect transition="in" filter="box(in)">
                                      <p:cBhvr>
                                        <p:cTn id="104" dur="2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5" restart="whenNotActive" fill="hold" evtFilter="cancelBubble" nodeType="interactiveSeq">
                <p:stCondLst>
                  <p:cond evt="onClick" delay="0">
                    <p:tgtEl>
                      <p:spTgt spid="116"/>
                    </p:tgtEl>
                  </p:cond>
                </p:stCondLst>
                <p:endSync evt="end" delay="0">
                  <p:rtn val="all"/>
                </p:endSync>
                <p:childTnLst>
                  <p:par>
                    <p:cTn id="106" fill="hold" nodeType="clickPar">
                      <p:stCondLst>
                        <p:cond delay="0"/>
                      </p:stCondLst>
                      <p:childTnLst>
                        <p:par>
                          <p:cTn id="107" fill="hold" nodeType="withGroup">
                            <p:stCondLst>
                              <p:cond delay="0"/>
                            </p:stCondLst>
                            <p:childTnLst>
                              <p:par>
                                <p:cTn id="108" presetID="26" presetClass="emph" presetSubtype="0" repeatCount="indefinite" fill="hold" nodeType="clickEffect">
                                  <p:stCondLst>
                                    <p:cond delay="0"/>
                                  </p:stCondLst>
                                  <p:endCondLst>
                                    <p:cond evt="onNext" delay="0">
                                      <p:tgtEl>
                                        <p:sldTgt/>
                                      </p:tgtEl>
                                    </p:cond>
                                  </p:endCondLst>
                                  <p:childTnLst>
                                    <p:animEffect transition="out" filter="fade">
                                      <p:cBhvr>
                                        <p:cTn id="109" dur="500" tmFilter="0, 0; .2, .5; .8, .5; 1, 0"/>
                                        <p:tgtEl>
                                          <p:spTgt spid="3"/>
                                        </p:tgtEl>
                                      </p:cBhvr>
                                    </p:animEffect>
                                    <p:animScale>
                                      <p:cBhvr>
                                        <p:cTn id="110" dur="250" autoRev="1" fill="hold"/>
                                        <p:tgtEl>
                                          <p:spTgt spid="3"/>
                                        </p:tgtEl>
                                      </p:cBhvr>
                                      <p:by x="105000" y="105000"/>
                                    </p:animScale>
                                  </p:childTnLst>
                                </p:cTn>
                              </p:par>
                            </p:childTnLst>
                          </p:cTn>
                        </p:par>
                      </p:childTnLst>
                    </p:cTn>
                  </p:par>
                </p:childTnLst>
              </p:cTn>
              <p:nextCondLst>
                <p:cond evt="onClick" delay="0">
                  <p:tgtEl>
                    <p:spTgt spid="116"/>
                  </p:tgtEl>
                </p:cond>
              </p:nextCondLst>
            </p:seq>
          </p:childTnLst>
        </p:cTn>
      </p:par>
    </p:tnLst>
    <p:bldLst>
      <p:bldP spid="8255" grpId="0" animBg="1"/>
      <p:bldP spid="103" grpId="0" animBg="1"/>
      <p:bldP spid="104" grpId="0" animBg="1"/>
      <p:bldP spid="10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5" name="Rectangle 63"/>
          <p:cNvSpPr>
            <a:spLocks noChangeArrowheads="1"/>
          </p:cNvSpPr>
          <p:nvPr/>
        </p:nvSpPr>
        <p:spPr bwMode="gray">
          <a:xfrm rot="5400000">
            <a:off x="938115" y="2804074"/>
            <a:ext cx="866775" cy="174983"/>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03" name="Rectangle 63"/>
          <p:cNvSpPr>
            <a:spLocks noChangeArrowheads="1"/>
          </p:cNvSpPr>
          <p:nvPr/>
        </p:nvSpPr>
        <p:spPr bwMode="gray">
          <a:xfrm rot="5400000">
            <a:off x="938115" y="1737274"/>
            <a:ext cx="866775" cy="174983"/>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04" name="Rectangle 63"/>
          <p:cNvSpPr>
            <a:spLocks noChangeArrowheads="1"/>
          </p:cNvSpPr>
          <p:nvPr/>
        </p:nvSpPr>
        <p:spPr bwMode="gray">
          <a:xfrm rot="5400000">
            <a:off x="938116" y="3937549"/>
            <a:ext cx="866775" cy="174983"/>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05" name="Rectangle 63"/>
          <p:cNvSpPr>
            <a:spLocks noChangeArrowheads="1"/>
          </p:cNvSpPr>
          <p:nvPr/>
        </p:nvSpPr>
        <p:spPr bwMode="gray">
          <a:xfrm rot="5400000">
            <a:off x="938115" y="5071024"/>
            <a:ext cx="866775" cy="174983"/>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nvGrpSpPr>
          <p:cNvPr id="2" name="Group 74"/>
          <p:cNvGrpSpPr>
            <a:grpSpLocks/>
          </p:cNvGrpSpPr>
          <p:nvPr/>
        </p:nvGrpSpPr>
        <p:grpSpPr bwMode="auto">
          <a:xfrm rot="5400000">
            <a:off x="1221612" y="2086269"/>
            <a:ext cx="416349" cy="493418"/>
            <a:chOff x="1872" y="1697"/>
            <a:chExt cx="2014" cy="1871"/>
          </a:xfrm>
        </p:grpSpPr>
        <p:sp>
          <p:nvSpPr>
            <p:cNvPr id="8267" name="AutoShape 75"/>
            <p:cNvSpPr>
              <a:spLocks noChangeArrowheads="1"/>
            </p:cNvSpPr>
            <p:nvPr/>
          </p:nvSpPr>
          <p:spPr bwMode="gray">
            <a:xfrm rot="16200000" flipH="1">
              <a:off x="1821"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68" name="AutoShape 76"/>
            <p:cNvSpPr>
              <a:spLocks noChangeArrowheads="1"/>
            </p:cNvSpPr>
            <p:nvPr/>
          </p:nvSpPr>
          <p:spPr bwMode="gray">
            <a:xfrm rot="5400000" flipH="1">
              <a:off x="3627" y="2391"/>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69" name="AutoShape 77"/>
            <p:cNvSpPr>
              <a:spLocks noChangeArrowheads="1"/>
            </p:cNvSpPr>
            <p:nvPr/>
          </p:nvSpPr>
          <p:spPr bwMode="gray">
            <a:xfrm rot="10800000" flipH="1">
              <a:off x="2725" y="333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476"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477"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72" name="Oval 80"/>
            <p:cNvSpPr>
              <a:spLocks noChangeArrowheads="1"/>
            </p:cNvSpPr>
            <p:nvPr/>
          </p:nvSpPr>
          <p:spPr bwMode="gray">
            <a:xfrm>
              <a:off x="2254" y="1697"/>
              <a:ext cx="1257" cy="187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5479" name="Oval 81"/>
            <p:cNvSpPr>
              <a:spLocks noChangeArrowheads="1"/>
            </p:cNvSpPr>
            <p:nvPr/>
          </p:nvSpPr>
          <p:spPr bwMode="gray">
            <a:xfrm>
              <a:off x="2257" y="1697"/>
              <a:ext cx="1257" cy="1871"/>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74" name="Oval 82"/>
            <p:cNvSpPr>
              <a:spLocks noChangeArrowheads="1"/>
            </p:cNvSpPr>
            <p:nvPr/>
          </p:nvSpPr>
          <p:spPr bwMode="gray">
            <a:xfrm>
              <a:off x="2338" y="1697"/>
              <a:ext cx="1097" cy="187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5481" name="Oval 83"/>
            <p:cNvSpPr>
              <a:spLocks noChangeArrowheads="1"/>
            </p:cNvSpPr>
            <p:nvPr/>
          </p:nvSpPr>
          <p:spPr bwMode="gray">
            <a:xfrm>
              <a:off x="2337" y="1697"/>
              <a:ext cx="1096" cy="1871"/>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3" name="Group 5"/>
          <p:cNvGrpSpPr>
            <a:grpSpLocks/>
          </p:cNvGrpSpPr>
          <p:nvPr/>
        </p:nvGrpSpPr>
        <p:grpSpPr bwMode="auto">
          <a:xfrm>
            <a:off x="2046949" y="4112212"/>
            <a:ext cx="8951766" cy="769569"/>
            <a:chOff x="384" y="1344"/>
            <a:chExt cx="3072" cy="381"/>
          </a:xfrm>
        </p:grpSpPr>
        <p:sp>
          <p:nvSpPr>
            <p:cNvPr id="8198" name="AutoShape 6"/>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853410">
                <a:defRPr/>
              </a:pPr>
              <a:endParaRPr lang="vi-VN" sz="1680">
                <a:solidFill>
                  <a:srgbClr val="000000"/>
                </a:solidFill>
              </a:endParaRPr>
            </a:p>
          </p:txBody>
        </p:sp>
        <p:sp>
          <p:nvSpPr>
            <p:cNvPr id="15469" name="AutoShape 7"/>
            <p:cNvSpPr>
              <a:spLocks noChangeArrowheads="1"/>
            </p:cNvSpPr>
            <p:nvPr/>
          </p:nvSpPr>
          <p:spPr bwMode="gray">
            <a:xfrm>
              <a:off x="395" y="1379"/>
              <a:ext cx="271" cy="331"/>
            </a:xfrm>
            <a:prstGeom prst="roundRect">
              <a:avLst>
                <a:gd name="adj" fmla="val 11921"/>
              </a:avLst>
            </a:prstGeom>
            <a:solidFill>
              <a:srgbClr val="002060"/>
            </a:solidFill>
            <a:ln w="38100">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00" name="Freeform 8"/>
            <p:cNvSpPr>
              <a:spLocks/>
            </p:cNvSpPr>
            <p:nvPr/>
          </p:nvSpPr>
          <p:spPr bwMode="gray">
            <a:xfrm>
              <a:off x="488" y="1399"/>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defTabSz="853410">
                <a:defRPr/>
              </a:pPr>
              <a:endParaRPr lang="vi-VN" sz="1680">
                <a:solidFill>
                  <a:srgbClr val="000000"/>
                </a:solidFill>
              </a:endParaRPr>
            </a:p>
          </p:txBody>
        </p:sp>
        <p:sp>
          <p:nvSpPr>
            <p:cNvPr id="8201" name="Text Box 9"/>
            <p:cNvSpPr txBox="1">
              <a:spLocks noChangeArrowheads="1"/>
            </p:cNvSpPr>
            <p:nvPr/>
          </p:nvSpPr>
          <p:spPr bwMode="gray">
            <a:xfrm>
              <a:off x="412" y="1425"/>
              <a:ext cx="211" cy="245"/>
            </a:xfrm>
            <a:prstGeom prst="rect">
              <a:avLst/>
            </a:prstGeom>
            <a:noFill/>
            <a:ln w="9525" algn="ctr">
              <a:noFill/>
              <a:miter lim="800000"/>
              <a:headEnd/>
              <a:tailEnd/>
            </a:ln>
            <a:effectLst>
              <a:outerShdw dist="35921" dir="2700000" algn="ctr" rotWithShape="0">
                <a:schemeClr val="tx1"/>
              </a:outerShdw>
            </a:effec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defTabSz="853410" fontAlgn="base">
                <a:spcBef>
                  <a:spcPct val="0"/>
                </a:spcBef>
                <a:spcAft>
                  <a:spcPct val="0"/>
                </a:spcAft>
                <a:defRPr/>
              </a:pPr>
              <a:r>
                <a:rPr lang="en-US" sz="2613" b="1" dirty="0">
                  <a:solidFill>
                    <a:srgbClr val="FF0000"/>
                  </a:solidFill>
                  <a:effectLst>
                    <a:outerShdw blurRad="38100" dist="38100" dir="2700000" algn="tl">
                      <a:srgbClr val="000000"/>
                    </a:outerShdw>
                  </a:effectLst>
                  <a:latin typeface="Times New Roman" pitchFamily="18" charset="0"/>
                </a:rPr>
                <a:t>C</a:t>
              </a:r>
            </a:p>
          </p:txBody>
        </p:sp>
        <p:sp>
          <p:nvSpPr>
            <p:cNvPr id="15472" name="Text Box 10"/>
            <p:cNvSpPr txBox="1">
              <a:spLocks noChangeArrowheads="1"/>
            </p:cNvSpPr>
            <p:nvPr/>
          </p:nvSpPr>
          <p:spPr bwMode="gray">
            <a:xfrm>
              <a:off x="677" y="1377"/>
              <a:ext cx="2737"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31562" fontAlgn="base">
                <a:spcBef>
                  <a:spcPct val="0"/>
                </a:spcBef>
                <a:spcAft>
                  <a:spcPct val="0"/>
                </a:spcAft>
                <a:defRPr/>
              </a:pPr>
              <a:r>
                <a:rPr lang="en-US" sz="1867" b="1" dirty="0" err="1">
                  <a:solidFill>
                    <a:srgbClr val="0000FF"/>
                  </a:solidFill>
                  <a:latin typeface="Times New Roman" pitchFamily="18" charset="0"/>
                  <a:cs typeface="Times New Roman" pitchFamily="18" charset="0"/>
                </a:rPr>
                <a:t>Vào</a:t>
              </a:r>
              <a:r>
                <a:rPr lang="en-US" sz="1867" b="1" dirty="0">
                  <a:solidFill>
                    <a:srgbClr val="0000FF"/>
                  </a:solidFill>
                  <a:latin typeface="Times New Roman" pitchFamily="18" charset="0"/>
                  <a:cs typeface="Times New Roman" pitchFamily="18" charset="0"/>
                </a:rPr>
                <a:t> Facebook </a:t>
              </a:r>
              <a:r>
                <a:rPr lang="en-US" sz="1867" b="1" dirty="0" err="1">
                  <a:solidFill>
                    <a:srgbClr val="0000FF"/>
                  </a:solidFill>
                  <a:latin typeface="Times New Roman" pitchFamily="18" charset="0"/>
                  <a:cs typeface="Times New Roman" pitchFamily="18" charset="0"/>
                </a:rPr>
                <a:t>của</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họ</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đọc</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thông</a:t>
              </a:r>
              <a:r>
                <a:rPr lang="en-US" sz="1867" b="1" dirty="0">
                  <a:solidFill>
                    <a:srgbClr val="0000FF"/>
                  </a:solidFill>
                  <a:latin typeface="Times New Roman" pitchFamily="18" charset="0"/>
                  <a:cs typeface="Times New Roman" pitchFamily="18" charset="0"/>
                </a:rPr>
                <a:t> tin, </a:t>
              </a:r>
              <a:r>
                <a:rPr lang="en-US" sz="1867" b="1" dirty="0" err="1">
                  <a:solidFill>
                    <a:srgbClr val="0000FF"/>
                  </a:solidFill>
                  <a:latin typeface="Times New Roman" pitchFamily="18" charset="0"/>
                  <a:cs typeface="Times New Roman" pitchFamily="18" charset="0"/>
                </a:rPr>
                <a:t>xem</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ảnh</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xem</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có</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phải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người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quen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không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nếu</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phải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thì</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kết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bạn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không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phải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thì</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thôi</a:t>
              </a:r>
              <a:endParaRPr lang="en-US" sz="1867" b="1" dirty="0">
                <a:solidFill>
                  <a:srgbClr val="0000FF"/>
                </a:solidFill>
                <a:latin typeface="Times New Roman" pitchFamily="18" charset="0"/>
                <a:cs typeface="Times New Roman" pitchFamily="18" charset="0"/>
              </a:endParaRPr>
            </a:p>
          </p:txBody>
        </p:sp>
      </p:grpSp>
      <p:grpSp>
        <p:nvGrpSpPr>
          <p:cNvPr id="4" name="Group 27"/>
          <p:cNvGrpSpPr>
            <a:grpSpLocks/>
          </p:cNvGrpSpPr>
          <p:nvPr/>
        </p:nvGrpSpPr>
        <p:grpSpPr bwMode="auto">
          <a:xfrm rot="5400000">
            <a:off x="959494" y="1751454"/>
            <a:ext cx="926042" cy="1139338"/>
            <a:chOff x="1872" y="1824"/>
            <a:chExt cx="2014" cy="1821"/>
          </a:xfrm>
        </p:grpSpPr>
        <p:sp>
          <p:nvSpPr>
            <p:cNvPr id="8220" name="AutoShape 28"/>
            <p:cNvSpPr>
              <a:spLocks noChangeArrowheads="1"/>
            </p:cNvSpPr>
            <p:nvPr/>
          </p:nvSpPr>
          <p:spPr bwMode="gray">
            <a:xfrm rot="16200000" flipH="1">
              <a:off x="1821" y="257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21" name="AutoShape 2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22" name="AutoShape 3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462" name="Oval 3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463" name="Oval 3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25" name="Oval 33"/>
            <p:cNvSpPr>
              <a:spLocks noChangeArrowheads="1"/>
            </p:cNvSpPr>
            <p:nvPr/>
          </p:nvSpPr>
          <p:spPr bwMode="gray">
            <a:xfrm>
              <a:off x="2602" y="2239"/>
              <a:ext cx="565" cy="78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5465" name="Oval 34"/>
            <p:cNvSpPr>
              <a:spLocks noChangeArrowheads="1"/>
            </p:cNvSpPr>
            <p:nvPr/>
          </p:nvSpPr>
          <p:spPr bwMode="gray">
            <a:xfrm>
              <a:off x="2602" y="2239"/>
              <a:ext cx="565" cy="789"/>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27" name="Oval 35"/>
            <p:cNvSpPr>
              <a:spLocks noChangeArrowheads="1"/>
            </p:cNvSpPr>
            <p:nvPr/>
          </p:nvSpPr>
          <p:spPr bwMode="gray">
            <a:xfrm>
              <a:off x="2336" y="2238"/>
              <a:ext cx="1096" cy="78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5467" name="Oval 36"/>
            <p:cNvSpPr>
              <a:spLocks noChangeArrowheads="1"/>
            </p:cNvSpPr>
            <p:nvPr/>
          </p:nvSpPr>
          <p:spPr bwMode="gray">
            <a:xfrm>
              <a:off x="2337" y="2238"/>
              <a:ext cx="1096" cy="789"/>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5" name="Group 74"/>
          <p:cNvGrpSpPr>
            <a:grpSpLocks/>
          </p:cNvGrpSpPr>
          <p:nvPr/>
        </p:nvGrpSpPr>
        <p:grpSpPr bwMode="auto">
          <a:xfrm rot="5400000">
            <a:off x="1221612" y="3219746"/>
            <a:ext cx="416348" cy="493418"/>
            <a:chOff x="1872" y="1697"/>
            <a:chExt cx="2014" cy="1871"/>
          </a:xfrm>
        </p:grpSpPr>
        <p:sp>
          <p:nvSpPr>
            <p:cNvPr id="94" name="AutoShape 75"/>
            <p:cNvSpPr>
              <a:spLocks noChangeArrowheads="1"/>
            </p:cNvSpPr>
            <p:nvPr/>
          </p:nvSpPr>
          <p:spPr bwMode="gray">
            <a:xfrm rot="16200000" flipH="1">
              <a:off x="1821"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95" name="AutoShape 76"/>
            <p:cNvSpPr>
              <a:spLocks noChangeArrowheads="1"/>
            </p:cNvSpPr>
            <p:nvPr/>
          </p:nvSpPr>
          <p:spPr bwMode="gray">
            <a:xfrm rot="5400000" flipH="1">
              <a:off x="3627" y="2391"/>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96" name="AutoShape 77"/>
            <p:cNvSpPr>
              <a:spLocks noChangeArrowheads="1"/>
            </p:cNvSpPr>
            <p:nvPr/>
          </p:nvSpPr>
          <p:spPr bwMode="gray">
            <a:xfrm rot="10800000" flipH="1">
              <a:off x="2725" y="333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453"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454"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99" name="Oval 80"/>
            <p:cNvSpPr>
              <a:spLocks noChangeArrowheads="1"/>
            </p:cNvSpPr>
            <p:nvPr/>
          </p:nvSpPr>
          <p:spPr bwMode="gray">
            <a:xfrm>
              <a:off x="2254" y="1697"/>
              <a:ext cx="1257" cy="187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5456" name="Oval 81"/>
            <p:cNvSpPr>
              <a:spLocks noChangeArrowheads="1"/>
            </p:cNvSpPr>
            <p:nvPr/>
          </p:nvSpPr>
          <p:spPr bwMode="gray">
            <a:xfrm>
              <a:off x="2257" y="1697"/>
              <a:ext cx="1257" cy="1871"/>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01" name="Oval 82"/>
            <p:cNvSpPr>
              <a:spLocks noChangeArrowheads="1"/>
            </p:cNvSpPr>
            <p:nvPr/>
          </p:nvSpPr>
          <p:spPr bwMode="gray">
            <a:xfrm>
              <a:off x="2338" y="1697"/>
              <a:ext cx="1097" cy="187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5458" name="Oval 83"/>
            <p:cNvSpPr>
              <a:spLocks noChangeArrowheads="1"/>
            </p:cNvSpPr>
            <p:nvPr/>
          </p:nvSpPr>
          <p:spPr bwMode="gray">
            <a:xfrm>
              <a:off x="2337" y="1697"/>
              <a:ext cx="1096" cy="1871"/>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6" name="Group 74"/>
          <p:cNvGrpSpPr>
            <a:grpSpLocks/>
          </p:cNvGrpSpPr>
          <p:nvPr/>
        </p:nvGrpSpPr>
        <p:grpSpPr bwMode="auto">
          <a:xfrm rot="5400000">
            <a:off x="1221612" y="4336922"/>
            <a:ext cx="416348" cy="493418"/>
            <a:chOff x="1872" y="1697"/>
            <a:chExt cx="2014" cy="1871"/>
          </a:xfrm>
        </p:grpSpPr>
        <p:sp>
          <p:nvSpPr>
            <p:cNvPr id="107" name="AutoShape 75"/>
            <p:cNvSpPr>
              <a:spLocks noChangeArrowheads="1"/>
            </p:cNvSpPr>
            <p:nvPr/>
          </p:nvSpPr>
          <p:spPr bwMode="gray">
            <a:xfrm rot="16200000" flipH="1">
              <a:off x="1821"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08" name="AutoShape 76"/>
            <p:cNvSpPr>
              <a:spLocks noChangeArrowheads="1"/>
            </p:cNvSpPr>
            <p:nvPr/>
          </p:nvSpPr>
          <p:spPr bwMode="gray">
            <a:xfrm rot="5400000" flipH="1">
              <a:off x="3627" y="2391"/>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09" name="AutoShape 77"/>
            <p:cNvSpPr>
              <a:spLocks noChangeArrowheads="1"/>
            </p:cNvSpPr>
            <p:nvPr/>
          </p:nvSpPr>
          <p:spPr bwMode="gray">
            <a:xfrm rot="10800000" flipH="1">
              <a:off x="2725" y="333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444"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445"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12" name="Oval 80"/>
            <p:cNvSpPr>
              <a:spLocks noChangeArrowheads="1"/>
            </p:cNvSpPr>
            <p:nvPr/>
          </p:nvSpPr>
          <p:spPr bwMode="gray">
            <a:xfrm>
              <a:off x="2254" y="1697"/>
              <a:ext cx="1257" cy="187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5447" name="Oval 81"/>
            <p:cNvSpPr>
              <a:spLocks noChangeArrowheads="1"/>
            </p:cNvSpPr>
            <p:nvPr/>
          </p:nvSpPr>
          <p:spPr bwMode="gray">
            <a:xfrm>
              <a:off x="2257" y="1697"/>
              <a:ext cx="1257" cy="1871"/>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14" name="Oval 82"/>
            <p:cNvSpPr>
              <a:spLocks noChangeArrowheads="1"/>
            </p:cNvSpPr>
            <p:nvPr/>
          </p:nvSpPr>
          <p:spPr bwMode="gray">
            <a:xfrm>
              <a:off x="2338" y="1697"/>
              <a:ext cx="1097" cy="187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5449" name="Oval 83"/>
            <p:cNvSpPr>
              <a:spLocks noChangeArrowheads="1"/>
            </p:cNvSpPr>
            <p:nvPr/>
          </p:nvSpPr>
          <p:spPr bwMode="gray">
            <a:xfrm>
              <a:off x="2337" y="1697"/>
              <a:ext cx="1096" cy="1871"/>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7" name="Group 74"/>
          <p:cNvGrpSpPr>
            <a:grpSpLocks/>
          </p:cNvGrpSpPr>
          <p:nvPr/>
        </p:nvGrpSpPr>
        <p:grpSpPr bwMode="auto">
          <a:xfrm rot="5400000">
            <a:off x="1221612" y="5403722"/>
            <a:ext cx="416348" cy="493418"/>
            <a:chOff x="1872" y="1697"/>
            <a:chExt cx="2014" cy="1871"/>
          </a:xfrm>
        </p:grpSpPr>
        <p:sp>
          <p:nvSpPr>
            <p:cNvPr id="117" name="AutoShape 75"/>
            <p:cNvSpPr>
              <a:spLocks noChangeArrowheads="1"/>
            </p:cNvSpPr>
            <p:nvPr/>
          </p:nvSpPr>
          <p:spPr bwMode="gray">
            <a:xfrm rot="16200000" flipH="1">
              <a:off x="1821"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18" name="AutoShape 76"/>
            <p:cNvSpPr>
              <a:spLocks noChangeArrowheads="1"/>
            </p:cNvSpPr>
            <p:nvPr/>
          </p:nvSpPr>
          <p:spPr bwMode="gray">
            <a:xfrm rot="5400000" flipH="1">
              <a:off x="3627" y="2391"/>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19" name="AutoShape 77"/>
            <p:cNvSpPr>
              <a:spLocks noChangeArrowheads="1"/>
            </p:cNvSpPr>
            <p:nvPr/>
          </p:nvSpPr>
          <p:spPr bwMode="gray">
            <a:xfrm rot="10800000" flipH="1">
              <a:off x="2725" y="333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435"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436"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22" name="Oval 80"/>
            <p:cNvSpPr>
              <a:spLocks noChangeArrowheads="1"/>
            </p:cNvSpPr>
            <p:nvPr/>
          </p:nvSpPr>
          <p:spPr bwMode="gray">
            <a:xfrm>
              <a:off x="2254" y="1697"/>
              <a:ext cx="1257" cy="187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5438" name="Oval 81"/>
            <p:cNvSpPr>
              <a:spLocks noChangeArrowheads="1"/>
            </p:cNvSpPr>
            <p:nvPr/>
          </p:nvSpPr>
          <p:spPr bwMode="gray">
            <a:xfrm>
              <a:off x="2257" y="1697"/>
              <a:ext cx="1257" cy="1871"/>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24" name="Oval 82"/>
            <p:cNvSpPr>
              <a:spLocks noChangeArrowheads="1"/>
            </p:cNvSpPr>
            <p:nvPr/>
          </p:nvSpPr>
          <p:spPr bwMode="gray">
            <a:xfrm>
              <a:off x="2338" y="1697"/>
              <a:ext cx="1097" cy="187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5440" name="Oval 83"/>
            <p:cNvSpPr>
              <a:spLocks noChangeArrowheads="1"/>
            </p:cNvSpPr>
            <p:nvPr/>
          </p:nvSpPr>
          <p:spPr bwMode="gray">
            <a:xfrm>
              <a:off x="2337" y="1697"/>
              <a:ext cx="1096" cy="1871"/>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8" name="Group 11"/>
          <p:cNvGrpSpPr>
            <a:grpSpLocks/>
          </p:cNvGrpSpPr>
          <p:nvPr/>
        </p:nvGrpSpPr>
        <p:grpSpPr bwMode="auto">
          <a:xfrm>
            <a:off x="2065883" y="5375580"/>
            <a:ext cx="8932833" cy="573405"/>
            <a:chOff x="508" y="2112"/>
            <a:chExt cx="3072" cy="387"/>
          </a:xfrm>
        </p:grpSpPr>
        <p:sp>
          <p:nvSpPr>
            <p:cNvPr id="8204" name="AutoShape 12"/>
            <p:cNvSpPr>
              <a:spLocks noChangeArrowheads="1"/>
            </p:cNvSpPr>
            <p:nvPr/>
          </p:nvSpPr>
          <p:spPr bwMode="gray">
            <a:xfrm>
              <a:off x="508" y="2112"/>
              <a:ext cx="3072"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853410">
                <a:defRPr/>
              </a:pPr>
              <a:endParaRPr lang="vi-VN" sz="1680">
                <a:solidFill>
                  <a:srgbClr val="000000"/>
                </a:solidFill>
              </a:endParaRPr>
            </a:p>
          </p:txBody>
        </p:sp>
        <p:sp>
          <p:nvSpPr>
            <p:cNvPr id="8205" name="AutoShape 13"/>
            <p:cNvSpPr>
              <a:spLocks noChangeArrowheads="1"/>
            </p:cNvSpPr>
            <p:nvPr/>
          </p:nvSpPr>
          <p:spPr bwMode="gray">
            <a:xfrm>
              <a:off x="514" y="2147"/>
              <a:ext cx="272" cy="352"/>
            </a:xfrm>
            <a:prstGeom prst="roundRect">
              <a:avLst>
                <a:gd name="adj" fmla="val 11921"/>
              </a:avLst>
            </a:prstGeom>
            <a:solidFill>
              <a:srgbClr val="002060"/>
            </a:solidFill>
            <a:ln w="38100">
              <a:solidFill>
                <a:schemeClr val="bg1"/>
              </a:solidFill>
              <a:round/>
              <a:headEnd/>
              <a:tailEnd/>
            </a:ln>
            <a:effectLst/>
          </p:spPr>
          <p:txBody>
            <a:bodyPr wrap="none" anchor="ctr"/>
            <a:lstStyle/>
            <a:p>
              <a:pPr defTabSz="853410">
                <a:defRPr/>
              </a:pPr>
              <a:endParaRPr lang="vi-VN" sz="1680">
                <a:solidFill>
                  <a:srgbClr val="000000"/>
                </a:solidFill>
              </a:endParaRPr>
            </a:p>
          </p:txBody>
        </p:sp>
        <p:sp>
          <p:nvSpPr>
            <p:cNvPr id="8206"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defTabSz="853410">
                <a:defRPr/>
              </a:pPr>
              <a:endParaRPr lang="vi-VN" sz="1680">
                <a:solidFill>
                  <a:srgbClr val="000000"/>
                </a:solidFill>
              </a:endParaRPr>
            </a:p>
          </p:txBody>
        </p:sp>
        <p:sp>
          <p:nvSpPr>
            <p:cNvPr id="8207" name="Text Box 15"/>
            <p:cNvSpPr txBox="1">
              <a:spLocks noChangeArrowheads="1"/>
            </p:cNvSpPr>
            <p:nvPr/>
          </p:nvSpPr>
          <p:spPr bwMode="gray">
            <a:xfrm>
              <a:off x="586" y="2139"/>
              <a:ext cx="147" cy="334"/>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defTabSz="853410" fontAlgn="base">
                <a:spcBef>
                  <a:spcPct val="0"/>
                </a:spcBef>
                <a:spcAft>
                  <a:spcPct val="0"/>
                </a:spcAft>
                <a:defRPr/>
              </a:pPr>
              <a:r>
                <a:rPr lang="en-US" sz="2613" b="1" dirty="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D</a:t>
              </a:r>
            </a:p>
          </p:txBody>
        </p:sp>
        <p:sp>
          <p:nvSpPr>
            <p:cNvPr id="15431" name="Text Box 16"/>
            <p:cNvSpPr txBox="1">
              <a:spLocks noChangeArrowheads="1"/>
            </p:cNvSpPr>
            <p:nvPr/>
          </p:nvSpPr>
          <p:spPr bwMode="gray">
            <a:xfrm>
              <a:off x="786" y="2197"/>
              <a:ext cx="2762"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31562" fontAlgn="base">
                <a:spcBef>
                  <a:spcPct val="0"/>
                </a:spcBef>
                <a:spcAft>
                  <a:spcPct val="0"/>
                </a:spcAft>
                <a:defRPr/>
              </a:pPr>
              <a:r>
                <a:rPr lang="en-US" sz="1867" b="1" dirty="0" err="1">
                  <a:solidFill>
                    <a:srgbClr val="0000FF"/>
                  </a:solidFill>
                  <a:latin typeface="Times New Roman" pitchFamily="18" charset="0"/>
                  <a:cs typeface="Times New Roman" pitchFamily="18" charset="0"/>
                </a:rPr>
                <a:t>Không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chấp</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nhận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kết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bạn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và</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không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trả</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lời</a:t>
              </a:r>
              <a:r>
                <a:rPr lang="en-US" sz="1867" b="1" dirty="0">
                  <a:solidFill>
                    <a:srgbClr val="0000FF"/>
                  </a:solidFill>
                  <a:latin typeface="Times New Roman" pitchFamily="18" charset="0"/>
                  <a:cs typeface="Times New Roman" pitchFamily="18" charset="0"/>
                </a:rPr>
                <a:t> tin </a:t>
              </a:r>
              <a:r>
                <a:rPr lang="en-US" sz="1867" b="1" dirty="0" err="1">
                  <a:solidFill>
                    <a:srgbClr val="0000FF"/>
                  </a:solidFill>
                  <a:latin typeface="Times New Roman" pitchFamily="18" charset="0"/>
                  <a:cs typeface="Times New Roman" pitchFamily="18" charset="0"/>
                </a:rPr>
                <a:t>nhắn</a:t>
              </a:r>
              <a:endParaRPr lang="en-US" sz="1867" b="1" dirty="0">
                <a:solidFill>
                  <a:srgbClr val="0000FF"/>
                </a:solidFill>
                <a:latin typeface="Times New Roman" pitchFamily="18" charset="0"/>
                <a:cs typeface="Times New Roman" pitchFamily="18" charset="0"/>
              </a:endParaRPr>
            </a:p>
          </p:txBody>
        </p:sp>
      </p:grpSp>
      <p:grpSp>
        <p:nvGrpSpPr>
          <p:cNvPr id="9" name="Group 37"/>
          <p:cNvGrpSpPr>
            <a:grpSpLocks/>
          </p:cNvGrpSpPr>
          <p:nvPr/>
        </p:nvGrpSpPr>
        <p:grpSpPr bwMode="auto">
          <a:xfrm rot="5400000">
            <a:off x="989128" y="2884931"/>
            <a:ext cx="926041" cy="1139338"/>
            <a:chOff x="1872" y="1824"/>
            <a:chExt cx="2014" cy="1821"/>
          </a:xfrm>
        </p:grpSpPr>
        <p:sp>
          <p:nvSpPr>
            <p:cNvPr id="8230" name="AutoShape 38"/>
            <p:cNvSpPr>
              <a:spLocks noChangeArrowheads="1"/>
            </p:cNvSpPr>
            <p:nvPr/>
          </p:nvSpPr>
          <p:spPr bwMode="gray">
            <a:xfrm rot="16200000" flipH="1">
              <a:off x="1821" y="257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31" name="AutoShape 3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32" name="AutoShape 4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421" name="Oval 4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422" name="Oval 4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35" name="Oval 43"/>
            <p:cNvSpPr>
              <a:spLocks noChangeArrowheads="1"/>
            </p:cNvSpPr>
            <p:nvPr/>
          </p:nvSpPr>
          <p:spPr bwMode="gray">
            <a:xfrm>
              <a:off x="2602" y="2238"/>
              <a:ext cx="565" cy="78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5424" name="Oval 44"/>
            <p:cNvSpPr>
              <a:spLocks noChangeArrowheads="1"/>
            </p:cNvSpPr>
            <p:nvPr/>
          </p:nvSpPr>
          <p:spPr bwMode="gray">
            <a:xfrm>
              <a:off x="2602" y="2238"/>
              <a:ext cx="565" cy="789"/>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37" name="Oval 45"/>
            <p:cNvSpPr>
              <a:spLocks noChangeArrowheads="1"/>
            </p:cNvSpPr>
            <p:nvPr/>
          </p:nvSpPr>
          <p:spPr bwMode="gray">
            <a:xfrm>
              <a:off x="2336" y="2239"/>
              <a:ext cx="1096" cy="78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5426" name="Oval 46"/>
            <p:cNvSpPr>
              <a:spLocks noChangeArrowheads="1"/>
            </p:cNvSpPr>
            <p:nvPr/>
          </p:nvSpPr>
          <p:spPr bwMode="gray">
            <a:xfrm>
              <a:off x="2337" y="2239"/>
              <a:ext cx="1096" cy="789"/>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10" name="Group 27"/>
          <p:cNvGrpSpPr>
            <a:grpSpLocks/>
          </p:cNvGrpSpPr>
          <p:nvPr/>
        </p:nvGrpSpPr>
        <p:grpSpPr bwMode="auto">
          <a:xfrm rot="5400000">
            <a:off x="959495" y="4025814"/>
            <a:ext cx="926041" cy="1139338"/>
            <a:chOff x="1872" y="1824"/>
            <a:chExt cx="2014" cy="1821"/>
          </a:xfrm>
        </p:grpSpPr>
        <p:sp>
          <p:nvSpPr>
            <p:cNvPr id="133" name="AutoShape 28"/>
            <p:cNvSpPr>
              <a:spLocks noChangeArrowheads="1"/>
            </p:cNvSpPr>
            <p:nvPr/>
          </p:nvSpPr>
          <p:spPr bwMode="gray">
            <a:xfrm rot="16200000" flipH="1">
              <a:off x="1821" y="257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4" name="AutoShape 2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5" name="AutoShape 3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412" name="Oval 3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413" name="Oval 3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38" name="Oval 33"/>
            <p:cNvSpPr>
              <a:spLocks noChangeArrowheads="1"/>
            </p:cNvSpPr>
            <p:nvPr/>
          </p:nvSpPr>
          <p:spPr bwMode="gray">
            <a:xfrm>
              <a:off x="2602" y="2238"/>
              <a:ext cx="565" cy="78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5415" name="Oval 34"/>
            <p:cNvSpPr>
              <a:spLocks noChangeArrowheads="1"/>
            </p:cNvSpPr>
            <p:nvPr/>
          </p:nvSpPr>
          <p:spPr bwMode="gray">
            <a:xfrm>
              <a:off x="2602" y="2238"/>
              <a:ext cx="565" cy="789"/>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40" name="Oval 35"/>
            <p:cNvSpPr>
              <a:spLocks noChangeArrowheads="1"/>
            </p:cNvSpPr>
            <p:nvPr/>
          </p:nvSpPr>
          <p:spPr bwMode="gray">
            <a:xfrm>
              <a:off x="2336" y="2239"/>
              <a:ext cx="1096" cy="78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5417" name="Oval 36"/>
            <p:cNvSpPr>
              <a:spLocks noChangeArrowheads="1"/>
            </p:cNvSpPr>
            <p:nvPr/>
          </p:nvSpPr>
          <p:spPr bwMode="gray">
            <a:xfrm>
              <a:off x="2337" y="2239"/>
              <a:ext cx="1096" cy="789"/>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11" name="Group 11"/>
          <p:cNvGrpSpPr>
            <a:grpSpLocks/>
          </p:cNvGrpSpPr>
          <p:nvPr/>
        </p:nvGrpSpPr>
        <p:grpSpPr bwMode="auto">
          <a:xfrm>
            <a:off x="1996438" y="1982229"/>
            <a:ext cx="8977204" cy="610447"/>
            <a:chOff x="508" y="2112"/>
            <a:chExt cx="3072" cy="382"/>
          </a:xfrm>
        </p:grpSpPr>
        <p:sp>
          <p:nvSpPr>
            <p:cNvPr id="143" name="AutoShape 12"/>
            <p:cNvSpPr>
              <a:spLocks noChangeArrowheads="1"/>
            </p:cNvSpPr>
            <p:nvPr/>
          </p:nvSpPr>
          <p:spPr bwMode="gray">
            <a:xfrm>
              <a:off x="508" y="2112"/>
              <a:ext cx="3072"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853410">
                <a:defRPr/>
              </a:pPr>
              <a:endParaRPr lang="vi-VN" sz="1680">
                <a:solidFill>
                  <a:srgbClr val="000000"/>
                </a:solidFill>
              </a:endParaRPr>
            </a:p>
          </p:txBody>
        </p:sp>
        <p:sp>
          <p:nvSpPr>
            <p:cNvPr id="144" name="AutoShape 13"/>
            <p:cNvSpPr>
              <a:spLocks noChangeArrowheads="1"/>
            </p:cNvSpPr>
            <p:nvPr/>
          </p:nvSpPr>
          <p:spPr bwMode="gray">
            <a:xfrm>
              <a:off x="514" y="2134"/>
              <a:ext cx="273" cy="360"/>
            </a:xfrm>
            <a:prstGeom prst="roundRect">
              <a:avLst>
                <a:gd name="adj" fmla="val 11921"/>
              </a:avLst>
            </a:prstGeom>
            <a:solidFill>
              <a:srgbClr val="002060"/>
            </a:solidFill>
            <a:ln w="38100">
              <a:solidFill>
                <a:schemeClr val="bg1"/>
              </a:solidFill>
              <a:round/>
              <a:headEnd/>
              <a:tailEnd/>
            </a:ln>
            <a:effectLst/>
          </p:spPr>
          <p:txBody>
            <a:bodyPr wrap="none" anchor="ctr"/>
            <a:lstStyle/>
            <a:p>
              <a:pPr defTabSz="853410">
                <a:defRPr/>
              </a:pPr>
              <a:endParaRPr lang="vi-VN" sz="1680">
                <a:solidFill>
                  <a:srgbClr val="000000"/>
                </a:solidFill>
              </a:endParaRPr>
            </a:p>
          </p:txBody>
        </p:sp>
        <p:sp>
          <p:nvSpPr>
            <p:cNvPr id="145"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defTabSz="853410">
                <a:defRPr/>
              </a:pPr>
              <a:endParaRPr lang="vi-VN" sz="1680">
                <a:solidFill>
                  <a:srgbClr val="000000"/>
                </a:solidFill>
              </a:endParaRPr>
            </a:p>
          </p:txBody>
        </p:sp>
        <p:sp>
          <p:nvSpPr>
            <p:cNvPr id="146" name="Text Box 15"/>
            <p:cNvSpPr txBox="1">
              <a:spLocks noChangeArrowheads="1"/>
            </p:cNvSpPr>
            <p:nvPr/>
          </p:nvSpPr>
          <p:spPr bwMode="gray">
            <a:xfrm>
              <a:off x="591" y="2139"/>
              <a:ext cx="146" cy="309"/>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defTabSz="853410" fontAlgn="base">
                <a:spcBef>
                  <a:spcPct val="0"/>
                </a:spcBef>
                <a:spcAft>
                  <a:spcPct val="0"/>
                </a:spcAft>
                <a:defRPr/>
              </a:pPr>
              <a:r>
                <a:rPr lang="en-US" sz="2613" b="1">
                  <a:solidFill>
                    <a:srgbClr val="FF0000"/>
                  </a:solidFill>
                  <a:effectLst>
                    <a:outerShdw blurRad="38100" dist="38100" dir="2700000" algn="tl">
                      <a:srgbClr val="000000"/>
                    </a:outerShdw>
                  </a:effectLst>
                  <a:latin typeface="Times New Roman" pitchFamily="18" charset="0"/>
                </a:rPr>
                <a:t>A</a:t>
              </a:r>
            </a:p>
          </p:txBody>
        </p:sp>
        <p:sp>
          <p:nvSpPr>
            <p:cNvPr id="15408" name="Text Box 16"/>
            <p:cNvSpPr txBox="1">
              <a:spLocks noChangeArrowheads="1"/>
            </p:cNvSpPr>
            <p:nvPr/>
          </p:nvSpPr>
          <p:spPr bwMode="gray">
            <a:xfrm>
              <a:off x="798" y="2199"/>
              <a:ext cx="2732"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31562" fontAlgn="base">
                <a:spcBef>
                  <a:spcPct val="0"/>
                </a:spcBef>
                <a:spcAft>
                  <a:spcPct val="0"/>
                </a:spcAft>
                <a:defRPr/>
              </a:pPr>
              <a:r>
                <a:rPr lang="en-US" sz="1867" b="1" dirty="0" err="1">
                  <a:solidFill>
                    <a:srgbClr val="0000FF"/>
                  </a:solidFill>
                  <a:latin typeface="Times New Roman" pitchFamily="18" charset="0"/>
                  <a:cs typeface="Times New Roman" pitchFamily="18" charset="0"/>
                </a:rPr>
                <a:t>Chấp</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nhận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yêu</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cầu</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kết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bạn</a:t>
              </a:r>
              <a:endParaRPr lang="en-US" sz="1867" b="1" dirty="0">
                <a:solidFill>
                  <a:srgbClr val="0000FF"/>
                </a:solidFill>
                <a:latin typeface="Times New Roman" pitchFamily="18" charset="0"/>
                <a:cs typeface="Times New Roman" pitchFamily="18" charset="0"/>
              </a:endParaRPr>
            </a:p>
          </p:txBody>
        </p:sp>
      </p:grpSp>
      <p:grpSp>
        <p:nvGrpSpPr>
          <p:cNvPr id="12" name="Group 37"/>
          <p:cNvGrpSpPr>
            <a:grpSpLocks/>
          </p:cNvGrpSpPr>
          <p:nvPr/>
        </p:nvGrpSpPr>
        <p:grpSpPr bwMode="auto">
          <a:xfrm rot="5400000">
            <a:off x="989128" y="5092614"/>
            <a:ext cx="926041" cy="1139338"/>
            <a:chOff x="1872" y="1824"/>
            <a:chExt cx="2014" cy="1821"/>
          </a:xfrm>
        </p:grpSpPr>
        <p:sp>
          <p:nvSpPr>
            <p:cNvPr id="149" name="AutoShape 38"/>
            <p:cNvSpPr>
              <a:spLocks noChangeArrowheads="1"/>
            </p:cNvSpPr>
            <p:nvPr/>
          </p:nvSpPr>
          <p:spPr bwMode="gray">
            <a:xfrm rot="16200000" flipH="1">
              <a:off x="1821" y="257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0" name="AutoShape 3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1" name="AutoShape 4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398" name="Oval 4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399" name="Oval 4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4" name="Oval 43"/>
            <p:cNvSpPr>
              <a:spLocks noChangeArrowheads="1"/>
            </p:cNvSpPr>
            <p:nvPr/>
          </p:nvSpPr>
          <p:spPr bwMode="gray">
            <a:xfrm>
              <a:off x="2602" y="2238"/>
              <a:ext cx="565" cy="78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5401" name="Oval 44"/>
            <p:cNvSpPr>
              <a:spLocks noChangeArrowheads="1"/>
            </p:cNvSpPr>
            <p:nvPr/>
          </p:nvSpPr>
          <p:spPr bwMode="gray">
            <a:xfrm>
              <a:off x="2602" y="2238"/>
              <a:ext cx="565" cy="789"/>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6" name="Oval 45"/>
            <p:cNvSpPr>
              <a:spLocks noChangeArrowheads="1"/>
            </p:cNvSpPr>
            <p:nvPr/>
          </p:nvSpPr>
          <p:spPr bwMode="gray">
            <a:xfrm>
              <a:off x="2336" y="2239"/>
              <a:ext cx="1096" cy="78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5403" name="Oval 46"/>
            <p:cNvSpPr>
              <a:spLocks noChangeArrowheads="1"/>
            </p:cNvSpPr>
            <p:nvPr/>
          </p:nvSpPr>
          <p:spPr bwMode="gray">
            <a:xfrm>
              <a:off x="2337" y="2239"/>
              <a:ext cx="1096" cy="789"/>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13" name="Group 11"/>
          <p:cNvGrpSpPr>
            <a:grpSpLocks/>
          </p:cNvGrpSpPr>
          <p:nvPr/>
        </p:nvGrpSpPr>
        <p:grpSpPr bwMode="auto">
          <a:xfrm>
            <a:off x="2047588" y="3048316"/>
            <a:ext cx="8952282" cy="693860"/>
            <a:chOff x="508" y="2112"/>
            <a:chExt cx="3072" cy="396"/>
          </a:xfrm>
        </p:grpSpPr>
        <p:sp>
          <p:nvSpPr>
            <p:cNvPr id="192" name="AutoShape 12"/>
            <p:cNvSpPr>
              <a:spLocks noChangeArrowheads="1"/>
            </p:cNvSpPr>
            <p:nvPr/>
          </p:nvSpPr>
          <p:spPr bwMode="gray">
            <a:xfrm>
              <a:off x="508" y="2112"/>
              <a:ext cx="3072"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853410">
                <a:defRPr/>
              </a:pPr>
              <a:endParaRPr lang="vi-VN" sz="1680" b="1">
                <a:solidFill>
                  <a:srgbClr val="000000"/>
                </a:solidFill>
              </a:endParaRPr>
            </a:p>
          </p:txBody>
        </p:sp>
        <p:sp>
          <p:nvSpPr>
            <p:cNvPr id="193" name="AutoShape 13"/>
            <p:cNvSpPr>
              <a:spLocks noChangeArrowheads="1"/>
            </p:cNvSpPr>
            <p:nvPr/>
          </p:nvSpPr>
          <p:spPr bwMode="gray">
            <a:xfrm>
              <a:off x="514" y="2137"/>
              <a:ext cx="271" cy="352"/>
            </a:xfrm>
            <a:prstGeom prst="roundRect">
              <a:avLst>
                <a:gd name="adj" fmla="val 11921"/>
              </a:avLst>
            </a:prstGeom>
            <a:solidFill>
              <a:srgbClr val="002060"/>
            </a:solidFill>
            <a:ln w="38100">
              <a:solidFill>
                <a:schemeClr val="bg1"/>
              </a:solidFill>
              <a:round/>
              <a:headEnd/>
              <a:tailEnd/>
            </a:ln>
            <a:effectLst/>
          </p:spPr>
          <p:txBody>
            <a:bodyPr wrap="none" anchor="ctr"/>
            <a:lstStyle/>
            <a:p>
              <a:pPr defTabSz="853410">
                <a:defRPr/>
              </a:pPr>
              <a:endParaRPr lang="vi-VN" sz="1680" b="1">
                <a:solidFill>
                  <a:srgbClr val="000000"/>
                </a:solidFill>
              </a:endParaRPr>
            </a:p>
          </p:txBody>
        </p:sp>
        <p:sp>
          <p:nvSpPr>
            <p:cNvPr id="194"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defTabSz="853410">
                <a:defRPr/>
              </a:pPr>
              <a:endParaRPr lang="vi-VN" sz="1680" b="1">
                <a:solidFill>
                  <a:srgbClr val="000000"/>
                </a:solidFill>
              </a:endParaRPr>
            </a:p>
          </p:txBody>
        </p:sp>
        <p:sp>
          <p:nvSpPr>
            <p:cNvPr id="195" name="Text Box 15"/>
            <p:cNvSpPr txBox="1">
              <a:spLocks noChangeArrowheads="1"/>
            </p:cNvSpPr>
            <p:nvPr/>
          </p:nvSpPr>
          <p:spPr bwMode="gray">
            <a:xfrm>
              <a:off x="575" y="2139"/>
              <a:ext cx="140" cy="282"/>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defTabSz="853410" fontAlgn="base">
                <a:spcBef>
                  <a:spcPct val="0"/>
                </a:spcBef>
                <a:spcAft>
                  <a:spcPct val="0"/>
                </a:spcAft>
                <a:defRPr/>
              </a:pPr>
              <a:r>
                <a:rPr lang="en-US" sz="2613" b="1">
                  <a:solidFill>
                    <a:srgbClr val="FF0000"/>
                  </a:solidFill>
                  <a:effectLst>
                    <a:outerShdw blurRad="38100" dist="38100" dir="2700000" algn="tl">
                      <a:srgbClr val="000000"/>
                    </a:outerShdw>
                  </a:effectLst>
                  <a:latin typeface="Times New Roman" pitchFamily="18" charset="0"/>
                </a:rPr>
                <a:t>B</a:t>
              </a:r>
            </a:p>
          </p:txBody>
        </p:sp>
        <p:sp>
          <p:nvSpPr>
            <p:cNvPr id="15394" name="Text Box 16"/>
            <p:cNvSpPr txBox="1">
              <a:spLocks noChangeArrowheads="1"/>
            </p:cNvSpPr>
            <p:nvPr/>
          </p:nvSpPr>
          <p:spPr bwMode="gray">
            <a:xfrm>
              <a:off x="778" y="2127"/>
              <a:ext cx="2793" cy="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31562" fontAlgn="base">
                <a:spcBef>
                  <a:spcPct val="0"/>
                </a:spcBef>
                <a:spcAft>
                  <a:spcPct val="0"/>
                </a:spcAft>
                <a:defRPr/>
              </a:pPr>
              <a:r>
                <a:rPr lang="en-US" sz="1867" b="1" dirty="0" err="1">
                  <a:solidFill>
                    <a:srgbClr val="0000FF"/>
                  </a:solidFill>
                  <a:latin typeface="Times New Roman" pitchFamily="18" charset="0"/>
                  <a:cs typeface="Times New Roman" pitchFamily="18" charset="0"/>
                </a:rPr>
                <a:t>Nhắn</a:t>
              </a:r>
              <a:r>
                <a:rPr lang="en-US" sz="1867" b="1" dirty="0">
                  <a:solidFill>
                    <a:srgbClr val="0000FF"/>
                  </a:solidFill>
                  <a:latin typeface="Times New Roman" pitchFamily="18" charset="0"/>
                  <a:cs typeface="Times New Roman" pitchFamily="18" charset="0"/>
                </a:rPr>
                <a:t> tin </a:t>
              </a:r>
              <a:r>
                <a:rPr lang="en-US" sz="1867" b="1" dirty="0" err="1">
                  <a:solidFill>
                    <a:srgbClr val="0000FF"/>
                  </a:solidFill>
                  <a:latin typeface="Times New Roman" pitchFamily="18" charset="0"/>
                  <a:cs typeface="Times New Roman" pitchFamily="18" charset="0"/>
                </a:rPr>
                <a:t>hỏi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người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đó</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là</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ai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để</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xem</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mình</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có</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quen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không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nếu</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quen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thì</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chấp</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nhận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kết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bạn</a:t>
              </a:r>
              <a:endParaRPr lang="en-US" sz="1867" b="1" dirty="0">
                <a:solidFill>
                  <a:srgbClr val="0000FF"/>
                </a:solidFill>
                <a:latin typeface="Times New Roman" pitchFamily="18" charset="0"/>
                <a:cs typeface="Times New Roman" pitchFamily="18" charset="0"/>
              </a:endParaRPr>
            </a:p>
          </p:txBody>
        </p:sp>
      </p:grpSp>
      <p:sp>
        <p:nvSpPr>
          <p:cNvPr id="116" name="10-Point Star 115"/>
          <p:cNvSpPr/>
          <p:nvPr/>
        </p:nvSpPr>
        <p:spPr>
          <a:xfrm>
            <a:off x="11255581" y="4667483"/>
            <a:ext cx="466725" cy="466725"/>
          </a:xfrm>
          <a:prstGeom prst="star10">
            <a:avLst/>
          </a:prstGeom>
        </p:spPr>
        <p:style>
          <a:lnRef idx="0">
            <a:schemeClr val="accent3"/>
          </a:lnRef>
          <a:fillRef idx="3">
            <a:schemeClr val="accent3"/>
          </a:fillRef>
          <a:effectRef idx="3">
            <a:schemeClr val="accent3"/>
          </a:effectRef>
          <a:fontRef idx="minor">
            <a:schemeClr val="lt1"/>
          </a:fontRef>
        </p:style>
        <p:txBody>
          <a:bodyPr anchor="ctr"/>
          <a:lstStyle/>
          <a:p>
            <a:pPr algn="ctr" defTabSz="853410" fontAlgn="base">
              <a:spcBef>
                <a:spcPct val="0"/>
              </a:spcBef>
              <a:spcAft>
                <a:spcPct val="0"/>
              </a:spcAft>
              <a:defRPr/>
            </a:pPr>
            <a:endParaRPr lang="vi-VN" sz="1680">
              <a:solidFill>
                <a:srgbClr val="FFFFFF"/>
              </a:solidFill>
            </a:endParaRPr>
          </a:p>
        </p:txBody>
      </p:sp>
      <p:grpSp>
        <p:nvGrpSpPr>
          <p:cNvPr id="34929" name="Group 113"/>
          <p:cNvGrpSpPr>
            <a:grpSpLocks/>
          </p:cNvGrpSpPr>
          <p:nvPr/>
        </p:nvGrpSpPr>
        <p:grpSpPr bwMode="auto">
          <a:xfrm>
            <a:off x="1283415" y="896502"/>
            <a:ext cx="9682608" cy="881592"/>
            <a:chOff x="294" y="611"/>
            <a:chExt cx="5157" cy="595"/>
          </a:xfrm>
          <a:solidFill>
            <a:srgbClr val="ECECEC"/>
          </a:solidFill>
        </p:grpSpPr>
        <p:sp>
          <p:nvSpPr>
            <p:cNvPr id="8209" name="AutoShape 17"/>
            <p:cNvSpPr>
              <a:spLocks noChangeArrowheads="1"/>
            </p:cNvSpPr>
            <p:nvPr/>
          </p:nvSpPr>
          <p:spPr bwMode="gray">
            <a:xfrm>
              <a:off x="294" y="611"/>
              <a:ext cx="5157" cy="595"/>
            </a:xfrm>
            <a:prstGeom prst="roundRect">
              <a:avLst>
                <a:gd name="adj" fmla="val 50000"/>
              </a:avLst>
            </a:prstGeom>
            <a:grpFill/>
            <a:ln w="38100" cap="rnd" algn="ctr">
              <a:solidFill>
                <a:srgbClr val="FF99FF"/>
              </a:solidFill>
              <a:round/>
              <a:headEnd/>
              <a:tailEnd/>
            </a:ln>
            <a:effectLst>
              <a:outerShdw blurRad="50800" dist="38100" dir="5400000" algn="t" rotWithShape="0">
                <a:prstClr val="black">
                  <a:alpha val="40000"/>
                </a:prstClr>
              </a:outerShdw>
            </a:effectLst>
            <a:scene3d>
              <a:camera prst="orthographicFront">
                <a:rot lat="0" lon="0" rev="0"/>
              </a:camera>
              <a:lightRig rig="threePt" dir="t"/>
            </a:scene3d>
            <a:sp3d>
              <a:bevelT h="12700"/>
              <a:bevelB/>
            </a:sp3d>
          </p:spPr>
          <p:txBody>
            <a:bodyPr lIns="33600" tIns="33600" rIns="33600" bIns="33600" anchor="ctr"/>
            <a:lstStyle/>
            <a:p>
              <a:pPr algn="ctr" defTabSz="853410">
                <a:defRPr/>
              </a:pPr>
              <a:endParaRPr lang="en-US" sz="3733" b="1">
                <a:solidFill>
                  <a:srgbClr val="FFFF00"/>
                </a:solidFill>
                <a:effectLst>
                  <a:outerShdw blurRad="38100" dist="38100" dir="2700000" algn="tl">
                    <a:srgbClr val="000000">
                      <a:alpha val="43137"/>
                    </a:srgbClr>
                  </a:outerShdw>
                </a:effectLst>
              </a:endParaRPr>
            </a:p>
          </p:txBody>
        </p:sp>
        <p:sp>
          <p:nvSpPr>
            <p:cNvPr id="15389" name="Text Box 26"/>
            <p:cNvSpPr txBox="1">
              <a:spLocks noChangeArrowheads="1"/>
            </p:cNvSpPr>
            <p:nvPr/>
          </p:nvSpPr>
          <p:spPr bwMode="gray">
            <a:xfrm>
              <a:off x="576" y="672"/>
              <a:ext cx="4639" cy="528"/>
            </a:xfrm>
            <a:prstGeom prst="rect">
              <a:avLst/>
            </a:prstGeom>
            <a:noFill/>
            <a:ln w="9525" algn="ctr">
              <a:noFill/>
              <a:miter lim="800000"/>
              <a:headEnd/>
              <a:tailEnd/>
            </a:ln>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31562" fontAlgn="base">
                <a:spcBef>
                  <a:spcPct val="0"/>
                </a:spcBef>
                <a:spcAft>
                  <a:spcPct val="0"/>
                </a:spcAft>
                <a:defRPr/>
              </a:pPr>
              <a:r>
                <a:rPr lang="en-US" sz="2053" b="1" dirty="0" err="1">
                  <a:solidFill>
                    <a:srgbClr val="FF0000"/>
                  </a:solidFill>
                  <a:latin typeface="Times New Roman" panose="02020603050405020304" pitchFamily="18" charset="0"/>
                </a:rPr>
                <a:t>Câu</a:t>
              </a:r>
              <a:r>
                <a:rPr lang="en-US" sz="2053" b="1" dirty="0">
                  <a:solidFill>
                    <a:srgbClr val="FF0000"/>
                  </a:solidFill>
                  <a:latin typeface="Times New Roman" panose="02020603050405020304" pitchFamily="18" charset="0"/>
                </a:rPr>
                <a:t> </a:t>
              </a:r>
              <a:r>
                <a:rPr lang="en-US" sz="2053" b="1" dirty="0" err="1">
                  <a:solidFill>
                    <a:srgbClr val="FF0000"/>
                  </a:solidFill>
                  <a:latin typeface="Times New Roman" panose="02020603050405020304" pitchFamily="18" charset="0"/>
                </a:rPr>
                <a:t>hỏi</a:t>
              </a:r>
              <a:r>
                <a:rPr lang="en-US" sz="2053" b="1" dirty="0">
                  <a:solidFill>
                    <a:srgbClr val="FF0000"/>
                  </a:solidFill>
                  <a:latin typeface="Times New Roman" panose="02020603050405020304" pitchFamily="18" charset="0"/>
                </a:rPr>
                <a:t> 3:</a:t>
              </a:r>
              <a:r>
                <a:rPr lang="en-US" sz="2053" b="1" dirty="0">
                  <a:solidFill>
                    <a:srgbClr val="FF3300"/>
                  </a:solidFill>
                  <a:latin typeface="Times New Roman" panose="02020603050405020304" pitchFamily="18" charset="0"/>
                </a:rPr>
                <a:t> </a:t>
              </a:r>
              <a:r>
                <a:rPr lang="en-US" sz="2240" b="1" dirty="0" err="1">
                  <a:solidFill>
                    <a:srgbClr val="0000FF"/>
                  </a:solidFill>
                  <a:latin typeface="Times New Roman" pitchFamily="18" charset="0"/>
                  <a:cs typeface="Times New Roman" pitchFamily="18" charset="0"/>
                </a:rPr>
                <a:t>Em</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nhận</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được</a:t>
              </a:r>
              <a:r>
                <a:rPr lang="en-US" sz="2240" b="1" dirty="0">
                  <a:solidFill>
                    <a:srgbClr val="0000FF"/>
                  </a:solidFill>
                  <a:latin typeface="Times New Roman" pitchFamily="18" charset="0"/>
                  <a:cs typeface="Times New Roman" pitchFamily="18" charset="0"/>
                </a:rPr>
                <a:t> tin </a:t>
              </a:r>
              <a:r>
                <a:rPr lang="en-US" sz="2240" b="1" dirty="0" err="1">
                  <a:solidFill>
                    <a:srgbClr val="0000FF"/>
                  </a:solidFill>
                  <a:latin typeface="Times New Roman" pitchFamily="18" charset="0"/>
                  <a:cs typeface="Times New Roman" pitchFamily="18" charset="0"/>
                </a:rPr>
                <a:t>nhắn</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và</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lời</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mời</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kết</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bạn</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trên</a:t>
              </a:r>
              <a:r>
                <a:rPr lang="en-US" sz="2240" b="1" dirty="0">
                  <a:solidFill>
                    <a:srgbClr val="0000FF"/>
                  </a:solidFill>
                  <a:latin typeface="Times New Roman" pitchFamily="18" charset="0"/>
                  <a:cs typeface="Times New Roman" pitchFamily="18" charset="0"/>
                </a:rPr>
                <a:t> Facebook </a:t>
              </a:r>
              <a:r>
                <a:rPr lang="en-US" sz="2240" b="1" dirty="0" err="1">
                  <a:solidFill>
                    <a:srgbClr val="0000FF"/>
                  </a:solidFill>
                  <a:latin typeface="Times New Roman" pitchFamily="18" charset="0"/>
                  <a:cs typeface="Times New Roman" pitchFamily="18" charset="0"/>
                </a:rPr>
                <a:t>từ</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người</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mà</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em</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không</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biết</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Em</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sẽ</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làm</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gì</a:t>
              </a:r>
              <a:r>
                <a:rPr lang="en-US" sz="2240" b="1" dirty="0">
                  <a:solidFill>
                    <a:srgbClr val="0000FF"/>
                  </a:solidFill>
                  <a:latin typeface="Times New Roman" pitchFamily="18" charset="0"/>
                  <a:cs typeface="Times New Roman" pitchFamily="18" charset="0"/>
                </a:rPr>
                <a:t>?</a:t>
              </a:r>
            </a:p>
          </p:txBody>
        </p:sp>
      </p:grpSp>
      <p:pic>
        <p:nvPicPr>
          <p:cNvPr id="15382" name="Picture 122" descr="Bellcol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344898" y="-183304"/>
            <a:ext cx="1280160" cy="128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4" name="Line 3"/>
          <p:cNvSpPr>
            <a:spLocks noChangeShapeType="1"/>
          </p:cNvSpPr>
          <p:nvPr/>
        </p:nvSpPr>
        <p:spPr bwMode="auto">
          <a:xfrm>
            <a:off x="3682086" y="711200"/>
            <a:ext cx="5097748" cy="0"/>
          </a:xfrm>
          <a:prstGeom prst="line">
            <a:avLst/>
          </a:prstGeom>
          <a:noFill/>
          <a:ln w="57150" cmpd="thinThick">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853410" fontAlgn="base">
              <a:spcBef>
                <a:spcPct val="0"/>
              </a:spcBef>
              <a:spcAft>
                <a:spcPct val="0"/>
              </a:spcAft>
            </a:pPr>
            <a:endParaRPr lang="en-US" sz="1867">
              <a:solidFill>
                <a:srgbClr val="000000"/>
              </a:solidFill>
            </a:endParaRPr>
          </a:p>
        </p:txBody>
      </p:sp>
      <p:sp>
        <p:nvSpPr>
          <p:cNvPr id="15385" name="Text Box 121">
            <a:hlinkClick r:id="rId4" action="ppaction://hlinksldjump"/>
          </p:cNvPr>
          <p:cNvSpPr txBox="1">
            <a:spLocks noChangeArrowheads="1"/>
          </p:cNvSpPr>
          <p:nvPr/>
        </p:nvSpPr>
        <p:spPr bwMode="auto">
          <a:xfrm>
            <a:off x="3362799" y="70971"/>
            <a:ext cx="5334000" cy="60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defTabSz="853410" eaLnBrk="1" fontAlgn="base" hangingPunct="1">
              <a:spcBef>
                <a:spcPct val="50000"/>
              </a:spcBef>
              <a:spcAft>
                <a:spcPct val="0"/>
              </a:spcAft>
            </a:pPr>
            <a:r>
              <a:rPr lang="en-US" sz="3360" b="1" dirty="0">
                <a:solidFill>
                  <a:srgbClr val="FF0000"/>
                </a:solidFill>
                <a:latin typeface="Times New Roman" panose="02020603050405020304" pitchFamily="18" charset="0"/>
              </a:rPr>
              <a:t>BÀI TẬP TRẮC NGHIỆM</a:t>
            </a:r>
          </a:p>
        </p:txBody>
      </p:sp>
      <p:pic>
        <p:nvPicPr>
          <p:cNvPr id="120" name="Picture 122" descr="Bellcol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86125" y="-217674"/>
            <a:ext cx="1280160" cy="128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 name="Picture 120">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35781" y="5121832"/>
            <a:ext cx="2234738" cy="1278968"/>
          </a:xfrm>
          <a:prstGeom prst="rect">
            <a:avLst/>
          </a:prstGeom>
        </p:spPr>
      </p:pic>
    </p:spTree>
    <p:extLst>
      <p:ext uri="{BB962C8B-B14F-4D97-AF65-F5344CB8AC3E}">
        <p14:creationId xmlns:p14="http://schemas.microsoft.com/office/powerpoint/2010/main" val="33589999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34929"/>
                                        </p:tgtEl>
                                        <p:attrNameLst>
                                          <p:attrName>style.visibility</p:attrName>
                                        </p:attrNameLst>
                                      </p:cBhvr>
                                      <p:to>
                                        <p:strVal val="visible"/>
                                      </p:to>
                                    </p:set>
                                    <p:animEffect transition="in" filter="checkerboard(across)">
                                      <p:cBhvr>
                                        <p:cTn id="7" dur="500"/>
                                        <p:tgtEl>
                                          <p:spTgt spid="349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103"/>
                                        </p:tgtEl>
                                        <p:attrNameLst>
                                          <p:attrName>style.visibility</p:attrName>
                                        </p:attrNameLst>
                                      </p:cBhvr>
                                      <p:to>
                                        <p:strVal val="visible"/>
                                      </p:to>
                                    </p:set>
                                    <p:anim calcmode="lin" valueType="num">
                                      <p:cBhvr>
                                        <p:cTn id="12" dur="200" fill="hold"/>
                                        <p:tgtEl>
                                          <p:spTgt spid="103"/>
                                        </p:tgtEl>
                                        <p:attrNameLst>
                                          <p:attrName>ppt_w</p:attrName>
                                        </p:attrNameLst>
                                      </p:cBhvr>
                                      <p:tavLst>
                                        <p:tav tm="0">
                                          <p:val>
                                            <p:fltVal val="0"/>
                                          </p:val>
                                        </p:tav>
                                        <p:tav tm="100000">
                                          <p:val>
                                            <p:strVal val="#ppt_w"/>
                                          </p:val>
                                        </p:tav>
                                      </p:tavLst>
                                    </p:anim>
                                    <p:anim calcmode="lin" valueType="num">
                                      <p:cBhvr>
                                        <p:cTn id="13" dur="200" fill="hold"/>
                                        <p:tgtEl>
                                          <p:spTgt spid="103"/>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200"/>
                            </p:stCondLst>
                            <p:childTnLst>
                              <p:par>
                                <p:cTn id="15" presetID="3" presetClass="entr" presetSubtype="1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200"/>
                                        <p:tgtEl>
                                          <p:spTgt spid="2"/>
                                        </p:tgtEl>
                                      </p:cBhvr>
                                    </p:animEffect>
                                  </p:childTnLst>
                                </p:cTn>
                              </p:par>
                            </p:childTnLst>
                          </p:cTn>
                        </p:par>
                        <p:par>
                          <p:cTn id="18" fill="hold" nodeType="afterGroup">
                            <p:stCondLst>
                              <p:cond delay="400"/>
                            </p:stCondLst>
                            <p:childTnLst>
                              <p:par>
                                <p:cTn id="19" presetID="49" presetClass="entr" presetSubtype="0" decel="10000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200" fill="hold"/>
                                        <p:tgtEl>
                                          <p:spTgt spid="4"/>
                                        </p:tgtEl>
                                        <p:attrNameLst>
                                          <p:attrName>ppt_w</p:attrName>
                                        </p:attrNameLst>
                                      </p:cBhvr>
                                      <p:tavLst>
                                        <p:tav tm="0">
                                          <p:val>
                                            <p:fltVal val="0"/>
                                          </p:val>
                                        </p:tav>
                                        <p:tav tm="100000">
                                          <p:val>
                                            <p:strVal val="#ppt_w"/>
                                          </p:val>
                                        </p:tav>
                                      </p:tavLst>
                                    </p:anim>
                                    <p:anim calcmode="lin" valueType="num">
                                      <p:cBhvr>
                                        <p:cTn id="22" dur="200" fill="hold"/>
                                        <p:tgtEl>
                                          <p:spTgt spid="4"/>
                                        </p:tgtEl>
                                        <p:attrNameLst>
                                          <p:attrName>ppt_h</p:attrName>
                                        </p:attrNameLst>
                                      </p:cBhvr>
                                      <p:tavLst>
                                        <p:tav tm="0">
                                          <p:val>
                                            <p:fltVal val="0"/>
                                          </p:val>
                                        </p:tav>
                                        <p:tav tm="100000">
                                          <p:val>
                                            <p:strVal val="#ppt_h"/>
                                          </p:val>
                                        </p:tav>
                                      </p:tavLst>
                                    </p:anim>
                                    <p:anim calcmode="lin" valueType="num">
                                      <p:cBhvr>
                                        <p:cTn id="23" dur="200" fill="hold"/>
                                        <p:tgtEl>
                                          <p:spTgt spid="4"/>
                                        </p:tgtEl>
                                        <p:attrNameLst>
                                          <p:attrName>style.rotation</p:attrName>
                                        </p:attrNameLst>
                                      </p:cBhvr>
                                      <p:tavLst>
                                        <p:tav tm="0">
                                          <p:val>
                                            <p:fltVal val="360"/>
                                          </p:val>
                                        </p:tav>
                                        <p:tav tm="100000">
                                          <p:val>
                                            <p:fltVal val="0"/>
                                          </p:val>
                                        </p:tav>
                                      </p:tavLst>
                                    </p:anim>
                                    <p:animEffect transition="in" filter="fade">
                                      <p:cBhvr>
                                        <p:cTn id="24" dur="200"/>
                                        <p:tgtEl>
                                          <p:spTgt spid="4"/>
                                        </p:tgtEl>
                                      </p:cBhvr>
                                    </p:animEffect>
                                  </p:childTnLst>
                                </p:cTn>
                              </p:par>
                            </p:childTnLst>
                          </p:cTn>
                        </p:par>
                        <p:par>
                          <p:cTn id="25" fill="hold" nodeType="afterGroup">
                            <p:stCondLst>
                              <p:cond delay="600"/>
                            </p:stCondLst>
                            <p:childTnLst>
                              <p:par>
                                <p:cTn id="26" presetID="17" presetClass="entr" presetSubtype="8"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200" fill="hold"/>
                                        <p:tgtEl>
                                          <p:spTgt spid="11"/>
                                        </p:tgtEl>
                                        <p:attrNameLst>
                                          <p:attrName>ppt_x</p:attrName>
                                        </p:attrNameLst>
                                      </p:cBhvr>
                                      <p:tavLst>
                                        <p:tav tm="0">
                                          <p:val>
                                            <p:strVal val="#ppt_x-#ppt_w/2"/>
                                          </p:val>
                                        </p:tav>
                                        <p:tav tm="100000">
                                          <p:val>
                                            <p:strVal val="#ppt_x"/>
                                          </p:val>
                                        </p:tav>
                                      </p:tavLst>
                                    </p:anim>
                                    <p:anim calcmode="lin" valueType="num">
                                      <p:cBhvr>
                                        <p:cTn id="29" dur="200" fill="hold"/>
                                        <p:tgtEl>
                                          <p:spTgt spid="11"/>
                                        </p:tgtEl>
                                        <p:attrNameLst>
                                          <p:attrName>ppt_y</p:attrName>
                                        </p:attrNameLst>
                                      </p:cBhvr>
                                      <p:tavLst>
                                        <p:tav tm="0">
                                          <p:val>
                                            <p:strVal val="#ppt_y"/>
                                          </p:val>
                                        </p:tav>
                                        <p:tav tm="100000">
                                          <p:val>
                                            <p:strVal val="#ppt_y"/>
                                          </p:val>
                                        </p:tav>
                                      </p:tavLst>
                                    </p:anim>
                                    <p:anim calcmode="lin" valueType="num">
                                      <p:cBhvr>
                                        <p:cTn id="30" dur="200" fill="hold"/>
                                        <p:tgtEl>
                                          <p:spTgt spid="11"/>
                                        </p:tgtEl>
                                        <p:attrNameLst>
                                          <p:attrName>ppt_w</p:attrName>
                                        </p:attrNameLst>
                                      </p:cBhvr>
                                      <p:tavLst>
                                        <p:tav tm="0">
                                          <p:val>
                                            <p:fltVal val="0"/>
                                          </p:val>
                                        </p:tav>
                                        <p:tav tm="100000">
                                          <p:val>
                                            <p:strVal val="#ppt_w"/>
                                          </p:val>
                                        </p:tav>
                                      </p:tavLst>
                                    </p:anim>
                                    <p:anim calcmode="lin" valueType="num">
                                      <p:cBhvr>
                                        <p:cTn id="31" dur="200" fill="hold"/>
                                        <p:tgtEl>
                                          <p:spTgt spid="1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whoosh.wav"/>
                                        </p:tgtEl>
                                      </p:cMediaNode>
                                    </p:audio>
                                  </p:subTnLst>
                                </p:cTn>
                              </p:par>
                            </p:childTnLst>
                          </p:cTn>
                        </p:par>
                        <p:par>
                          <p:cTn id="32" fill="hold" nodeType="afterGroup">
                            <p:stCondLst>
                              <p:cond delay="800"/>
                            </p:stCondLst>
                            <p:childTnLst>
                              <p:par>
                                <p:cTn id="33" presetID="17" presetClass="entr" presetSubtype="10" fill="hold" grpId="0" nodeType="afterEffect">
                                  <p:stCondLst>
                                    <p:cond delay="0"/>
                                  </p:stCondLst>
                                  <p:childTnLst>
                                    <p:set>
                                      <p:cBhvr>
                                        <p:cTn id="34" dur="1" fill="hold">
                                          <p:stCondLst>
                                            <p:cond delay="0"/>
                                          </p:stCondLst>
                                        </p:cTn>
                                        <p:tgtEl>
                                          <p:spTgt spid="8255"/>
                                        </p:tgtEl>
                                        <p:attrNameLst>
                                          <p:attrName>style.visibility</p:attrName>
                                        </p:attrNameLst>
                                      </p:cBhvr>
                                      <p:to>
                                        <p:strVal val="visible"/>
                                      </p:to>
                                    </p:set>
                                    <p:anim calcmode="lin" valueType="num">
                                      <p:cBhvr>
                                        <p:cTn id="35" dur="200" fill="hold"/>
                                        <p:tgtEl>
                                          <p:spTgt spid="8255"/>
                                        </p:tgtEl>
                                        <p:attrNameLst>
                                          <p:attrName>ppt_w</p:attrName>
                                        </p:attrNameLst>
                                      </p:cBhvr>
                                      <p:tavLst>
                                        <p:tav tm="0">
                                          <p:val>
                                            <p:fltVal val="0"/>
                                          </p:val>
                                        </p:tav>
                                        <p:tav tm="100000">
                                          <p:val>
                                            <p:strVal val="#ppt_w"/>
                                          </p:val>
                                        </p:tav>
                                      </p:tavLst>
                                    </p:anim>
                                    <p:anim calcmode="lin" valueType="num">
                                      <p:cBhvr>
                                        <p:cTn id="36" dur="200" fill="hold"/>
                                        <p:tgtEl>
                                          <p:spTgt spid="8255"/>
                                        </p:tgtEl>
                                        <p:attrNameLst>
                                          <p:attrName>ppt_h</p:attrName>
                                        </p:attrNameLst>
                                      </p:cBhvr>
                                      <p:tavLst>
                                        <p:tav tm="0">
                                          <p:val>
                                            <p:strVal val="#ppt_h"/>
                                          </p:val>
                                        </p:tav>
                                        <p:tav tm="100000">
                                          <p:val>
                                            <p:strVal val="#ppt_h"/>
                                          </p:val>
                                        </p:tav>
                                      </p:tavLst>
                                    </p:anim>
                                  </p:childTnLst>
                                </p:cTn>
                              </p:par>
                            </p:childTnLst>
                          </p:cTn>
                        </p:par>
                        <p:par>
                          <p:cTn id="37" fill="hold" nodeType="afterGroup">
                            <p:stCondLst>
                              <p:cond delay="1000"/>
                            </p:stCondLst>
                            <p:childTnLst>
                              <p:par>
                                <p:cTn id="38" presetID="4" presetClass="entr" presetSubtype="16"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ox(in)">
                                      <p:cBhvr>
                                        <p:cTn id="40" dur="200"/>
                                        <p:tgtEl>
                                          <p:spTgt spid="5"/>
                                        </p:tgtEl>
                                      </p:cBhvr>
                                    </p:animEffect>
                                  </p:childTnLst>
                                </p:cTn>
                              </p:par>
                            </p:childTnLst>
                          </p:cTn>
                        </p:par>
                        <p:par>
                          <p:cTn id="41" fill="hold" nodeType="afterGroup">
                            <p:stCondLst>
                              <p:cond delay="1200"/>
                            </p:stCondLst>
                            <p:childTnLst>
                              <p:par>
                                <p:cTn id="42" presetID="49" presetClass="entr" presetSubtype="0" decel="100000"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200" fill="hold"/>
                                        <p:tgtEl>
                                          <p:spTgt spid="9"/>
                                        </p:tgtEl>
                                        <p:attrNameLst>
                                          <p:attrName>ppt_w</p:attrName>
                                        </p:attrNameLst>
                                      </p:cBhvr>
                                      <p:tavLst>
                                        <p:tav tm="0">
                                          <p:val>
                                            <p:fltVal val="0"/>
                                          </p:val>
                                        </p:tav>
                                        <p:tav tm="100000">
                                          <p:val>
                                            <p:strVal val="#ppt_w"/>
                                          </p:val>
                                        </p:tav>
                                      </p:tavLst>
                                    </p:anim>
                                    <p:anim calcmode="lin" valueType="num">
                                      <p:cBhvr>
                                        <p:cTn id="45" dur="200" fill="hold"/>
                                        <p:tgtEl>
                                          <p:spTgt spid="9"/>
                                        </p:tgtEl>
                                        <p:attrNameLst>
                                          <p:attrName>ppt_h</p:attrName>
                                        </p:attrNameLst>
                                      </p:cBhvr>
                                      <p:tavLst>
                                        <p:tav tm="0">
                                          <p:val>
                                            <p:fltVal val="0"/>
                                          </p:val>
                                        </p:tav>
                                        <p:tav tm="100000">
                                          <p:val>
                                            <p:strVal val="#ppt_h"/>
                                          </p:val>
                                        </p:tav>
                                      </p:tavLst>
                                    </p:anim>
                                    <p:anim calcmode="lin" valueType="num">
                                      <p:cBhvr>
                                        <p:cTn id="46" dur="200" fill="hold"/>
                                        <p:tgtEl>
                                          <p:spTgt spid="9"/>
                                        </p:tgtEl>
                                        <p:attrNameLst>
                                          <p:attrName>style.rotation</p:attrName>
                                        </p:attrNameLst>
                                      </p:cBhvr>
                                      <p:tavLst>
                                        <p:tav tm="0">
                                          <p:val>
                                            <p:fltVal val="360"/>
                                          </p:val>
                                        </p:tav>
                                        <p:tav tm="100000">
                                          <p:val>
                                            <p:fltVal val="0"/>
                                          </p:val>
                                        </p:tav>
                                      </p:tavLst>
                                    </p:anim>
                                    <p:animEffect transition="in" filter="fade">
                                      <p:cBhvr>
                                        <p:cTn id="47" dur="200"/>
                                        <p:tgtEl>
                                          <p:spTgt spid="9"/>
                                        </p:tgtEl>
                                      </p:cBhvr>
                                    </p:animEffect>
                                  </p:childTnLst>
                                </p:cTn>
                              </p:par>
                            </p:childTnLst>
                          </p:cTn>
                        </p:par>
                        <p:par>
                          <p:cTn id="48" fill="hold" nodeType="afterGroup">
                            <p:stCondLst>
                              <p:cond delay="1400"/>
                            </p:stCondLst>
                            <p:childTnLst>
                              <p:par>
                                <p:cTn id="49" presetID="17" presetClass="entr" presetSubtype="8"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00" fill="hold"/>
                                        <p:tgtEl>
                                          <p:spTgt spid="13"/>
                                        </p:tgtEl>
                                        <p:attrNameLst>
                                          <p:attrName>ppt_x</p:attrName>
                                        </p:attrNameLst>
                                      </p:cBhvr>
                                      <p:tavLst>
                                        <p:tav tm="0">
                                          <p:val>
                                            <p:strVal val="#ppt_x-#ppt_w/2"/>
                                          </p:val>
                                        </p:tav>
                                        <p:tav tm="100000">
                                          <p:val>
                                            <p:strVal val="#ppt_x"/>
                                          </p:val>
                                        </p:tav>
                                      </p:tavLst>
                                    </p:anim>
                                    <p:anim calcmode="lin" valueType="num">
                                      <p:cBhvr>
                                        <p:cTn id="52" dur="200" fill="hold"/>
                                        <p:tgtEl>
                                          <p:spTgt spid="13"/>
                                        </p:tgtEl>
                                        <p:attrNameLst>
                                          <p:attrName>ppt_y</p:attrName>
                                        </p:attrNameLst>
                                      </p:cBhvr>
                                      <p:tavLst>
                                        <p:tav tm="0">
                                          <p:val>
                                            <p:strVal val="#ppt_y"/>
                                          </p:val>
                                        </p:tav>
                                        <p:tav tm="100000">
                                          <p:val>
                                            <p:strVal val="#ppt_y"/>
                                          </p:val>
                                        </p:tav>
                                      </p:tavLst>
                                    </p:anim>
                                    <p:anim calcmode="lin" valueType="num">
                                      <p:cBhvr>
                                        <p:cTn id="53" dur="200" fill="hold"/>
                                        <p:tgtEl>
                                          <p:spTgt spid="13"/>
                                        </p:tgtEl>
                                        <p:attrNameLst>
                                          <p:attrName>ppt_w</p:attrName>
                                        </p:attrNameLst>
                                      </p:cBhvr>
                                      <p:tavLst>
                                        <p:tav tm="0">
                                          <p:val>
                                            <p:fltVal val="0"/>
                                          </p:val>
                                        </p:tav>
                                        <p:tav tm="100000">
                                          <p:val>
                                            <p:strVal val="#ppt_w"/>
                                          </p:val>
                                        </p:tav>
                                      </p:tavLst>
                                    </p:anim>
                                    <p:anim calcmode="lin" valueType="num">
                                      <p:cBhvr>
                                        <p:cTn id="54" dur="200" fill="hold"/>
                                        <p:tgtEl>
                                          <p:spTgt spid="1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2" name="whoosh.wav"/>
                                        </p:tgtEl>
                                      </p:cMediaNode>
                                    </p:audio>
                                  </p:subTnLst>
                                </p:cTn>
                              </p:par>
                            </p:childTnLst>
                          </p:cTn>
                        </p:par>
                        <p:par>
                          <p:cTn id="55" fill="hold" nodeType="afterGroup">
                            <p:stCondLst>
                              <p:cond delay="1600"/>
                            </p:stCondLst>
                            <p:childTnLst>
                              <p:par>
                                <p:cTn id="56" presetID="17" presetClass="entr" presetSubtype="10" fill="hold" grpId="0"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200" fill="hold"/>
                                        <p:tgtEl>
                                          <p:spTgt spid="104"/>
                                        </p:tgtEl>
                                        <p:attrNameLst>
                                          <p:attrName>ppt_w</p:attrName>
                                        </p:attrNameLst>
                                      </p:cBhvr>
                                      <p:tavLst>
                                        <p:tav tm="0">
                                          <p:val>
                                            <p:fltVal val="0"/>
                                          </p:val>
                                        </p:tav>
                                        <p:tav tm="100000">
                                          <p:val>
                                            <p:strVal val="#ppt_w"/>
                                          </p:val>
                                        </p:tav>
                                      </p:tavLst>
                                    </p:anim>
                                    <p:anim calcmode="lin" valueType="num">
                                      <p:cBhvr>
                                        <p:cTn id="59" dur="200" fill="hold"/>
                                        <p:tgtEl>
                                          <p:spTgt spid="104"/>
                                        </p:tgtEl>
                                        <p:attrNameLst>
                                          <p:attrName>ppt_h</p:attrName>
                                        </p:attrNameLst>
                                      </p:cBhvr>
                                      <p:tavLst>
                                        <p:tav tm="0">
                                          <p:val>
                                            <p:strVal val="#ppt_h"/>
                                          </p:val>
                                        </p:tav>
                                        <p:tav tm="100000">
                                          <p:val>
                                            <p:strVal val="#ppt_h"/>
                                          </p:val>
                                        </p:tav>
                                      </p:tavLst>
                                    </p:anim>
                                  </p:childTnLst>
                                </p:cTn>
                              </p:par>
                            </p:childTnLst>
                          </p:cTn>
                        </p:par>
                        <p:par>
                          <p:cTn id="60" fill="hold" nodeType="afterGroup">
                            <p:stCondLst>
                              <p:cond delay="1800"/>
                            </p:stCondLst>
                            <p:childTnLst>
                              <p:par>
                                <p:cTn id="61" presetID="4" presetClass="entr" presetSubtype="16" fill="hold" nodeType="after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box(in)">
                                      <p:cBhvr>
                                        <p:cTn id="63" dur="200"/>
                                        <p:tgtEl>
                                          <p:spTgt spid="6"/>
                                        </p:tgtEl>
                                      </p:cBhvr>
                                    </p:animEffect>
                                  </p:childTnLst>
                                </p:cTn>
                              </p:par>
                            </p:childTnLst>
                          </p:cTn>
                        </p:par>
                        <p:par>
                          <p:cTn id="64" fill="hold" nodeType="afterGroup">
                            <p:stCondLst>
                              <p:cond delay="2000"/>
                            </p:stCondLst>
                            <p:childTnLst>
                              <p:par>
                                <p:cTn id="65" presetID="49" presetClass="entr" presetSubtype="0" decel="100000" fill="hold"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200" fill="hold"/>
                                        <p:tgtEl>
                                          <p:spTgt spid="10"/>
                                        </p:tgtEl>
                                        <p:attrNameLst>
                                          <p:attrName>ppt_w</p:attrName>
                                        </p:attrNameLst>
                                      </p:cBhvr>
                                      <p:tavLst>
                                        <p:tav tm="0">
                                          <p:val>
                                            <p:fltVal val="0"/>
                                          </p:val>
                                        </p:tav>
                                        <p:tav tm="100000">
                                          <p:val>
                                            <p:strVal val="#ppt_w"/>
                                          </p:val>
                                        </p:tav>
                                      </p:tavLst>
                                    </p:anim>
                                    <p:anim calcmode="lin" valueType="num">
                                      <p:cBhvr>
                                        <p:cTn id="68" dur="200" fill="hold"/>
                                        <p:tgtEl>
                                          <p:spTgt spid="10"/>
                                        </p:tgtEl>
                                        <p:attrNameLst>
                                          <p:attrName>ppt_h</p:attrName>
                                        </p:attrNameLst>
                                      </p:cBhvr>
                                      <p:tavLst>
                                        <p:tav tm="0">
                                          <p:val>
                                            <p:fltVal val="0"/>
                                          </p:val>
                                        </p:tav>
                                        <p:tav tm="100000">
                                          <p:val>
                                            <p:strVal val="#ppt_h"/>
                                          </p:val>
                                        </p:tav>
                                      </p:tavLst>
                                    </p:anim>
                                    <p:anim calcmode="lin" valueType="num">
                                      <p:cBhvr>
                                        <p:cTn id="69" dur="200" fill="hold"/>
                                        <p:tgtEl>
                                          <p:spTgt spid="10"/>
                                        </p:tgtEl>
                                        <p:attrNameLst>
                                          <p:attrName>style.rotation</p:attrName>
                                        </p:attrNameLst>
                                      </p:cBhvr>
                                      <p:tavLst>
                                        <p:tav tm="0">
                                          <p:val>
                                            <p:fltVal val="360"/>
                                          </p:val>
                                        </p:tav>
                                        <p:tav tm="100000">
                                          <p:val>
                                            <p:fltVal val="0"/>
                                          </p:val>
                                        </p:tav>
                                      </p:tavLst>
                                    </p:anim>
                                    <p:animEffect transition="in" filter="fade">
                                      <p:cBhvr>
                                        <p:cTn id="70" dur="200"/>
                                        <p:tgtEl>
                                          <p:spTgt spid="10"/>
                                        </p:tgtEl>
                                      </p:cBhvr>
                                    </p:animEffect>
                                  </p:childTnLst>
                                </p:cTn>
                              </p:par>
                            </p:childTnLst>
                          </p:cTn>
                        </p:par>
                        <p:par>
                          <p:cTn id="71" fill="hold" nodeType="afterGroup">
                            <p:stCondLst>
                              <p:cond delay="2200"/>
                            </p:stCondLst>
                            <p:childTnLst>
                              <p:par>
                                <p:cTn id="72" presetID="17" presetClass="entr" presetSubtype="8" fill="hold" nodeType="afterEffect">
                                  <p:stCondLst>
                                    <p:cond delay="0"/>
                                  </p:stCondLst>
                                  <p:childTnLst>
                                    <p:set>
                                      <p:cBhvr>
                                        <p:cTn id="73" dur="1" fill="hold">
                                          <p:stCondLst>
                                            <p:cond delay="0"/>
                                          </p:stCondLst>
                                        </p:cTn>
                                        <p:tgtEl>
                                          <p:spTgt spid="3"/>
                                        </p:tgtEl>
                                        <p:attrNameLst>
                                          <p:attrName>style.visibility</p:attrName>
                                        </p:attrNameLst>
                                      </p:cBhvr>
                                      <p:to>
                                        <p:strVal val="visible"/>
                                      </p:to>
                                    </p:set>
                                    <p:anim calcmode="lin" valueType="num">
                                      <p:cBhvr>
                                        <p:cTn id="74" dur="200" fill="hold"/>
                                        <p:tgtEl>
                                          <p:spTgt spid="3"/>
                                        </p:tgtEl>
                                        <p:attrNameLst>
                                          <p:attrName>ppt_x</p:attrName>
                                        </p:attrNameLst>
                                      </p:cBhvr>
                                      <p:tavLst>
                                        <p:tav tm="0">
                                          <p:val>
                                            <p:strVal val="#ppt_x-#ppt_w/2"/>
                                          </p:val>
                                        </p:tav>
                                        <p:tav tm="100000">
                                          <p:val>
                                            <p:strVal val="#ppt_x"/>
                                          </p:val>
                                        </p:tav>
                                      </p:tavLst>
                                    </p:anim>
                                    <p:anim calcmode="lin" valueType="num">
                                      <p:cBhvr>
                                        <p:cTn id="75" dur="200" fill="hold"/>
                                        <p:tgtEl>
                                          <p:spTgt spid="3"/>
                                        </p:tgtEl>
                                        <p:attrNameLst>
                                          <p:attrName>ppt_y</p:attrName>
                                        </p:attrNameLst>
                                      </p:cBhvr>
                                      <p:tavLst>
                                        <p:tav tm="0">
                                          <p:val>
                                            <p:strVal val="#ppt_y"/>
                                          </p:val>
                                        </p:tav>
                                        <p:tav tm="100000">
                                          <p:val>
                                            <p:strVal val="#ppt_y"/>
                                          </p:val>
                                        </p:tav>
                                      </p:tavLst>
                                    </p:anim>
                                    <p:anim calcmode="lin" valueType="num">
                                      <p:cBhvr>
                                        <p:cTn id="76" dur="200" fill="hold"/>
                                        <p:tgtEl>
                                          <p:spTgt spid="3"/>
                                        </p:tgtEl>
                                        <p:attrNameLst>
                                          <p:attrName>ppt_w</p:attrName>
                                        </p:attrNameLst>
                                      </p:cBhvr>
                                      <p:tavLst>
                                        <p:tav tm="0">
                                          <p:val>
                                            <p:fltVal val="0"/>
                                          </p:val>
                                        </p:tav>
                                        <p:tav tm="100000">
                                          <p:val>
                                            <p:strVal val="#ppt_w"/>
                                          </p:val>
                                        </p:tav>
                                      </p:tavLst>
                                    </p:anim>
                                    <p:anim calcmode="lin" valueType="num">
                                      <p:cBhvr>
                                        <p:cTn id="77" dur="200" fill="hold"/>
                                        <p:tgtEl>
                                          <p:spTgt spid="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72"/>
                                            </p:cond>
                                          </p:stCondLst>
                                          <p:endCondLst>
                                            <p:cond evt="onStopAudio" delay="0">
                                              <p:tgtEl>
                                                <p:sldTgt/>
                                              </p:tgtEl>
                                            </p:cond>
                                          </p:endCondLst>
                                        </p:cTn>
                                        <p:tgtEl>
                                          <p:sndTgt r:embed="rId2" name="whoosh.wav"/>
                                        </p:tgtEl>
                                      </p:cMediaNode>
                                    </p:audio>
                                  </p:subTnLst>
                                </p:cTn>
                              </p:par>
                            </p:childTnLst>
                          </p:cTn>
                        </p:par>
                        <p:par>
                          <p:cTn id="78" fill="hold" nodeType="afterGroup">
                            <p:stCondLst>
                              <p:cond delay="2400"/>
                            </p:stCondLst>
                            <p:childTnLst>
                              <p:par>
                                <p:cTn id="79" presetID="17" presetClass="entr" presetSubtype="10" fill="hold" grpId="0" nodeType="afterEffect">
                                  <p:stCondLst>
                                    <p:cond delay="0"/>
                                  </p:stCondLst>
                                  <p:childTnLst>
                                    <p:set>
                                      <p:cBhvr>
                                        <p:cTn id="80" dur="1" fill="hold">
                                          <p:stCondLst>
                                            <p:cond delay="0"/>
                                          </p:stCondLst>
                                        </p:cTn>
                                        <p:tgtEl>
                                          <p:spTgt spid="105"/>
                                        </p:tgtEl>
                                        <p:attrNameLst>
                                          <p:attrName>style.visibility</p:attrName>
                                        </p:attrNameLst>
                                      </p:cBhvr>
                                      <p:to>
                                        <p:strVal val="visible"/>
                                      </p:to>
                                    </p:set>
                                    <p:anim calcmode="lin" valueType="num">
                                      <p:cBhvr>
                                        <p:cTn id="81" dur="200" fill="hold"/>
                                        <p:tgtEl>
                                          <p:spTgt spid="105"/>
                                        </p:tgtEl>
                                        <p:attrNameLst>
                                          <p:attrName>ppt_w</p:attrName>
                                        </p:attrNameLst>
                                      </p:cBhvr>
                                      <p:tavLst>
                                        <p:tav tm="0">
                                          <p:val>
                                            <p:fltVal val="0"/>
                                          </p:val>
                                        </p:tav>
                                        <p:tav tm="100000">
                                          <p:val>
                                            <p:strVal val="#ppt_w"/>
                                          </p:val>
                                        </p:tav>
                                      </p:tavLst>
                                    </p:anim>
                                    <p:anim calcmode="lin" valueType="num">
                                      <p:cBhvr>
                                        <p:cTn id="82" dur="200" fill="hold"/>
                                        <p:tgtEl>
                                          <p:spTgt spid="105"/>
                                        </p:tgtEl>
                                        <p:attrNameLst>
                                          <p:attrName>ppt_h</p:attrName>
                                        </p:attrNameLst>
                                      </p:cBhvr>
                                      <p:tavLst>
                                        <p:tav tm="0">
                                          <p:val>
                                            <p:strVal val="#ppt_h"/>
                                          </p:val>
                                        </p:tav>
                                        <p:tav tm="100000">
                                          <p:val>
                                            <p:strVal val="#ppt_h"/>
                                          </p:val>
                                        </p:tav>
                                      </p:tavLst>
                                    </p:anim>
                                  </p:childTnLst>
                                </p:cTn>
                              </p:par>
                            </p:childTnLst>
                          </p:cTn>
                        </p:par>
                        <p:par>
                          <p:cTn id="83" fill="hold" nodeType="afterGroup">
                            <p:stCondLst>
                              <p:cond delay="2600"/>
                            </p:stCondLst>
                            <p:childTnLst>
                              <p:par>
                                <p:cTn id="84" presetID="4" presetClass="entr" presetSubtype="16" fill="hold" nodeType="afterEffect">
                                  <p:stCondLst>
                                    <p:cond delay="0"/>
                                  </p:stCondLst>
                                  <p:childTnLst>
                                    <p:set>
                                      <p:cBhvr>
                                        <p:cTn id="85" dur="1" fill="hold">
                                          <p:stCondLst>
                                            <p:cond delay="0"/>
                                          </p:stCondLst>
                                        </p:cTn>
                                        <p:tgtEl>
                                          <p:spTgt spid="7"/>
                                        </p:tgtEl>
                                        <p:attrNameLst>
                                          <p:attrName>style.visibility</p:attrName>
                                        </p:attrNameLst>
                                      </p:cBhvr>
                                      <p:to>
                                        <p:strVal val="visible"/>
                                      </p:to>
                                    </p:set>
                                    <p:animEffect transition="in" filter="box(in)">
                                      <p:cBhvr>
                                        <p:cTn id="86" dur="200"/>
                                        <p:tgtEl>
                                          <p:spTgt spid="7"/>
                                        </p:tgtEl>
                                      </p:cBhvr>
                                    </p:animEffect>
                                  </p:childTnLst>
                                </p:cTn>
                              </p:par>
                            </p:childTnLst>
                          </p:cTn>
                        </p:par>
                        <p:par>
                          <p:cTn id="87" fill="hold" nodeType="afterGroup">
                            <p:stCondLst>
                              <p:cond delay="2800"/>
                            </p:stCondLst>
                            <p:childTnLst>
                              <p:par>
                                <p:cTn id="88" presetID="49" presetClass="entr" presetSubtype="0" decel="100000" fill="hold" nodeType="afterEffect">
                                  <p:stCondLst>
                                    <p:cond delay="0"/>
                                  </p:stCondLst>
                                  <p:childTnLst>
                                    <p:set>
                                      <p:cBhvr>
                                        <p:cTn id="89" dur="1" fill="hold">
                                          <p:stCondLst>
                                            <p:cond delay="0"/>
                                          </p:stCondLst>
                                        </p:cTn>
                                        <p:tgtEl>
                                          <p:spTgt spid="12"/>
                                        </p:tgtEl>
                                        <p:attrNameLst>
                                          <p:attrName>style.visibility</p:attrName>
                                        </p:attrNameLst>
                                      </p:cBhvr>
                                      <p:to>
                                        <p:strVal val="visible"/>
                                      </p:to>
                                    </p:set>
                                    <p:anim calcmode="lin" valueType="num">
                                      <p:cBhvr>
                                        <p:cTn id="90" dur="200" fill="hold"/>
                                        <p:tgtEl>
                                          <p:spTgt spid="12"/>
                                        </p:tgtEl>
                                        <p:attrNameLst>
                                          <p:attrName>ppt_w</p:attrName>
                                        </p:attrNameLst>
                                      </p:cBhvr>
                                      <p:tavLst>
                                        <p:tav tm="0">
                                          <p:val>
                                            <p:fltVal val="0"/>
                                          </p:val>
                                        </p:tav>
                                        <p:tav tm="100000">
                                          <p:val>
                                            <p:strVal val="#ppt_w"/>
                                          </p:val>
                                        </p:tav>
                                      </p:tavLst>
                                    </p:anim>
                                    <p:anim calcmode="lin" valueType="num">
                                      <p:cBhvr>
                                        <p:cTn id="91" dur="200" fill="hold"/>
                                        <p:tgtEl>
                                          <p:spTgt spid="12"/>
                                        </p:tgtEl>
                                        <p:attrNameLst>
                                          <p:attrName>ppt_h</p:attrName>
                                        </p:attrNameLst>
                                      </p:cBhvr>
                                      <p:tavLst>
                                        <p:tav tm="0">
                                          <p:val>
                                            <p:fltVal val="0"/>
                                          </p:val>
                                        </p:tav>
                                        <p:tav tm="100000">
                                          <p:val>
                                            <p:strVal val="#ppt_h"/>
                                          </p:val>
                                        </p:tav>
                                      </p:tavLst>
                                    </p:anim>
                                    <p:anim calcmode="lin" valueType="num">
                                      <p:cBhvr>
                                        <p:cTn id="92" dur="200" fill="hold"/>
                                        <p:tgtEl>
                                          <p:spTgt spid="12"/>
                                        </p:tgtEl>
                                        <p:attrNameLst>
                                          <p:attrName>style.rotation</p:attrName>
                                        </p:attrNameLst>
                                      </p:cBhvr>
                                      <p:tavLst>
                                        <p:tav tm="0">
                                          <p:val>
                                            <p:fltVal val="360"/>
                                          </p:val>
                                        </p:tav>
                                        <p:tav tm="100000">
                                          <p:val>
                                            <p:fltVal val="0"/>
                                          </p:val>
                                        </p:tav>
                                      </p:tavLst>
                                    </p:anim>
                                    <p:animEffect transition="in" filter="fade">
                                      <p:cBhvr>
                                        <p:cTn id="93" dur="200"/>
                                        <p:tgtEl>
                                          <p:spTgt spid="12"/>
                                        </p:tgtEl>
                                      </p:cBhvr>
                                    </p:animEffect>
                                  </p:childTnLst>
                                </p:cTn>
                              </p:par>
                            </p:childTnLst>
                          </p:cTn>
                        </p:par>
                        <p:par>
                          <p:cTn id="94" fill="hold" nodeType="afterGroup">
                            <p:stCondLst>
                              <p:cond delay="3000"/>
                            </p:stCondLst>
                            <p:childTnLst>
                              <p:par>
                                <p:cTn id="95" presetID="17" presetClass="entr" presetSubtype="8" fill="hold" nodeType="afterEffect">
                                  <p:stCondLst>
                                    <p:cond delay="0"/>
                                  </p:stCondLst>
                                  <p:childTnLst>
                                    <p:set>
                                      <p:cBhvr>
                                        <p:cTn id="96" dur="1" fill="hold">
                                          <p:stCondLst>
                                            <p:cond delay="0"/>
                                          </p:stCondLst>
                                        </p:cTn>
                                        <p:tgtEl>
                                          <p:spTgt spid="8"/>
                                        </p:tgtEl>
                                        <p:attrNameLst>
                                          <p:attrName>style.visibility</p:attrName>
                                        </p:attrNameLst>
                                      </p:cBhvr>
                                      <p:to>
                                        <p:strVal val="visible"/>
                                      </p:to>
                                    </p:set>
                                    <p:anim calcmode="lin" valueType="num">
                                      <p:cBhvr>
                                        <p:cTn id="97" dur="200" fill="hold"/>
                                        <p:tgtEl>
                                          <p:spTgt spid="8"/>
                                        </p:tgtEl>
                                        <p:attrNameLst>
                                          <p:attrName>ppt_x</p:attrName>
                                        </p:attrNameLst>
                                      </p:cBhvr>
                                      <p:tavLst>
                                        <p:tav tm="0">
                                          <p:val>
                                            <p:strVal val="#ppt_x-#ppt_w/2"/>
                                          </p:val>
                                        </p:tav>
                                        <p:tav tm="100000">
                                          <p:val>
                                            <p:strVal val="#ppt_x"/>
                                          </p:val>
                                        </p:tav>
                                      </p:tavLst>
                                    </p:anim>
                                    <p:anim calcmode="lin" valueType="num">
                                      <p:cBhvr>
                                        <p:cTn id="98" dur="200" fill="hold"/>
                                        <p:tgtEl>
                                          <p:spTgt spid="8"/>
                                        </p:tgtEl>
                                        <p:attrNameLst>
                                          <p:attrName>ppt_y</p:attrName>
                                        </p:attrNameLst>
                                      </p:cBhvr>
                                      <p:tavLst>
                                        <p:tav tm="0">
                                          <p:val>
                                            <p:strVal val="#ppt_y"/>
                                          </p:val>
                                        </p:tav>
                                        <p:tav tm="100000">
                                          <p:val>
                                            <p:strVal val="#ppt_y"/>
                                          </p:val>
                                        </p:tav>
                                      </p:tavLst>
                                    </p:anim>
                                    <p:anim calcmode="lin" valueType="num">
                                      <p:cBhvr>
                                        <p:cTn id="99" dur="200" fill="hold"/>
                                        <p:tgtEl>
                                          <p:spTgt spid="8"/>
                                        </p:tgtEl>
                                        <p:attrNameLst>
                                          <p:attrName>ppt_w</p:attrName>
                                        </p:attrNameLst>
                                      </p:cBhvr>
                                      <p:tavLst>
                                        <p:tav tm="0">
                                          <p:val>
                                            <p:fltVal val="0"/>
                                          </p:val>
                                        </p:tav>
                                        <p:tav tm="100000">
                                          <p:val>
                                            <p:strVal val="#ppt_w"/>
                                          </p:val>
                                        </p:tav>
                                      </p:tavLst>
                                    </p:anim>
                                    <p:anim calcmode="lin" valueType="num">
                                      <p:cBhvr>
                                        <p:cTn id="100" dur="200" fill="hold"/>
                                        <p:tgtEl>
                                          <p:spTgt spid="8"/>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95"/>
                                            </p:cond>
                                          </p:stCondLst>
                                          <p:endCondLst>
                                            <p:cond evt="onStopAudio" delay="0">
                                              <p:tgtEl>
                                                <p:sldTgt/>
                                              </p:tgtEl>
                                            </p:cond>
                                          </p:endCondLst>
                                        </p:cTn>
                                        <p:tgtEl>
                                          <p:sndTgt r:embed="rId2" name="whoosh.wav"/>
                                        </p:tgtEl>
                                      </p:cMediaNode>
                                    </p:audio>
                                  </p:subTnLst>
                                </p:cTn>
                              </p:par>
                            </p:childTnLst>
                          </p:cTn>
                        </p:par>
                        <p:par>
                          <p:cTn id="101" fill="hold" nodeType="afterGroup">
                            <p:stCondLst>
                              <p:cond delay="3200"/>
                            </p:stCondLst>
                            <p:childTnLst>
                              <p:par>
                                <p:cTn id="102" presetID="4" presetClass="entr" presetSubtype="16"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Effect transition="in" filter="box(in)">
                                      <p:cBhvr>
                                        <p:cTn id="104" dur="2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5" restart="whenNotActive" fill="hold" evtFilter="cancelBubble" nodeType="interactiveSeq">
                <p:stCondLst>
                  <p:cond evt="onClick" delay="0">
                    <p:tgtEl>
                      <p:spTgt spid="116"/>
                    </p:tgtEl>
                  </p:cond>
                </p:stCondLst>
                <p:endSync evt="end" delay="0">
                  <p:rtn val="all"/>
                </p:endSync>
                <p:childTnLst>
                  <p:par>
                    <p:cTn id="106" fill="hold" nodeType="clickPar">
                      <p:stCondLst>
                        <p:cond delay="0"/>
                      </p:stCondLst>
                      <p:childTnLst>
                        <p:par>
                          <p:cTn id="107" fill="hold" nodeType="withGroup">
                            <p:stCondLst>
                              <p:cond delay="0"/>
                            </p:stCondLst>
                            <p:childTnLst>
                              <p:par>
                                <p:cTn id="108" presetID="26" presetClass="emph" presetSubtype="0" repeatCount="indefinite" fill="hold" nodeType="clickEffect">
                                  <p:stCondLst>
                                    <p:cond delay="0"/>
                                  </p:stCondLst>
                                  <p:endCondLst>
                                    <p:cond evt="onNext" delay="0">
                                      <p:tgtEl>
                                        <p:sldTgt/>
                                      </p:tgtEl>
                                    </p:cond>
                                  </p:endCondLst>
                                  <p:childTnLst>
                                    <p:animEffect transition="out" filter="fade">
                                      <p:cBhvr>
                                        <p:cTn id="109" dur="500" tmFilter="0, 0; .2, .5; .8, .5; 1, 0"/>
                                        <p:tgtEl>
                                          <p:spTgt spid="3"/>
                                        </p:tgtEl>
                                      </p:cBhvr>
                                    </p:animEffect>
                                    <p:animScale>
                                      <p:cBhvr>
                                        <p:cTn id="110" dur="250" autoRev="1" fill="hold"/>
                                        <p:tgtEl>
                                          <p:spTgt spid="3"/>
                                        </p:tgtEl>
                                      </p:cBhvr>
                                      <p:by x="105000" y="105000"/>
                                    </p:animScale>
                                  </p:childTnLst>
                                </p:cTn>
                              </p:par>
                            </p:childTnLst>
                          </p:cTn>
                        </p:par>
                      </p:childTnLst>
                    </p:cTn>
                  </p:par>
                </p:childTnLst>
              </p:cTn>
              <p:nextCondLst>
                <p:cond evt="onClick" delay="0">
                  <p:tgtEl>
                    <p:spTgt spid="116"/>
                  </p:tgtEl>
                </p:cond>
              </p:nextCondLst>
            </p:seq>
          </p:childTnLst>
        </p:cTn>
      </p:par>
    </p:tnLst>
    <p:bldLst>
      <p:bldP spid="8255" grpId="0" animBg="1"/>
      <p:bldP spid="103" grpId="0" animBg="1"/>
      <p:bldP spid="104" grpId="0" animBg="1"/>
      <p:bldP spid="10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5" name="Rectangle 63"/>
          <p:cNvSpPr>
            <a:spLocks noChangeArrowheads="1"/>
          </p:cNvSpPr>
          <p:nvPr/>
        </p:nvSpPr>
        <p:spPr bwMode="gray">
          <a:xfrm rot="5400000">
            <a:off x="1162527" y="2830004"/>
            <a:ext cx="866775" cy="133350"/>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03" name="Rectangle 63"/>
          <p:cNvSpPr>
            <a:spLocks noChangeArrowheads="1"/>
          </p:cNvSpPr>
          <p:nvPr/>
        </p:nvSpPr>
        <p:spPr bwMode="gray">
          <a:xfrm rot="5400000">
            <a:off x="1162527" y="1763204"/>
            <a:ext cx="866775" cy="133350"/>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04" name="Rectangle 63"/>
          <p:cNvSpPr>
            <a:spLocks noChangeArrowheads="1"/>
          </p:cNvSpPr>
          <p:nvPr/>
        </p:nvSpPr>
        <p:spPr bwMode="gray">
          <a:xfrm rot="5400000">
            <a:off x="1162526" y="3963479"/>
            <a:ext cx="866775" cy="133350"/>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05" name="Rectangle 63"/>
          <p:cNvSpPr>
            <a:spLocks noChangeArrowheads="1"/>
          </p:cNvSpPr>
          <p:nvPr/>
        </p:nvSpPr>
        <p:spPr bwMode="gray">
          <a:xfrm rot="5400000">
            <a:off x="1162527" y="5096954"/>
            <a:ext cx="866775" cy="133350"/>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nvGrpSpPr>
          <p:cNvPr id="2" name="Group 74"/>
          <p:cNvGrpSpPr>
            <a:grpSpLocks/>
          </p:cNvGrpSpPr>
          <p:nvPr/>
        </p:nvGrpSpPr>
        <p:grpSpPr bwMode="auto">
          <a:xfrm rot="5400000">
            <a:off x="1391401" y="2091398"/>
            <a:ext cx="416349" cy="493387"/>
            <a:chOff x="1872" y="1404"/>
            <a:chExt cx="2014" cy="2455"/>
          </a:xfrm>
        </p:grpSpPr>
        <p:sp>
          <p:nvSpPr>
            <p:cNvPr id="8267" name="AutoShape 75"/>
            <p:cNvSpPr>
              <a:spLocks noChangeArrowheads="1"/>
            </p:cNvSpPr>
            <p:nvPr/>
          </p:nvSpPr>
          <p:spPr bwMode="gray">
            <a:xfrm rot="16200000" flipH="1">
              <a:off x="1821"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68" name="AutoShape 76"/>
            <p:cNvSpPr>
              <a:spLocks noChangeArrowheads="1"/>
            </p:cNvSpPr>
            <p:nvPr/>
          </p:nvSpPr>
          <p:spPr bwMode="gray">
            <a:xfrm rot="5400000" flipH="1">
              <a:off x="3627" y="2391"/>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69" name="AutoShape 77"/>
            <p:cNvSpPr>
              <a:spLocks noChangeArrowheads="1"/>
            </p:cNvSpPr>
            <p:nvPr/>
          </p:nvSpPr>
          <p:spPr bwMode="gray">
            <a:xfrm rot="10800000" flipH="1">
              <a:off x="2725" y="333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4452"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4453"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72" name="Oval 80"/>
            <p:cNvSpPr>
              <a:spLocks noChangeArrowheads="1"/>
            </p:cNvSpPr>
            <p:nvPr/>
          </p:nvSpPr>
          <p:spPr bwMode="gray">
            <a:xfrm>
              <a:off x="2254" y="1404"/>
              <a:ext cx="1257" cy="245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4455" name="Oval 81"/>
            <p:cNvSpPr>
              <a:spLocks noChangeArrowheads="1"/>
            </p:cNvSpPr>
            <p:nvPr/>
          </p:nvSpPr>
          <p:spPr bwMode="gray">
            <a:xfrm>
              <a:off x="2257" y="1404"/>
              <a:ext cx="1257" cy="2455"/>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74" name="Oval 82"/>
            <p:cNvSpPr>
              <a:spLocks noChangeArrowheads="1"/>
            </p:cNvSpPr>
            <p:nvPr/>
          </p:nvSpPr>
          <p:spPr bwMode="gray">
            <a:xfrm>
              <a:off x="2338" y="1404"/>
              <a:ext cx="1097" cy="245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4457" name="Oval 83"/>
            <p:cNvSpPr>
              <a:spLocks noChangeArrowheads="1"/>
            </p:cNvSpPr>
            <p:nvPr/>
          </p:nvSpPr>
          <p:spPr bwMode="gray">
            <a:xfrm>
              <a:off x="2337" y="1404"/>
              <a:ext cx="1096" cy="2455"/>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3" name="Group 5"/>
          <p:cNvGrpSpPr>
            <a:grpSpLocks/>
          </p:cNvGrpSpPr>
          <p:nvPr/>
        </p:nvGrpSpPr>
        <p:grpSpPr bwMode="auto">
          <a:xfrm>
            <a:off x="2014146" y="3143163"/>
            <a:ext cx="8838142" cy="736242"/>
            <a:chOff x="384" y="1344"/>
            <a:chExt cx="3072" cy="381"/>
          </a:xfrm>
        </p:grpSpPr>
        <p:sp>
          <p:nvSpPr>
            <p:cNvPr id="8198" name="AutoShape 6"/>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853410">
                <a:defRPr/>
              </a:pPr>
              <a:endParaRPr lang="vi-VN" sz="1680">
                <a:solidFill>
                  <a:srgbClr val="000000"/>
                </a:solidFill>
              </a:endParaRPr>
            </a:p>
          </p:txBody>
        </p:sp>
        <p:sp>
          <p:nvSpPr>
            <p:cNvPr id="14445" name="AutoShape 7"/>
            <p:cNvSpPr>
              <a:spLocks noChangeArrowheads="1"/>
            </p:cNvSpPr>
            <p:nvPr/>
          </p:nvSpPr>
          <p:spPr bwMode="gray">
            <a:xfrm>
              <a:off x="419" y="1381"/>
              <a:ext cx="253" cy="331"/>
            </a:xfrm>
            <a:prstGeom prst="roundRect">
              <a:avLst>
                <a:gd name="adj" fmla="val 11921"/>
              </a:avLst>
            </a:prstGeom>
            <a:solidFill>
              <a:srgbClr val="002060"/>
            </a:solidFill>
            <a:ln w="38100">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00" name="Freeform 8"/>
            <p:cNvSpPr>
              <a:spLocks/>
            </p:cNvSpPr>
            <p:nvPr/>
          </p:nvSpPr>
          <p:spPr bwMode="gray">
            <a:xfrm>
              <a:off x="429" y="1398"/>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defTabSz="853410">
                <a:defRPr/>
              </a:pPr>
              <a:endParaRPr lang="vi-VN" sz="1680">
                <a:solidFill>
                  <a:srgbClr val="000000"/>
                </a:solidFill>
              </a:endParaRPr>
            </a:p>
          </p:txBody>
        </p:sp>
        <p:sp>
          <p:nvSpPr>
            <p:cNvPr id="8201" name="Text Box 9"/>
            <p:cNvSpPr txBox="1">
              <a:spLocks noChangeArrowheads="1"/>
            </p:cNvSpPr>
            <p:nvPr/>
          </p:nvSpPr>
          <p:spPr bwMode="gray">
            <a:xfrm>
              <a:off x="424" y="1401"/>
              <a:ext cx="211" cy="256"/>
            </a:xfrm>
            <a:prstGeom prst="rect">
              <a:avLst/>
            </a:prstGeom>
            <a:noFill/>
            <a:ln w="9525" algn="ctr">
              <a:noFill/>
              <a:miter lim="800000"/>
              <a:headEnd/>
              <a:tailEnd/>
            </a:ln>
            <a:effectLst>
              <a:outerShdw dist="35921" dir="2700000" algn="ctr" rotWithShape="0">
                <a:schemeClr val="tx1"/>
              </a:outerShdw>
            </a:effec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defTabSz="853410" fontAlgn="base">
                <a:spcBef>
                  <a:spcPct val="0"/>
                </a:spcBef>
                <a:spcAft>
                  <a:spcPct val="0"/>
                </a:spcAft>
                <a:defRPr/>
              </a:pPr>
              <a:r>
                <a:rPr lang="en-US" sz="2613" b="1" dirty="0">
                  <a:solidFill>
                    <a:srgbClr val="FF0000"/>
                  </a:solidFill>
                  <a:effectLst>
                    <a:outerShdw blurRad="38100" dist="38100" dir="2700000" algn="tl">
                      <a:srgbClr val="000000"/>
                    </a:outerShdw>
                  </a:effectLst>
                  <a:latin typeface="Times New Roman" pitchFamily="18" charset="0"/>
                </a:rPr>
                <a:t>B</a:t>
              </a:r>
            </a:p>
          </p:txBody>
        </p:sp>
        <p:sp>
          <p:nvSpPr>
            <p:cNvPr id="14448" name="Text Box 10"/>
            <p:cNvSpPr txBox="1">
              <a:spLocks noChangeArrowheads="1"/>
            </p:cNvSpPr>
            <p:nvPr/>
          </p:nvSpPr>
          <p:spPr bwMode="gray">
            <a:xfrm>
              <a:off x="675" y="1442"/>
              <a:ext cx="2737"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31562" fontAlgn="base">
                <a:spcBef>
                  <a:spcPct val="0"/>
                </a:spcBef>
                <a:spcAft>
                  <a:spcPct val="0"/>
                </a:spcAft>
                <a:defRPr/>
              </a:pPr>
              <a:r>
                <a:rPr lang="en-US" sz="1867" b="1" dirty="0" err="1">
                  <a:solidFill>
                    <a:srgbClr val="0000FF"/>
                  </a:solidFill>
                  <a:latin typeface="Times New Roman" pitchFamily="18" charset="0"/>
                  <a:cs typeface="Times New Roman" pitchFamily="18" charset="0"/>
                </a:rPr>
                <a:t>Khi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nói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chuyện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với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người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em</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biết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trong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thế</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giới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thực</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như</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người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thân</a:t>
              </a:r>
              <a:r>
                <a:rPr lang="en-US" sz="1867" b="1" dirty="0">
                  <a:solidFill>
                    <a:srgbClr val="0000FF"/>
                  </a:solidFill>
                  <a:latin typeface="Times New Roman" pitchFamily="18" charset="0"/>
                  <a:cs typeface="Times New Roman" pitchFamily="18" charset="0"/>
                </a:rPr>
                <a:t>, …</a:t>
              </a:r>
            </a:p>
          </p:txBody>
        </p:sp>
      </p:grpSp>
      <p:grpSp>
        <p:nvGrpSpPr>
          <p:cNvPr id="4" name="Group 27"/>
          <p:cNvGrpSpPr>
            <a:grpSpLocks/>
          </p:cNvGrpSpPr>
          <p:nvPr/>
        </p:nvGrpSpPr>
        <p:grpSpPr bwMode="auto">
          <a:xfrm rot="5400000">
            <a:off x="1069180" y="1892109"/>
            <a:ext cx="926042" cy="868257"/>
            <a:chOff x="1872" y="1824"/>
            <a:chExt cx="2014" cy="1821"/>
          </a:xfrm>
        </p:grpSpPr>
        <p:sp>
          <p:nvSpPr>
            <p:cNvPr id="8220" name="AutoShape 28"/>
            <p:cNvSpPr>
              <a:spLocks noChangeArrowheads="1"/>
            </p:cNvSpPr>
            <p:nvPr/>
          </p:nvSpPr>
          <p:spPr bwMode="gray">
            <a:xfrm rot="16200000" flipH="1">
              <a:off x="1821" y="257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21" name="AutoShape 2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22" name="AutoShape 3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4438" name="Oval 3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4439" name="Oval 3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25" name="Oval 33"/>
            <p:cNvSpPr>
              <a:spLocks noChangeArrowheads="1"/>
            </p:cNvSpPr>
            <p:nvPr/>
          </p:nvSpPr>
          <p:spPr bwMode="gray">
            <a:xfrm>
              <a:off x="2602" y="2116"/>
              <a:ext cx="565" cy="103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4441" name="Oval 34"/>
            <p:cNvSpPr>
              <a:spLocks noChangeArrowheads="1"/>
            </p:cNvSpPr>
            <p:nvPr/>
          </p:nvSpPr>
          <p:spPr bwMode="gray">
            <a:xfrm>
              <a:off x="2602" y="2116"/>
              <a:ext cx="565" cy="1035"/>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27" name="Oval 35"/>
            <p:cNvSpPr>
              <a:spLocks noChangeArrowheads="1"/>
            </p:cNvSpPr>
            <p:nvPr/>
          </p:nvSpPr>
          <p:spPr bwMode="gray">
            <a:xfrm>
              <a:off x="2336" y="2116"/>
              <a:ext cx="1096" cy="103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4443" name="Oval 36"/>
            <p:cNvSpPr>
              <a:spLocks noChangeArrowheads="1"/>
            </p:cNvSpPr>
            <p:nvPr/>
          </p:nvSpPr>
          <p:spPr bwMode="gray">
            <a:xfrm>
              <a:off x="2337" y="2116"/>
              <a:ext cx="1096" cy="1035"/>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5" name="Group 74"/>
          <p:cNvGrpSpPr>
            <a:grpSpLocks/>
          </p:cNvGrpSpPr>
          <p:nvPr/>
        </p:nvGrpSpPr>
        <p:grpSpPr bwMode="auto">
          <a:xfrm rot="5400000">
            <a:off x="1391402" y="3224874"/>
            <a:ext cx="416348" cy="493387"/>
            <a:chOff x="1872" y="1404"/>
            <a:chExt cx="2014" cy="2455"/>
          </a:xfrm>
        </p:grpSpPr>
        <p:sp>
          <p:nvSpPr>
            <p:cNvPr id="94" name="AutoShape 75"/>
            <p:cNvSpPr>
              <a:spLocks noChangeArrowheads="1"/>
            </p:cNvSpPr>
            <p:nvPr/>
          </p:nvSpPr>
          <p:spPr bwMode="gray">
            <a:xfrm rot="16200000" flipH="1">
              <a:off x="1821"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95" name="AutoShape 76"/>
            <p:cNvSpPr>
              <a:spLocks noChangeArrowheads="1"/>
            </p:cNvSpPr>
            <p:nvPr/>
          </p:nvSpPr>
          <p:spPr bwMode="gray">
            <a:xfrm rot="5400000" flipH="1">
              <a:off x="3627" y="2391"/>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96" name="AutoShape 77"/>
            <p:cNvSpPr>
              <a:spLocks noChangeArrowheads="1"/>
            </p:cNvSpPr>
            <p:nvPr/>
          </p:nvSpPr>
          <p:spPr bwMode="gray">
            <a:xfrm rot="10800000" flipH="1">
              <a:off x="2725" y="333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4429"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4430"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99" name="Oval 80"/>
            <p:cNvSpPr>
              <a:spLocks noChangeArrowheads="1"/>
            </p:cNvSpPr>
            <p:nvPr/>
          </p:nvSpPr>
          <p:spPr bwMode="gray">
            <a:xfrm>
              <a:off x="2254" y="1404"/>
              <a:ext cx="1257" cy="245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4432" name="Oval 81"/>
            <p:cNvSpPr>
              <a:spLocks noChangeArrowheads="1"/>
            </p:cNvSpPr>
            <p:nvPr/>
          </p:nvSpPr>
          <p:spPr bwMode="gray">
            <a:xfrm>
              <a:off x="2257" y="1404"/>
              <a:ext cx="1257" cy="2455"/>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01" name="Oval 82"/>
            <p:cNvSpPr>
              <a:spLocks noChangeArrowheads="1"/>
            </p:cNvSpPr>
            <p:nvPr/>
          </p:nvSpPr>
          <p:spPr bwMode="gray">
            <a:xfrm>
              <a:off x="2338" y="1404"/>
              <a:ext cx="1097" cy="245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4434" name="Oval 83"/>
            <p:cNvSpPr>
              <a:spLocks noChangeArrowheads="1"/>
            </p:cNvSpPr>
            <p:nvPr/>
          </p:nvSpPr>
          <p:spPr bwMode="gray">
            <a:xfrm>
              <a:off x="2337" y="1404"/>
              <a:ext cx="1096" cy="2455"/>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6" name="Group 74"/>
          <p:cNvGrpSpPr>
            <a:grpSpLocks/>
          </p:cNvGrpSpPr>
          <p:nvPr/>
        </p:nvGrpSpPr>
        <p:grpSpPr bwMode="auto">
          <a:xfrm rot="5400000">
            <a:off x="1391402" y="4342051"/>
            <a:ext cx="416348" cy="493387"/>
            <a:chOff x="1872" y="1404"/>
            <a:chExt cx="2014" cy="2455"/>
          </a:xfrm>
        </p:grpSpPr>
        <p:sp>
          <p:nvSpPr>
            <p:cNvPr id="107" name="AutoShape 75"/>
            <p:cNvSpPr>
              <a:spLocks noChangeArrowheads="1"/>
            </p:cNvSpPr>
            <p:nvPr/>
          </p:nvSpPr>
          <p:spPr bwMode="gray">
            <a:xfrm rot="16200000" flipH="1">
              <a:off x="1821"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08" name="AutoShape 76"/>
            <p:cNvSpPr>
              <a:spLocks noChangeArrowheads="1"/>
            </p:cNvSpPr>
            <p:nvPr/>
          </p:nvSpPr>
          <p:spPr bwMode="gray">
            <a:xfrm rot="5400000" flipH="1">
              <a:off x="3627" y="2391"/>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09" name="AutoShape 77"/>
            <p:cNvSpPr>
              <a:spLocks noChangeArrowheads="1"/>
            </p:cNvSpPr>
            <p:nvPr/>
          </p:nvSpPr>
          <p:spPr bwMode="gray">
            <a:xfrm rot="10800000" flipH="1">
              <a:off x="2725" y="333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4420"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4421"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12" name="Oval 80"/>
            <p:cNvSpPr>
              <a:spLocks noChangeArrowheads="1"/>
            </p:cNvSpPr>
            <p:nvPr/>
          </p:nvSpPr>
          <p:spPr bwMode="gray">
            <a:xfrm>
              <a:off x="2254" y="1404"/>
              <a:ext cx="1257" cy="245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4423" name="Oval 81"/>
            <p:cNvSpPr>
              <a:spLocks noChangeArrowheads="1"/>
            </p:cNvSpPr>
            <p:nvPr/>
          </p:nvSpPr>
          <p:spPr bwMode="gray">
            <a:xfrm>
              <a:off x="2257" y="1404"/>
              <a:ext cx="1257" cy="2455"/>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14" name="Oval 82"/>
            <p:cNvSpPr>
              <a:spLocks noChangeArrowheads="1"/>
            </p:cNvSpPr>
            <p:nvPr/>
          </p:nvSpPr>
          <p:spPr bwMode="gray">
            <a:xfrm>
              <a:off x="2338" y="1404"/>
              <a:ext cx="1097" cy="245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4425" name="Oval 83"/>
            <p:cNvSpPr>
              <a:spLocks noChangeArrowheads="1"/>
            </p:cNvSpPr>
            <p:nvPr/>
          </p:nvSpPr>
          <p:spPr bwMode="gray">
            <a:xfrm>
              <a:off x="2337" y="1404"/>
              <a:ext cx="1096" cy="2455"/>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7" name="Group 74"/>
          <p:cNvGrpSpPr>
            <a:grpSpLocks/>
          </p:cNvGrpSpPr>
          <p:nvPr/>
        </p:nvGrpSpPr>
        <p:grpSpPr bwMode="auto">
          <a:xfrm rot="5400000">
            <a:off x="1391402" y="5408851"/>
            <a:ext cx="416348" cy="493387"/>
            <a:chOff x="1872" y="1404"/>
            <a:chExt cx="2014" cy="2455"/>
          </a:xfrm>
        </p:grpSpPr>
        <p:sp>
          <p:nvSpPr>
            <p:cNvPr id="117" name="AutoShape 75"/>
            <p:cNvSpPr>
              <a:spLocks noChangeArrowheads="1"/>
            </p:cNvSpPr>
            <p:nvPr/>
          </p:nvSpPr>
          <p:spPr bwMode="gray">
            <a:xfrm rot="16200000" flipH="1">
              <a:off x="1821"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18" name="AutoShape 76"/>
            <p:cNvSpPr>
              <a:spLocks noChangeArrowheads="1"/>
            </p:cNvSpPr>
            <p:nvPr/>
          </p:nvSpPr>
          <p:spPr bwMode="gray">
            <a:xfrm rot="5400000" flipH="1">
              <a:off x="3627" y="2391"/>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19" name="AutoShape 77"/>
            <p:cNvSpPr>
              <a:spLocks noChangeArrowheads="1"/>
            </p:cNvSpPr>
            <p:nvPr/>
          </p:nvSpPr>
          <p:spPr bwMode="gray">
            <a:xfrm rot="10800000" flipH="1">
              <a:off x="2725" y="333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4411"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4412"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22" name="Oval 80"/>
            <p:cNvSpPr>
              <a:spLocks noChangeArrowheads="1"/>
            </p:cNvSpPr>
            <p:nvPr/>
          </p:nvSpPr>
          <p:spPr bwMode="gray">
            <a:xfrm>
              <a:off x="2254" y="1404"/>
              <a:ext cx="1257" cy="245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4414" name="Oval 81"/>
            <p:cNvSpPr>
              <a:spLocks noChangeArrowheads="1"/>
            </p:cNvSpPr>
            <p:nvPr/>
          </p:nvSpPr>
          <p:spPr bwMode="gray">
            <a:xfrm>
              <a:off x="2257" y="1404"/>
              <a:ext cx="1257" cy="2455"/>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24" name="Oval 82"/>
            <p:cNvSpPr>
              <a:spLocks noChangeArrowheads="1"/>
            </p:cNvSpPr>
            <p:nvPr/>
          </p:nvSpPr>
          <p:spPr bwMode="gray">
            <a:xfrm>
              <a:off x="2338" y="1404"/>
              <a:ext cx="1097" cy="245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4416" name="Oval 83"/>
            <p:cNvSpPr>
              <a:spLocks noChangeArrowheads="1"/>
            </p:cNvSpPr>
            <p:nvPr/>
          </p:nvSpPr>
          <p:spPr bwMode="gray">
            <a:xfrm>
              <a:off x="2337" y="1404"/>
              <a:ext cx="1096" cy="2455"/>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8" name="Group 11"/>
          <p:cNvGrpSpPr>
            <a:grpSpLocks/>
          </p:cNvGrpSpPr>
          <p:nvPr/>
        </p:nvGrpSpPr>
        <p:grpSpPr bwMode="auto">
          <a:xfrm>
            <a:off x="2038932" y="5401437"/>
            <a:ext cx="8730231" cy="573405"/>
            <a:chOff x="508" y="2112"/>
            <a:chExt cx="3072" cy="387"/>
          </a:xfrm>
        </p:grpSpPr>
        <p:sp>
          <p:nvSpPr>
            <p:cNvPr id="8204" name="AutoShape 12"/>
            <p:cNvSpPr>
              <a:spLocks noChangeArrowheads="1"/>
            </p:cNvSpPr>
            <p:nvPr/>
          </p:nvSpPr>
          <p:spPr bwMode="gray">
            <a:xfrm>
              <a:off x="508" y="2112"/>
              <a:ext cx="3072"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853410">
                <a:defRPr/>
              </a:pPr>
              <a:endParaRPr lang="vi-VN" sz="1680">
                <a:solidFill>
                  <a:srgbClr val="000000"/>
                </a:solidFill>
              </a:endParaRPr>
            </a:p>
          </p:txBody>
        </p:sp>
        <p:sp>
          <p:nvSpPr>
            <p:cNvPr id="8205" name="AutoShape 13"/>
            <p:cNvSpPr>
              <a:spLocks noChangeArrowheads="1"/>
            </p:cNvSpPr>
            <p:nvPr/>
          </p:nvSpPr>
          <p:spPr bwMode="gray">
            <a:xfrm>
              <a:off x="514" y="2147"/>
              <a:ext cx="272" cy="352"/>
            </a:xfrm>
            <a:prstGeom prst="roundRect">
              <a:avLst>
                <a:gd name="adj" fmla="val 11921"/>
              </a:avLst>
            </a:prstGeom>
            <a:solidFill>
              <a:srgbClr val="002060"/>
            </a:solidFill>
            <a:ln w="38100">
              <a:solidFill>
                <a:schemeClr val="bg1"/>
              </a:solidFill>
              <a:round/>
              <a:headEnd/>
              <a:tailEnd/>
            </a:ln>
            <a:effectLst/>
          </p:spPr>
          <p:txBody>
            <a:bodyPr wrap="none" anchor="ctr"/>
            <a:lstStyle/>
            <a:p>
              <a:pPr defTabSz="853410">
                <a:defRPr/>
              </a:pPr>
              <a:endParaRPr lang="vi-VN" sz="1680">
                <a:solidFill>
                  <a:srgbClr val="000000"/>
                </a:solidFill>
              </a:endParaRPr>
            </a:p>
          </p:txBody>
        </p:sp>
        <p:sp>
          <p:nvSpPr>
            <p:cNvPr id="8206"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defTabSz="853410">
                <a:defRPr/>
              </a:pPr>
              <a:endParaRPr lang="vi-VN" sz="1680">
                <a:solidFill>
                  <a:srgbClr val="000000"/>
                </a:solidFill>
              </a:endParaRPr>
            </a:p>
          </p:txBody>
        </p:sp>
        <p:sp>
          <p:nvSpPr>
            <p:cNvPr id="8207" name="Text Box 15"/>
            <p:cNvSpPr txBox="1">
              <a:spLocks noChangeArrowheads="1"/>
            </p:cNvSpPr>
            <p:nvPr/>
          </p:nvSpPr>
          <p:spPr bwMode="gray">
            <a:xfrm>
              <a:off x="584" y="2139"/>
              <a:ext cx="150" cy="334"/>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defTabSz="853410" fontAlgn="base">
                <a:spcBef>
                  <a:spcPct val="0"/>
                </a:spcBef>
                <a:spcAft>
                  <a:spcPct val="0"/>
                </a:spcAft>
                <a:defRPr/>
              </a:pPr>
              <a:r>
                <a:rPr lang="en-US" sz="2613" b="1">
                  <a:solidFill>
                    <a:srgbClr val="FF0000"/>
                  </a:solidFill>
                  <a:effectLst>
                    <a:outerShdw blurRad="38100" dist="38100" dir="2700000" algn="tl">
                      <a:srgbClr val="000000"/>
                    </a:outerShdw>
                  </a:effectLst>
                  <a:latin typeface="Times New Roman" pitchFamily="18" charset="0"/>
                </a:rPr>
                <a:t>D</a:t>
              </a:r>
            </a:p>
          </p:txBody>
        </p:sp>
        <p:sp>
          <p:nvSpPr>
            <p:cNvPr id="14407" name="Text Box 16"/>
            <p:cNvSpPr txBox="1">
              <a:spLocks noChangeArrowheads="1"/>
            </p:cNvSpPr>
            <p:nvPr/>
          </p:nvSpPr>
          <p:spPr bwMode="gray">
            <a:xfrm>
              <a:off x="786" y="2197"/>
              <a:ext cx="2762"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31562" fontAlgn="base">
                <a:spcBef>
                  <a:spcPct val="0"/>
                </a:spcBef>
                <a:spcAft>
                  <a:spcPct val="0"/>
                </a:spcAft>
                <a:defRPr/>
              </a:pPr>
              <a:r>
                <a:rPr lang="en-US" sz="1867" b="1" dirty="0" err="1">
                  <a:solidFill>
                    <a:srgbClr val="0000FF"/>
                  </a:solidFill>
                  <a:latin typeface="Times New Roman" pitchFamily="18" charset="0"/>
                  <a:cs typeface="Times New Roman" pitchFamily="18" charset="0"/>
                </a:rPr>
                <a:t>Khi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nói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chuyện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với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bất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kì</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ai</a:t>
              </a:r>
              <a:r>
                <a:rPr lang="en-US" sz="1867" b="1" dirty="0">
                  <a:solidFill>
                    <a:srgbClr val="0000FF"/>
                  </a:solidFill>
                  <a:latin typeface="Times New Roman" pitchFamily="18" charset="0"/>
                  <a:cs typeface="Times New Roman" pitchFamily="18" charset="0"/>
                </a:rPr>
                <a:t>.</a:t>
              </a:r>
            </a:p>
          </p:txBody>
        </p:sp>
      </p:grpSp>
      <p:grpSp>
        <p:nvGrpSpPr>
          <p:cNvPr id="9" name="Group 37"/>
          <p:cNvGrpSpPr>
            <a:grpSpLocks/>
          </p:cNvGrpSpPr>
          <p:nvPr/>
        </p:nvGrpSpPr>
        <p:grpSpPr bwMode="auto">
          <a:xfrm rot="5400000">
            <a:off x="1098815" y="3025584"/>
            <a:ext cx="926041" cy="868257"/>
            <a:chOff x="1872" y="1824"/>
            <a:chExt cx="2014" cy="1821"/>
          </a:xfrm>
        </p:grpSpPr>
        <p:sp>
          <p:nvSpPr>
            <p:cNvPr id="8230" name="AutoShape 38"/>
            <p:cNvSpPr>
              <a:spLocks noChangeArrowheads="1"/>
            </p:cNvSpPr>
            <p:nvPr/>
          </p:nvSpPr>
          <p:spPr bwMode="gray">
            <a:xfrm rot="16200000" flipH="1">
              <a:off x="1821" y="257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31" name="AutoShape 3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32" name="AutoShape 4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4397" name="Oval 4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4398" name="Oval 4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35" name="Oval 43"/>
            <p:cNvSpPr>
              <a:spLocks noChangeArrowheads="1"/>
            </p:cNvSpPr>
            <p:nvPr/>
          </p:nvSpPr>
          <p:spPr bwMode="gray">
            <a:xfrm>
              <a:off x="2602" y="2116"/>
              <a:ext cx="565" cy="103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4400" name="Oval 44"/>
            <p:cNvSpPr>
              <a:spLocks noChangeArrowheads="1"/>
            </p:cNvSpPr>
            <p:nvPr/>
          </p:nvSpPr>
          <p:spPr bwMode="gray">
            <a:xfrm>
              <a:off x="2602" y="2116"/>
              <a:ext cx="565" cy="1035"/>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37" name="Oval 45"/>
            <p:cNvSpPr>
              <a:spLocks noChangeArrowheads="1"/>
            </p:cNvSpPr>
            <p:nvPr/>
          </p:nvSpPr>
          <p:spPr bwMode="gray">
            <a:xfrm>
              <a:off x="2336" y="2116"/>
              <a:ext cx="1096" cy="103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4402" name="Oval 46"/>
            <p:cNvSpPr>
              <a:spLocks noChangeArrowheads="1"/>
            </p:cNvSpPr>
            <p:nvPr/>
          </p:nvSpPr>
          <p:spPr bwMode="gray">
            <a:xfrm>
              <a:off x="2337" y="2116"/>
              <a:ext cx="1096" cy="1035"/>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10" name="Group 27"/>
          <p:cNvGrpSpPr>
            <a:grpSpLocks/>
          </p:cNvGrpSpPr>
          <p:nvPr/>
        </p:nvGrpSpPr>
        <p:grpSpPr bwMode="auto">
          <a:xfrm rot="5400000">
            <a:off x="1069182" y="4166468"/>
            <a:ext cx="926041" cy="868257"/>
            <a:chOff x="1872" y="1824"/>
            <a:chExt cx="2014" cy="1821"/>
          </a:xfrm>
        </p:grpSpPr>
        <p:sp>
          <p:nvSpPr>
            <p:cNvPr id="133" name="AutoShape 28"/>
            <p:cNvSpPr>
              <a:spLocks noChangeArrowheads="1"/>
            </p:cNvSpPr>
            <p:nvPr/>
          </p:nvSpPr>
          <p:spPr bwMode="gray">
            <a:xfrm rot="16200000" flipH="1">
              <a:off x="1821" y="257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4" name="AutoShape 2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5" name="AutoShape 3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4388" name="Oval 3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4389" name="Oval 3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38" name="Oval 33"/>
            <p:cNvSpPr>
              <a:spLocks noChangeArrowheads="1"/>
            </p:cNvSpPr>
            <p:nvPr/>
          </p:nvSpPr>
          <p:spPr bwMode="gray">
            <a:xfrm>
              <a:off x="2602" y="2116"/>
              <a:ext cx="565" cy="103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4391" name="Oval 34"/>
            <p:cNvSpPr>
              <a:spLocks noChangeArrowheads="1"/>
            </p:cNvSpPr>
            <p:nvPr/>
          </p:nvSpPr>
          <p:spPr bwMode="gray">
            <a:xfrm>
              <a:off x="2602" y="2116"/>
              <a:ext cx="565" cy="1035"/>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40" name="Oval 35"/>
            <p:cNvSpPr>
              <a:spLocks noChangeArrowheads="1"/>
            </p:cNvSpPr>
            <p:nvPr/>
          </p:nvSpPr>
          <p:spPr bwMode="gray">
            <a:xfrm>
              <a:off x="2336" y="2116"/>
              <a:ext cx="1096" cy="103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4393" name="Oval 36"/>
            <p:cNvSpPr>
              <a:spLocks noChangeArrowheads="1"/>
            </p:cNvSpPr>
            <p:nvPr/>
          </p:nvSpPr>
          <p:spPr bwMode="gray">
            <a:xfrm>
              <a:off x="2337" y="2116"/>
              <a:ext cx="1096" cy="1035"/>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11" name="Group 11"/>
          <p:cNvGrpSpPr>
            <a:grpSpLocks/>
          </p:cNvGrpSpPr>
          <p:nvPr/>
        </p:nvGrpSpPr>
        <p:grpSpPr bwMode="auto">
          <a:xfrm>
            <a:off x="1995962" y="2058795"/>
            <a:ext cx="8778876" cy="610447"/>
            <a:chOff x="508" y="2112"/>
            <a:chExt cx="3072" cy="382"/>
          </a:xfrm>
        </p:grpSpPr>
        <p:sp>
          <p:nvSpPr>
            <p:cNvPr id="143" name="AutoShape 12"/>
            <p:cNvSpPr>
              <a:spLocks noChangeArrowheads="1"/>
            </p:cNvSpPr>
            <p:nvPr/>
          </p:nvSpPr>
          <p:spPr bwMode="gray">
            <a:xfrm>
              <a:off x="508" y="2112"/>
              <a:ext cx="3072"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853410">
                <a:defRPr/>
              </a:pPr>
              <a:endParaRPr lang="vi-VN" sz="1680">
                <a:solidFill>
                  <a:srgbClr val="000000"/>
                </a:solidFill>
              </a:endParaRPr>
            </a:p>
          </p:txBody>
        </p:sp>
        <p:sp>
          <p:nvSpPr>
            <p:cNvPr id="144" name="AutoShape 13"/>
            <p:cNvSpPr>
              <a:spLocks noChangeArrowheads="1"/>
            </p:cNvSpPr>
            <p:nvPr/>
          </p:nvSpPr>
          <p:spPr bwMode="gray">
            <a:xfrm>
              <a:off x="514" y="2134"/>
              <a:ext cx="273" cy="360"/>
            </a:xfrm>
            <a:prstGeom prst="roundRect">
              <a:avLst>
                <a:gd name="adj" fmla="val 11921"/>
              </a:avLst>
            </a:prstGeom>
            <a:solidFill>
              <a:srgbClr val="002060"/>
            </a:solidFill>
            <a:ln w="38100">
              <a:solidFill>
                <a:schemeClr val="bg1"/>
              </a:solidFill>
              <a:round/>
              <a:headEnd/>
              <a:tailEnd/>
            </a:ln>
            <a:effectLst/>
          </p:spPr>
          <p:txBody>
            <a:bodyPr wrap="none" anchor="ctr"/>
            <a:lstStyle/>
            <a:p>
              <a:pPr defTabSz="853410">
                <a:defRPr/>
              </a:pPr>
              <a:endParaRPr lang="vi-VN" sz="1680">
                <a:solidFill>
                  <a:srgbClr val="000000"/>
                </a:solidFill>
              </a:endParaRPr>
            </a:p>
          </p:txBody>
        </p:sp>
        <p:sp>
          <p:nvSpPr>
            <p:cNvPr id="145"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defTabSz="853410">
                <a:defRPr/>
              </a:pPr>
              <a:endParaRPr lang="vi-VN" sz="1680">
                <a:solidFill>
                  <a:srgbClr val="000000"/>
                </a:solidFill>
              </a:endParaRPr>
            </a:p>
          </p:txBody>
        </p:sp>
        <p:sp>
          <p:nvSpPr>
            <p:cNvPr id="146" name="Text Box 15"/>
            <p:cNvSpPr txBox="1">
              <a:spLocks noChangeArrowheads="1"/>
            </p:cNvSpPr>
            <p:nvPr/>
          </p:nvSpPr>
          <p:spPr bwMode="gray">
            <a:xfrm>
              <a:off x="590" y="2139"/>
              <a:ext cx="149" cy="309"/>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defTabSz="853410" fontAlgn="base">
                <a:spcBef>
                  <a:spcPct val="0"/>
                </a:spcBef>
                <a:spcAft>
                  <a:spcPct val="0"/>
                </a:spcAft>
                <a:defRPr/>
              </a:pPr>
              <a:r>
                <a:rPr lang="en-US" sz="2613" b="1">
                  <a:solidFill>
                    <a:srgbClr val="FF0000"/>
                  </a:solidFill>
                  <a:effectLst>
                    <a:outerShdw blurRad="38100" dist="38100" dir="2700000" algn="tl">
                      <a:srgbClr val="000000"/>
                    </a:outerShdw>
                  </a:effectLst>
                  <a:latin typeface="Times New Roman" pitchFamily="18" charset="0"/>
                </a:rPr>
                <a:t>A</a:t>
              </a:r>
            </a:p>
          </p:txBody>
        </p:sp>
        <p:sp>
          <p:nvSpPr>
            <p:cNvPr id="14384" name="Text Box 16"/>
            <p:cNvSpPr txBox="1">
              <a:spLocks noChangeArrowheads="1"/>
            </p:cNvSpPr>
            <p:nvPr/>
          </p:nvSpPr>
          <p:spPr bwMode="gray">
            <a:xfrm>
              <a:off x="818" y="2199"/>
              <a:ext cx="2732"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31562" fontAlgn="base">
                <a:spcBef>
                  <a:spcPct val="0"/>
                </a:spcBef>
                <a:spcAft>
                  <a:spcPct val="0"/>
                </a:spcAft>
                <a:defRPr/>
              </a:pPr>
              <a:r>
                <a:rPr lang="en-US" sz="1867" b="1" dirty="0" err="1">
                  <a:solidFill>
                    <a:srgbClr val="0000FF"/>
                  </a:solidFill>
                  <a:latin typeface="Times New Roman" pitchFamily="18" charset="0"/>
                  <a:cs typeface="Times New Roman" pitchFamily="18" charset="0"/>
                </a:rPr>
                <a:t>Không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bao</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giờ</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sử</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dụng</a:t>
              </a:r>
              <a:r>
                <a:rPr lang="en-US" sz="1867" b="1" dirty="0">
                  <a:solidFill>
                    <a:srgbClr val="0000FF"/>
                  </a:solidFill>
                  <a:latin typeface="Times New Roman" pitchFamily="18" charset="0"/>
                  <a:cs typeface="Times New Roman" pitchFamily="18" charset="0"/>
                </a:rPr>
                <a:t>.</a:t>
              </a:r>
            </a:p>
          </p:txBody>
        </p:sp>
      </p:grpSp>
      <p:grpSp>
        <p:nvGrpSpPr>
          <p:cNvPr id="12" name="Group 37"/>
          <p:cNvGrpSpPr>
            <a:grpSpLocks/>
          </p:cNvGrpSpPr>
          <p:nvPr/>
        </p:nvGrpSpPr>
        <p:grpSpPr bwMode="auto">
          <a:xfrm rot="5400000">
            <a:off x="1098815" y="5233268"/>
            <a:ext cx="926041" cy="868257"/>
            <a:chOff x="1872" y="1824"/>
            <a:chExt cx="2014" cy="1821"/>
          </a:xfrm>
        </p:grpSpPr>
        <p:sp>
          <p:nvSpPr>
            <p:cNvPr id="149" name="AutoShape 38"/>
            <p:cNvSpPr>
              <a:spLocks noChangeArrowheads="1"/>
            </p:cNvSpPr>
            <p:nvPr/>
          </p:nvSpPr>
          <p:spPr bwMode="gray">
            <a:xfrm rot="16200000" flipH="1">
              <a:off x="1821" y="257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0" name="AutoShape 3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1" name="AutoShape 4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4374" name="Oval 4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4375" name="Oval 4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4" name="Oval 43"/>
            <p:cNvSpPr>
              <a:spLocks noChangeArrowheads="1"/>
            </p:cNvSpPr>
            <p:nvPr/>
          </p:nvSpPr>
          <p:spPr bwMode="gray">
            <a:xfrm>
              <a:off x="2602" y="2116"/>
              <a:ext cx="565" cy="103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4377" name="Oval 44"/>
            <p:cNvSpPr>
              <a:spLocks noChangeArrowheads="1"/>
            </p:cNvSpPr>
            <p:nvPr/>
          </p:nvSpPr>
          <p:spPr bwMode="gray">
            <a:xfrm>
              <a:off x="2602" y="2116"/>
              <a:ext cx="565" cy="1035"/>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6" name="Oval 45"/>
            <p:cNvSpPr>
              <a:spLocks noChangeArrowheads="1"/>
            </p:cNvSpPr>
            <p:nvPr/>
          </p:nvSpPr>
          <p:spPr bwMode="gray">
            <a:xfrm>
              <a:off x="2336" y="2116"/>
              <a:ext cx="1096" cy="103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4379" name="Oval 46"/>
            <p:cNvSpPr>
              <a:spLocks noChangeArrowheads="1"/>
            </p:cNvSpPr>
            <p:nvPr/>
          </p:nvSpPr>
          <p:spPr bwMode="gray">
            <a:xfrm>
              <a:off x="2337" y="2116"/>
              <a:ext cx="1096" cy="1035"/>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13" name="Group 11"/>
          <p:cNvGrpSpPr>
            <a:grpSpLocks/>
          </p:cNvGrpSpPr>
          <p:nvPr/>
        </p:nvGrpSpPr>
        <p:grpSpPr bwMode="auto">
          <a:xfrm>
            <a:off x="2056711" y="4266940"/>
            <a:ext cx="8718127" cy="678166"/>
            <a:chOff x="508" y="2112"/>
            <a:chExt cx="3072" cy="387"/>
          </a:xfrm>
        </p:grpSpPr>
        <p:sp>
          <p:nvSpPr>
            <p:cNvPr id="192" name="AutoShape 12"/>
            <p:cNvSpPr>
              <a:spLocks noChangeArrowheads="1"/>
            </p:cNvSpPr>
            <p:nvPr/>
          </p:nvSpPr>
          <p:spPr bwMode="gray">
            <a:xfrm>
              <a:off x="508" y="2112"/>
              <a:ext cx="3072"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853410">
                <a:defRPr/>
              </a:pPr>
              <a:endParaRPr lang="vi-VN" sz="1680">
                <a:solidFill>
                  <a:srgbClr val="000000"/>
                </a:solidFill>
              </a:endParaRPr>
            </a:p>
          </p:txBody>
        </p:sp>
        <p:sp>
          <p:nvSpPr>
            <p:cNvPr id="193" name="AutoShape 13"/>
            <p:cNvSpPr>
              <a:spLocks noChangeArrowheads="1"/>
            </p:cNvSpPr>
            <p:nvPr/>
          </p:nvSpPr>
          <p:spPr bwMode="gray">
            <a:xfrm>
              <a:off x="514" y="2147"/>
              <a:ext cx="271" cy="352"/>
            </a:xfrm>
            <a:prstGeom prst="roundRect">
              <a:avLst>
                <a:gd name="adj" fmla="val 11921"/>
              </a:avLst>
            </a:prstGeom>
            <a:solidFill>
              <a:srgbClr val="002060"/>
            </a:solidFill>
            <a:ln w="38100">
              <a:solidFill>
                <a:schemeClr val="bg1"/>
              </a:solidFill>
              <a:round/>
              <a:headEnd/>
              <a:tailEnd/>
            </a:ln>
            <a:effectLst/>
          </p:spPr>
          <p:txBody>
            <a:bodyPr wrap="none" anchor="ctr"/>
            <a:lstStyle/>
            <a:p>
              <a:pPr defTabSz="853410">
                <a:defRPr/>
              </a:pPr>
              <a:endParaRPr lang="vi-VN" sz="1680">
                <a:solidFill>
                  <a:srgbClr val="000000"/>
                </a:solidFill>
              </a:endParaRPr>
            </a:p>
          </p:txBody>
        </p:sp>
        <p:sp>
          <p:nvSpPr>
            <p:cNvPr id="194"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defTabSz="853410">
                <a:defRPr/>
              </a:pPr>
              <a:endParaRPr lang="vi-VN" sz="1680">
                <a:solidFill>
                  <a:srgbClr val="000000"/>
                </a:solidFill>
              </a:endParaRPr>
            </a:p>
          </p:txBody>
        </p:sp>
        <p:sp>
          <p:nvSpPr>
            <p:cNvPr id="195" name="Text Box 15"/>
            <p:cNvSpPr txBox="1">
              <a:spLocks noChangeArrowheads="1"/>
            </p:cNvSpPr>
            <p:nvPr/>
          </p:nvSpPr>
          <p:spPr bwMode="gray">
            <a:xfrm>
              <a:off x="569" y="2139"/>
              <a:ext cx="150" cy="282"/>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defTabSz="853410" fontAlgn="base">
                <a:spcBef>
                  <a:spcPct val="0"/>
                </a:spcBef>
                <a:spcAft>
                  <a:spcPct val="0"/>
                </a:spcAft>
                <a:defRPr/>
              </a:pPr>
              <a:r>
                <a:rPr lang="en-US" sz="2613" b="1">
                  <a:solidFill>
                    <a:srgbClr val="FF0000"/>
                  </a:solidFill>
                  <a:effectLst>
                    <a:outerShdw blurRad="38100" dist="38100" dir="2700000" algn="tl">
                      <a:srgbClr val="000000"/>
                    </a:outerShdw>
                  </a:effectLst>
                  <a:latin typeface="Times New Roman" pitchFamily="18" charset="0"/>
                </a:rPr>
                <a:t>C</a:t>
              </a:r>
            </a:p>
          </p:txBody>
        </p:sp>
        <p:sp>
          <p:nvSpPr>
            <p:cNvPr id="14370" name="Text Box 16"/>
            <p:cNvSpPr txBox="1">
              <a:spLocks noChangeArrowheads="1"/>
            </p:cNvSpPr>
            <p:nvPr/>
          </p:nvSpPr>
          <p:spPr bwMode="gray">
            <a:xfrm>
              <a:off x="780" y="2206"/>
              <a:ext cx="2793"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31562" fontAlgn="base">
                <a:spcBef>
                  <a:spcPct val="0"/>
                </a:spcBef>
                <a:spcAft>
                  <a:spcPct val="0"/>
                </a:spcAft>
                <a:defRPr/>
              </a:pPr>
              <a:r>
                <a:rPr lang="en-US" sz="1867" b="1" dirty="0" err="1">
                  <a:solidFill>
                    <a:srgbClr val="0000FF"/>
                  </a:solidFill>
                  <a:latin typeface="Times New Roman" pitchFamily="18" charset="0"/>
                  <a:cs typeface="Times New Roman" pitchFamily="18" charset="0"/>
                </a:rPr>
                <a:t>Khi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nói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chuyện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với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người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em</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chỉ</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biết</a:t>
              </a:r>
              <a:r>
                <a:rPr lang="en-US" sz="1867" b="1" dirty="0">
                  <a:solidFill>
                    <a:srgbClr val="0000FF"/>
                  </a:solidFill>
                  <a:latin typeface="Times New Roman" pitchFamily="18" charset="0"/>
                  <a:cs typeface="Times New Roman" pitchFamily="18" charset="0"/>
                </a:rPr>
                <a:t> qua </a:t>
              </a:r>
              <a:r>
                <a:rPr lang="en-US" sz="1867" b="1" dirty="0" err="1">
                  <a:solidFill>
                    <a:srgbClr val="0000FF"/>
                  </a:solidFill>
                  <a:latin typeface="Times New Roman" pitchFamily="18" charset="0"/>
                  <a:cs typeface="Times New Roman" pitchFamily="18" charset="0"/>
                </a:rPr>
                <a:t>mạng</a:t>
              </a:r>
              <a:r>
                <a:rPr lang="en-US" sz="1867" b="1" dirty="0">
                  <a:solidFill>
                    <a:srgbClr val="0000FF"/>
                  </a:solidFill>
                  <a:latin typeface="Times New Roman" pitchFamily="18" charset="0"/>
                  <a:cs typeface="Times New Roman" pitchFamily="18" charset="0"/>
                </a:rPr>
                <a:t>.</a:t>
              </a:r>
            </a:p>
          </p:txBody>
        </p:sp>
      </p:grpSp>
      <p:sp>
        <p:nvSpPr>
          <p:cNvPr id="116" name="10-Point Star 115"/>
          <p:cNvSpPr/>
          <p:nvPr/>
        </p:nvSpPr>
        <p:spPr>
          <a:xfrm>
            <a:off x="11173232" y="4648078"/>
            <a:ext cx="466725" cy="466725"/>
          </a:xfrm>
          <a:prstGeom prst="star10">
            <a:avLst/>
          </a:prstGeom>
        </p:spPr>
        <p:style>
          <a:lnRef idx="0">
            <a:schemeClr val="accent3"/>
          </a:lnRef>
          <a:fillRef idx="3">
            <a:schemeClr val="accent3"/>
          </a:fillRef>
          <a:effectRef idx="3">
            <a:schemeClr val="accent3"/>
          </a:effectRef>
          <a:fontRef idx="minor">
            <a:schemeClr val="lt1"/>
          </a:fontRef>
        </p:style>
        <p:txBody>
          <a:bodyPr anchor="ctr"/>
          <a:lstStyle/>
          <a:p>
            <a:pPr algn="ctr" defTabSz="853410" fontAlgn="base">
              <a:spcBef>
                <a:spcPct val="0"/>
              </a:spcBef>
              <a:spcAft>
                <a:spcPct val="0"/>
              </a:spcAft>
              <a:defRPr/>
            </a:pPr>
            <a:endParaRPr lang="vi-VN" sz="1680">
              <a:solidFill>
                <a:srgbClr val="FFFFFF"/>
              </a:solidFill>
            </a:endParaRPr>
          </a:p>
        </p:txBody>
      </p:sp>
      <p:grpSp>
        <p:nvGrpSpPr>
          <p:cNvPr id="33914" name="Group 122"/>
          <p:cNvGrpSpPr>
            <a:grpSpLocks/>
          </p:cNvGrpSpPr>
          <p:nvPr/>
        </p:nvGrpSpPr>
        <p:grpSpPr bwMode="auto">
          <a:xfrm>
            <a:off x="1176577" y="757286"/>
            <a:ext cx="9598262" cy="881592"/>
            <a:chOff x="294" y="611"/>
            <a:chExt cx="5157" cy="595"/>
          </a:xfrm>
          <a:solidFill>
            <a:schemeClr val="bg2">
              <a:lumMod val="20000"/>
              <a:lumOff val="80000"/>
            </a:schemeClr>
          </a:solidFill>
        </p:grpSpPr>
        <p:sp>
          <p:nvSpPr>
            <p:cNvPr id="8209" name="AutoShape 17"/>
            <p:cNvSpPr>
              <a:spLocks noChangeArrowheads="1"/>
            </p:cNvSpPr>
            <p:nvPr/>
          </p:nvSpPr>
          <p:spPr bwMode="gray">
            <a:xfrm>
              <a:off x="294" y="611"/>
              <a:ext cx="5157" cy="595"/>
            </a:xfrm>
            <a:prstGeom prst="roundRect">
              <a:avLst>
                <a:gd name="adj" fmla="val 50000"/>
              </a:avLst>
            </a:prstGeom>
            <a:grpFill/>
            <a:ln w="38100" cap="rnd" algn="ctr">
              <a:solidFill>
                <a:srgbClr val="FFC000"/>
              </a:solidFill>
              <a:round/>
              <a:headEnd/>
              <a:tailEnd/>
            </a:ln>
            <a:effectLst>
              <a:outerShdw blurRad="50800" dist="38100" dir="5400000" algn="t" rotWithShape="0">
                <a:prstClr val="black">
                  <a:alpha val="40000"/>
                </a:prstClr>
              </a:outerShdw>
            </a:effectLst>
            <a:scene3d>
              <a:camera prst="orthographicFront">
                <a:rot lat="0" lon="0" rev="0"/>
              </a:camera>
              <a:lightRig rig="threePt" dir="t"/>
            </a:scene3d>
            <a:sp3d>
              <a:bevelT h="12700"/>
              <a:bevelB/>
            </a:sp3d>
          </p:spPr>
          <p:txBody>
            <a:bodyPr lIns="33600" tIns="33600" rIns="33600" bIns="33600" anchor="ctr"/>
            <a:lstStyle/>
            <a:p>
              <a:pPr algn="ctr" defTabSz="853410">
                <a:defRPr/>
              </a:pPr>
              <a:endParaRPr lang="en-US" sz="3733" b="1">
                <a:solidFill>
                  <a:srgbClr val="FFFF00"/>
                </a:solidFill>
                <a:effectLst>
                  <a:outerShdw blurRad="38100" dist="38100" dir="2700000" algn="tl">
                    <a:srgbClr val="000000">
                      <a:alpha val="43137"/>
                    </a:srgbClr>
                  </a:outerShdw>
                </a:effectLst>
              </a:endParaRPr>
            </a:p>
          </p:txBody>
        </p:sp>
        <p:sp>
          <p:nvSpPr>
            <p:cNvPr id="14365" name="Text Box 26"/>
            <p:cNvSpPr txBox="1">
              <a:spLocks noChangeArrowheads="1"/>
            </p:cNvSpPr>
            <p:nvPr/>
          </p:nvSpPr>
          <p:spPr bwMode="gray">
            <a:xfrm>
              <a:off x="612" y="755"/>
              <a:ext cx="4512" cy="295"/>
            </a:xfrm>
            <a:prstGeom prst="rect">
              <a:avLst/>
            </a:prstGeom>
            <a:solidFill>
              <a:srgbClr val="F4F4F4"/>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31562" fontAlgn="base">
                <a:spcBef>
                  <a:spcPct val="0"/>
                </a:spcBef>
                <a:spcAft>
                  <a:spcPct val="0"/>
                </a:spcAft>
                <a:defRPr/>
              </a:pPr>
              <a:r>
                <a:rPr lang="en-US" sz="2240" b="1" dirty="0" err="1">
                  <a:solidFill>
                    <a:srgbClr val="FF0000"/>
                  </a:solidFill>
                  <a:latin typeface="Times New Roman" panose="02020603050405020304" pitchFamily="18" charset="0"/>
                </a:rPr>
                <a:t>Câu</a:t>
              </a:r>
              <a:r>
                <a:rPr lang="en-US" sz="2240" b="1" dirty="0">
                  <a:solidFill>
                    <a:srgbClr val="FF0000"/>
                  </a:solidFill>
                  <a:latin typeface="Times New Roman" panose="02020603050405020304" pitchFamily="18" charset="0"/>
                </a:rPr>
                <a:t> </a:t>
              </a:r>
              <a:r>
                <a:rPr lang="en-US" sz="2240" b="1" dirty="0" err="1">
                  <a:solidFill>
                    <a:srgbClr val="FF0000"/>
                  </a:solidFill>
                  <a:latin typeface="Times New Roman" panose="02020603050405020304" pitchFamily="18" charset="0"/>
                </a:rPr>
                <a:t>hỏi</a:t>
              </a:r>
              <a:r>
                <a:rPr lang="en-US" sz="2240" b="1" dirty="0">
                  <a:solidFill>
                    <a:srgbClr val="FF0000"/>
                  </a:solidFill>
                  <a:latin typeface="Times New Roman" panose="02020603050405020304" pitchFamily="18" charset="0"/>
                </a:rPr>
                <a:t> 4:</a:t>
              </a:r>
              <a:r>
                <a:rPr lang="en-US" sz="2240" b="1" dirty="0">
                  <a:solidFill>
                    <a:srgbClr val="FF3300"/>
                  </a:solidFill>
                  <a:latin typeface="Times New Roman" panose="02020603050405020304" pitchFamily="18" charset="0"/>
                </a:rPr>
                <a:t> </a:t>
              </a:r>
              <a:r>
                <a:rPr lang="en-US" sz="2240" b="1" dirty="0" err="1">
                  <a:solidFill>
                    <a:srgbClr val="0000FF"/>
                  </a:solidFill>
                  <a:latin typeface="Times New Roman" pitchFamily="18" charset="0"/>
                  <a:cs typeface="Times New Roman" pitchFamily="18" charset="0"/>
                </a:rPr>
                <a:t>Em</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nên</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sử</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dụng</a:t>
              </a:r>
              <a:r>
                <a:rPr lang="en-US" sz="2240" b="1" dirty="0">
                  <a:solidFill>
                    <a:srgbClr val="0000FF"/>
                  </a:solidFill>
                  <a:latin typeface="Times New Roman" pitchFamily="18" charset="0"/>
                  <a:cs typeface="Times New Roman" pitchFamily="18" charset="0"/>
                </a:rPr>
                <a:t> webcam </a:t>
              </a:r>
              <a:r>
                <a:rPr lang="en-US" sz="2240" b="1" dirty="0" err="1">
                  <a:solidFill>
                    <a:srgbClr val="0000FF"/>
                  </a:solidFill>
                  <a:latin typeface="Times New Roman" pitchFamily="18" charset="0"/>
                  <a:cs typeface="Times New Roman" pitchFamily="18" charset="0"/>
                </a:rPr>
                <a:t>khi</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nào</a:t>
              </a:r>
              <a:r>
                <a:rPr lang="en-US" sz="2240" b="1" dirty="0">
                  <a:solidFill>
                    <a:srgbClr val="0000FF"/>
                  </a:solidFill>
                  <a:latin typeface="Times New Roman" pitchFamily="18" charset="0"/>
                  <a:cs typeface="Times New Roman" pitchFamily="18" charset="0"/>
                </a:rPr>
                <a:t>?</a:t>
              </a:r>
            </a:p>
          </p:txBody>
        </p:sp>
      </p:grpSp>
      <p:pic>
        <p:nvPicPr>
          <p:cNvPr id="14358" name="Picture 122" descr="Bellcol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629511" y="-152628"/>
            <a:ext cx="1280160" cy="128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9" name="Picture 123" descr="Bellcol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41132" y="-115258"/>
            <a:ext cx="1137920" cy="1137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0" name="Line 3"/>
          <p:cNvSpPr>
            <a:spLocks noChangeShapeType="1"/>
          </p:cNvSpPr>
          <p:nvPr/>
        </p:nvSpPr>
        <p:spPr bwMode="auto">
          <a:xfrm>
            <a:off x="3246491" y="640080"/>
            <a:ext cx="5334000" cy="0"/>
          </a:xfrm>
          <a:prstGeom prst="line">
            <a:avLst/>
          </a:prstGeom>
          <a:noFill/>
          <a:ln w="57150" cmpd="thinThick">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853410" fontAlgn="base">
              <a:spcBef>
                <a:spcPct val="0"/>
              </a:spcBef>
              <a:spcAft>
                <a:spcPct val="0"/>
              </a:spcAft>
            </a:pPr>
            <a:endParaRPr lang="en-US" sz="1867">
              <a:solidFill>
                <a:srgbClr val="000000"/>
              </a:solidFill>
            </a:endParaRPr>
          </a:p>
        </p:txBody>
      </p:sp>
      <p:sp>
        <p:nvSpPr>
          <p:cNvPr id="14361" name="Text Box 121">
            <a:hlinkClick r:id="rId4" action="ppaction://hlinksldjump"/>
          </p:cNvPr>
          <p:cNvSpPr txBox="1">
            <a:spLocks noChangeArrowheads="1"/>
          </p:cNvSpPr>
          <p:nvPr/>
        </p:nvSpPr>
        <p:spPr bwMode="auto">
          <a:xfrm>
            <a:off x="3449479" y="90382"/>
            <a:ext cx="5334000" cy="60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defTabSz="853410" eaLnBrk="1" fontAlgn="base" hangingPunct="1">
              <a:spcBef>
                <a:spcPct val="50000"/>
              </a:spcBef>
              <a:spcAft>
                <a:spcPct val="0"/>
              </a:spcAft>
            </a:pPr>
            <a:r>
              <a:rPr lang="en-US" sz="3360" b="1">
                <a:solidFill>
                  <a:srgbClr val="FF0000"/>
                </a:solidFill>
                <a:latin typeface="Times New Roman" panose="02020603050405020304" pitchFamily="18" charset="0"/>
              </a:rPr>
              <a:t>BÀI TẬP TRẮC NGHIỆM</a:t>
            </a:r>
          </a:p>
        </p:txBody>
      </p:sp>
      <p:pic>
        <p:nvPicPr>
          <p:cNvPr id="120" name="Picture 119">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37981" y="5121832"/>
            <a:ext cx="2234738" cy="1278968"/>
          </a:xfrm>
          <a:prstGeom prst="rect">
            <a:avLst/>
          </a:prstGeom>
        </p:spPr>
      </p:pic>
    </p:spTree>
    <p:extLst>
      <p:ext uri="{BB962C8B-B14F-4D97-AF65-F5344CB8AC3E}">
        <p14:creationId xmlns:p14="http://schemas.microsoft.com/office/powerpoint/2010/main" val="18836954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33914"/>
                                        </p:tgtEl>
                                        <p:attrNameLst>
                                          <p:attrName>style.visibility</p:attrName>
                                        </p:attrNameLst>
                                      </p:cBhvr>
                                      <p:to>
                                        <p:strVal val="visible"/>
                                      </p:to>
                                    </p:set>
                                    <p:animEffect transition="in" filter="checkerboard(across)">
                                      <p:cBhvr>
                                        <p:cTn id="7" dur="500"/>
                                        <p:tgtEl>
                                          <p:spTgt spid="339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103"/>
                                        </p:tgtEl>
                                        <p:attrNameLst>
                                          <p:attrName>style.visibility</p:attrName>
                                        </p:attrNameLst>
                                      </p:cBhvr>
                                      <p:to>
                                        <p:strVal val="visible"/>
                                      </p:to>
                                    </p:set>
                                    <p:anim calcmode="lin" valueType="num">
                                      <p:cBhvr>
                                        <p:cTn id="12" dur="200" fill="hold"/>
                                        <p:tgtEl>
                                          <p:spTgt spid="103"/>
                                        </p:tgtEl>
                                        <p:attrNameLst>
                                          <p:attrName>ppt_w</p:attrName>
                                        </p:attrNameLst>
                                      </p:cBhvr>
                                      <p:tavLst>
                                        <p:tav tm="0">
                                          <p:val>
                                            <p:fltVal val="0"/>
                                          </p:val>
                                        </p:tav>
                                        <p:tav tm="100000">
                                          <p:val>
                                            <p:strVal val="#ppt_w"/>
                                          </p:val>
                                        </p:tav>
                                      </p:tavLst>
                                    </p:anim>
                                    <p:anim calcmode="lin" valueType="num">
                                      <p:cBhvr>
                                        <p:cTn id="13" dur="200" fill="hold"/>
                                        <p:tgtEl>
                                          <p:spTgt spid="103"/>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200"/>
                            </p:stCondLst>
                            <p:childTnLst>
                              <p:par>
                                <p:cTn id="15" presetID="3" presetClass="entr" presetSubtype="1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200"/>
                                        <p:tgtEl>
                                          <p:spTgt spid="2"/>
                                        </p:tgtEl>
                                      </p:cBhvr>
                                    </p:animEffect>
                                  </p:childTnLst>
                                </p:cTn>
                              </p:par>
                            </p:childTnLst>
                          </p:cTn>
                        </p:par>
                        <p:par>
                          <p:cTn id="18" fill="hold" nodeType="afterGroup">
                            <p:stCondLst>
                              <p:cond delay="400"/>
                            </p:stCondLst>
                            <p:childTnLst>
                              <p:par>
                                <p:cTn id="19" presetID="49" presetClass="entr" presetSubtype="0" decel="10000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200" fill="hold"/>
                                        <p:tgtEl>
                                          <p:spTgt spid="4"/>
                                        </p:tgtEl>
                                        <p:attrNameLst>
                                          <p:attrName>ppt_w</p:attrName>
                                        </p:attrNameLst>
                                      </p:cBhvr>
                                      <p:tavLst>
                                        <p:tav tm="0">
                                          <p:val>
                                            <p:fltVal val="0"/>
                                          </p:val>
                                        </p:tav>
                                        <p:tav tm="100000">
                                          <p:val>
                                            <p:strVal val="#ppt_w"/>
                                          </p:val>
                                        </p:tav>
                                      </p:tavLst>
                                    </p:anim>
                                    <p:anim calcmode="lin" valueType="num">
                                      <p:cBhvr>
                                        <p:cTn id="22" dur="200" fill="hold"/>
                                        <p:tgtEl>
                                          <p:spTgt spid="4"/>
                                        </p:tgtEl>
                                        <p:attrNameLst>
                                          <p:attrName>ppt_h</p:attrName>
                                        </p:attrNameLst>
                                      </p:cBhvr>
                                      <p:tavLst>
                                        <p:tav tm="0">
                                          <p:val>
                                            <p:fltVal val="0"/>
                                          </p:val>
                                        </p:tav>
                                        <p:tav tm="100000">
                                          <p:val>
                                            <p:strVal val="#ppt_h"/>
                                          </p:val>
                                        </p:tav>
                                      </p:tavLst>
                                    </p:anim>
                                    <p:anim calcmode="lin" valueType="num">
                                      <p:cBhvr>
                                        <p:cTn id="23" dur="200" fill="hold"/>
                                        <p:tgtEl>
                                          <p:spTgt spid="4"/>
                                        </p:tgtEl>
                                        <p:attrNameLst>
                                          <p:attrName>style.rotation</p:attrName>
                                        </p:attrNameLst>
                                      </p:cBhvr>
                                      <p:tavLst>
                                        <p:tav tm="0">
                                          <p:val>
                                            <p:fltVal val="360"/>
                                          </p:val>
                                        </p:tav>
                                        <p:tav tm="100000">
                                          <p:val>
                                            <p:fltVal val="0"/>
                                          </p:val>
                                        </p:tav>
                                      </p:tavLst>
                                    </p:anim>
                                    <p:animEffect transition="in" filter="fade">
                                      <p:cBhvr>
                                        <p:cTn id="24" dur="200"/>
                                        <p:tgtEl>
                                          <p:spTgt spid="4"/>
                                        </p:tgtEl>
                                      </p:cBhvr>
                                    </p:animEffect>
                                  </p:childTnLst>
                                </p:cTn>
                              </p:par>
                            </p:childTnLst>
                          </p:cTn>
                        </p:par>
                        <p:par>
                          <p:cTn id="25" fill="hold" nodeType="afterGroup">
                            <p:stCondLst>
                              <p:cond delay="600"/>
                            </p:stCondLst>
                            <p:childTnLst>
                              <p:par>
                                <p:cTn id="26" presetID="17" presetClass="entr" presetSubtype="8"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200" fill="hold"/>
                                        <p:tgtEl>
                                          <p:spTgt spid="11"/>
                                        </p:tgtEl>
                                        <p:attrNameLst>
                                          <p:attrName>ppt_x</p:attrName>
                                        </p:attrNameLst>
                                      </p:cBhvr>
                                      <p:tavLst>
                                        <p:tav tm="0">
                                          <p:val>
                                            <p:strVal val="#ppt_x-#ppt_w/2"/>
                                          </p:val>
                                        </p:tav>
                                        <p:tav tm="100000">
                                          <p:val>
                                            <p:strVal val="#ppt_x"/>
                                          </p:val>
                                        </p:tav>
                                      </p:tavLst>
                                    </p:anim>
                                    <p:anim calcmode="lin" valueType="num">
                                      <p:cBhvr>
                                        <p:cTn id="29" dur="200" fill="hold"/>
                                        <p:tgtEl>
                                          <p:spTgt spid="11"/>
                                        </p:tgtEl>
                                        <p:attrNameLst>
                                          <p:attrName>ppt_y</p:attrName>
                                        </p:attrNameLst>
                                      </p:cBhvr>
                                      <p:tavLst>
                                        <p:tav tm="0">
                                          <p:val>
                                            <p:strVal val="#ppt_y"/>
                                          </p:val>
                                        </p:tav>
                                        <p:tav tm="100000">
                                          <p:val>
                                            <p:strVal val="#ppt_y"/>
                                          </p:val>
                                        </p:tav>
                                      </p:tavLst>
                                    </p:anim>
                                    <p:anim calcmode="lin" valueType="num">
                                      <p:cBhvr>
                                        <p:cTn id="30" dur="200" fill="hold"/>
                                        <p:tgtEl>
                                          <p:spTgt spid="11"/>
                                        </p:tgtEl>
                                        <p:attrNameLst>
                                          <p:attrName>ppt_w</p:attrName>
                                        </p:attrNameLst>
                                      </p:cBhvr>
                                      <p:tavLst>
                                        <p:tav tm="0">
                                          <p:val>
                                            <p:fltVal val="0"/>
                                          </p:val>
                                        </p:tav>
                                        <p:tav tm="100000">
                                          <p:val>
                                            <p:strVal val="#ppt_w"/>
                                          </p:val>
                                        </p:tav>
                                      </p:tavLst>
                                    </p:anim>
                                    <p:anim calcmode="lin" valueType="num">
                                      <p:cBhvr>
                                        <p:cTn id="31" dur="200" fill="hold"/>
                                        <p:tgtEl>
                                          <p:spTgt spid="1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whoosh.wav"/>
                                        </p:tgtEl>
                                      </p:cMediaNode>
                                    </p:audio>
                                  </p:subTnLst>
                                </p:cTn>
                              </p:par>
                            </p:childTnLst>
                          </p:cTn>
                        </p:par>
                        <p:par>
                          <p:cTn id="32" fill="hold" nodeType="afterGroup">
                            <p:stCondLst>
                              <p:cond delay="800"/>
                            </p:stCondLst>
                            <p:childTnLst>
                              <p:par>
                                <p:cTn id="33" presetID="17" presetClass="entr" presetSubtype="10" fill="hold" grpId="0" nodeType="afterEffect">
                                  <p:stCondLst>
                                    <p:cond delay="0"/>
                                  </p:stCondLst>
                                  <p:childTnLst>
                                    <p:set>
                                      <p:cBhvr>
                                        <p:cTn id="34" dur="1" fill="hold">
                                          <p:stCondLst>
                                            <p:cond delay="0"/>
                                          </p:stCondLst>
                                        </p:cTn>
                                        <p:tgtEl>
                                          <p:spTgt spid="8255"/>
                                        </p:tgtEl>
                                        <p:attrNameLst>
                                          <p:attrName>style.visibility</p:attrName>
                                        </p:attrNameLst>
                                      </p:cBhvr>
                                      <p:to>
                                        <p:strVal val="visible"/>
                                      </p:to>
                                    </p:set>
                                    <p:anim calcmode="lin" valueType="num">
                                      <p:cBhvr>
                                        <p:cTn id="35" dur="200" fill="hold"/>
                                        <p:tgtEl>
                                          <p:spTgt spid="8255"/>
                                        </p:tgtEl>
                                        <p:attrNameLst>
                                          <p:attrName>ppt_w</p:attrName>
                                        </p:attrNameLst>
                                      </p:cBhvr>
                                      <p:tavLst>
                                        <p:tav tm="0">
                                          <p:val>
                                            <p:fltVal val="0"/>
                                          </p:val>
                                        </p:tav>
                                        <p:tav tm="100000">
                                          <p:val>
                                            <p:strVal val="#ppt_w"/>
                                          </p:val>
                                        </p:tav>
                                      </p:tavLst>
                                    </p:anim>
                                    <p:anim calcmode="lin" valueType="num">
                                      <p:cBhvr>
                                        <p:cTn id="36" dur="200" fill="hold"/>
                                        <p:tgtEl>
                                          <p:spTgt spid="8255"/>
                                        </p:tgtEl>
                                        <p:attrNameLst>
                                          <p:attrName>ppt_h</p:attrName>
                                        </p:attrNameLst>
                                      </p:cBhvr>
                                      <p:tavLst>
                                        <p:tav tm="0">
                                          <p:val>
                                            <p:strVal val="#ppt_h"/>
                                          </p:val>
                                        </p:tav>
                                        <p:tav tm="100000">
                                          <p:val>
                                            <p:strVal val="#ppt_h"/>
                                          </p:val>
                                        </p:tav>
                                      </p:tavLst>
                                    </p:anim>
                                  </p:childTnLst>
                                </p:cTn>
                              </p:par>
                            </p:childTnLst>
                          </p:cTn>
                        </p:par>
                        <p:par>
                          <p:cTn id="37" fill="hold" nodeType="afterGroup">
                            <p:stCondLst>
                              <p:cond delay="1000"/>
                            </p:stCondLst>
                            <p:childTnLst>
                              <p:par>
                                <p:cTn id="38" presetID="4" presetClass="entr" presetSubtype="16"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ox(in)">
                                      <p:cBhvr>
                                        <p:cTn id="40" dur="200"/>
                                        <p:tgtEl>
                                          <p:spTgt spid="5"/>
                                        </p:tgtEl>
                                      </p:cBhvr>
                                    </p:animEffect>
                                  </p:childTnLst>
                                </p:cTn>
                              </p:par>
                            </p:childTnLst>
                          </p:cTn>
                        </p:par>
                        <p:par>
                          <p:cTn id="41" fill="hold" nodeType="afterGroup">
                            <p:stCondLst>
                              <p:cond delay="1200"/>
                            </p:stCondLst>
                            <p:childTnLst>
                              <p:par>
                                <p:cTn id="42" presetID="49" presetClass="entr" presetSubtype="0" decel="100000"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200" fill="hold"/>
                                        <p:tgtEl>
                                          <p:spTgt spid="9"/>
                                        </p:tgtEl>
                                        <p:attrNameLst>
                                          <p:attrName>ppt_w</p:attrName>
                                        </p:attrNameLst>
                                      </p:cBhvr>
                                      <p:tavLst>
                                        <p:tav tm="0">
                                          <p:val>
                                            <p:fltVal val="0"/>
                                          </p:val>
                                        </p:tav>
                                        <p:tav tm="100000">
                                          <p:val>
                                            <p:strVal val="#ppt_w"/>
                                          </p:val>
                                        </p:tav>
                                      </p:tavLst>
                                    </p:anim>
                                    <p:anim calcmode="lin" valueType="num">
                                      <p:cBhvr>
                                        <p:cTn id="45" dur="200" fill="hold"/>
                                        <p:tgtEl>
                                          <p:spTgt spid="9"/>
                                        </p:tgtEl>
                                        <p:attrNameLst>
                                          <p:attrName>ppt_h</p:attrName>
                                        </p:attrNameLst>
                                      </p:cBhvr>
                                      <p:tavLst>
                                        <p:tav tm="0">
                                          <p:val>
                                            <p:fltVal val="0"/>
                                          </p:val>
                                        </p:tav>
                                        <p:tav tm="100000">
                                          <p:val>
                                            <p:strVal val="#ppt_h"/>
                                          </p:val>
                                        </p:tav>
                                      </p:tavLst>
                                    </p:anim>
                                    <p:anim calcmode="lin" valueType="num">
                                      <p:cBhvr>
                                        <p:cTn id="46" dur="200" fill="hold"/>
                                        <p:tgtEl>
                                          <p:spTgt spid="9"/>
                                        </p:tgtEl>
                                        <p:attrNameLst>
                                          <p:attrName>style.rotation</p:attrName>
                                        </p:attrNameLst>
                                      </p:cBhvr>
                                      <p:tavLst>
                                        <p:tav tm="0">
                                          <p:val>
                                            <p:fltVal val="360"/>
                                          </p:val>
                                        </p:tav>
                                        <p:tav tm="100000">
                                          <p:val>
                                            <p:fltVal val="0"/>
                                          </p:val>
                                        </p:tav>
                                      </p:tavLst>
                                    </p:anim>
                                    <p:animEffect transition="in" filter="fade">
                                      <p:cBhvr>
                                        <p:cTn id="47" dur="200"/>
                                        <p:tgtEl>
                                          <p:spTgt spid="9"/>
                                        </p:tgtEl>
                                      </p:cBhvr>
                                    </p:animEffect>
                                  </p:childTnLst>
                                </p:cTn>
                              </p:par>
                            </p:childTnLst>
                          </p:cTn>
                        </p:par>
                        <p:par>
                          <p:cTn id="48" fill="hold" nodeType="afterGroup">
                            <p:stCondLst>
                              <p:cond delay="1400"/>
                            </p:stCondLst>
                            <p:childTnLst>
                              <p:par>
                                <p:cTn id="49" presetID="17" presetClass="entr" presetSubtype="8" fill="hold" nodeType="after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p:cTn id="51" dur="200" fill="hold"/>
                                        <p:tgtEl>
                                          <p:spTgt spid="3"/>
                                        </p:tgtEl>
                                        <p:attrNameLst>
                                          <p:attrName>ppt_x</p:attrName>
                                        </p:attrNameLst>
                                      </p:cBhvr>
                                      <p:tavLst>
                                        <p:tav tm="0">
                                          <p:val>
                                            <p:strVal val="#ppt_x-#ppt_w/2"/>
                                          </p:val>
                                        </p:tav>
                                        <p:tav tm="100000">
                                          <p:val>
                                            <p:strVal val="#ppt_x"/>
                                          </p:val>
                                        </p:tav>
                                      </p:tavLst>
                                    </p:anim>
                                    <p:anim calcmode="lin" valueType="num">
                                      <p:cBhvr>
                                        <p:cTn id="52" dur="200" fill="hold"/>
                                        <p:tgtEl>
                                          <p:spTgt spid="3"/>
                                        </p:tgtEl>
                                        <p:attrNameLst>
                                          <p:attrName>ppt_y</p:attrName>
                                        </p:attrNameLst>
                                      </p:cBhvr>
                                      <p:tavLst>
                                        <p:tav tm="0">
                                          <p:val>
                                            <p:strVal val="#ppt_y"/>
                                          </p:val>
                                        </p:tav>
                                        <p:tav tm="100000">
                                          <p:val>
                                            <p:strVal val="#ppt_y"/>
                                          </p:val>
                                        </p:tav>
                                      </p:tavLst>
                                    </p:anim>
                                    <p:anim calcmode="lin" valueType="num">
                                      <p:cBhvr>
                                        <p:cTn id="53" dur="200" fill="hold"/>
                                        <p:tgtEl>
                                          <p:spTgt spid="3"/>
                                        </p:tgtEl>
                                        <p:attrNameLst>
                                          <p:attrName>ppt_w</p:attrName>
                                        </p:attrNameLst>
                                      </p:cBhvr>
                                      <p:tavLst>
                                        <p:tav tm="0">
                                          <p:val>
                                            <p:fltVal val="0"/>
                                          </p:val>
                                        </p:tav>
                                        <p:tav tm="100000">
                                          <p:val>
                                            <p:strVal val="#ppt_w"/>
                                          </p:val>
                                        </p:tav>
                                      </p:tavLst>
                                    </p:anim>
                                    <p:anim calcmode="lin" valueType="num">
                                      <p:cBhvr>
                                        <p:cTn id="54" dur="200" fill="hold"/>
                                        <p:tgtEl>
                                          <p:spTgt spid="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2" name="whoosh.wav"/>
                                        </p:tgtEl>
                                      </p:cMediaNode>
                                    </p:audio>
                                  </p:subTnLst>
                                </p:cTn>
                              </p:par>
                            </p:childTnLst>
                          </p:cTn>
                        </p:par>
                        <p:par>
                          <p:cTn id="55" fill="hold" nodeType="afterGroup">
                            <p:stCondLst>
                              <p:cond delay="1600"/>
                            </p:stCondLst>
                            <p:childTnLst>
                              <p:par>
                                <p:cTn id="56" presetID="17" presetClass="entr" presetSubtype="10" fill="hold" grpId="0"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200" fill="hold"/>
                                        <p:tgtEl>
                                          <p:spTgt spid="104"/>
                                        </p:tgtEl>
                                        <p:attrNameLst>
                                          <p:attrName>ppt_w</p:attrName>
                                        </p:attrNameLst>
                                      </p:cBhvr>
                                      <p:tavLst>
                                        <p:tav tm="0">
                                          <p:val>
                                            <p:fltVal val="0"/>
                                          </p:val>
                                        </p:tav>
                                        <p:tav tm="100000">
                                          <p:val>
                                            <p:strVal val="#ppt_w"/>
                                          </p:val>
                                        </p:tav>
                                      </p:tavLst>
                                    </p:anim>
                                    <p:anim calcmode="lin" valueType="num">
                                      <p:cBhvr>
                                        <p:cTn id="59" dur="200" fill="hold"/>
                                        <p:tgtEl>
                                          <p:spTgt spid="104"/>
                                        </p:tgtEl>
                                        <p:attrNameLst>
                                          <p:attrName>ppt_h</p:attrName>
                                        </p:attrNameLst>
                                      </p:cBhvr>
                                      <p:tavLst>
                                        <p:tav tm="0">
                                          <p:val>
                                            <p:strVal val="#ppt_h"/>
                                          </p:val>
                                        </p:tav>
                                        <p:tav tm="100000">
                                          <p:val>
                                            <p:strVal val="#ppt_h"/>
                                          </p:val>
                                        </p:tav>
                                      </p:tavLst>
                                    </p:anim>
                                  </p:childTnLst>
                                </p:cTn>
                              </p:par>
                            </p:childTnLst>
                          </p:cTn>
                        </p:par>
                        <p:par>
                          <p:cTn id="60" fill="hold" nodeType="afterGroup">
                            <p:stCondLst>
                              <p:cond delay="1800"/>
                            </p:stCondLst>
                            <p:childTnLst>
                              <p:par>
                                <p:cTn id="61" presetID="4" presetClass="entr" presetSubtype="16" fill="hold" nodeType="after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box(in)">
                                      <p:cBhvr>
                                        <p:cTn id="63" dur="200"/>
                                        <p:tgtEl>
                                          <p:spTgt spid="6"/>
                                        </p:tgtEl>
                                      </p:cBhvr>
                                    </p:animEffect>
                                  </p:childTnLst>
                                </p:cTn>
                              </p:par>
                            </p:childTnLst>
                          </p:cTn>
                        </p:par>
                        <p:par>
                          <p:cTn id="64" fill="hold" nodeType="afterGroup">
                            <p:stCondLst>
                              <p:cond delay="2000"/>
                            </p:stCondLst>
                            <p:childTnLst>
                              <p:par>
                                <p:cTn id="65" presetID="49" presetClass="entr" presetSubtype="0" decel="100000" fill="hold"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200" fill="hold"/>
                                        <p:tgtEl>
                                          <p:spTgt spid="10"/>
                                        </p:tgtEl>
                                        <p:attrNameLst>
                                          <p:attrName>ppt_w</p:attrName>
                                        </p:attrNameLst>
                                      </p:cBhvr>
                                      <p:tavLst>
                                        <p:tav tm="0">
                                          <p:val>
                                            <p:fltVal val="0"/>
                                          </p:val>
                                        </p:tav>
                                        <p:tav tm="100000">
                                          <p:val>
                                            <p:strVal val="#ppt_w"/>
                                          </p:val>
                                        </p:tav>
                                      </p:tavLst>
                                    </p:anim>
                                    <p:anim calcmode="lin" valueType="num">
                                      <p:cBhvr>
                                        <p:cTn id="68" dur="200" fill="hold"/>
                                        <p:tgtEl>
                                          <p:spTgt spid="10"/>
                                        </p:tgtEl>
                                        <p:attrNameLst>
                                          <p:attrName>ppt_h</p:attrName>
                                        </p:attrNameLst>
                                      </p:cBhvr>
                                      <p:tavLst>
                                        <p:tav tm="0">
                                          <p:val>
                                            <p:fltVal val="0"/>
                                          </p:val>
                                        </p:tav>
                                        <p:tav tm="100000">
                                          <p:val>
                                            <p:strVal val="#ppt_h"/>
                                          </p:val>
                                        </p:tav>
                                      </p:tavLst>
                                    </p:anim>
                                    <p:anim calcmode="lin" valueType="num">
                                      <p:cBhvr>
                                        <p:cTn id="69" dur="200" fill="hold"/>
                                        <p:tgtEl>
                                          <p:spTgt spid="10"/>
                                        </p:tgtEl>
                                        <p:attrNameLst>
                                          <p:attrName>style.rotation</p:attrName>
                                        </p:attrNameLst>
                                      </p:cBhvr>
                                      <p:tavLst>
                                        <p:tav tm="0">
                                          <p:val>
                                            <p:fltVal val="360"/>
                                          </p:val>
                                        </p:tav>
                                        <p:tav tm="100000">
                                          <p:val>
                                            <p:fltVal val="0"/>
                                          </p:val>
                                        </p:tav>
                                      </p:tavLst>
                                    </p:anim>
                                    <p:animEffect transition="in" filter="fade">
                                      <p:cBhvr>
                                        <p:cTn id="70" dur="200"/>
                                        <p:tgtEl>
                                          <p:spTgt spid="10"/>
                                        </p:tgtEl>
                                      </p:cBhvr>
                                    </p:animEffect>
                                  </p:childTnLst>
                                </p:cTn>
                              </p:par>
                            </p:childTnLst>
                          </p:cTn>
                        </p:par>
                        <p:par>
                          <p:cTn id="71" fill="hold" nodeType="afterGroup">
                            <p:stCondLst>
                              <p:cond delay="2200"/>
                            </p:stCondLst>
                            <p:childTnLst>
                              <p:par>
                                <p:cTn id="72" presetID="17" presetClass="entr" presetSubtype="8" fill="hold" nodeType="after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p:cTn id="74" dur="200" fill="hold"/>
                                        <p:tgtEl>
                                          <p:spTgt spid="13"/>
                                        </p:tgtEl>
                                        <p:attrNameLst>
                                          <p:attrName>ppt_x</p:attrName>
                                        </p:attrNameLst>
                                      </p:cBhvr>
                                      <p:tavLst>
                                        <p:tav tm="0">
                                          <p:val>
                                            <p:strVal val="#ppt_x-#ppt_w/2"/>
                                          </p:val>
                                        </p:tav>
                                        <p:tav tm="100000">
                                          <p:val>
                                            <p:strVal val="#ppt_x"/>
                                          </p:val>
                                        </p:tav>
                                      </p:tavLst>
                                    </p:anim>
                                    <p:anim calcmode="lin" valueType="num">
                                      <p:cBhvr>
                                        <p:cTn id="75" dur="200" fill="hold"/>
                                        <p:tgtEl>
                                          <p:spTgt spid="13"/>
                                        </p:tgtEl>
                                        <p:attrNameLst>
                                          <p:attrName>ppt_y</p:attrName>
                                        </p:attrNameLst>
                                      </p:cBhvr>
                                      <p:tavLst>
                                        <p:tav tm="0">
                                          <p:val>
                                            <p:strVal val="#ppt_y"/>
                                          </p:val>
                                        </p:tav>
                                        <p:tav tm="100000">
                                          <p:val>
                                            <p:strVal val="#ppt_y"/>
                                          </p:val>
                                        </p:tav>
                                      </p:tavLst>
                                    </p:anim>
                                    <p:anim calcmode="lin" valueType="num">
                                      <p:cBhvr>
                                        <p:cTn id="76" dur="200" fill="hold"/>
                                        <p:tgtEl>
                                          <p:spTgt spid="13"/>
                                        </p:tgtEl>
                                        <p:attrNameLst>
                                          <p:attrName>ppt_w</p:attrName>
                                        </p:attrNameLst>
                                      </p:cBhvr>
                                      <p:tavLst>
                                        <p:tav tm="0">
                                          <p:val>
                                            <p:fltVal val="0"/>
                                          </p:val>
                                        </p:tav>
                                        <p:tav tm="100000">
                                          <p:val>
                                            <p:strVal val="#ppt_w"/>
                                          </p:val>
                                        </p:tav>
                                      </p:tavLst>
                                    </p:anim>
                                    <p:anim calcmode="lin" valueType="num">
                                      <p:cBhvr>
                                        <p:cTn id="77" dur="200" fill="hold"/>
                                        <p:tgtEl>
                                          <p:spTgt spid="1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72"/>
                                            </p:cond>
                                          </p:stCondLst>
                                          <p:endCondLst>
                                            <p:cond evt="onStopAudio" delay="0">
                                              <p:tgtEl>
                                                <p:sldTgt/>
                                              </p:tgtEl>
                                            </p:cond>
                                          </p:endCondLst>
                                        </p:cTn>
                                        <p:tgtEl>
                                          <p:sndTgt r:embed="rId2" name="whoosh.wav"/>
                                        </p:tgtEl>
                                      </p:cMediaNode>
                                    </p:audio>
                                  </p:subTnLst>
                                </p:cTn>
                              </p:par>
                            </p:childTnLst>
                          </p:cTn>
                        </p:par>
                        <p:par>
                          <p:cTn id="78" fill="hold" nodeType="afterGroup">
                            <p:stCondLst>
                              <p:cond delay="2400"/>
                            </p:stCondLst>
                            <p:childTnLst>
                              <p:par>
                                <p:cTn id="79" presetID="17" presetClass="entr" presetSubtype="10" fill="hold" grpId="0" nodeType="afterEffect">
                                  <p:stCondLst>
                                    <p:cond delay="0"/>
                                  </p:stCondLst>
                                  <p:childTnLst>
                                    <p:set>
                                      <p:cBhvr>
                                        <p:cTn id="80" dur="1" fill="hold">
                                          <p:stCondLst>
                                            <p:cond delay="0"/>
                                          </p:stCondLst>
                                        </p:cTn>
                                        <p:tgtEl>
                                          <p:spTgt spid="105"/>
                                        </p:tgtEl>
                                        <p:attrNameLst>
                                          <p:attrName>style.visibility</p:attrName>
                                        </p:attrNameLst>
                                      </p:cBhvr>
                                      <p:to>
                                        <p:strVal val="visible"/>
                                      </p:to>
                                    </p:set>
                                    <p:anim calcmode="lin" valueType="num">
                                      <p:cBhvr>
                                        <p:cTn id="81" dur="200" fill="hold"/>
                                        <p:tgtEl>
                                          <p:spTgt spid="105"/>
                                        </p:tgtEl>
                                        <p:attrNameLst>
                                          <p:attrName>ppt_w</p:attrName>
                                        </p:attrNameLst>
                                      </p:cBhvr>
                                      <p:tavLst>
                                        <p:tav tm="0">
                                          <p:val>
                                            <p:fltVal val="0"/>
                                          </p:val>
                                        </p:tav>
                                        <p:tav tm="100000">
                                          <p:val>
                                            <p:strVal val="#ppt_w"/>
                                          </p:val>
                                        </p:tav>
                                      </p:tavLst>
                                    </p:anim>
                                    <p:anim calcmode="lin" valueType="num">
                                      <p:cBhvr>
                                        <p:cTn id="82" dur="200" fill="hold"/>
                                        <p:tgtEl>
                                          <p:spTgt spid="105"/>
                                        </p:tgtEl>
                                        <p:attrNameLst>
                                          <p:attrName>ppt_h</p:attrName>
                                        </p:attrNameLst>
                                      </p:cBhvr>
                                      <p:tavLst>
                                        <p:tav tm="0">
                                          <p:val>
                                            <p:strVal val="#ppt_h"/>
                                          </p:val>
                                        </p:tav>
                                        <p:tav tm="100000">
                                          <p:val>
                                            <p:strVal val="#ppt_h"/>
                                          </p:val>
                                        </p:tav>
                                      </p:tavLst>
                                    </p:anim>
                                  </p:childTnLst>
                                </p:cTn>
                              </p:par>
                            </p:childTnLst>
                          </p:cTn>
                        </p:par>
                        <p:par>
                          <p:cTn id="83" fill="hold" nodeType="afterGroup">
                            <p:stCondLst>
                              <p:cond delay="2600"/>
                            </p:stCondLst>
                            <p:childTnLst>
                              <p:par>
                                <p:cTn id="84" presetID="4" presetClass="entr" presetSubtype="16" fill="hold" nodeType="afterEffect">
                                  <p:stCondLst>
                                    <p:cond delay="0"/>
                                  </p:stCondLst>
                                  <p:childTnLst>
                                    <p:set>
                                      <p:cBhvr>
                                        <p:cTn id="85" dur="1" fill="hold">
                                          <p:stCondLst>
                                            <p:cond delay="0"/>
                                          </p:stCondLst>
                                        </p:cTn>
                                        <p:tgtEl>
                                          <p:spTgt spid="7"/>
                                        </p:tgtEl>
                                        <p:attrNameLst>
                                          <p:attrName>style.visibility</p:attrName>
                                        </p:attrNameLst>
                                      </p:cBhvr>
                                      <p:to>
                                        <p:strVal val="visible"/>
                                      </p:to>
                                    </p:set>
                                    <p:animEffect transition="in" filter="box(in)">
                                      <p:cBhvr>
                                        <p:cTn id="86" dur="200"/>
                                        <p:tgtEl>
                                          <p:spTgt spid="7"/>
                                        </p:tgtEl>
                                      </p:cBhvr>
                                    </p:animEffect>
                                  </p:childTnLst>
                                </p:cTn>
                              </p:par>
                            </p:childTnLst>
                          </p:cTn>
                        </p:par>
                        <p:par>
                          <p:cTn id="87" fill="hold" nodeType="afterGroup">
                            <p:stCondLst>
                              <p:cond delay="2800"/>
                            </p:stCondLst>
                            <p:childTnLst>
                              <p:par>
                                <p:cTn id="88" presetID="49" presetClass="entr" presetSubtype="0" decel="100000" fill="hold" nodeType="afterEffect">
                                  <p:stCondLst>
                                    <p:cond delay="0"/>
                                  </p:stCondLst>
                                  <p:childTnLst>
                                    <p:set>
                                      <p:cBhvr>
                                        <p:cTn id="89" dur="1" fill="hold">
                                          <p:stCondLst>
                                            <p:cond delay="0"/>
                                          </p:stCondLst>
                                        </p:cTn>
                                        <p:tgtEl>
                                          <p:spTgt spid="12"/>
                                        </p:tgtEl>
                                        <p:attrNameLst>
                                          <p:attrName>style.visibility</p:attrName>
                                        </p:attrNameLst>
                                      </p:cBhvr>
                                      <p:to>
                                        <p:strVal val="visible"/>
                                      </p:to>
                                    </p:set>
                                    <p:anim calcmode="lin" valueType="num">
                                      <p:cBhvr>
                                        <p:cTn id="90" dur="200" fill="hold"/>
                                        <p:tgtEl>
                                          <p:spTgt spid="12"/>
                                        </p:tgtEl>
                                        <p:attrNameLst>
                                          <p:attrName>ppt_w</p:attrName>
                                        </p:attrNameLst>
                                      </p:cBhvr>
                                      <p:tavLst>
                                        <p:tav tm="0">
                                          <p:val>
                                            <p:fltVal val="0"/>
                                          </p:val>
                                        </p:tav>
                                        <p:tav tm="100000">
                                          <p:val>
                                            <p:strVal val="#ppt_w"/>
                                          </p:val>
                                        </p:tav>
                                      </p:tavLst>
                                    </p:anim>
                                    <p:anim calcmode="lin" valueType="num">
                                      <p:cBhvr>
                                        <p:cTn id="91" dur="200" fill="hold"/>
                                        <p:tgtEl>
                                          <p:spTgt spid="12"/>
                                        </p:tgtEl>
                                        <p:attrNameLst>
                                          <p:attrName>ppt_h</p:attrName>
                                        </p:attrNameLst>
                                      </p:cBhvr>
                                      <p:tavLst>
                                        <p:tav tm="0">
                                          <p:val>
                                            <p:fltVal val="0"/>
                                          </p:val>
                                        </p:tav>
                                        <p:tav tm="100000">
                                          <p:val>
                                            <p:strVal val="#ppt_h"/>
                                          </p:val>
                                        </p:tav>
                                      </p:tavLst>
                                    </p:anim>
                                    <p:anim calcmode="lin" valueType="num">
                                      <p:cBhvr>
                                        <p:cTn id="92" dur="200" fill="hold"/>
                                        <p:tgtEl>
                                          <p:spTgt spid="12"/>
                                        </p:tgtEl>
                                        <p:attrNameLst>
                                          <p:attrName>style.rotation</p:attrName>
                                        </p:attrNameLst>
                                      </p:cBhvr>
                                      <p:tavLst>
                                        <p:tav tm="0">
                                          <p:val>
                                            <p:fltVal val="360"/>
                                          </p:val>
                                        </p:tav>
                                        <p:tav tm="100000">
                                          <p:val>
                                            <p:fltVal val="0"/>
                                          </p:val>
                                        </p:tav>
                                      </p:tavLst>
                                    </p:anim>
                                    <p:animEffect transition="in" filter="fade">
                                      <p:cBhvr>
                                        <p:cTn id="93" dur="200"/>
                                        <p:tgtEl>
                                          <p:spTgt spid="12"/>
                                        </p:tgtEl>
                                      </p:cBhvr>
                                    </p:animEffect>
                                  </p:childTnLst>
                                </p:cTn>
                              </p:par>
                            </p:childTnLst>
                          </p:cTn>
                        </p:par>
                        <p:par>
                          <p:cTn id="94" fill="hold" nodeType="afterGroup">
                            <p:stCondLst>
                              <p:cond delay="3000"/>
                            </p:stCondLst>
                            <p:childTnLst>
                              <p:par>
                                <p:cTn id="95" presetID="17" presetClass="entr" presetSubtype="8" fill="hold" nodeType="afterEffect">
                                  <p:stCondLst>
                                    <p:cond delay="0"/>
                                  </p:stCondLst>
                                  <p:childTnLst>
                                    <p:set>
                                      <p:cBhvr>
                                        <p:cTn id="96" dur="1" fill="hold">
                                          <p:stCondLst>
                                            <p:cond delay="0"/>
                                          </p:stCondLst>
                                        </p:cTn>
                                        <p:tgtEl>
                                          <p:spTgt spid="8"/>
                                        </p:tgtEl>
                                        <p:attrNameLst>
                                          <p:attrName>style.visibility</p:attrName>
                                        </p:attrNameLst>
                                      </p:cBhvr>
                                      <p:to>
                                        <p:strVal val="visible"/>
                                      </p:to>
                                    </p:set>
                                    <p:anim calcmode="lin" valueType="num">
                                      <p:cBhvr>
                                        <p:cTn id="97" dur="200" fill="hold"/>
                                        <p:tgtEl>
                                          <p:spTgt spid="8"/>
                                        </p:tgtEl>
                                        <p:attrNameLst>
                                          <p:attrName>ppt_x</p:attrName>
                                        </p:attrNameLst>
                                      </p:cBhvr>
                                      <p:tavLst>
                                        <p:tav tm="0">
                                          <p:val>
                                            <p:strVal val="#ppt_x-#ppt_w/2"/>
                                          </p:val>
                                        </p:tav>
                                        <p:tav tm="100000">
                                          <p:val>
                                            <p:strVal val="#ppt_x"/>
                                          </p:val>
                                        </p:tav>
                                      </p:tavLst>
                                    </p:anim>
                                    <p:anim calcmode="lin" valueType="num">
                                      <p:cBhvr>
                                        <p:cTn id="98" dur="200" fill="hold"/>
                                        <p:tgtEl>
                                          <p:spTgt spid="8"/>
                                        </p:tgtEl>
                                        <p:attrNameLst>
                                          <p:attrName>ppt_y</p:attrName>
                                        </p:attrNameLst>
                                      </p:cBhvr>
                                      <p:tavLst>
                                        <p:tav tm="0">
                                          <p:val>
                                            <p:strVal val="#ppt_y"/>
                                          </p:val>
                                        </p:tav>
                                        <p:tav tm="100000">
                                          <p:val>
                                            <p:strVal val="#ppt_y"/>
                                          </p:val>
                                        </p:tav>
                                      </p:tavLst>
                                    </p:anim>
                                    <p:anim calcmode="lin" valueType="num">
                                      <p:cBhvr>
                                        <p:cTn id="99" dur="200" fill="hold"/>
                                        <p:tgtEl>
                                          <p:spTgt spid="8"/>
                                        </p:tgtEl>
                                        <p:attrNameLst>
                                          <p:attrName>ppt_w</p:attrName>
                                        </p:attrNameLst>
                                      </p:cBhvr>
                                      <p:tavLst>
                                        <p:tav tm="0">
                                          <p:val>
                                            <p:fltVal val="0"/>
                                          </p:val>
                                        </p:tav>
                                        <p:tav tm="100000">
                                          <p:val>
                                            <p:strVal val="#ppt_w"/>
                                          </p:val>
                                        </p:tav>
                                      </p:tavLst>
                                    </p:anim>
                                    <p:anim calcmode="lin" valueType="num">
                                      <p:cBhvr>
                                        <p:cTn id="100" dur="200" fill="hold"/>
                                        <p:tgtEl>
                                          <p:spTgt spid="8"/>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95"/>
                                            </p:cond>
                                          </p:stCondLst>
                                          <p:endCondLst>
                                            <p:cond evt="onStopAudio" delay="0">
                                              <p:tgtEl>
                                                <p:sldTgt/>
                                              </p:tgtEl>
                                            </p:cond>
                                          </p:endCondLst>
                                        </p:cTn>
                                        <p:tgtEl>
                                          <p:sndTgt r:embed="rId2" name="whoosh.wav"/>
                                        </p:tgtEl>
                                      </p:cMediaNode>
                                    </p:audio>
                                  </p:subTnLst>
                                </p:cTn>
                              </p:par>
                            </p:childTnLst>
                          </p:cTn>
                        </p:par>
                        <p:par>
                          <p:cTn id="101" fill="hold" nodeType="afterGroup">
                            <p:stCondLst>
                              <p:cond delay="3200"/>
                            </p:stCondLst>
                            <p:childTnLst>
                              <p:par>
                                <p:cTn id="102" presetID="4" presetClass="entr" presetSubtype="16"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Effect transition="in" filter="box(in)">
                                      <p:cBhvr>
                                        <p:cTn id="104" dur="2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5" restart="whenNotActive" fill="hold" evtFilter="cancelBubble" nodeType="interactiveSeq">
                <p:stCondLst>
                  <p:cond evt="onClick" delay="0">
                    <p:tgtEl>
                      <p:spTgt spid="116"/>
                    </p:tgtEl>
                  </p:cond>
                </p:stCondLst>
                <p:endSync evt="end" delay="0">
                  <p:rtn val="all"/>
                </p:endSync>
                <p:childTnLst>
                  <p:par>
                    <p:cTn id="106" fill="hold" nodeType="clickPar">
                      <p:stCondLst>
                        <p:cond delay="0"/>
                      </p:stCondLst>
                      <p:childTnLst>
                        <p:par>
                          <p:cTn id="107" fill="hold" nodeType="withGroup">
                            <p:stCondLst>
                              <p:cond delay="0"/>
                            </p:stCondLst>
                            <p:childTnLst>
                              <p:par>
                                <p:cTn id="108" presetID="26" presetClass="emph" presetSubtype="0" repeatCount="indefinite" fill="hold" nodeType="clickEffect">
                                  <p:stCondLst>
                                    <p:cond delay="0"/>
                                  </p:stCondLst>
                                  <p:endCondLst>
                                    <p:cond evt="onNext" delay="0">
                                      <p:tgtEl>
                                        <p:sldTgt/>
                                      </p:tgtEl>
                                    </p:cond>
                                  </p:endCondLst>
                                  <p:childTnLst>
                                    <p:animEffect transition="out" filter="fade">
                                      <p:cBhvr>
                                        <p:cTn id="109" dur="500" tmFilter="0, 0; .2, .5; .8, .5; 1, 0"/>
                                        <p:tgtEl>
                                          <p:spTgt spid="3"/>
                                        </p:tgtEl>
                                      </p:cBhvr>
                                    </p:animEffect>
                                    <p:animScale>
                                      <p:cBhvr>
                                        <p:cTn id="110" dur="250" autoRev="1" fill="hold"/>
                                        <p:tgtEl>
                                          <p:spTgt spid="3"/>
                                        </p:tgtEl>
                                      </p:cBhvr>
                                      <p:by x="105000" y="105000"/>
                                    </p:animScale>
                                  </p:childTnLst>
                                </p:cTn>
                              </p:par>
                            </p:childTnLst>
                          </p:cTn>
                        </p:par>
                      </p:childTnLst>
                    </p:cTn>
                  </p:par>
                </p:childTnLst>
              </p:cTn>
              <p:nextCondLst>
                <p:cond evt="onClick" delay="0">
                  <p:tgtEl>
                    <p:spTgt spid="116"/>
                  </p:tgtEl>
                </p:cond>
              </p:nextCondLst>
            </p:seq>
          </p:childTnLst>
        </p:cTn>
      </p:par>
    </p:tnLst>
    <p:bldLst>
      <p:bldP spid="8255" grpId="0" animBg="1"/>
      <p:bldP spid="103" grpId="0" animBg="1"/>
      <p:bldP spid="104" grpId="0" animBg="1"/>
      <p:bldP spid="10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5" name="Rectangle 63"/>
          <p:cNvSpPr>
            <a:spLocks noChangeArrowheads="1"/>
          </p:cNvSpPr>
          <p:nvPr/>
        </p:nvSpPr>
        <p:spPr bwMode="gray">
          <a:xfrm rot="5400000">
            <a:off x="1043998" y="2796474"/>
            <a:ext cx="866775" cy="174983"/>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03" name="Rectangle 63"/>
          <p:cNvSpPr>
            <a:spLocks noChangeArrowheads="1"/>
          </p:cNvSpPr>
          <p:nvPr/>
        </p:nvSpPr>
        <p:spPr bwMode="gray">
          <a:xfrm rot="5400000">
            <a:off x="1034065" y="1701637"/>
            <a:ext cx="866775" cy="174983"/>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04" name="Rectangle 63"/>
          <p:cNvSpPr>
            <a:spLocks noChangeArrowheads="1"/>
          </p:cNvSpPr>
          <p:nvPr/>
        </p:nvSpPr>
        <p:spPr bwMode="gray">
          <a:xfrm rot="5400000">
            <a:off x="1035487" y="3937549"/>
            <a:ext cx="866775" cy="174983"/>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05" name="Rectangle 63"/>
          <p:cNvSpPr>
            <a:spLocks noChangeArrowheads="1"/>
          </p:cNvSpPr>
          <p:nvPr/>
        </p:nvSpPr>
        <p:spPr bwMode="gray">
          <a:xfrm rot="5400000">
            <a:off x="1044286" y="5039816"/>
            <a:ext cx="866775" cy="174983"/>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nvGrpSpPr>
          <p:cNvPr id="2" name="Group 74"/>
          <p:cNvGrpSpPr>
            <a:grpSpLocks/>
          </p:cNvGrpSpPr>
          <p:nvPr/>
        </p:nvGrpSpPr>
        <p:grpSpPr bwMode="auto">
          <a:xfrm rot="5400000">
            <a:off x="1221612" y="2086269"/>
            <a:ext cx="416349" cy="493418"/>
            <a:chOff x="1872" y="1697"/>
            <a:chExt cx="2014" cy="1871"/>
          </a:xfrm>
        </p:grpSpPr>
        <p:sp>
          <p:nvSpPr>
            <p:cNvPr id="8267" name="AutoShape 75"/>
            <p:cNvSpPr>
              <a:spLocks noChangeArrowheads="1"/>
            </p:cNvSpPr>
            <p:nvPr/>
          </p:nvSpPr>
          <p:spPr bwMode="gray">
            <a:xfrm rot="16200000" flipH="1">
              <a:off x="1821"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68" name="AutoShape 76"/>
            <p:cNvSpPr>
              <a:spLocks noChangeArrowheads="1"/>
            </p:cNvSpPr>
            <p:nvPr/>
          </p:nvSpPr>
          <p:spPr bwMode="gray">
            <a:xfrm rot="5400000" flipH="1">
              <a:off x="3627" y="2391"/>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69" name="AutoShape 77"/>
            <p:cNvSpPr>
              <a:spLocks noChangeArrowheads="1"/>
            </p:cNvSpPr>
            <p:nvPr/>
          </p:nvSpPr>
          <p:spPr bwMode="gray">
            <a:xfrm rot="10800000" flipH="1">
              <a:off x="2725" y="333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476"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477"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72" name="Oval 80"/>
            <p:cNvSpPr>
              <a:spLocks noChangeArrowheads="1"/>
            </p:cNvSpPr>
            <p:nvPr/>
          </p:nvSpPr>
          <p:spPr bwMode="gray">
            <a:xfrm>
              <a:off x="2254" y="1697"/>
              <a:ext cx="1257" cy="187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5479" name="Oval 81"/>
            <p:cNvSpPr>
              <a:spLocks noChangeArrowheads="1"/>
            </p:cNvSpPr>
            <p:nvPr/>
          </p:nvSpPr>
          <p:spPr bwMode="gray">
            <a:xfrm>
              <a:off x="2257" y="1697"/>
              <a:ext cx="1257" cy="1871"/>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74" name="Oval 82"/>
            <p:cNvSpPr>
              <a:spLocks noChangeArrowheads="1"/>
            </p:cNvSpPr>
            <p:nvPr/>
          </p:nvSpPr>
          <p:spPr bwMode="gray">
            <a:xfrm>
              <a:off x="2338" y="1697"/>
              <a:ext cx="1097" cy="187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5481" name="Oval 83"/>
            <p:cNvSpPr>
              <a:spLocks noChangeArrowheads="1"/>
            </p:cNvSpPr>
            <p:nvPr/>
          </p:nvSpPr>
          <p:spPr bwMode="gray">
            <a:xfrm>
              <a:off x="2337" y="1697"/>
              <a:ext cx="1096" cy="1871"/>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3" name="Group 5"/>
          <p:cNvGrpSpPr>
            <a:grpSpLocks/>
          </p:cNvGrpSpPr>
          <p:nvPr/>
        </p:nvGrpSpPr>
        <p:grpSpPr bwMode="auto">
          <a:xfrm>
            <a:off x="2046949" y="4112212"/>
            <a:ext cx="8951766" cy="769569"/>
            <a:chOff x="384" y="1344"/>
            <a:chExt cx="3072" cy="381"/>
          </a:xfrm>
        </p:grpSpPr>
        <p:sp>
          <p:nvSpPr>
            <p:cNvPr id="8198" name="AutoShape 6"/>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853410">
                <a:defRPr/>
              </a:pPr>
              <a:endParaRPr lang="vi-VN" sz="1680">
                <a:solidFill>
                  <a:srgbClr val="000000"/>
                </a:solidFill>
              </a:endParaRPr>
            </a:p>
          </p:txBody>
        </p:sp>
        <p:sp>
          <p:nvSpPr>
            <p:cNvPr id="15469" name="AutoShape 7"/>
            <p:cNvSpPr>
              <a:spLocks noChangeArrowheads="1"/>
            </p:cNvSpPr>
            <p:nvPr/>
          </p:nvSpPr>
          <p:spPr bwMode="gray">
            <a:xfrm>
              <a:off x="395" y="1379"/>
              <a:ext cx="271" cy="331"/>
            </a:xfrm>
            <a:prstGeom prst="roundRect">
              <a:avLst>
                <a:gd name="adj" fmla="val 11921"/>
              </a:avLst>
            </a:prstGeom>
            <a:solidFill>
              <a:srgbClr val="002060"/>
            </a:solidFill>
            <a:ln w="38100">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00" name="Freeform 8"/>
            <p:cNvSpPr>
              <a:spLocks/>
            </p:cNvSpPr>
            <p:nvPr/>
          </p:nvSpPr>
          <p:spPr bwMode="gray">
            <a:xfrm>
              <a:off x="438" y="1407"/>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defTabSz="853410">
                <a:defRPr/>
              </a:pPr>
              <a:endParaRPr lang="vi-VN" sz="1680">
                <a:solidFill>
                  <a:srgbClr val="000000"/>
                </a:solidFill>
              </a:endParaRPr>
            </a:p>
          </p:txBody>
        </p:sp>
        <p:sp>
          <p:nvSpPr>
            <p:cNvPr id="8201" name="Text Box 9"/>
            <p:cNvSpPr txBox="1">
              <a:spLocks noChangeArrowheads="1"/>
            </p:cNvSpPr>
            <p:nvPr/>
          </p:nvSpPr>
          <p:spPr bwMode="gray">
            <a:xfrm>
              <a:off x="412" y="1425"/>
              <a:ext cx="211" cy="245"/>
            </a:xfrm>
            <a:prstGeom prst="rect">
              <a:avLst/>
            </a:prstGeom>
            <a:noFill/>
            <a:ln w="9525" algn="ctr">
              <a:noFill/>
              <a:miter lim="800000"/>
              <a:headEnd/>
              <a:tailEnd/>
            </a:ln>
            <a:effectLst>
              <a:outerShdw dist="35921" dir="2700000" algn="ctr" rotWithShape="0">
                <a:schemeClr val="tx1"/>
              </a:outerShdw>
            </a:effec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defTabSz="853410" fontAlgn="base">
                <a:spcBef>
                  <a:spcPct val="0"/>
                </a:spcBef>
                <a:spcAft>
                  <a:spcPct val="0"/>
                </a:spcAft>
                <a:defRPr/>
              </a:pPr>
              <a:r>
                <a:rPr lang="en-US" sz="2613" b="1" dirty="0">
                  <a:solidFill>
                    <a:srgbClr val="FF0000"/>
                  </a:solidFill>
                  <a:effectLst>
                    <a:outerShdw blurRad="38100" dist="38100" dir="2700000" algn="tl">
                      <a:srgbClr val="000000"/>
                    </a:outerShdw>
                  </a:effectLst>
                  <a:latin typeface="Times New Roman" pitchFamily="18" charset="0"/>
                </a:rPr>
                <a:t>C</a:t>
              </a:r>
            </a:p>
          </p:txBody>
        </p:sp>
        <p:sp>
          <p:nvSpPr>
            <p:cNvPr id="15472" name="Text Box 10"/>
            <p:cNvSpPr txBox="1">
              <a:spLocks noChangeArrowheads="1"/>
            </p:cNvSpPr>
            <p:nvPr/>
          </p:nvSpPr>
          <p:spPr bwMode="gray">
            <a:xfrm>
              <a:off x="677" y="1377"/>
              <a:ext cx="2737"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31562" fontAlgn="base">
                <a:spcBef>
                  <a:spcPct val="0"/>
                </a:spcBef>
                <a:spcAft>
                  <a:spcPct val="0"/>
                </a:spcAft>
                <a:defRPr/>
              </a:pPr>
              <a:r>
                <a:rPr lang="en-US" sz="1867" b="1" dirty="0" err="1">
                  <a:solidFill>
                    <a:srgbClr val="0000FF"/>
                  </a:solidFill>
                  <a:latin typeface="Times New Roman" pitchFamily="18" charset="0"/>
                  <a:cs typeface="Times New Roman" pitchFamily="18" charset="0"/>
                </a:rPr>
                <a:t>Chẳng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cần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làm</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gì</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vì</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máy</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tính</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đã</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được</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cài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sẵn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các</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thiết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bị</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bảo</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mật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của</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nhà</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sản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xuất</a:t>
              </a:r>
              <a:endParaRPr lang="en-US" sz="1867" b="1" dirty="0">
                <a:solidFill>
                  <a:srgbClr val="0000FF"/>
                </a:solidFill>
                <a:latin typeface="Times New Roman" pitchFamily="18" charset="0"/>
                <a:cs typeface="Times New Roman" pitchFamily="18" charset="0"/>
              </a:endParaRPr>
            </a:p>
          </p:txBody>
        </p:sp>
      </p:grpSp>
      <p:grpSp>
        <p:nvGrpSpPr>
          <p:cNvPr id="4" name="Group 27"/>
          <p:cNvGrpSpPr>
            <a:grpSpLocks/>
          </p:cNvGrpSpPr>
          <p:nvPr/>
        </p:nvGrpSpPr>
        <p:grpSpPr bwMode="auto">
          <a:xfrm rot="5400000">
            <a:off x="959494" y="1751454"/>
            <a:ext cx="926042" cy="1139338"/>
            <a:chOff x="1872" y="1824"/>
            <a:chExt cx="2014" cy="1821"/>
          </a:xfrm>
        </p:grpSpPr>
        <p:sp>
          <p:nvSpPr>
            <p:cNvPr id="8220" name="AutoShape 28"/>
            <p:cNvSpPr>
              <a:spLocks noChangeArrowheads="1"/>
            </p:cNvSpPr>
            <p:nvPr/>
          </p:nvSpPr>
          <p:spPr bwMode="gray">
            <a:xfrm rot="16200000" flipH="1">
              <a:off x="1821" y="257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21" name="AutoShape 2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22" name="AutoShape 3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462" name="Oval 3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463" name="Oval 3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25" name="Oval 33"/>
            <p:cNvSpPr>
              <a:spLocks noChangeArrowheads="1"/>
            </p:cNvSpPr>
            <p:nvPr/>
          </p:nvSpPr>
          <p:spPr bwMode="gray">
            <a:xfrm>
              <a:off x="2602" y="2239"/>
              <a:ext cx="565" cy="78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5465" name="Oval 34"/>
            <p:cNvSpPr>
              <a:spLocks noChangeArrowheads="1"/>
            </p:cNvSpPr>
            <p:nvPr/>
          </p:nvSpPr>
          <p:spPr bwMode="gray">
            <a:xfrm>
              <a:off x="2602" y="2239"/>
              <a:ext cx="565" cy="789"/>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27" name="Oval 35"/>
            <p:cNvSpPr>
              <a:spLocks noChangeArrowheads="1"/>
            </p:cNvSpPr>
            <p:nvPr/>
          </p:nvSpPr>
          <p:spPr bwMode="gray">
            <a:xfrm>
              <a:off x="2336" y="2238"/>
              <a:ext cx="1096" cy="78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5467" name="Oval 36"/>
            <p:cNvSpPr>
              <a:spLocks noChangeArrowheads="1"/>
            </p:cNvSpPr>
            <p:nvPr/>
          </p:nvSpPr>
          <p:spPr bwMode="gray">
            <a:xfrm>
              <a:off x="2337" y="2238"/>
              <a:ext cx="1096" cy="789"/>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5" name="Group 74"/>
          <p:cNvGrpSpPr>
            <a:grpSpLocks/>
          </p:cNvGrpSpPr>
          <p:nvPr/>
        </p:nvGrpSpPr>
        <p:grpSpPr bwMode="auto">
          <a:xfrm rot="5400000">
            <a:off x="1221612" y="3219746"/>
            <a:ext cx="416348" cy="493418"/>
            <a:chOff x="1872" y="1697"/>
            <a:chExt cx="2014" cy="1871"/>
          </a:xfrm>
        </p:grpSpPr>
        <p:sp>
          <p:nvSpPr>
            <p:cNvPr id="94" name="AutoShape 75"/>
            <p:cNvSpPr>
              <a:spLocks noChangeArrowheads="1"/>
            </p:cNvSpPr>
            <p:nvPr/>
          </p:nvSpPr>
          <p:spPr bwMode="gray">
            <a:xfrm rot="16200000" flipH="1">
              <a:off x="1821"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95" name="AutoShape 76"/>
            <p:cNvSpPr>
              <a:spLocks noChangeArrowheads="1"/>
            </p:cNvSpPr>
            <p:nvPr/>
          </p:nvSpPr>
          <p:spPr bwMode="gray">
            <a:xfrm rot="5400000" flipH="1">
              <a:off x="3627" y="2391"/>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96" name="AutoShape 77"/>
            <p:cNvSpPr>
              <a:spLocks noChangeArrowheads="1"/>
            </p:cNvSpPr>
            <p:nvPr/>
          </p:nvSpPr>
          <p:spPr bwMode="gray">
            <a:xfrm rot="10800000" flipH="1">
              <a:off x="2725" y="333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453"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454"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99" name="Oval 80"/>
            <p:cNvSpPr>
              <a:spLocks noChangeArrowheads="1"/>
            </p:cNvSpPr>
            <p:nvPr/>
          </p:nvSpPr>
          <p:spPr bwMode="gray">
            <a:xfrm>
              <a:off x="2254" y="1697"/>
              <a:ext cx="1257" cy="187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5456" name="Oval 81"/>
            <p:cNvSpPr>
              <a:spLocks noChangeArrowheads="1"/>
            </p:cNvSpPr>
            <p:nvPr/>
          </p:nvSpPr>
          <p:spPr bwMode="gray">
            <a:xfrm>
              <a:off x="2257" y="1697"/>
              <a:ext cx="1257" cy="1871"/>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01" name="Oval 82"/>
            <p:cNvSpPr>
              <a:spLocks noChangeArrowheads="1"/>
            </p:cNvSpPr>
            <p:nvPr/>
          </p:nvSpPr>
          <p:spPr bwMode="gray">
            <a:xfrm>
              <a:off x="2338" y="1697"/>
              <a:ext cx="1097" cy="187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5458" name="Oval 83"/>
            <p:cNvSpPr>
              <a:spLocks noChangeArrowheads="1"/>
            </p:cNvSpPr>
            <p:nvPr/>
          </p:nvSpPr>
          <p:spPr bwMode="gray">
            <a:xfrm>
              <a:off x="2337" y="1697"/>
              <a:ext cx="1096" cy="1871"/>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6" name="Group 74"/>
          <p:cNvGrpSpPr>
            <a:grpSpLocks/>
          </p:cNvGrpSpPr>
          <p:nvPr/>
        </p:nvGrpSpPr>
        <p:grpSpPr bwMode="auto">
          <a:xfrm rot="5400000">
            <a:off x="1221612" y="4336922"/>
            <a:ext cx="416348" cy="493418"/>
            <a:chOff x="1872" y="1697"/>
            <a:chExt cx="2014" cy="1871"/>
          </a:xfrm>
        </p:grpSpPr>
        <p:sp>
          <p:nvSpPr>
            <p:cNvPr id="107" name="AutoShape 75"/>
            <p:cNvSpPr>
              <a:spLocks noChangeArrowheads="1"/>
            </p:cNvSpPr>
            <p:nvPr/>
          </p:nvSpPr>
          <p:spPr bwMode="gray">
            <a:xfrm rot="16200000" flipH="1">
              <a:off x="1821"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08" name="AutoShape 76"/>
            <p:cNvSpPr>
              <a:spLocks noChangeArrowheads="1"/>
            </p:cNvSpPr>
            <p:nvPr/>
          </p:nvSpPr>
          <p:spPr bwMode="gray">
            <a:xfrm rot="5400000" flipH="1">
              <a:off x="3627" y="2391"/>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09" name="AutoShape 77"/>
            <p:cNvSpPr>
              <a:spLocks noChangeArrowheads="1"/>
            </p:cNvSpPr>
            <p:nvPr/>
          </p:nvSpPr>
          <p:spPr bwMode="gray">
            <a:xfrm rot="10800000" flipH="1">
              <a:off x="2725" y="333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444"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445"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12" name="Oval 80"/>
            <p:cNvSpPr>
              <a:spLocks noChangeArrowheads="1"/>
            </p:cNvSpPr>
            <p:nvPr/>
          </p:nvSpPr>
          <p:spPr bwMode="gray">
            <a:xfrm>
              <a:off x="2254" y="1697"/>
              <a:ext cx="1257" cy="187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5447" name="Oval 81"/>
            <p:cNvSpPr>
              <a:spLocks noChangeArrowheads="1"/>
            </p:cNvSpPr>
            <p:nvPr/>
          </p:nvSpPr>
          <p:spPr bwMode="gray">
            <a:xfrm>
              <a:off x="2257" y="1697"/>
              <a:ext cx="1257" cy="1871"/>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14" name="Oval 82"/>
            <p:cNvSpPr>
              <a:spLocks noChangeArrowheads="1"/>
            </p:cNvSpPr>
            <p:nvPr/>
          </p:nvSpPr>
          <p:spPr bwMode="gray">
            <a:xfrm>
              <a:off x="2338" y="1697"/>
              <a:ext cx="1097" cy="187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5449" name="Oval 83"/>
            <p:cNvSpPr>
              <a:spLocks noChangeArrowheads="1"/>
            </p:cNvSpPr>
            <p:nvPr/>
          </p:nvSpPr>
          <p:spPr bwMode="gray">
            <a:xfrm>
              <a:off x="2337" y="1697"/>
              <a:ext cx="1096" cy="1871"/>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7" name="Group 74"/>
          <p:cNvGrpSpPr>
            <a:grpSpLocks/>
          </p:cNvGrpSpPr>
          <p:nvPr/>
        </p:nvGrpSpPr>
        <p:grpSpPr bwMode="auto">
          <a:xfrm rot="5400000">
            <a:off x="1221612" y="5403722"/>
            <a:ext cx="416348" cy="493418"/>
            <a:chOff x="1872" y="1697"/>
            <a:chExt cx="2014" cy="1871"/>
          </a:xfrm>
        </p:grpSpPr>
        <p:sp>
          <p:nvSpPr>
            <p:cNvPr id="117" name="AutoShape 75"/>
            <p:cNvSpPr>
              <a:spLocks noChangeArrowheads="1"/>
            </p:cNvSpPr>
            <p:nvPr/>
          </p:nvSpPr>
          <p:spPr bwMode="gray">
            <a:xfrm rot="16200000" flipH="1">
              <a:off x="1821"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18" name="AutoShape 76"/>
            <p:cNvSpPr>
              <a:spLocks noChangeArrowheads="1"/>
            </p:cNvSpPr>
            <p:nvPr/>
          </p:nvSpPr>
          <p:spPr bwMode="gray">
            <a:xfrm rot="5400000" flipH="1">
              <a:off x="3627" y="2391"/>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19" name="AutoShape 77"/>
            <p:cNvSpPr>
              <a:spLocks noChangeArrowheads="1"/>
            </p:cNvSpPr>
            <p:nvPr/>
          </p:nvSpPr>
          <p:spPr bwMode="gray">
            <a:xfrm rot="10800000" flipH="1">
              <a:off x="2725" y="333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435"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436"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22" name="Oval 80"/>
            <p:cNvSpPr>
              <a:spLocks noChangeArrowheads="1"/>
            </p:cNvSpPr>
            <p:nvPr/>
          </p:nvSpPr>
          <p:spPr bwMode="gray">
            <a:xfrm>
              <a:off x="2254" y="1697"/>
              <a:ext cx="1257" cy="187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5438" name="Oval 81"/>
            <p:cNvSpPr>
              <a:spLocks noChangeArrowheads="1"/>
            </p:cNvSpPr>
            <p:nvPr/>
          </p:nvSpPr>
          <p:spPr bwMode="gray">
            <a:xfrm>
              <a:off x="2257" y="1697"/>
              <a:ext cx="1257" cy="1871"/>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24" name="Oval 82"/>
            <p:cNvSpPr>
              <a:spLocks noChangeArrowheads="1"/>
            </p:cNvSpPr>
            <p:nvPr/>
          </p:nvSpPr>
          <p:spPr bwMode="gray">
            <a:xfrm>
              <a:off x="2338" y="1697"/>
              <a:ext cx="1097" cy="187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5440" name="Oval 83"/>
            <p:cNvSpPr>
              <a:spLocks noChangeArrowheads="1"/>
            </p:cNvSpPr>
            <p:nvPr/>
          </p:nvSpPr>
          <p:spPr bwMode="gray">
            <a:xfrm>
              <a:off x="2337" y="1697"/>
              <a:ext cx="1096" cy="1871"/>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8" name="Group 11"/>
          <p:cNvGrpSpPr>
            <a:grpSpLocks/>
          </p:cNvGrpSpPr>
          <p:nvPr/>
        </p:nvGrpSpPr>
        <p:grpSpPr bwMode="auto">
          <a:xfrm>
            <a:off x="2039044" y="5208402"/>
            <a:ext cx="8932833" cy="756968"/>
            <a:chOff x="496" y="2107"/>
            <a:chExt cx="3072" cy="392"/>
          </a:xfrm>
        </p:grpSpPr>
        <p:sp>
          <p:nvSpPr>
            <p:cNvPr id="8204" name="AutoShape 12"/>
            <p:cNvSpPr>
              <a:spLocks noChangeArrowheads="1"/>
            </p:cNvSpPr>
            <p:nvPr/>
          </p:nvSpPr>
          <p:spPr bwMode="gray">
            <a:xfrm>
              <a:off x="496" y="2107"/>
              <a:ext cx="3072"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853410">
                <a:defRPr/>
              </a:pPr>
              <a:endParaRPr lang="vi-VN" sz="1680">
                <a:solidFill>
                  <a:srgbClr val="000000"/>
                </a:solidFill>
              </a:endParaRPr>
            </a:p>
          </p:txBody>
        </p:sp>
        <p:sp>
          <p:nvSpPr>
            <p:cNvPr id="8205" name="AutoShape 13"/>
            <p:cNvSpPr>
              <a:spLocks noChangeArrowheads="1"/>
            </p:cNvSpPr>
            <p:nvPr/>
          </p:nvSpPr>
          <p:spPr bwMode="gray">
            <a:xfrm>
              <a:off x="514" y="2147"/>
              <a:ext cx="272" cy="352"/>
            </a:xfrm>
            <a:prstGeom prst="roundRect">
              <a:avLst>
                <a:gd name="adj" fmla="val 11921"/>
              </a:avLst>
            </a:prstGeom>
            <a:solidFill>
              <a:srgbClr val="002060"/>
            </a:solidFill>
            <a:ln w="38100">
              <a:solidFill>
                <a:schemeClr val="bg1"/>
              </a:solidFill>
              <a:round/>
              <a:headEnd/>
              <a:tailEnd/>
            </a:ln>
            <a:effectLst/>
          </p:spPr>
          <p:txBody>
            <a:bodyPr wrap="none" anchor="ctr"/>
            <a:lstStyle/>
            <a:p>
              <a:pPr defTabSz="853410">
                <a:defRPr/>
              </a:pPr>
              <a:endParaRPr lang="vi-VN" sz="1680">
                <a:solidFill>
                  <a:srgbClr val="000000"/>
                </a:solidFill>
              </a:endParaRPr>
            </a:p>
          </p:txBody>
        </p:sp>
        <p:sp>
          <p:nvSpPr>
            <p:cNvPr id="8206"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defTabSz="853410">
                <a:defRPr/>
              </a:pPr>
              <a:endParaRPr lang="vi-VN" sz="1680">
                <a:solidFill>
                  <a:srgbClr val="000000"/>
                </a:solidFill>
              </a:endParaRPr>
            </a:p>
          </p:txBody>
        </p:sp>
        <p:sp>
          <p:nvSpPr>
            <p:cNvPr id="8207" name="Text Box 15"/>
            <p:cNvSpPr txBox="1">
              <a:spLocks noChangeArrowheads="1"/>
            </p:cNvSpPr>
            <p:nvPr/>
          </p:nvSpPr>
          <p:spPr bwMode="gray">
            <a:xfrm>
              <a:off x="575" y="2169"/>
              <a:ext cx="147" cy="256"/>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defTabSz="853410" fontAlgn="base">
                <a:spcBef>
                  <a:spcPct val="0"/>
                </a:spcBef>
                <a:spcAft>
                  <a:spcPct val="0"/>
                </a:spcAft>
                <a:defRPr/>
              </a:pPr>
              <a:r>
                <a:rPr lang="en-US" sz="2613" b="1" dirty="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D</a:t>
              </a:r>
            </a:p>
          </p:txBody>
        </p:sp>
        <p:sp>
          <p:nvSpPr>
            <p:cNvPr id="15431" name="Text Box 16"/>
            <p:cNvSpPr txBox="1">
              <a:spLocks noChangeArrowheads="1"/>
            </p:cNvSpPr>
            <p:nvPr/>
          </p:nvSpPr>
          <p:spPr bwMode="gray">
            <a:xfrm>
              <a:off x="789" y="2135"/>
              <a:ext cx="2762"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31562" fontAlgn="base">
                <a:spcBef>
                  <a:spcPct val="0"/>
                </a:spcBef>
                <a:spcAft>
                  <a:spcPct val="0"/>
                </a:spcAft>
                <a:defRPr/>
              </a:pPr>
              <a:r>
                <a:rPr lang="en-US" sz="1867" b="1" dirty="0" err="1">
                  <a:solidFill>
                    <a:srgbClr val="0000FF"/>
                  </a:solidFill>
                  <a:latin typeface="Times New Roman" pitchFamily="18" charset="0"/>
                  <a:cs typeface="Times New Roman" pitchFamily="18" charset="0"/>
                </a:rPr>
                <a:t>Nên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cài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đặt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phần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mềm</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bảo</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vệ</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máy</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tính</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khỏi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virut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và</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thường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xuyên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cập</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nhật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phần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mềm</a:t>
              </a:r>
              <a:endParaRPr lang="en-US" sz="1867" b="1" dirty="0">
                <a:solidFill>
                  <a:srgbClr val="0000FF"/>
                </a:solidFill>
                <a:latin typeface="Times New Roman" pitchFamily="18" charset="0"/>
                <a:cs typeface="Times New Roman" pitchFamily="18" charset="0"/>
              </a:endParaRPr>
            </a:p>
          </p:txBody>
        </p:sp>
      </p:grpSp>
      <p:grpSp>
        <p:nvGrpSpPr>
          <p:cNvPr id="9" name="Group 37"/>
          <p:cNvGrpSpPr>
            <a:grpSpLocks/>
          </p:cNvGrpSpPr>
          <p:nvPr/>
        </p:nvGrpSpPr>
        <p:grpSpPr bwMode="auto">
          <a:xfrm rot="5400000">
            <a:off x="989128" y="2884931"/>
            <a:ext cx="926041" cy="1139338"/>
            <a:chOff x="1872" y="1824"/>
            <a:chExt cx="2014" cy="1821"/>
          </a:xfrm>
        </p:grpSpPr>
        <p:sp>
          <p:nvSpPr>
            <p:cNvPr id="8230" name="AutoShape 38"/>
            <p:cNvSpPr>
              <a:spLocks noChangeArrowheads="1"/>
            </p:cNvSpPr>
            <p:nvPr/>
          </p:nvSpPr>
          <p:spPr bwMode="gray">
            <a:xfrm rot="16200000" flipH="1">
              <a:off x="1821" y="257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31" name="AutoShape 3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32" name="AutoShape 4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421" name="Oval 4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422" name="Oval 4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35" name="Oval 43"/>
            <p:cNvSpPr>
              <a:spLocks noChangeArrowheads="1"/>
            </p:cNvSpPr>
            <p:nvPr/>
          </p:nvSpPr>
          <p:spPr bwMode="gray">
            <a:xfrm>
              <a:off x="2602" y="2238"/>
              <a:ext cx="565" cy="78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5424" name="Oval 44"/>
            <p:cNvSpPr>
              <a:spLocks noChangeArrowheads="1"/>
            </p:cNvSpPr>
            <p:nvPr/>
          </p:nvSpPr>
          <p:spPr bwMode="gray">
            <a:xfrm>
              <a:off x="2602" y="2238"/>
              <a:ext cx="565" cy="789"/>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37" name="Oval 45"/>
            <p:cNvSpPr>
              <a:spLocks noChangeArrowheads="1"/>
            </p:cNvSpPr>
            <p:nvPr/>
          </p:nvSpPr>
          <p:spPr bwMode="gray">
            <a:xfrm>
              <a:off x="2336" y="2239"/>
              <a:ext cx="1096" cy="78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5426" name="Oval 46"/>
            <p:cNvSpPr>
              <a:spLocks noChangeArrowheads="1"/>
            </p:cNvSpPr>
            <p:nvPr/>
          </p:nvSpPr>
          <p:spPr bwMode="gray">
            <a:xfrm>
              <a:off x="2337" y="2239"/>
              <a:ext cx="1096" cy="789"/>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10" name="Group 27"/>
          <p:cNvGrpSpPr>
            <a:grpSpLocks/>
          </p:cNvGrpSpPr>
          <p:nvPr/>
        </p:nvGrpSpPr>
        <p:grpSpPr bwMode="auto">
          <a:xfrm rot="5400000">
            <a:off x="959495" y="4025814"/>
            <a:ext cx="926041" cy="1139338"/>
            <a:chOff x="1872" y="1824"/>
            <a:chExt cx="2014" cy="1821"/>
          </a:xfrm>
        </p:grpSpPr>
        <p:sp>
          <p:nvSpPr>
            <p:cNvPr id="133" name="AutoShape 28"/>
            <p:cNvSpPr>
              <a:spLocks noChangeArrowheads="1"/>
            </p:cNvSpPr>
            <p:nvPr/>
          </p:nvSpPr>
          <p:spPr bwMode="gray">
            <a:xfrm rot="16200000" flipH="1">
              <a:off x="1821" y="257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4" name="AutoShape 2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5" name="AutoShape 3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412" name="Oval 3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413" name="Oval 3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38" name="Oval 33"/>
            <p:cNvSpPr>
              <a:spLocks noChangeArrowheads="1"/>
            </p:cNvSpPr>
            <p:nvPr/>
          </p:nvSpPr>
          <p:spPr bwMode="gray">
            <a:xfrm>
              <a:off x="2602" y="2238"/>
              <a:ext cx="565" cy="78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5415" name="Oval 34"/>
            <p:cNvSpPr>
              <a:spLocks noChangeArrowheads="1"/>
            </p:cNvSpPr>
            <p:nvPr/>
          </p:nvSpPr>
          <p:spPr bwMode="gray">
            <a:xfrm>
              <a:off x="2602" y="2238"/>
              <a:ext cx="565" cy="789"/>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40" name="Oval 35"/>
            <p:cNvSpPr>
              <a:spLocks noChangeArrowheads="1"/>
            </p:cNvSpPr>
            <p:nvPr/>
          </p:nvSpPr>
          <p:spPr bwMode="gray">
            <a:xfrm>
              <a:off x="2336" y="2239"/>
              <a:ext cx="1096" cy="78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5417" name="Oval 36"/>
            <p:cNvSpPr>
              <a:spLocks noChangeArrowheads="1"/>
            </p:cNvSpPr>
            <p:nvPr/>
          </p:nvSpPr>
          <p:spPr bwMode="gray">
            <a:xfrm>
              <a:off x="2337" y="2239"/>
              <a:ext cx="1096" cy="789"/>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11" name="Group 11"/>
          <p:cNvGrpSpPr>
            <a:grpSpLocks/>
          </p:cNvGrpSpPr>
          <p:nvPr/>
        </p:nvGrpSpPr>
        <p:grpSpPr bwMode="auto">
          <a:xfrm>
            <a:off x="2021511" y="1992426"/>
            <a:ext cx="8977204" cy="610447"/>
            <a:chOff x="508" y="2112"/>
            <a:chExt cx="3072" cy="382"/>
          </a:xfrm>
        </p:grpSpPr>
        <p:sp>
          <p:nvSpPr>
            <p:cNvPr id="143" name="AutoShape 12"/>
            <p:cNvSpPr>
              <a:spLocks noChangeArrowheads="1"/>
            </p:cNvSpPr>
            <p:nvPr/>
          </p:nvSpPr>
          <p:spPr bwMode="gray">
            <a:xfrm>
              <a:off x="508" y="2112"/>
              <a:ext cx="3072"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853410">
                <a:defRPr/>
              </a:pPr>
              <a:endParaRPr lang="vi-VN" sz="1680">
                <a:solidFill>
                  <a:srgbClr val="000000"/>
                </a:solidFill>
              </a:endParaRPr>
            </a:p>
          </p:txBody>
        </p:sp>
        <p:sp>
          <p:nvSpPr>
            <p:cNvPr id="144" name="AutoShape 13"/>
            <p:cNvSpPr>
              <a:spLocks noChangeArrowheads="1"/>
            </p:cNvSpPr>
            <p:nvPr/>
          </p:nvSpPr>
          <p:spPr bwMode="gray">
            <a:xfrm>
              <a:off x="514" y="2134"/>
              <a:ext cx="273" cy="360"/>
            </a:xfrm>
            <a:prstGeom prst="roundRect">
              <a:avLst>
                <a:gd name="adj" fmla="val 11921"/>
              </a:avLst>
            </a:prstGeom>
            <a:solidFill>
              <a:srgbClr val="002060"/>
            </a:solidFill>
            <a:ln w="38100">
              <a:solidFill>
                <a:schemeClr val="bg1"/>
              </a:solidFill>
              <a:round/>
              <a:headEnd/>
              <a:tailEnd/>
            </a:ln>
            <a:effectLst/>
          </p:spPr>
          <p:txBody>
            <a:bodyPr wrap="none" anchor="ctr"/>
            <a:lstStyle/>
            <a:p>
              <a:pPr defTabSz="853410">
                <a:defRPr/>
              </a:pPr>
              <a:endParaRPr lang="vi-VN" sz="1680">
                <a:solidFill>
                  <a:srgbClr val="000000"/>
                </a:solidFill>
              </a:endParaRPr>
            </a:p>
          </p:txBody>
        </p:sp>
        <p:sp>
          <p:nvSpPr>
            <p:cNvPr id="145"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defTabSz="853410">
                <a:defRPr/>
              </a:pPr>
              <a:endParaRPr lang="vi-VN" sz="1680">
                <a:solidFill>
                  <a:srgbClr val="000000"/>
                </a:solidFill>
              </a:endParaRPr>
            </a:p>
          </p:txBody>
        </p:sp>
        <p:sp>
          <p:nvSpPr>
            <p:cNvPr id="146" name="Text Box 15"/>
            <p:cNvSpPr txBox="1">
              <a:spLocks noChangeArrowheads="1"/>
            </p:cNvSpPr>
            <p:nvPr/>
          </p:nvSpPr>
          <p:spPr bwMode="gray">
            <a:xfrm>
              <a:off x="573" y="2154"/>
              <a:ext cx="146" cy="309"/>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defTabSz="853410" fontAlgn="base">
                <a:spcBef>
                  <a:spcPct val="0"/>
                </a:spcBef>
                <a:spcAft>
                  <a:spcPct val="0"/>
                </a:spcAft>
                <a:defRPr/>
              </a:pPr>
              <a:r>
                <a:rPr lang="en-US" sz="2613" b="1" dirty="0">
                  <a:solidFill>
                    <a:srgbClr val="FF0000"/>
                  </a:solidFill>
                  <a:effectLst>
                    <a:outerShdw blurRad="38100" dist="38100" dir="2700000" algn="tl">
                      <a:srgbClr val="000000"/>
                    </a:outerShdw>
                  </a:effectLst>
                  <a:latin typeface="Times New Roman" pitchFamily="18" charset="0"/>
                </a:rPr>
                <a:t>A</a:t>
              </a:r>
            </a:p>
          </p:txBody>
        </p:sp>
        <p:sp>
          <p:nvSpPr>
            <p:cNvPr id="15408" name="Text Box 16"/>
            <p:cNvSpPr txBox="1">
              <a:spLocks noChangeArrowheads="1"/>
            </p:cNvSpPr>
            <p:nvPr/>
          </p:nvSpPr>
          <p:spPr bwMode="gray">
            <a:xfrm>
              <a:off x="798" y="2199"/>
              <a:ext cx="2732"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31562" fontAlgn="base">
                <a:spcBef>
                  <a:spcPct val="0"/>
                </a:spcBef>
                <a:spcAft>
                  <a:spcPct val="0"/>
                </a:spcAft>
                <a:defRPr/>
              </a:pPr>
              <a:r>
                <a:rPr lang="en-US" sz="1867" b="1" dirty="0" err="1">
                  <a:solidFill>
                    <a:srgbClr val="0000FF"/>
                  </a:solidFill>
                  <a:latin typeface="Times New Roman" pitchFamily="18" charset="0"/>
                  <a:cs typeface="Times New Roman" pitchFamily="18" charset="0"/>
                </a:rPr>
                <a:t>Luôn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nhớ</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đăng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xuất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khi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sử</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dụng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xong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máy</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tính</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thư</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điện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tử</a:t>
              </a:r>
              <a:r>
                <a:rPr lang="en-US" sz="1867" b="1" dirty="0">
                  <a:solidFill>
                    <a:srgbClr val="0000FF"/>
                  </a:solidFill>
                  <a:latin typeface="Times New Roman" pitchFamily="18" charset="0"/>
                  <a:cs typeface="Times New Roman" pitchFamily="18" charset="0"/>
                </a:rPr>
                <a:t>.</a:t>
              </a:r>
            </a:p>
          </p:txBody>
        </p:sp>
      </p:grpSp>
      <p:grpSp>
        <p:nvGrpSpPr>
          <p:cNvPr id="12" name="Group 37"/>
          <p:cNvGrpSpPr>
            <a:grpSpLocks/>
          </p:cNvGrpSpPr>
          <p:nvPr/>
        </p:nvGrpSpPr>
        <p:grpSpPr bwMode="auto">
          <a:xfrm rot="5400000">
            <a:off x="989128" y="5092614"/>
            <a:ext cx="926041" cy="1139338"/>
            <a:chOff x="1872" y="1824"/>
            <a:chExt cx="2014" cy="1821"/>
          </a:xfrm>
        </p:grpSpPr>
        <p:sp>
          <p:nvSpPr>
            <p:cNvPr id="149" name="AutoShape 38"/>
            <p:cNvSpPr>
              <a:spLocks noChangeArrowheads="1"/>
            </p:cNvSpPr>
            <p:nvPr/>
          </p:nvSpPr>
          <p:spPr bwMode="gray">
            <a:xfrm rot="16200000" flipH="1">
              <a:off x="1821" y="257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0" name="AutoShape 3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1" name="AutoShape 4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398" name="Oval 4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399" name="Oval 4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4" name="Oval 43"/>
            <p:cNvSpPr>
              <a:spLocks noChangeArrowheads="1"/>
            </p:cNvSpPr>
            <p:nvPr/>
          </p:nvSpPr>
          <p:spPr bwMode="gray">
            <a:xfrm>
              <a:off x="2602" y="2238"/>
              <a:ext cx="565" cy="78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5401" name="Oval 44"/>
            <p:cNvSpPr>
              <a:spLocks noChangeArrowheads="1"/>
            </p:cNvSpPr>
            <p:nvPr/>
          </p:nvSpPr>
          <p:spPr bwMode="gray">
            <a:xfrm>
              <a:off x="2602" y="2238"/>
              <a:ext cx="565" cy="789"/>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6" name="Oval 45"/>
            <p:cNvSpPr>
              <a:spLocks noChangeArrowheads="1"/>
            </p:cNvSpPr>
            <p:nvPr/>
          </p:nvSpPr>
          <p:spPr bwMode="gray">
            <a:xfrm>
              <a:off x="2336" y="2239"/>
              <a:ext cx="1096" cy="78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5403" name="Oval 46"/>
            <p:cNvSpPr>
              <a:spLocks noChangeArrowheads="1"/>
            </p:cNvSpPr>
            <p:nvPr/>
          </p:nvSpPr>
          <p:spPr bwMode="gray">
            <a:xfrm>
              <a:off x="2337" y="2239"/>
              <a:ext cx="1096" cy="789"/>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13" name="Group 11"/>
          <p:cNvGrpSpPr>
            <a:grpSpLocks/>
          </p:cNvGrpSpPr>
          <p:nvPr/>
        </p:nvGrpSpPr>
        <p:grpSpPr bwMode="auto">
          <a:xfrm>
            <a:off x="2047588" y="3048316"/>
            <a:ext cx="8952282" cy="693860"/>
            <a:chOff x="508" y="2112"/>
            <a:chExt cx="3072" cy="396"/>
          </a:xfrm>
        </p:grpSpPr>
        <p:sp>
          <p:nvSpPr>
            <p:cNvPr id="192" name="AutoShape 12"/>
            <p:cNvSpPr>
              <a:spLocks noChangeArrowheads="1"/>
            </p:cNvSpPr>
            <p:nvPr/>
          </p:nvSpPr>
          <p:spPr bwMode="gray">
            <a:xfrm>
              <a:off x="508" y="2112"/>
              <a:ext cx="3072"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853410">
                <a:defRPr/>
              </a:pPr>
              <a:endParaRPr lang="vi-VN" sz="1680" b="1">
                <a:solidFill>
                  <a:srgbClr val="000000"/>
                </a:solidFill>
              </a:endParaRPr>
            </a:p>
          </p:txBody>
        </p:sp>
        <p:sp>
          <p:nvSpPr>
            <p:cNvPr id="193" name="AutoShape 13"/>
            <p:cNvSpPr>
              <a:spLocks noChangeArrowheads="1"/>
            </p:cNvSpPr>
            <p:nvPr/>
          </p:nvSpPr>
          <p:spPr bwMode="gray">
            <a:xfrm>
              <a:off x="514" y="2137"/>
              <a:ext cx="271" cy="352"/>
            </a:xfrm>
            <a:prstGeom prst="roundRect">
              <a:avLst>
                <a:gd name="adj" fmla="val 11921"/>
              </a:avLst>
            </a:prstGeom>
            <a:solidFill>
              <a:srgbClr val="002060"/>
            </a:solidFill>
            <a:ln w="38100">
              <a:solidFill>
                <a:schemeClr val="bg1"/>
              </a:solidFill>
              <a:round/>
              <a:headEnd/>
              <a:tailEnd/>
            </a:ln>
            <a:effectLst/>
          </p:spPr>
          <p:txBody>
            <a:bodyPr wrap="none" anchor="ctr"/>
            <a:lstStyle/>
            <a:p>
              <a:pPr defTabSz="853410">
                <a:defRPr/>
              </a:pPr>
              <a:endParaRPr lang="vi-VN" sz="1680" b="1">
                <a:solidFill>
                  <a:srgbClr val="000000"/>
                </a:solidFill>
              </a:endParaRPr>
            </a:p>
          </p:txBody>
        </p:sp>
        <p:sp>
          <p:nvSpPr>
            <p:cNvPr id="194"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defTabSz="853410">
                <a:defRPr/>
              </a:pPr>
              <a:endParaRPr lang="vi-VN" sz="1680" b="1">
                <a:solidFill>
                  <a:srgbClr val="000000"/>
                </a:solidFill>
              </a:endParaRPr>
            </a:p>
          </p:txBody>
        </p:sp>
        <p:sp>
          <p:nvSpPr>
            <p:cNvPr id="195" name="Text Box 15"/>
            <p:cNvSpPr txBox="1">
              <a:spLocks noChangeArrowheads="1"/>
            </p:cNvSpPr>
            <p:nvPr/>
          </p:nvSpPr>
          <p:spPr bwMode="gray">
            <a:xfrm>
              <a:off x="575" y="2173"/>
              <a:ext cx="140" cy="282"/>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defTabSz="853410" fontAlgn="base">
                <a:spcBef>
                  <a:spcPct val="0"/>
                </a:spcBef>
                <a:spcAft>
                  <a:spcPct val="0"/>
                </a:spcAft>
                <a:defRPr/>
              </a:pPr>
              <a:r>
                <a:rPr lang="en-US" sz="2613" b="1" dirty="0">
                  <a:solidFill>
                    <a:srgbClr val="FF0000"/>
                  </a:solidFill>
                  <a:effectLst>
                    <a:outerShdw blurRad="38100" dist="38100" dir="2700000" algn="tl">
                      <a:srgbClr val="000000"/>
                    </a:outerShdw>
                  </a:effectLst>
                  <a:latin typeface="Times New Roman" pitchFamily="18" charset="0"/>
                </a:rPr>
                <a:t>B</a:t>
              </a:r>
            </a:p>
          </p:txBody>
        </p:sp>
        <p:sp>
          <p:nvSpPr>
            <p:cNvPr id="15394" name="Text Box 16"/>
            <p:cNvSpPr txBox="1">
              <a:spLocks noChangeArrowheads="1"/>
            </p:cNvSpPr>
            <p:nvPr/>
          </p:nvSpPr>
          <p:spPr bwMode="gray">
            <a:xfrm>
              <a:off x="778" y="2127"/>
              <a:ext cx="2793" cy="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31562" fontAlgn="base">
                <a:spcBef>
                  <a:spcPct val="0"/>
                </a:spcBef>
                <a:spcAft>
                  <a:spcPct val="0"/>
                </a:spcAft>
                <a:defRPr/>
              </a:pPr>
              <a:r>
                <a:rPr lang="en-US" sz="1867" b="1" dirty="0" err="1">
                  <a:solidFill>
                    <a:srgbClr val="0000FF"/>
                  </a:solidFill>
                  <a:latin typeface="Times New Roman" pitchFamily="18" charset="0"/>
                  <a:cs typeface="Times New Roman" pitchFamily="18" charset="0"/>
                </a:rPr>
                <a:t>Đừng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bao</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giờ</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mở</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thư</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điện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tử</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và</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mở</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tệp</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đính</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kèm</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từ</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những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người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không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quen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biết</a:t>
              </a:r>
              <a:endParaRPr lang="en-US" sz="1867" b="1" dirty="0">
                <a:solidFill>
                  <a:srgbClr val="0000FF"/>
                </a:solidFill>
                <a:latin typeface="Times New Roman" pitchFamily="18" charset="0"/>
                <a:cs typeface="Times New Roman" pitchFamily="18" charset="0"/>
              </a:endParaRPr>
            </a:p>
          </p:txBody>
        </p:sp>
      </p:grpSp>
      <p:sp>
        <p:nvSpPr>
          <p:cNvPr id="116" name="10-Point Star 115"/>
          <p:cNvSpPr/>
          <p:nvPr/>
        </p:nvSpPr>
        <p:spPr>
          <a:xfrm>
            <a:off x="11191205" y="5011143"/>
            <a:ext cx="466725" cy="466725"/>
          </a:xfrm>
          <a:prstGeom prst="star10">
            <a:avLst/>
          </a:prstGeom>
        </p:spPr>
        <p:style>
          <a:lnRef idx="0">
            <a:schemeClr val="accent3"/>
          </a:lnRef>
          <a:fillRef idx="3">
            <a:schemeClr val="accent3"/>
          </a:fillRef>
          <a:effectRef idx="3">
            <a:schemeClr val="accent3"/>
          </a:effectRef>
          <a:fontRef idx="minor">
            <a:schemeClr val="lt1"/>
          </a:fontRef>
        </p:style>
        <p:txBody>
          <a:bodyPr anchor="ctr"/>
          <a:lstStyle/>
          <a:p>
            <a:pPr algn="ctr" defTabSz="853410" fontAlgn="base">
              <a:spcBef>
                <a:spcPct val="0"/>
              </a:spcBef>
              <a:spcAft>
                <a:spcPct val="0"/>
              </a:spcAft>
              <a:defRPr/>
            </a:pPr>
            <a:endParaRPr lang="vi-VN" sz="1680">
              <a:solidFill>
                <a:srgbClr val="FFFFFF"/>
              </a:solidFill>
            </a:endParaRPr>
          </a:p>
        </p:txBody>
      </p:sp>
      <p:grpSp>
        <p:nvGrpSpPr>
          <p:cNvPr id="34929" name="Group 113"/>
          <p:cNvGrpSpPr>
            <a:grpSpLocks/>
          </p:cNvGrpSpPr>
          <p:nvPr/>
        </p:nvGrpSpPr>
        <p:grpSpPr bwMode="auto">
          <a:xfrm>
            <a:off x="1283415" y="896502"/>
            <a:ext cx="9682608" cy="881592"/>
            <a:chOff x="294" y="611"/>
            <a:chExt cx="5157" cy="595"/>
          </a:xfrm>
          <a:solidFill>
            <a:srgbClr val="ECECEC"/>
          </a:solidFill>
        </p:grpSpPr>
        <p:sp>
          <p:nvSpPr>
            <p:cNvPr id="8209" name="AutoShape 17"/>
            <p:cNvSpPr>
              <a:spLocks noChangeArrowheads="1"/>
            </p:cNvSpPr>
            <p:nvPr/>
          </p:nvSpPr>
          <p:spPr bwMode="gray">
            <a:xfrm>
              <a:off x="294" y="611"/>
              <a:ext cx="5157" cy="595"/>
            </a:xfrm>
            <a:prstGeom prst="roundRect">
              <a:avLst>
                <a:gd name="adj" fmla="val 50000"/>
              </a:avLst>
            </a:prstGeom>
            <a:grpFill/>
            <a:ln w="38100" cap="rnd" algn="ctr">
              <a:solidFill>
                <a:srgbClr val="FF99FF"/>
              </a:solidFill>
              <a:round/>
              <a:headEnd/>
              <a:tailEnd/>
            </a:ln>
            <a:effectLst>
              <a:outerShdw blurRad="50800" dist="38100" dir="5400000" algn="t" rotWithShape="0">
                <a:prstClr val="black">
                  <a:alpha val="40000"/>
                </a:prstClr>
              </a:outerShdw>
            </a:effectLst>
            <a:scene3d>
              <a:camera prst="orthographicFront">
                <a:rot lat="0" lon="0" rev="0"/>
              </a:camera>
              <a:lightRig rig="threePt" dir="t"/>
            </a:scene3d>
            <a:sp3d>
              <a:bevelT h="12700"/>
              <a:bevelB/>
            </a:sp3d>
          </p:spPr>
          <p:txBody>
            <a:bodyPr lIns="33600" tIns="33600" rIns="33600" bIns="33600" anchor="ctr"/>
            <a:lstStyle/>
            <a:p>
              <a:pPr algn="ctr" defTabSz="853410">
                <a:defRPr/>
              </a:pPr>
              <a:endParaRPr lang="en-US" sz="3733" b="1">
                <a:solidFill>
                  <a:srgbClr val="FFFF00"/>
                </a:solidFill>
                <a:effectLst>
                  <a:outerShdw blurRad="38100" dist="38100" dir="2700000" algn="tl">
                    <a:srgbClr val="000000">
                      <a:alpha val="43137"/>
                    </a:srgbClr>
                  </a:outerShdw>
                </a:effectLst>
              </a:endParaRPr>
            </a:p>
          </p:txBody>
        </p:sp>
        <p:sp>
          <p:nvSpPr>
            <p:cNvPr id="15389" name="Text Box 26"/>
            <p:cNvSpPr txBox="1">
              <a:spLocks noChangeArrowheads="1"/>
            </p:cNvSpPr>
            <p:nvPr/>
          </p:nvSpPr>
          <p:spPr bwMode="gray">
            <a:xfrm>
              <a:off x="576" y="672"/>
              <a:ext cx="4639" cy="528"/>
            </a:xfrm>
            <a:prstGeom prst="rect">
              <a:avLst/>
            </a:prstGeom>
            <a:noFill/>
            <a:ln w="9525" algn="ctr">
              <a:noFill/>
              <a:miter lim="800000"/>
              <a:headEnd/>
              <a:tailEnd/>
            </a:ln>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31562" fontAlgn="base">
                <a:spcBef>
                  <a:spcPct val="0"/>
                </a:spcBef>
                <a:spcAft>
                  <a:spcPct val="0"/>
                </a:spcAft>
                <a:defRPr/>
              </a:pPr>
              <a:r>
                <a:rPr lang="en-US" sz="2053" b="1" dirty="0" err="1">
                  <a:solidFill>
                    <a:srgbClr val="FF0000"/>
                  </a:solidFill>
                  <a:latin typeface="Times New Roman" panose="02020603050405020304" pitchFamily="18" charset="0"/>
                </a:rPr>
                <a:t>Câu</a:t>
              </a:r>
              <a:r>
                <a:rPr lang="en-US" sz="2053" b="1" dirty="0">
                  <a:solidFill>
                    <a:srgbClr val="FF0000"/>
                  </a:solidFill>
                  <a:latin typeface="Times New Roman" panose="02020603050405020304" pitchFamily="18" charset="0"/>
                </a:rPr>
                <a:t> </a:t>
              </a:r>
              <a:r>
                <a:rPr lang="en-US" sz="2053" b="1" dirty="0" err="1">
                  <a:solidFill>
                    <a:srgbClr val="FF0000"/>
                  </a:solidFill>
                  <a:latin typeface="Times New Roman" panose="02020603050405020304" pitchFamily="18" charset="0"/>
                </a:rPr>
                <a:t>hỏi</a:t>
              </a:r>
              <a:r>
                <a:rPr lang="en-US" sz="2053" b="1" dirty="0">
                  <a:solidFill>
                    <a:srgbClr val="FF0000"/>
                  </a:solidFill>
                  <a:latin typeface="Times New Roman" panose="02020603050405020304" pitchFamily="18" charset="0"/>
                </a:rPr>
                <a:t> 5:</a:t>
              </a:r>
              <a:r>
                <a:rPr lang="en-US" sz="2053" b="1" dirty="0">
                  <a:solidFill>
                    <a:srgbClr val="FF3300"/>
                  </a:solidFill>
                  <a:latin typeface="Times New Roman" panose="02020603050405020304" pitchFamily="18" charset="0"/>
                </a:rPr>
                <a:t> </a:t>
              </a:r>
              <a:r>
                <a:rPr lang="en-US" sz="2240" b="1" dirty="0" err="1">
                  <a:solidFill>
                    <a:srgbClr val="0000FF"/>
                  </a:solidFill>
                  <a:latin typeface="Times New Roman" pitchFamily="18" charset="0"/>
                  <a:cs typeface="Times New Roman" pitchFamily="18" charset="0"/>
                </a:rPr>
                <a:t>Lời</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khuyên</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nào</a:t>
              </a:r>
              <a:r>
                <a:rPr lang="en-US" sz="2240" b="1" dirty="0">
                  <a:solidFill>
                    <a:srgbClr val="0000FF"/>
                  </a:solidFill>
                  <a:latin typeface="Times New Roman" pitchFamily="18" charset="0"/>
                  <a:cs typeface="Times New Roman" pitchFamily="18" charset="0"/>
                </a:rPr>
                <a:t> </a:t>
              </a:r>
              <a:r>
                <a:rPr lang="en-US" sz="2240" b="1" i="1" u="sng" dirty="0" err="1">
                  <a:solidFill>
                    <a:srgbClr val="FF0000"/>
                  </a:solidFill>
                  <a:latin typeface="Times New Roman" pitchFamily="18" charset="0"/>
                  <a:cs typeface="Times New Roman" pitchFamily="18" charset="0"/>
                </a:rPr>
                <a:t>Sai</a:t>
              </a:r>
              <a:r>
                <a:rPr lang="en-US" sz="2240" b="1" i="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khi</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em</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muốn</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bảo</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vệ</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máy</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tính</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và</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thông</a:t>
              </a:r>
              <a:r>
                <a:rPr lang="en-US" sz="2240" b="1" dirty="0">
                  <a:solidFill>
                    <a:srgbClr val="0000FF"/>
                  </a:solidFill>
                  <a:latin typeface="Times New Roman" pitchFamily="18" charset="0"/>
                  <a:cs typeface="Times New Roman" pitchFamily="18" charset="0"/>
                </a:rPr>
                <a:t> tin </a:t>
              </a:r>
              <a:r>
                <a:rPr lang="en-US" sz="2240" b="1" dirty="0" err="1">
                  <a:solidFill>
                    <a:srgbClr val="0000FF"/>
                  </a:solidFill>
                  <a:latin typeface="Times New Roman" pitchFamily="18" charset="0"/>
                  <a:cs typeface="Times New Roman" pitchFamily="18" charset="0"/>
                </a:rPr>
                <a:t>trong</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máy</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tính</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của</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mình</a:t>
              </a:r>
              <a:r>
                <a:rPr lang="en-US" sz="2240" b="1" dirty="0">
                  <a:solidFill>
                    <a:srgbClr val="0000FF"/>
                  </a:solidFill>
                  <a:latin typeface="Times New Roman" pitchFamily="18" charset="0"/>
                  <a:cs typeface="Times New Roman" pitchFamily="18" charset="0"/>
                </a:rPr>
                <a:t>?</a:t>
              </a:r>
            </a:p>
          </p:txBody>
        </p:sp>
      </p:grpSp>
      <p:pic>
        <p:nvPicPr>
          <p:cNvPr id="15382" name="Picture 122" descr="Bellcol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344898" y="-183304"/>
            <a:ext cx="1280160" cy="128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4" name="Line 3"/>
          <p:cNvSpPr>
            <a:spLocks noChangeShapeType="1"/>
          </p:cNvSpPr>
          <p:nvPr/>
        </p:nvSpPr>
        <p:spPr bwMode="auto">
          <a:xfrm>
            <a:off x="3682086" y="711200"/>
            <a:ext cx="5097748" cy="0"/>
          </a:xfrm>
          <a:prstGeom prst="line">
            <a:avLst/>
          </a:prstGeom>
          <a:noFill/>
          <a:ln w="57150" cmpd="thinThick">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853410" fontAlgn="base">
              <a:spcBef>
                <a:spcPct val="0"/>
              </a:spcBef>
              <a:spcAft>
                <a:spcPct val="0"/>
              </a:spcAft>
            </a:pPr>
            <a:endParaRPr lang="en-US" sz="1867">
              <a:solidFill>
                <a:srgbClr val="000000"/>
              </a:solidFill>
            </a:endParaRPr>
          </a:p>
        </p:txBody>
      </p:sp>
      <p:sp>
        <p:nvSpPr>
          <p:cNvPr id="15385" name="Text Box 121">
            <a:hlinkClick r:id="rId4" action="ppaction://hlinksldjump"/>
          </p:cNvPr>
          <p:cNvSpPr txBox="1">
            <a:spLocks noChangeArrowheads="1"/>
          </p:cNvSpPr>
          <p:nvPr/>
        </p:nvSpPr>
        <p:spPr bwMode="auto">
          <a:xfrm>
            <a:off x="3362799" y="70971"/>
            <a:ext cx="5334000" cy="60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defTabSz="853410" eaLnBrk="1" fontAlgn="base" hangingPunct="1">
              <a:spcBef>
                <a:spcPct val="50000"/>
              </a:spcBef>
              <a:spcAft>
                <a:spcPct val="0"/>
              </a:spcAft>
            </a:pPr>
            <a:r>
              <a:rPr lang="en-US" sz="3360" b="1" dirty="0">
                <a:solidFill>
                  <a:srgbClr val="FF0000"/>
                </a:solidFill>
                <a:latin typeface="Times New Roman" panose="02020603050405020304" pitchFamily="18" charset="0"/>
              </a:rPr>
              <a:t>BÀI TẬP TRẮC NGHIỆM</a:t>
            </a:r>
          </a:p>
        </p:txBody>
      </p:sp>
      <p:pic>
        <p:nvPicPr>
          <p:cNvPr id="120" name="Picture 122" descr="Bellcol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86125" y="-217674"/>
            <a:ext cx="1280160" cy="128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 name="Picture 120">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15523" y="5560695"/>
            <a:ext cx="1479752" cy="846881"/>
          </a:xfrm>
          <a:prstGeom prst="rect">
            <a:avLst/>
          </a:prstGeom>
        </p:spPr>
      </p:pic>
    </p:spTree>
    <p:extLst>
      <p:ext uri="{BB962C8B-B14F-4D97-AF65-F5344CB8AC3E}">
        <p14:creationId xmlns:p14="http://schemas.microsoft.com/office/powerpoint/2010/main" val="6585833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34929"/>
                                        </p:tgtEl>
                                        <p:attrNameLst>
                                          <p:attrName>style.visibility</p:attrName>
                                        </p:attrNameLst>
                                      </p:cBhvr>
                                      <p:to>
                                        <p:strVal val="visible"/>
                                      </p:to>
                                    </p:set>
                                    <p:animEffect transition="in" filter="checkerboard(across)">
                                      <p:cBhvr>
                                        <p:cTn id="7" dur="500"/>
                                        <p:tgtEl>
                                          <p:spTgt spid="349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103"/>
                                        </p:tgtEl>
                                        <p:attrNameLst>
                                          <p:attrName>style.visibility</p:attrName>
                                        </p:attrNameLst>
                                      </p:cBhvr>
                                      <p:to>
                                        <p:strVal val="visible"/>
                                      </p:to>
                                    </p:set>
                                    <p:anim calcmode="lin" valueType="num">
                                      <p:cBhvr>
                                        <p:cTn id="12" dur="200" fill="hold"/>
                                        <p:tgtEl>
                                          <p:spTgt spid="103"/>
                                        </p:tgtEl>
                                        <p:attrNameLst>
                                          <p:attrName>ppt_w</p:attrName>
                                        </p:attrNameLst>
                                      </p:cBhvr>
                                      <p:tavLst>
                                        <p:tav tm="0">
                                          <p:val>
                                            <p:fltVal val="0"/>
                                          </p:val>
                                        </p:tav>
                                        <p:tav tm="100000">
                                          <p:val>
                                            <p:strVal val="#ppt_w"/>
                                          </p:val>
                                        </p:tav>
                                      </p:tavLst>
                                    </p:anim>
                                    <p:anim calcmode="lin" valueType="num">
                                      <p:cBhvr>
                                        <p:cTn id="13" dur="200" fill="hold"/>
                                        <p:tgtEl>
                                          <p:spTgt spid="103"/>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200"/>
                            </p:stCondLst>
                            <p:childTnLst>
                              <p:par>
                                <p:cTn id="15" presetID="3" presetClass="entr" presetSubtype="1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200"/>
                                        <p:tgtEl>
                                          <p:spTgt spid="2"/>
                                        </p:tgtEl>
                                      </p:cBhvr>
                                    </p:animEffect>
                                  </p:childTnLst>
                                </p:cTn>
                              </p:par>
                            </p:childTnLst>
                          </p:cTn>
                        </p:par>
                        <p:par>
                          <p:cTn id="18" fill="hold" nodeType="afterGroup">
                            <p:stCondLst>
                              <p:cond delay="400"/>
                            </p:stCondLst>
                            <p:childTnLst>
                              <p:par>
                                <p:cTn id="19" presetID="49" presetClass="entr" presetSubtype="0" decel="10000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200" fill="hold"/>
                                        <p:tgtEl>
                                          <p:spTgt spid="4"/>
                                        </p:tgtEl>
                                        <p:attrNameLst>
                                          <p:attrName>ppt_w</p:attrName>
                                        </p:attrNameLst>
                                      </p:cBhvr>
                                      <p:tavLst>
                                        <p:tav tm="0">
                                          <p:val>
                                            <p:fltVal val="0"/>
                                          </p:val>
                                        </p:tav>
                                        <p:tav tm="100000">
                                          <p:val>
                                            <p:strVal val="#ppt_w"/>
                                          </p:val>
                                        </p:tav>
                                      </p:tavLst>
                                    </p:anim>
                                    <p:anim calcmode="lin" valueType="num">
                                      <p:cBhvr>
                                        <p:cTn id="22" dur="200" fill="hold"/>
                                        <p:tgtEl>
                                          <p:spTgt spid="4"/>
                                        </p:tgtEl>
                                        <p:attrNameLst>
                                          <p:attrName>ppt_h</p:attrName>
                                        </p:attrNameLst>
                                      </p:cBhvr>
                                      <p:tavLst>
                                        <p:tav tm="0">
                                          <p:val>
                                            <p:fltVal val="0"/>
                                          </p:val>
                                        </p:tav>
                                        <p:tav tm="100000">
                                          <p:val>
                                            <p:strVal val="#ppt_h"/>
                                          </p:val>
                                        </p:tav>
                                      </p:tavLst>
                                    </p:anim>
                                    <p:anim calcmode="lin" valueType="num">
                                      <p:cBhvr>
                                        <p:cTn id="23" dur="200" fill="hold"/>
                                        <p:tgtEl>
                                          <p:spTgt spid="4"/>
                                        </p:tgtEl>
                                        <p:attrNameLst>
                                          <p:attrName>style.rotation</p:attrName>
                                        </p:attrNameLst>
                                      </p:cBhvr>
                                      <p:tavLst>
                                        <p:tav tm="0">
                                          <p:val>
                                            <p:fltVal val="360"/>
                                          </p:val>
                                        </p:tav>
                                        <p:tav tm="100000">
                                          <p:val>
                                            <p:fltVal val="0"/>
                                          </p:val>
                                        </p:tav>
                                      </p:tavLst>
                                    </p:anim>
                                    <p:animEffect transition="in" filter="fade">
                                      <p:cBhvr>
                                        <p:cTn id="24" dur="200"/>
                                        <p:tgtEl>
                                          <p:spTgt spid="4"/>
                                        </p:tgtEl>
                                      </p:cBhvr>
                                    </p:animEffect>
                                  </p:childTnLst>
                                </p:cTn>
                              </p:par>
                            </p:childTnLst>
                          </p:cTn>
                        </p:par>
                        <p:par>
                          <p:cTn id="25" fill="hold" nodeType="afterGroup">
                            <p:stCondLst>
                              <p:cond delay="600"/>
                            </p:stCondLst>
                            <p:childTnLst>
                              <p:par>
                                <p:cTn id="26" presetID="17" presetClass="entr" presetSubtype="8"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200" fill="hold"/>
                                        <p:tgtEl>
                                          <p:spTgt spid="11"/>
                                        </p:tgtEl>
                                        <p:attrNameLst>
                                          <p:attrName>ppt_x</p:attrName>
                                        </p:attrNameLst>
                                      </p:cBhvr>
                                      <p:tavLst>
                                        <p:tav tm="0">
                                          <p:val>
                                            <p:strVal val="#ppt_x-#ppt_w/2"/>
                                          </p:val>
                                        </p:tav>
                                        <p:tav tm="100000">
                                          <p:val>
                                            <p:strVal val="#ppt_x"/>
                                          </p:val>
                                        </p:tav>
                                      </p:tavLst>
                                    </p:anim>
                                    <p:anim calcmode="lin" valueType="num">
                                      <p:cBhvr>
                                        <p:cTn id="29" dur="200" fill="hold"/>
                                        <p:tgtEl>
                                          <p:spTgt spid="11"/>
                                        </p:tgtEl>
                                        <p:attrNameLst>
                                          <p:attrName>ppt_y</p:attrName>
                                        </p:attrNameLst>
                                      </p:cBhvr>
                                      <p:tavLst>
                                        <p:tav tm="0">
                                          <p:val>
                                            <p:strVal val="#ppt_y"/>
                                          </p:val>
                                        </p:tav>
                                        <p:tav tm="100000">
                                          <p:val>
                                            <p:strVal val="#ppt_y"/>
                                          </p:val>
                                        </p:tav>
                                      </p:tavLst>
                                    </p:anim>
                                    <p:anim calcmode="lin" valueType="num">
                                      <p:cBhvr>
                                        <p:cTn id="30" dur="200" fill="hold"/>
                                        <p:tgtEl>
                                          <p:spTgt spid="11"/>
                                        </p:tgtEl>
                                        <p:attrNameLst>
                                          <p:attrName>ppt_w</p:attrName>
                                        </p:attrNameLst>
                                      </p:cBhvr>
                                      <p:tavLst>
                                        <p:tav tm="0">
                                          <p:val>
                                            <p:fltVal val="0"/>
                                          </p:val>
                                        </p:tav>
                                        <p:tav tm="100000">
                                          <p:val>
                                            <p:strVal val="#ppt_w"/>
                                          </p:val>
                                        </p:tav>
                                      </p:tavLst>
                                    </p:anim>
                                    <p:anim calcmode="lin" valueType="num">
                                      <p:cBhvr>
                                        <p:cTn id="31" dur="200" fill="hold"/>
                                        <p:tgtEl>
                                          <p:spTgt spid="1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whoosh.wav"/>
                                        </p:tgtEl>
                                      </p:cMediaNode>
                                    </p:audio>
                                  </p:subTnLst>
                                </p:cTn>
                              </p:par>
                            </p:childTnLst>
                          </p:cTn>
                        </p:par>
                        <p:par>
                          <p:cTn id="32" fill="hold" nodeType="afterGroup">
                            <p:stCondLst>
                              <p:cond delay="800"/>
                            </p:stCondLst>
                            <p:childTnLst>
                              <p:par>
                                <p:cTn id="33" presetID="17" presetClass="entr" presetSubtype="10" fill="hold" grpId="0" nodeType="afterEffect">
                                  <p:stCondLst>
                                    <p:cond delay="0"/>
                                  </p:stCondLst>
                                  <p:childTnLst>
                                    <p:set>
                                      <p:cBhvr>
                                        <p:cTn id="34" dur="1" fill="hold">
                                          <p:stCondLst>
                                            <p:cond delay="0"/>
                                          </p:stCondLst>
                                        </p:cTn>
                                        <p:tgtEl>
                                          <p:spTgt spid="8255"/>
                                        </p:tgtEl>
                                        <p:attrNameLst>
                                          <p:attrName>style.visibility</p:attrName>
                                        </p:attrNameLst>
                                      </p:cBhvr>
                                      <p:to>
                                        <p:strVal val="visible"/>
                                      </p:to>
                                    </p:set>
                                    <p:anim calcmode="lin" valueType="num">
                                      <p:cBhvr>
                                        <p:cTn id="35" dur="200" fill="hold"/>
                                        <p:tgtEl>
                                          <p:spTgt spid="8255"/>
                                        </p:tgtEl>
                                        <p:attrNameLst>
                                          <p:attrName>ppt_w</p:attrName>
                                        </p:attrNameLst>
                                      </p:cBhvr>
                                      <p:tavLst>
                                        <p:tav tm="0">
                                          <p:val>
                                            <p:fltVal val="0"/>
                                          </p:val>
                                        </p:tav>
                                        <p:tav tm="100000">
                                          <p:val>
                                            <p:strVal val="#ppt_w"/>
                                          </p:val>
                                        </p:tav>
                                      </p:tavLst>
                                    </p:anim>
                                    <p:anim calcmode="lin" valueType="num">
                                      <p:cBhvr>
                                        <p:cTn id="36" dur="200" fill="hold"/>
                                        <p:tgtEl>
                                          <p:spTgt spid="8255"/>
                                        </p:tgtEl>
                                        <p:attrNameLst>
                                          <p:attrName>ppt_h</p:attrName>
                                        </p:attrNameLst>
                                      </p:cBhvr>
                                      <p:tavLst>
                                        <p:tav tm="0">
                                          <p:val>
                                            <p:strVal val="#ppt_h"/>
                                          </p:val>
                                        </p:tav>
                                        <p:tav tm="100000">
                                          <p:val>
                                            <p:strVal val="#ppt_h"/>
                                          </p:val>
                                        </p:tav>
                                      </p:tavLst>
                                    </p:anim>
                                  </p:childTnLst>
                                </p:cTn>
                              </p:par>
                            </p:childTnLst>
                          </p:cTn>
                        </p:par>
                        <p:par>
                          <p:cTn id="37" fill="hold" nodeType="afterGroup">
                            <p:stCondLst>
                              <p:cond delay="1000"/>
                            </p:stCondLst>
                            <p:childTnLst>
                              <p:par>
                                <p:cTn id="38" presetID="4" presetClass="entr" presetSubtype="16"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ox(in)">
                                      <p:cBhvr>
                                        <p:cTn id="40" dur="200"/>
                                        <p:tgtEl>
                                          <p:spTgt spid="5"/>
                                        </p:tgtEl>
                                      </p:cBhvr>
                                    </p:animEffect>
                                  </p:childTnLst>
                                </p:cTn>
                              </p:par>
                            </p:childTnLst>
                          </p:cTn>
                        </p:par>
                        <p:par>
                          <p:cTn id="41" fill="hold" nodeType="afterGroup">
                            <p:stCondLst>
                              <p:cond delay="1200"/>
                            </p:stCondLst>
                            <p:childTnLst>
                              <p:par>
                                <p:cTn id="42" presetID="49" presetClass="entr" presetSubtype="0" decel="100000"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200" fill="hold"/>
                                        <p:tgtEl>
                                          <p:spTgt spid="9"/>
                                        </p:tgtEl>
                                        <p:attrNameLst>
                                          <p:attrName>ppt_w</p:attrName>
                                        </p:attrNameLst>
                                      </p:cBhvr>
                                      <p:tavLst>
                                        <p:tav tm="0">
                                          <p:val>
                                            <p:fltVal val="0"/>
                                          </p:val>
                                        </p:tav>
                                        <p:tav tm="100000">
                                          <p:val>
                                            <p:strVal val="#ppt_w"/>
                                          </p:val>
                                        </p:tav>
                                      </p:tavLst>
                                    </p:anim>
                                    <p:anim calcmode="lin" valueType="num">
                                      <p:cBhvr>
                                        <p:cTn id="45" dur="200" fill="hold"/>
                                        <p:tgtEl>
                                          <p:spTgt spid="9"/>
                                        </p:tgtEl>
                                        <p:attrNameLst>
                                          <p:attrName>ppt_h</p:attrName>
                                        </p:attrNameLst>
                                      </p:cBhvr>
                                      <p:tavLst>
                                        <p:tav tm="0">
                                          <p:val>
                                            <p:fltVal val="0"/>
                                          </p:val>
                                        </p:tav>
                                        <p:tav tm="100000">
                                          <p:val>
                                            <p:strVal val="#ppt_h"/>
                                          </p:val>
                                        </p:tav>
                                      </p:tavLst>
                                    </p:anim>
                                    <p:anim calcmode="lin" valueType="num">
                                      <p:cBhvr>
                                        <p:cTn id="46" dur="200" fill="hold"/>
                                        <p:tgtEl>
                                          <p:spTgt spid="9"/>
                                        </p:tgtEl>
                                        <p:attrNameLst>
                                          <p:attrName>style.rotation</p:attrName>
                                        </p:attrNameLst>
                                      </p:cBhvr>
                                      <p:tavLst>
                                        <p:tav tm="0">
                                          <p:val>
                                            <p:fltVal val="360"/>
                                          </p:val>
                                        </p:tav>
                                        <p:tav tm="100000">
                                          <p:val>
                                            <p:fltVal val="0"/>
                                          </p:val>
                                        </p:tav>
                                      </p:tavLst>
                                    </p:anim>
                                    <p:animEffect transition="in" filter="fade">
                                      <p:cBhvr>
                                        <p:cTn id="47" dur="200"/>
                                        <p:tgtEl>
                                          <p:spTgt spid="9"/>
                                        </p:tgtEl>
                                      </p:cBhvr>
                                    </p:animEffect>
                                  </p:childTnLst>
                                </p:cTn>
                              </p:par>
                            </p:childTnLst>
                          </p:cTn>
                        </p:par>
                        <p:par>
                          <p:cTn id="48" fill="hold" nodeType="afterGroup">
                            <p:stCondLst>
                              <p:cond delay="1400"/>
                            </p:stCondLst>
                            <p:childTnLst>
                              <p:par>
                                <p:cTn id="49" presetID="17" presetClass="entr" presetSubtype="8"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00" fill="hold"/>
                                        <p:tgtEl>
                                          <p:spTgt spid="13"/>
                                        </p:tgtEl>
                                        <p:attrNameLst>
                                          <p:attrName>ppt_x</p:attrName>
                                        </p:attrNameLst>
                                      </p:cBhvr>
                                      <p:tavLst>
                                        <p:tav tm="0">
                                          <p:val>
                                            <p:strVal val="#ppt_x-#ppt_w/2"/>
                                          </p:val>
                                        </p:tav>
                                        <p:tav tm="100000">
                                          <p:val>
                                            <p:strVal val="#ppt_x"/>
                                          </p:val>
                                        </p:tav>
                                      </p:tavLst>
                                    </p:anim>
                                    <p:anim calcmode="lin" valueType="num">
                                      <p:cBhvr>
                                        <p:cTn id="52" dur="200" fill="hold"/>
                                        <p:tgtEl>
                                          <p:spTgt spid="13"/>
                                        </p:tgtEl>
                                        <p:attrNameLst>
                                          <p:attrName>ppt_y</p:attrName>
                                        </p:attrNameLst>
                                      </p:cBhvr>
                                      <p:tavLst>
                                        <p:tav tm="0">
                                          <p:val>
                                            <p:strVal val="#ppt_y"/>
                                          </p:val>
                                        </p:tav>
                                        <p:tav tm="100000">
                                          <p:val>
                                            <p:strVal val="#ppt_y"/>
                                          </p:val>
                                        </p:tav>
                                      </p:tavLst>
                                    </p:anim>
                                    <p:anim calcmode="lin" valueType="num">
                                      <p:cBhvr>
                                        <p:cTn id="53" dur="200" fill="hold"/>
                                        <p:tgtEl>
                                          <p:spTgt spid="13"/>
                                        </p:tgtEl>
                                        <p:attrNameLst>
                                          <p:attrName>ppt_w</p:attrName>
                                        </p:attrNameLst>
                                      </p:cBhvr>
                                      <p:tavLst>
                                        <p:tav tm="0">
                                          <p:val>
                                            <p:fltVal val="0"/>
                                          </p:val>
                                        </p:tav>
                                        <p:tav tm="100000">
                                          <p:val>
                                            <p:strVal val="#ppt_w"/>
                                          </p:val>
                                        </p:tav>
                                      </p:tavLst>
                                    </p:anim>
                                    <p:anim calcmode="lin" valueType="num">
                                      <p:cBhvr>
                                        <p:cTn id="54" dur="200" fill="hold"/>
                                        <p:tgtEl>
                                          <p:spTgt spid="1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2" name="whoosh.wav"/>
                                        </p:tgtEl>
                                      </p:cMediaNode>
                                    </p:audio>
                                  </p:subTnLst>
                                </p:cTn>
                              </p:par>
                            </p:childTnLst>
                          </p:cTn>
                        </p:par>
                        <p:par>
                          <p:cTn id="55" fill="hold" nodeType="afterGroup">
                            <p:stCondLst>
                              <p:cond delay="1600"/>
                            </p:stCondLst>
                            <p:childTnLst>
                              <p:par>
                                <p:cTn id="56" presetID="17" presetClass="entr" presetSubtype="10" fill="hold" grpId="0"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200" fill="hold"/>
                                        <p:tgtEl>
                                          <p:spTgt spid="104"/>
                                        </p:tgtEl>
                                        <p:attrNameLst>
                                          <p:attrName>ppt_w</p:attrName>
                                        </p:attrNameLst>
                                      </p:cBhvr>
                                      <p:tavLst>
                                        <p:tav tm="0">
                                          <p:val>
                                            <p:fltVal val="0"/>
                                          </p:val>
                                        </p:tav>
                                        <p:tav tm="100000">
                                          <p:val>
                                            <p:strVal val="#ppt_w"/>
                                          </p:val>
                                        </p:tav>
                                      </p:tavLst>
                                    </p:anim>
                                    <p:anim calcmode="lin" valueType="num">
                                      <p:cBhvr>
                                        <p:cTn id="59" dur="200" fill="hold"/>
                                        <p:tgtEl>
                                          <p:spTgt spid="104"/>
                                        </p:tgtEl>
                                        <p:attrNameLst>
                                          <p:attrName>ppt_h</p:attrName>
                                        </p:attrNameLst>
                                      </p:cBhvr>
                                      <p:tavLst>
                                        <p:tav tm="0">
                                          <p:val>
                                            <p:strVal val="#ppt_h"/>
                                          </p:val>
                                        </p:tav>
                                        <p:tav tm="100000">
                                          <p:val>
                                            <p:strVal val="#ppt_h"/>
                                          </p:val>
                                        </p:tav>
                                      </p:tavLst>
                                    </p:anim>
                                  </p:childTnLst>
                                </p:cTn>
                              </p:par>
                            </p:childTnLst>
                          </p:cTn>
                        </p:par>
                        <p:par>
                          <p:cTn id="60" fill="hold" nodeType="afterGroup">
                            <p:stCondLst>
                              <p:cond delay="1800"/>
                            </p:stCondLst>
                            <p:childTnLst>
                              <p:par>
                                <p:cTn id="61" presetID="4" presetClass="entr" presetSubtype="16" fill="hold" nodeType="after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box(in)">
                                      <p:cBhvr>
                                        <p:cTn id="63" dur="200"/>
                                        <p:tgtEl>
                                          <p:spTgt spid="6"/>
                                        </p:tgtEl>
                                      </p:cBhvr>
                                    </p:animEffect>
                                  </p:childTnLst>
                                </p:cTn>
                              </p:par>
                            </p:childTnLst>
                          </p:cTn>
                        </p:par>
                        <p:par>
                          <p:cTn id="64" fill="hold" nodeType="afterGroup">
                            <p:stCondLst>
                              <p:cond delay="2000"/>
                            </p:stCondLst>
                            <p:childTnLst>
                              <p:par>
                                <p:cTn id="65" presetID="49" presetClass="entr" presetSubtype="0" decel="100000" fill="hold"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200" fill="hold"/>
                                        <p:tgtEl>
                                          <p:spTgt spid="10"/>
                                        </p:tgtEl>
                                        <p:attrNameLst>
                                          <p:attrName>ppt_w</p:attrName>
                                        </p:attrNameLst>
                                      </p:cBhvr>
                                      <p:tavLst>
                                        <p:tav tm="0">
                                          <p:val>
                                            <p:fltVal val="0"/>
                                          </p:val>
                                        </p:tav>
                                        <p:tav tm="100000">
                                          <p:val>
                                            <p:strVal val="#ppt_w"/>
                                          </p:val>
                                        </p:tav>
                                      </p:tavLst>
                                    </p:anim>
                                    <p:anim calcmode="lin" valueType="num">
                                      <p:cBhvr>
                                        <p:cTn id="68" dur="200" fill="hold"/>
                                        <p:tgtEl>
                                          <p:spTgt spid="10"/>
                                        </p:tgtEl>
                                        <p:attrNameLst>
                                          <p:attrName>ppt_h</p:attrName>
                                        </p:attrNameLst>
                                      </p:cBhvr>
                                      <p:tavLst>
                                        <p:tav tm="0">
                                          <p:val>
                                            <p:fltVal val="0"/>
                                          </p:val>
                                        </p:tav>
                                        <p:tav tm="100000">
                                          <p:val>
                                            <p:strVal val="#ppt_h"/>
                                          </p:val>
                                        </p:tav>
                                      </p:tavLst>
                                    </p:anim>
                                    <p:anim calcmode="lin" valueType="num">
                                      <p:cBhvr>
                                        <p:cTn id="69" dur="200" fill="hold"/>
                                        <p:tgtEl>
                                          <p:spTgt spid="10"/>
                                        </p:tgtEl>
                                        <p:attrNameLst>
                                          <p:attrName>style.rotation</p:attrName>
                                        </p:attrNameLst>
                                      </p:cBhvr>
                                      <p:tavLst>
                                        <p:tav tm="0">
                                          <p:val>
                                            <p:fltVal val="360"/>
                                          </p:val>
                                        </p:tav>
                                        <p:tav tm="100000">
                                          <p:val>
                                            <p:fltVal val="0"/>
                                          </p:val>
                                        </p:tav>
                                      </p:tavLst>
                                    </p:anim>
                                    <p:animEffect transition="in" filter="fade">
                                      <p:cBhvr>
                                        <p:cTn id="70" dur="200"/>
                                        <p:tgtEl>
                                          <p:spTgt spid="10"/>
                                        </p:tgtEl>
                                      </p:cBhvr>
                                    </p:animEffect>
                                  </p:childTnLst>
                                </p:cTn>
                              </p:par>
                            </p:childTnLst>
                          </p:cTn>
                        </p:par>
                        <p:par>
                          <p:cTn id="71" fill="hold" nodeType="afterGroup">
                            <p:stCondLst>
                              <p:cond delay="2200"/>
                            </p:stCondLst>
                            <p:childTnLst>
                              <p:par>
                                <p:cTn id="72" presetID="17" presetClass="entr" presetSubtype="8" fill="hold" nodeType="afterEffect">
                                  <p:stCondLst>
                                    <p:cond delay="0"/>
                                  </p:stCondLst>
                                  <p:childTnLst>
                                    <p:set>
                                      <p:cBhvr>
                                        <p:cTn id="73" dur="1" fill="hold">
                                          <p:stCondLst>
                                            <p:cond delay="0"/>
                                          </p:stCondLst>
                                        </p:cTn>
                                        <p:tgtEl>
                                          <p:spTgt spid="3"/>
                                        </p:tgtEl>
                                        <p:attrNameLst>
                                          <p:attrName>style.visibility</p:attrName>
                                        </p:attrNameLst>
                                      </p:cBhvr>
                                      <p:to>
                                        <p:strVal val="visible"/>
                                      </p:to>
                                    </p:set>
                                    <p:anim calcmode="lin" valueType="num">
                                      <p:cBhvr>
                                        <p:cTn id="74" dur="200" fill="hold"/>
                                        <p:tgtEl>
                                          <p:spTgt spid="3"/>
                                        </p:tgtEl>
                                        <p:attrNameLst>
                                          <p:attrName>ppt_x</p:attrName>
                                        </p:attrNameLst>
                                      </p:cBhvr>
                                      <p:tavLst>
                                        <p:tav tm="0">
                                          <p:val>
                                            <p:strVal val="#ppt_x-#ppt_w/2"/>
                                          </p:val>
                                        </p:tav>
                                        <p:tav tm="100000">
                                          <p:val>
                                            <p:strVal val="#ppt_x"/>
                                          </p:val>
                                        </p:tav>
                                      </p:tavLst>
                                    </p:anim>
                                    <p:anim calcmode="lin" valueType="num">
                                      <p:cBhvr>
                                        <p:cTn id="75" dur="200" fill="hold"/>
                                        <p:tgtEl>
                                          <p:spTgt spid="3"/>
                                        </p:tgtEl>
                                        <p:attrNameLst>
                                          <p:attrName>ppt_y</p:attrName>
                                        </p:attrNameLst>
                                      </p:cBhvr>
                                      <p:tavLst>
                                        <p:tav tm="0">
                                          <p:val>
                                            <p:strVal val="#ppt_y"/>
                                          </p:val>
                                        </p:tav>
                                        <p:tav tm="100000">
                                          <p:val>
                                            <p:strVal val="#ppt_y"/>
                                          </p:val>
                                        </p:tav>
                                      </p:tavLst>
                                    </p:anim>
                                    <p:anim calcmode="lin" valueType="num">
                                      <p:cBhvr>
                                        <p:cTn id="76" dur="200" fill="hold"/>
                                        <p:tgtEl>
                                          <p:spTgt spid="3"/>
                                        </p:tgtEl>
                                        <p:attrNameLst>
                                          <p:attrName>ppt_w</p:attrName>
                                        </p:attrNameLst>
                                      </p:cBhvr>
                                      <p:tavLst>
                                        <p:tav tm="0">
                                          <p:val>
                                            <p:fltVal val="0"/>
                                          </p:val>
                                        </p:tav>
                                        <p:tav tm="100000">
                                          <p:val>
                                            <p:strVal val="#ppt_w"/>
                                          </p:val>
                                        </p:tav>
                                      </p:tavLst>
                                    </p:anim>
                                    <p:anim calcmode="lin" valueType="num">
                                      <p:cBhvr>
                                        <p:cTn id="77" dur="200" fill="hold"/>
                                        <p:tgtEl>
                                          <p:spTgt spid="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72"/>
                                            </p:cond>
                                          </p:stCondLst>
                                          <p:endCondLst>
                                            <p:cond evt="onStopAudio" delay="0">
                                              <p:tgtEl>
                                                <p:sldTgt/>
                                              </p:tgtEl>
                                            </p:cond>
                                          </p:endCondLst>
                                        </p:cTn>
                                        <p:tgtEl>
                                          <p:sndTgt r:embed="rId2" name="whoosh.wav"/>
                                        </p:tgtEl>
                                      </p:cMediaNode>
                                    </p:audio>
                                  </p:subTnLst>
                                </p:cTn>
                              </p:par>
                            </p:childTnLst>
                          </p:cTn>
                        </p:par>
                        <p:par>
                          <p:cTn id="78" fill="hold" nodeType="afterGroup">
                            <p:stCondLst>
                              <p:cond delay="2400"/>
                            </p:stCondLst>
                            <p:childTnLst>
                              <p:par>
                                <p:cTn id="79" presetID="17" presetClass="entr" presetSubtype="10" fill="hold" grpId="0" nodeType="afterEffect">
                                  <p:stCondLst>
                                    <p:cond delay="0"/>
                                  </p:stCondLst>
                                  <p:childTnLst>
                                    <p:set>
                                      <p:cBhvr>
                                        <p:cTn id="80" dur="1" fill="hold">
                                          <p:stCondLst>
                                            <p:cond delay="0"/>
                                          </p:stCondLst>
                                        </p:cTn>
                                        <p:tgtEl>
                                          <p:spTgt spid="105"/>
                                        </p:tgtEl>
                                        <p:attrNameLst>
                                          <p:attrName>style.visibility</p:attrName>
                                        </p:attrNameLst>
                                      </p:cBhvr>
                                      <p:to>
                                        <p:strVal val="visible"/>
                                      </p:to>
                                    </p:set>
                                    <p:anim calcmode="lin" valueType="num">
                                      <p:cBhvr>
                                        <p:cTn id="81" dur="200" fill="hold"/>
                                        <p:tgtEl>
                                          <p:spTgt spid="105"/>
                                        </p:tgtEl>
                                        <p:attrNameLst>
                                          <p:attrName>ppt_w</p:attrName>
                                        </p:attrNameLst>
                                      </p:cBhvr>
                                      <p:tavLst>
                                        <p:tav tm="0">
                                          <p:val>
                                            <p:fltVal val="0"/>
                                          </p:val>
                                        </p:tav>
                                        <p:tav tm="100000">
                                          <p:val>
                                            <p:strVal val="#ppt_w"/>
                                          </p:val>
                                        </p:tav>
                                      </p:tavLst>
                                    </p:anim>
                                    <p:anim calcmode="lin" valueType="num">
                                      <p:cBhvr>
                                        <p:cTn id="82" dur="200" fill="hold"/>
                                        <p:tgtEl>
                                          <p:spTgt spid="105"/>
                                        </p:tgtEl>
                                        <p:attrNameLst>
                                          <p:attrName>ppt_h</p:attrName>
                                        </p:attrNameLst>
                                      </p:cBhvr>
                                      <p:tavLst>
                                        <p:tav tm="0">
                                          <p:val>
                                            <p:strVal val="#ppt_h"/>
                                          </p:val>
                                        </p:tav>
                                        <p:tav tm="100000">
                                          <p:val>
                                            <p:strVal val="#ppt_h"/>
                                          </p:val>
                                        </p:tav>
                                      </p:tavLst>
                                    </p:anim>
                                  </p:childTnLst>
                                </p:cTn>
                              </p:par>
                            </p:childTnLst>
                          </p:cTn>
                        </p:par>
                        <p:par>
                          <p:cTn id="83" fill="hold" nodeType="afterGroup">
                            <p:stCondLst>
                              <p:cond delay="2600"/>
                            </p:stCondLst>
                            <p:childTnLst>
                              <p:par>
                                <p:cTn id="84" presetID="4" presetClass="entr" presetSubtype="16" fill="hold" nodeType="afterEffect">
                                  <p:stCondLst>
                                    <p:cond delay="0"/>
                                  </p:stCondLst>
                                  <p:childTnLst>
                                    <p:set>
                                      <p:cBhvr>
                                        <p:cTn id="85" dur="1" fill="hold">
                                          <p:stCondLst>
                                            <p:cond delay="0"/>
                                          </p:stCondLst>
                                        </p:cTn>
                                        <p:tgtEl>
                                          <p:spTgt spid="7"/>
                                        </p:tgtEl>
                                        <p:attrNameLst>
                                          <p:attrName>style.visibility</p:attrName>
                                        </p:attrNameLst>
                                      </p:cBhvr>
                                      <p:to>
                                        <p:strVal val="visible"/>
                                      </p:to>
                                    </p:set>
                                    <p:animEffect transition="in" filter="box(in)">
                                      <p:cBhvr>
                                        <p:cTn id="86" dur="200"/>
                                        <p:tgtEl>
                                          <p:spTgt spid="7"/>
                                        </p:tgtEl>
                                      </p:cBhvr>
                                    </p:animEffect>
                                  </p:childTnLst>
                                </p:cTn>
                              </p:par>
                            </p:childTnLst>
                          </p:cTn>
                        </p:par>
                        <p:par>
                          <p:cTn id="87" fill="hold" nodeType="afterGroup">
                            <p:stCondLst>
                              <p:cond delay="2800"/>
                            </p:stCondLst>
                            <p:childTnLst>
                              <p:par>
                                <p:cTn id="88" presetID="49" presetClass="entr" presetSubtype="0" decel="100000" fill="hold" nodeType="afterEffect">
                                  <p:stCondLst>
                                    <p:cond delay="0"/>
                                  </p:stCondLst>
                                  <p:childTnLst>
                                    <p:set>
                                      <p:cBhvr>
                                        <p:cTn id="89" dur="1" fill="hold">
                                          <p:stCondLst>
                                            <p:cond delay="0"/>
                                          </p:stCondLst>
                                        </p:cTn>
                                        <p:tgtEl>
                                          <p:spTgt spid="12"/>
                                        </p:tgtEl>
                                        <p:attrNameLst>
                                          <p:attrName>style.visibility</p:attrName>
                                        </p:attrNameLst>
                                      </p:cBhvr>
                                      <p:to>
                                        <p:strVal val="visible"/>
                                      </p:to>
                                    </p:set>
                                    <p:anim calcmode="lin" valueType="num">
                                      <p:cBhvr>
                                        <p:cTn id="90" dur="200" fill="hold"/>
                                        <p:tgtEl>
                                          <p:spTgt spid="12"/>
                                        </p:tgtEl>
                                        <p:attrNameLst>
                                          <p:attrName>ppt_w</p:attrName>
                                        </p:attrNameLst>
                                      </p:cBhvr>
                                      <p:tavLst>
                                        <p:tav tm="0">
                                          <p:val>
                                            <p:fltVal val="0"/>
                                          </p:val>
                                        </p:tav>
                                        <p:tav tm="100000">
                                          <p:val>
                                            <p:strVal val="#ppt_w"/>
                                          </p:val>
                                        </p:tav>
                                      </p:tavLst>
                                    </p:anim>
                                    <p:anim calcmode="lin" valueType="num">
                                      <p:cBhvr>
                                        <p:cTn id="91" dur="200" fill="hold"/>
                                        <p:tgtEl>
                                          <p:spTgt spid="12"/>
                                        </p:tgtEl>
                                        <p:attrNameLst>
                                          <p:attrName>ppt_h</p:attrName>
                                        </p:attrNameLst>
                                      </p:cBhvr>
                                      <p:tavLst>
                                        <p:tav tm="0">
                                          <p:val>
                                            <p:fltVal val="0"/>
                                          </p:val>
                                        </p:tav>
                                        <p:tav tm="100000">
                                          <p:val>
                                            <p:strVal val="#ppt_h"/>
                                          </p:val>
                                        </p:tav>
                                      </p:tavLst>
                                    </p:anim>
                                    <p:anim calcmode="lin" valueType="num">
                                      <p:cBhvr>
                                        <p:cTn id="92" dur="200" fill="hold"/>
                                        <p:tgtEl>
                                          <p:spTgt spid="12"/>
                                        </p:tgtEl>
                                        <p:attrNameLst>
                                          <p:attrName>style.rotation</p:attrName>
                                        </p:attrNameLst>
                                      </p:cBhvr>
                                      <p:tavLst>
                                        <p:tav tm="0">
                                          <p:val>
                                            <p:fltVal val="360"/>
                                          </p:val>
                                        </p:tav>
                                        <p:tav tm="100000">
                                          <p:val>
                                            <p:fltVal val="0"/>
                                          </p:val>
                                        </p:tav>
                                      </p:tavLst>
                                    </p:anim>
                                    <p:animEffect transition="in" filter="fade">
                                      <p:cBhvr>
                                        <p:cTn id="93" dur="200"/>
                                        <p:tgtEl>
                                          <p:spTgt spid="12"/>
                                        </p:tgtEl>
                                      </p:cBhvr>
                                    </p:animEffect>
                                  </p:childTnLst>
                                </p:cTn>
                              </p:par>
                            </p:childTnLst>
                          </p:cTn>
                        </p:par>
                        <p:par>
                          <p:cTn id="94" fill="hold" nodeType="afterGroup">
                            <p:stCondLst>
                              <p:cond delay="3000"/>
                            </p:stCondLst>
                            <p:childTnLst>
                              <p:par>
                                <p:cTn id="95" presetID="17" presetClass="entr" presetSubtype="8" fill="hold" nodeType="afterEffect">
                                  <p:stCondLst>
                                    <p:cond delay="0"/>
                                  </p:stCondLst>
                                  <p:childTnLst>
                                    <p:set>
                                      <p:cBhvr>
                                        <p:cTn id="96" dur="1" fill="hold">
                                          <p:stCondLst>
                                            <p:cond delay="0"/>
                                          </p:stCondLst>
                                        </p:cTn>
                                        <p:tgtEl>
                                          <p:spTgt spid="8"/>
                                        </p:tgtEl>
                                        <p:attrNameLst>
                                          <p:attrName>style.visibility</p:attrName>
                                        </p:attrNameLst>
                                      </p:cBhvr>
                                      <p:to>
                                        <p:strVal val="visible"/>
                                      </p:to>
                                    </p:set>
                                    <p:anim calcmode="lin" valueType="num">
                                      <p:cBhvr>
                                        <p:cTn id="97" dur="200" fill="hold"/>
                                        <p:tgtEl>
                                          <p:spTgt spid="8"/>
                                        </p:tgtEl>
                                        <p:attrNameLst>
                                          <p:attrName>ppt_x</p:attrName>
                                        </p:attrNameLst>
                                      </p:cBhvr>
                                      <p:tavLst>
                                        <p:tav tm="0">
                                          <p:val>
                                            <p:strVal val="#ppt_x-#ppt_w/2"/>
                                          </p:val>
                                        </p:tav>
                                        <p:tav tm="100000">
                                          <p:val>
                                            <p:strVal val="#ppt_x"/>
                                          </p:val>
                                        </p:tav>
                                      </p:tavLst>
                                    </p:anim>
                                    <p:anim calcmode="lin" valueType="num">
                                      <p:cBhvr>
                                        <p:cTn id="98" dur="200" fill="hold"/>
                                        <p:tgtEl>
                                          <p:spTgt spid="8"/>
                                        </p:tgtEl>
                                        <p:attrNameLst>
                                          <p:attrName>ppt_y</p:attrName>
                                        </p:attrNameLst>
                                      </p:cBhvr>
                                      <p:tavLst>
                                        <p:tav tm="0">
                                          <p:val>
                                            <p:strVal val="#ppt_y"/>
                                          </p:val>
                                        </p:tav>
                                        <p:tav tm="100000">
                                          <p:val>
                                            <p:strVal val="#ppt_y"/>
                                          </p:val>
                                        </p:tav>
                                      </p:tavLst>
                                    </p:anim>
                                    <p:anim calcmode="lin" valueType="num">
                                      <p:cBhvr>
                                        <p:cTn id="99" dur="200" fill="hold"/>
                                        <p:tgtEl>
                                          <p:spTgt spid="8"/>
                                        </p:tgtEl>
                                        <p:attrNameLst>
                                          <p:attrName>ppt_w</p:attrName>
                                        </p:attrNameLst>
                                      </p:cBhvr>
                                      <p:tavLst>
                                        <p:tav tm="0">
                                          <p:val>
                                            <p:fltVal val="0"/>
                                          </p:val>
                                        </p:tav>
                                        <p:tav tm="100000">
                                          <p:val>
                                            <p:strVal val="#ppt_w"/>
                                          </p:val>
                                        </p:tav>
                                      </p:tavLst>
                                    </p:anim>
                                    <p:anim calcmode="lin" valueType="num">
                                      <p:cBhvr>
                                        <p:cTn id="100" dur="200" fill="hold"/>
                                        <p:tgtEl>
                                          <p:spTgt spid="8"/>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95"/>
                                            </p:cond>
                                          </p:stCondLst>
                                          <p:endCondLst>
                                            <p:cond evt="onStopAudio" delay="0">
                                              <p:tgtEl>
                                                <p:sldTgt/>
                                              </p:tgtEl>
                                            </p:cond>
                                          </p:endCondLst>
                                        </p:cTn>
                                        <p:tgtEl>
                                          <p:sndTgt r:embed="rId2" name="whoosh.wav"/>
                                        </p:tgtEl>
                                      </p:cMediaNode>
                                    </p:audio>
                                  </p:subTnLst>
                                </p:cTn>
                              </p:par>
                            </p:childTnLst>
                          </p:cTn>
                        </p:par>
                        <p:par>
                          <p:cTn id="101" fill="hold" nodeType="afterGroup">
                            <p:stCondLst>
                              <p:cond delay="3200"/>
                            </p:stCondLst>
                            <p:childTnLst>
                              <p:par>
                                <p:cTn id="102" presetID="4" presetClass="entr" presetSubtype="16"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Effect transition="in" filter="box(in)">
                                      <p:cBhvr>
                                        <p:cTn id="104" dur="2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5" restart="whenNotActive" fill="hold" evtFilter="cancelBubble" nodeType="interactiveSeq">
                <p:stCondLst>
                  <p:cond evt="onClick" delay="0">
                    <p:tgtEl>
                      <p:spTgt spid="116"/>
                    </p:tgtEl>
                  </p:cond>
                </p:stCondLst>
                <p:endSync evt="end" delay="0">
                  <p:rtn val="all"/>
                </p:endSync>
                <p:childTnLst>
                  <p:par>
                    <p:cTn id="106" fill="hold" nodeType="clickPar">
                      <p:stCondLst>
                        <p:cond delay="0"/>
                      </p:stCondLst>
                      <p:childTnLst>
                        <p:par>
                          <p:cTn id="107" fill="hold" nodeType="withGroup">
                            <p:stCondLst>
                              <p:cond delay="0"/>
                            </p:stCondLst>
                            <p:childTnLst>
                              <p:par>
                                <p:cTn id="108" presetID="26" presetClass="emph" presetSubtype="0" repeatCount="indefinite" fill="hold" nodeType="clickEffect">
                                  <p:stCondLst>
                                    <p:cond delay="0"/>
                                  </p:stCondLst>
                                  <p:endCondLst>
                                    <p:cond evt="onNext" delay="0">
                                      <p:tgtEl>
                                        <p:sldTgt/>
                                      </p:tgtEl>
                                    </p:cond>
                                  </p:endCondLst>
                                  <p:childTnLst>
                                    <p:animEffect transition="out" filter="fade">
                                      <p:cBhvr>
                                        <p:cTn id="109" dur="500" tmFilter="0, 0; .2, .5; .8, .5; 1, 0"/>
                                        <p:tgtEl>
                                          <p:spTgt spid="3"/>
                                        </p:tgtEl>
                                      </p:cBhvr>
                                    </p:animEffect>
                                    <p:animScale>
                                      <p:cBhvr>
                                        <p:cTn id="110" dur="250" autoRev="1" fill="hold"/>
                                        <p:tgtEl>
                                          <p:spTgt spid="3"/>
                                        </p:tgtEl>
                                      </p:cBhvr>
                                      <p:by x="105000" y="105000"/>
                                    </p:animScale>
                                  </p:childTnLst>
                                </p:cTn>
                              </p:par>
                            </p:childTnLst>
                          </p:cTn>
                        </p:par>
                      </p:childTnLst>
                    </p:cTn>
                  </p:par>
                </p:childTnLst>
              </p:cTn>
              <p:nextCondLst>
                <p:cond evt="onClick" delay="0">
                  <p:tgtEl>
                    <p:spTgt spid="116"/>
                  </p:tgtEl>
                </p:cond>
              </p:nextCondLst>
            </p:seq>
          </p:childTnLst>
        </p:cTn>
      </p:par>
    </p:tnLst>
    <p:bldLst>
      <p:bldP spid="8255" grpId="0" animBg="1"/>
      <p:bldP spid="103" grpId="0" animBg="1"/>
      <p:bldP spid="104" grpId="0" animBg="1"/>
      <p:bldP spid="10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5" name="Rectangle 63"/>
          <p:cNvSpPr>
            <a:spLocks noChangeArrowheads="1"/>
          </p:cNvSpPr>
          <p:nvPr/>
        </p:nvSpPr>
        <p:spPr bwMode="gray">
          <a:xfrm rot="5400000">
            <a:off x="1061554" y="2850984"/>
            <a:ext cx="866775" cy="180232"/>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03" name="Rectangle 63"/>
          <p:cNvSpPr>
            <a:spLocks noChangeArrowheads="1"/>
          </p:cNvSpPr>
          <p:nvPr/>
        </p:nvSpPr>
        <p:spPr bwMode="gray">
          <a:xfrm rot="5400000">
            <a:off x="1028904" y="1792543"/>
            <a:ext cx="866775" cy="180232"/>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04" name="Rectangle 63"/>
          <p:cNvSpPr>
            <a:spLocks noChangeArrowheads="1"/>
          </p:cNvSpPr>
          <p:nvPr/>
        </p:nvSpPr>
        <p:spPr bwMode="gray">
          <a:xfrm rot="5400000">
            <a:off x="1070692" y="3966670"/>
            <a:ext cx="866775" cy="180232"/>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05" name="Rectangle 63"/>
          <p:cNvSpPr>
            <a:spLocks noChangeArrowheads="1"/>
          </p:cNvSpPr>
          <p:nvPr/>
        </p:nvSpPr>
        <p:spPr bwMode="gray">
          <a:xfrm rot="5400000">
            <a:off x="1052076" y="5072791"/>
            <a:ext cx="866775" cy="180232"/>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nvGrpSpPr>
          <p:cNvPr id="2" name="Group 74"/>
          <p:cNvGrpSpPr>
            <a:grpSpLocks/>
          </p:cNvGrpSpPr>
          <p:nvPr/>
        </p:nvGrpSpPr>
        <p:grpSpPr bwMode="auto">
          <a:xfrm rot="5400000">
            <a:off x="1229333" y="2117089"/>
            <a:ext cx="416349" cy="493822"/>
            <a:chOff x="1872" y="1723"/>
            <a:chExt cx="2014" cy="1818"/>
          </a:xfrm>
        </p:grpSpPr>
        <p:sp>
          <p:nvSpPr>
            <p:cNvPr id="8267" name="AutoShape 75"/>
            <p:cNvSpPr>
              <a:spLocks noChangeArrowheads="1"/>
            </p:cNvSpPr>
            <p:nvPr/>
          </p:nvSpPr>
          <p:spPr bwMode="gray">
            <a:xfrm rot="16200000" flipH="1">
              <a:off x="1821"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68" name="AutoShape 76"/>
            <p:cNvSpPr>
              <a:spLocks noChangeArrowheads="1"/>
            </p:cNvSpPr>
            <p:nvPr/>
          </p:nvSpPr>
          <p:spPr bwMode="gray">
            <a:xfrm rot="5400000" flipH="1">
              <a:off x="3627" y="2391"/>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69" name="AutoShape 77"/>
            <p:cNvSpPr>
              <a:spLocks noChangeArrowheads="1"/>
            </p:cNvSpPr>
            <p:nvPr/>
          </p:nvSpPr>
          <p:spPr bwMode="gray">
            <a:xfrm rot="10800000" flipH="1">
              <a:off x="2725" y="333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428"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3429"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72" name="Oval 80"/>
            <p:cNvSpPr>
              <a:spLocks noChangeArrowheads="1"/>
            </p:cNvSpPr>
            <p:nvPr/>
          </p:nvSpPr>
          <p:spPr bwMode="gray">
            <a:xfrm>
              <a:off x="2254" y="1723"/>
              <a:ext cx="1257" cy="181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3431" name="Oval 81"/>
            <p:cNvSpPr>
              <a:spLocks noChangeArrowheads="1"/>
            </p:cNvSpPr>
            <p:nvPr/>
          </p:nvSpPr>
          <p:spPr bwMode="gray">
            <a:xfrm>
              <a:off x="2257" y="1723"/>
              <a:ext cx="1257" cy="1816"/>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74" name="Oval 82"/>
            <p:cNvSpPr>
              <a:spLocks noChangeArrowheads="1"/>
            </p:cNvSpPr>
            <p:nvPr/>
          </p:nvSpPr>
          <p:spPr bwMode="gray">
            <a:xfrm>
              <a:off x="2338" y="1723"/>
              <a:ext cx="1097" cy="1816"/>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3433" name="Oval 83"/>
            <p:cNvSpPr>
              <a:spLocks noChangeArrowheads="1"/>
            </p:cNvSpPr>
            <p:nvPr/>
          </p:nvSpPr>
          <p:spPr bwMode="gray">
            <a:xfrm>
              <a:off x="2337" y="1723"/>
              <a:ext cx="1096" cy="1816"/>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3" name="Group 5"/>
          <p:cNvGrpSpPr>
            <a:grpSpLocks/>
          </p:cNvGrpSpPr>
          <p:nvPr/>
        </p:nvGrpSpPr>
        <p:grpSpPr bwMode="auto">
          <a:xfrm>
            <a:off x="1924605" y="5323139"/>
            <a:ext cx="9324010" cy="746888"/>
            <a:chOff x="384" y="1344"/>
            <a:chExt cx="3072" cy="381"/>
          </a:xfrm>
        </p:grpSpPr>
        <p:sp>
          <p:nvSpPr>
            <p:cNvPr id="8198" name="AutoShape 6"/>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853410">
                <a:defRPr/>
              </a:pPr>
              <a:endParaRPr lang="vi-VN" sz="1680">
                <a:solidFill>
                  <a:srgbClr val="000000"/>
                </a:solidFill>
              </a:endParaRPr>
            </a:p>
          </p:txBody>
        </p:sp>
        <p:sp>
          <p:nvSpPr>
            <p:cNvPr id="13421" name="AutoShape 7"/>
            <p:cNvSpPr>
              <a:spLocks noChangeArrowheads="1"/>
            </p:cNvSpPr>
            <p:nvPr/>
          </p:nvSpPr>
          <p:spPr bwMode="gray">
            <a:xfrm>
              <a:off x="448" y="1379"/>
              <a:ext cx="271" cy="331"/>
            </a:xfrm>
            <a:prstGeom prst="roundRect">
              <a:avLst>
                <a:gd name="adj" fmla="val 11921"/>
              </a:avLst>
            </a:prstGeom>
            <a:solidFill>
              <a:srgbClr val="002060"/>
            </a:solidFill>
            <a:ln w="38100">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00" name="Freeform 8"/>
            <p:cNvSpPr>
              <a:spLocks/>
            </p:cNvSpPr>
            <p:nvPr/>
          </p:nvSpPr>
          <p:spPr bwMode="gray">
            <a:xfrm>
              <a:off x="488" y="1399"/>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defTabSz="853410">
                <a:defRPr/>
              </a:pPr>
              <a:endParaRPr lang="vi-VN" sz="1680">
                <a:solidFill>
                  <a:srgbClr val="000000"/>
                </a:solidFill>
              </a:endParaRPr>
            </a:p>
          </p:txBody>
        </p:sp>
        <p:sp>
          <p:nvSpPr>
            <p:cNvPr id="8201" name="Text Box 9"/>
            <p:cNvSpPr txBox="1">
              <a:spLocks noChangeArrowheads="1"/>
            </p:cNvSpPr>
            <p:nvPr/>
          </p:nvSpPr>
          <p:spPr bwMode="gray">
            <a:xfrm>
              <a:off x="478" y="1383"/>
              <a:ext cx="211" cy="252"/>
            </a:xfrm>
            <a:prstGeom prst="rect">
              <a:avLst/>
            </a:prstGeom>
            <a:noFill/>
            <a:ln w="9525" algn="ctr">
              <a:noFill/>
              <a:miter lim="800000"/>
              <a:headEnd/>
              <a:tailEnd/>
            </a:ln>
            <a:effectLst>
              <a:outerShdw dist="35921" dir="2700000" algn="ctr" rotWithShape="0">
                <a:schemeClr val="tx1"/>
              </a:outerShdw>
            </a:effec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defTabSz="853410" fontAlgn="base">
                <a:spcBef>
                  <a:spcPct val="0"/>
                </a:spcBef>
                <a:spcAft>
                  <a:spcPct val="0"/>
                </a:spcAft>
                <a:defRPr/>
              </a:pPr>
              <a:r>
                <a:rPr lang="en-US" sz="2613" b="1">
                  <a:solidFill>
                    <a:srgbClr val="FF0000"/>
                  </a:solidFill>
                  <a:effectLst>
                    <a:outerShdw blurRad="38100" dist="38100" dir="2700000" algn="tl">
                      <a:srgbClr val="000000"/>
                    </a:outerShdw>
                  </a:effectLst>
                  <a:latin typeface="Times New Roman" pitchFamily="18" charset="0"/>
                </a:rPr>
                <a:t>D</a:t>
              </a:r>
            </a:p>
          </p:txBody>
        </p:sp>
        <p:sp>
          <p:nvSpPr>
            <p:cNvPr id="13424" name="Text Box 10"/>
            <p:cNvSpPr txBox="1">
              <a:spLocks noChangeArrowheads="1"/>
            </p:cNvSpPr>
            <p:nvPr/>
          </p:nvSpPr>
          <p:spPr bwMode="gray">
            <a:xfrm>
              <a:off x="715" y="1378"/>
              <a:ext cx="259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31562" fontAlgn="base">
                <a:spcBef>
                  <a:spcPct val="0"/>
                </a:spcBef>
                <a:spcAft>
                  <a:spcPct val="0"/>
                </a:spcAft>
                <a:defRPr/>
              </a:pPr>
              <a:r>
                <a:rPr lang="en-US" sz="1867" b="1" dirty="0" err="1">
                  <a:solidFill>
                    <a:srgbClr val="0000FF"/>
                  </a:solidFill>
                  <a:latin typeface="Times New Roman" pitchFamily="18" charset="0"/>
                  <a:cs typeface="Times New Roman" pitchFamily="18" charset="0"/>
                </a:rPr>
                <a:t>Nói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với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bố</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mẹ</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về</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sự</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việc</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nhờ</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bố</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mẹ</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nói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với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chú</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ấy</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không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được</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đưa</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lên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mạng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mà</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chỉ</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để</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xem</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mỗi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khi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họp</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gia</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đình</a:t>
              </a:r>
              <a:endParaRPr lang="en-US" sz="1867" b="1" dirty="0">
                <a:solidFill>
                  <a:srgbClr val="0000FF"/>
                </a:solidFill>
                <a:latin typeface="Times New Roman" pitchFamily="18" charset="0"/>
                <a:cs typeface="Times New Roman" pitchFamily="18" charset="0"/>
              </a:endParaRPr>
            </a:p>
          </p:txBody>
        </p:sp>
      </p:grpSp>
      <p:grpSp>
        <p:nvGrpSpPr>
          <p:cNvPr id="4" name="Group 27"/>
          <p:cNvGrpSpPr>
            <a:grpSpLocks/>
          </p:cNvGrpSpPr>
          <p:nvPr/>
        </p:nvGrpSpPr>
        <p:grpSpPr bwMode="auto">
          <a:xfrm rot="5400000">
            <a:off x="974630" y="1765390"/>
            <a:ext cx="926042" cy="1173512"/>
            <a:chOff x="1872" y="1824"/>
            <a:chExt cx="2014" cy="1821"/>
          </a:xfrm>
        </p:grpSpPr>
        <p:sp>
          <p:nvSpPr>
            <p:cNvPr id="8220" name="AutoShape 28"/>
            <p:cNvSpPr>
              <a:spLocks noChangeArrowheads="1"/>
            </p:cNvSpPr>
            <p:nvPr/>
          </p:nvSpPr>
          <p:spPr bwMode="gray">
            <a:xfrm rot="16200000" flipH="1">
              <a:off x="1821" y="257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21" name="AutoShape 2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22" name="AutoShape 3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414" name="Oval 3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3415" name="Oval 3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25" name="Oval 33"/>
            <p:cNvSpPr>
              <a:spLocks noChangeArrowheads="1"/>
            </p:cNvSpPr>
            <p:nvPr/>
          </p:nvSpPr>
          <p:spPr bwMode="gray">
            <a:xfrm>
              <a:off x="2602" y="2250"/>
              <a:ext cx="565" cy="76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3417" name="Oval 34"/>
            <p:cNvSpPr>
              <a:spLocks noChangeArrowheads="1"/>
            </p:cNvSpPr>
            <p:nvPr/>
          </p:nvSpPr>
          <p:spPr bwMode="gray">
            <a:xfrm>
              <a:off x="2602" y="2250"/>
              <a:ext cx="565" cy="766"/>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27" name="Oval 35"/>
            <p:cNvSpPr>
              <a:spLocks noChangeArrowheads="1"/>
            </p:cNvSpPr>
            <p:nvPr/>
          </p:nvSpPr>
          <p:spPr bwMode="gray">
            <a:xfrm>
              <a:off x="2336" y="2250"/>
              <a:ext cx="1096" cy="766"/>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3419" name="Oval 36"/>
            <p:cNvSpPr>
              <a:spLocks noChangeArrowheads="1"/>
            </p:cNvSpPr>
            <p:nvPr/>
          </p:nvSpPr>
          <p:spPr bwMode="gray">
            <a:xfrm>
              <a:off x="2337" y="2250"/>
              <a:ext cx="1096" cy="766"/>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5" name="Group 74"/>
          <p:cNvGrpSpPr>
            <a:grpSpLocks/>
          </p:cNvGrpSpPr>
          <p:nvPr/>
        </p:nvGrpSpPr>
        <p:grpSpPr bwMode="auto">
          <a:xfrm rot="5400000">
            <a:off x="1229332" y="3250565"/>
            <a:ext cx="416348" cy="493822"/>
            <a:chOff x="1872" y="1723"/>
            <a:chExt cx="2014" cy="1818"/>
          </a:xfrm>
        </p:grpSpPr>
        <p:sp>
          <p:nvSpPr>
            <p:cNvPr id="94" name="AutoShape 75"/>
            <p:cNvSpPr>
              <a:spLocks noChangeArrowheads="1"/>
            </p:cNvSpPr>
            <p:nvPr/>
          </p:nvSpPr>
          <p:spPr bwMode="gray">
            <a:xfrm rot="16200000" flipH="1">
              <a:off x="1821"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95" name="AutoShape 76"/>
            <p:cNvSpPr>
              <a:spLocks noChangeArrowheads="1"/>
            </p:cNvSpPr>
            <p:nvPr/>
          </p:nvSpPr>
          <p:spPr bwMode="gray">
            <a:xfrm rot="5400000" flipH="1">
              <a:off x="3627" y="2391"/>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96" name="AutoShape 77"/>
            <p:cNvSpPr>
              <a:spLocks noChangeArrowheads="1"/>
            </p:cNvSpPr>
            <p:nvPr/>
          </p:nvSpPr>
          <p:spPr bwMode="gray">
            <a:xfrm rot="10800000" flipH="1">
              <a:off x="2725" y="333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405"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3406"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99" name="Oval 80"/>
            <p:cNvSpPr>
              <a:spLocks noChangeArrowheads="1"/>
            </p:cNvSpPr>
            <p:nvPr/>
          </p:nvSpPr>
          <p:spPr bwMode="gray">
            <a:xfrm>
              <a:off x="2254" y="1723"/>
              <a:ext cx="1257" cy="181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3408" name="Oval 81"/>
            <p:cNvSpPr>
              <a:spLocks noChangeArrowheads="1"/>
            </p:cNvSpPr>
            <p:nvPr/>
          </p:nvSpPr>
          <p:spPr bwMode="gray">
            <a:xfrm>
              <a:off x="2257" y="1723"/>
              <a:ext cx="1257" cy="1816"/>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01" name="Oval 82"/>
            <p:cNvSpPr>
              <a:spLocks noChangeArrowheads="1"/>
            </p:cNvSpPr>
            <p:nvPr/>
          </p:nvSpPr>
          <p:spPr bwMode="gray">
            <a:xfrm>
              <a:off x="2338" y="1723"/>
              <a:ext cx="1097" cy="1816"/>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3410" name="Oval 83"/>
            <p:cNvSpPr>
              <a:spLocks noChangeArrowheads="1"/>
            </p:cNvSpPr>
            <p:nvPr/>
          </p:nvSpPr>
          <p:spPr bwMode="gray">
            <a:xfrm>
              <a:off x="2337" y="1723"/>
              <a:ext cx="1096" cy="1816"/>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6" name="Group 74"/>
          <p:cNvGrpSpPr>
            <a:grpSpLocks/>
          </p:cNvGrpSpPr>
          <p:nvPr/>
        </p:nvGrpSpPr>
        <p:grpSpPr bwMode="auto">
          <a:xfrm rot="5400000">
            <a:off x="1229332" y="4367742"/>
            <a:ext cx="416348" cy="493822"/>
            <a:chOff x="1872" y="1723"/>
            <a:chExt cx="2014" cy="1818"/>
          </a:xfrm>
        </p:grpSpPr>
        <p:sp>
          <p:nvSpPr>
            <p:cNvPr id="107" name="AutoShape 75"/>
            <p:cNvSpPr>
              <a:spLocks noChangeArrowheads="1"/>
            </p:cNvSpPr>
            <p:nvPr/>
          </p:nvSpPr>
          <p:spPr bwMode="gray">
            <a:xfrm rot="16200000" flipH="1">
              <a:off x="1821"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08" name="AutoShape 76"/>
            <p:cNvSpPr>
              <a:spLocks noChangeArrowheads="1"/>
            </p:cNvSpPr>
            <p:nvPr/>
          </p:nvSpPr>
          <p:spPr bwMode="gray">
            <a:xfrm rot="5400000" flipH="1">
              <a:off x="3627" y="2391"/>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09" name="AutoShape 77"/>
            <p:cNvSpPr>
              <a:spLocks noChangeArrowheads="1"/>
            </p:cNvSpPr>
            <p:nvPr/>
          </p:nvSpPr>
          <p:spPr bwMode="gray">
            <a:xfrm rot="10800000" flipH="1">
              <a:off x="2725" y="333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396"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3397"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12" name="Oval 80"/>
            <p:cNvSpPr>
              <a:spLocks noChangeArrowheads="1"/>
            </p:cNvSpPr>
            <p:nvPr/>
          </p:nvSpPr>
          <p:spPr bwMode="gray">
            <a:xfrm>
              <a:off x="2254" y="1723"/>
              <a:ext cx="1257" cy="181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3399" name="Oval 81"/>
            <p:cNvSpPr>
              <a:spLocks noChangeArrowheads="1"/>
            </p:cNvSpPr>
            <p:nvPr/>
          </p:nvSpPr>
          <p:spPr bwMode="gray">
            <a:xfrm>
              <a:off x="2257" y="1723"/>
              <a:ext cx="1257" cy="1816"/>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14" name="Oval 82"/>
            <p:cNvSpPr>
              <a:spLocks noChangeArrowheads="1"/>
            </p:cNvSpPr>
            <p:nvPr/>
          </p:nvSpPr>
          <p:spPr bwMode="gray">
            <a:xfrm>
              <a:off x="2338" y="1723"/>
              <a:ext cx="1097" cy="1816"/>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3401" name="Oval 83"/>
            <p:cNvSpPr>
              <a:spLocks noChangeArrowheads="1"/>
            </p:cNvSpPr>
            <p:nvPr/>
          </p:nvSpPr>
          <p:spPr bwMode="gray">
            <a:xfrm>
              <a:off x="2337" y="1723"/>
              <a:ext cx="1096" cy="1816"/>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7" name="Group 74"/>
          <p:cNvGrpSpPr>
            <a:grpSpLocks/>
          </p:cNvGrpSpPr>
          <p:nvPr/>
        </p:nvGrpSpPr>
        <p:grpSpPr bwMode="auto">
          <a:xfrm rot="5400000">
            <a:off x="1229332" y="5434542"/>
            <a:ext cx="416348" cy="493822"/>
            <a:chOff x="1872" y="1723"/>
            <a:chExt cx="2014" cy="1818"/>
          </a:xfrm>
        </p:grpSpPr>
        <p:sp>
          <p:nvSpPr>
            <p:cNvPr id="117" name="AutoShape 75"/>
            <p:cNvSpPr>
              <a:spLocks noChangeArrowheads="1"/>
            </p:cNvSpPr>
            <p:nvPr/>
          </p:nvSpPr>
          <p:spPr bwMode="gray">
            <a:xfrm rot="16200000" flipH="1">
              <a:off x="1821"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18" name="AutoShape 76"/>
            <p:cNvSpPr>
              <a:spLocks noChangeArrowheads="1"/>
            </p:cNvSpPr>
            <p:nvPr/>
          </p:nvSpPr>
          <p:spPr bwMode="gray">
            <a:xfrm rot="5400000" flipH="1">
              <a:off x="3627" y="2391"/>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19" name="AutoShape 77"/>
            <p:cNvSpPr>
              <a:spLocks noChangeArrowheads="1"/>
            </p:cNvSpPr>
            <p:nvPr/>
          </p:nvSpPr>
          <p:spPr bwMode="gray">
            <a:xfrm rot="10800000" flipH="1">
              <a:off x="2725" y="333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387"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3388"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22" name="Oval 80"/>
            <p:cNvSpPr>
              <a:spLocks noChangeArrowheads="1"/>
            </p:cNvSpPr>
            <p:nvPr/>
          </p:nvSpPr>
          <p:spPr bwMode="gray">
            <a:xfrm>
              <a:off x="2254" y="1723"/>
              <a:ext cx="1257" cy="181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3390" name="Oval 81"/>
            <p:cNvSpPr>
              <a:spLocks noChangeArrowheads="1"/>
            </p:cNvSpPr>
            <p:nvPr/>
          </p:nvSpPr>
          <p:spPr bwMode="gray">
            <a:xfrm>
              <a:off x="2257" y="1723"/>
              <a:ext cx="1257" cy="1816"/>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24" name="Oval 82"/>
            <p:cNvSpPr>
              <a:spLocks noChangeArrowheads="1"/>
            </p:cNvSpPr>
            <p:nvPr/>
          </p:nvSpPr>
          <p:spPr bwMode="gray">
            <a:xfrm>
              <a:off x="2338" y="1723"/>
              <a:ext cx="1097" cy="1816"/>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3392" name="Oval 83"/>
            <p:cNvSpPr>
              <a:spLocks noChangeArrowheads="1"/>
            </p:cNvSpPr>
            <p:nvPr/>
          </p:nvSpPr>
          <p:spPr bwMode="gray">
            <a:xfrm>
              <a:off x="2337" y="1723"/>
              <a:ext cx="1096" cy="1816"/>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8" name="Group 11"/>
          <p:cNvGrpSpPr>
            <a:grpSpLocks/>
          </p:cNvGrpSpPr>
          <p:nvPr/>
        </p:nvGrpSpPr>
        <p:grpSpPr bwMode="auto">
          <a:xfrm>
            <a:off x="2038407" y="3134482"/>
            <a:ext cx="9406492" cy="573405"/>
            <a:chOff x="508" y="2112"/>
            <a:chExt cx="3072" cy="387"/>
          </a:xfrm>
        </p:grpSpPr>
        <p:sp>
          <p:nvSpPr>
            <p:cNvPr id="8204" name="AutoShape 12"/>
            <p:cNvSpPr>
              <a:spLocks noChangeArrowheads="1"/>
            </p:cNvSpPr>
            <p:nvPr/>
          </p:nvSpPr>
          <p:spPr bwMode="gray">
            <a:xfrm>
              <a:off x="508" y="2112"/>
              <a:ext cx="3072"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853410">
                <a:defRPr/>
              </a:pPr>
              <a:endParaRPr lang="vi-VN" sz="1680">
                <a:solidFill>
                  <a:srgbClr val="000000"/>
                </a:solidFill>
              </a:endParaRPr>
            </a:p>
          </p:txBody>
        </p:sp>
        <p:sp>
          <p:nvSpPr>
            <p:cNvPr id="8205" name="AutoShape 13"/>
            <p:cNvSpPr>
              <a:spLocks noChangeArrowheads="1"/>
            </p:cNvSpPr>
            <p:nvPr/>
          </p:nvSpPr>
          <p:spPr bwMode="gray">
            <a:xfrm>
              <a:off x="514" y="2147"/>
              <a:ext cx="272" cy="352"/>
            </a:xfrm>
            <a:prstGeom prst="roundRect">
              <a:avLst>
                <a:gd name="adj" fmla="val 11921"/>
              </a:avLst>
            </a:prstGeom>
            <a:solidFill>
              <a:srgbClr val="002060"/>
            </a:solidFill>
            <a:ln w="38100">
              <a:solidFill>
                <a:schemeClr val="bg1"/>
              </a:solidFill>
              <a:round/>
              <a:headEnd/>
              <a:tailEnd/>
            </a:ln>
            <a:effectLst/>
          </p:spPr>
          <p:txBody>
            <a:bodyPr wrap="none" anchor="ctr"/>
            <a:lstStyle/>
            <a:p>
              <a:pPr defTabSz="853410">
                <a:defRPr/>
              </a:pPr>
              <a:endParaRPr lang="vi-VN" sz="1680">
                <a:solidFill>
                  <a:srgbClr val="000000"/>
                </a:solidFill>
              </a:endParaRPr>
            </a:p>
          </p:txBody>
        </p:sp>
        <p:sp>
          <p:nvSpPr>
            <p:cNvPr id="8206"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defTabSz="853410">
                <a:defRPr/>
              </a:pPr>
              <a:endParaRPr lang="vi-VN" sz="1680">
                <a:solidFill>
                  <a:srgbClr val="000000"/>
                </a:solidFill>
              </a:endParaRPr>
            </a:p>
          </p:txBody>
        </p:sp>
        <p:sp>
          <p:nvSpPr>
            <p:cNvPr id="8207" name="Text Box 15"/>
            <p:cNvSpPr txBox="1">
              <a:spLocks noChangeArrowheads="1"/>
            </p:cNvSpPr>
            <p:nvPr/>
          </p:nvSpPr>
          <p:spPr bwMode="gray">
            <a:xfrm>
              <a:off x="591" y="2139"/>
              <a:ext cx="133" cy="334"/>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defTabSz="853410" fontAlgn="base">
                <a:spcBef>
                  <a:spcPct val="0"/>
                </a:spcBef>
                <a:spcAft>
                  <a:spcPct val="0"/>
                </a:spcAft>
                <a:defRPr/>
              </a:pPr>
              <a:r>
                <a:rPr lang="en-US" sz="2613" b="1">
                  <a:solidFill>
                    <a:srgbClr val="FF0000"/>
                  </a:solidFill>
                  <a:effectLst>
                    <a:outerShdw blurRad="38100" dist="38100" dir="2700000" algn="tl">
                      <a:srgbClr val="000000"/>
                    </a:outerShdw>
                  </a:effectLst>
                  <a:latin typeface="Times New Roman" pitchFamily="18" charset="0"/>
                </a:rPr>
                <a:t>B</a:t>
              </a:r>
            </a:p>
          </p:txBody>
        </p:sp>
        <p:sp>
          <p:nvSpPr>
            <p:cNvPr id="13383" name="Text Box 16"/>
            <p:cNvSpPr txBox="1">
              <a:spLocks noChangeArrowheads="1"/>
            </p:cNvSpPr>
            <p:nvPr/>
          </p:nvSpPr>
          <p:spPr bwMode="gray">
            <a:xfrm>
              <a:off x="786" y="2197"/>
              <a:ext cx="2762"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31562" fontAlgn="base">
                <a:spcBef>
                  <a:spcPct val="0"/>
                </a:spcBef>
                <a:spcAft>
                  <a:spcPct val="0"/>
                </a:spcAft>
                <a:defRPr/>
              </a:pPr>
              <a:r>
                <a:rPr lang="en-US" sz="1867" b="1" dirty="0" err="1">
                  <a:solidFill>
                    <a:srgbClr val="0000FF"/>
                  </a:solidFill>
                  <a:latin typeface="Times New Roman" pitchFamily="18" charset="0"/>
                  <a:cs typeface="Times New Roman" pitchFamily="18" charset="0"/>
                </a:rPr>
                <a:t>Cứ</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để</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chú</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ấy</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đưa</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lên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mạng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nếu</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có</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việc</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gì</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thì</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sẽ</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yêu</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cầu</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chú</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ấy</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xóa</a:t>
              </a:r>
              <a:endParaRPr lang="en-US" sz="1867" b="1" dirty="0">
                <a:solidFill>
                  <a:srgbClr val="0000FF"/>
                </a:solidFill>
                <a:latin typeface="Times New Roman" pitchFamily="18" charset="0"/>
                <a:cs typeface="Times New Roman" pitchFamily="18" charset="0"/>
              </a:endParaRPr>
            </a:p>
          </p:txBody>
        </p:sp>
      </p:grpSp>
      <p:grpSp>
        <p:nvGrpSpPr>
          <p:cNvPr id="9" name="Group 37"/>
          <p:cNvGrpSpPr>
            <a:grpSpLocks/>
          </p:cNvGrpSpPr>
          <p:nvPr/>
        </p:nvGrpSpPr>
        <p:grpSpPr bwMode="auto">
          <a:xfrm rot="5400000">
            <a:off x="1004263" y="2898865"/>
            <a:ext cx="926041" cy="1173512"/>
            <a:chOff x="1872" y="1824"/>
            <a:chExt cx="2014" cy="1821"/>
          </a:xfrm>
        </p:grpSpPr>
        <p:sp>
          <p:nvSpPr>
            <p:cNvPr id="8230" name="AutoShape 38"/>
            <p:cNvSpPr>
              <a:spLocks noChangeArrowheads="1"/>
            </p:cNvSpPr>
            <p:nvPr/>
          </p:nvSpPr>
          <p:spPr bwMode="gray">
            <a:xfrm rot="16200000" flipH="1">
              <a:off x="1821" y="257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31" name="AutoShape 3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32" name="AutoShape 4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373" name="Oval 4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3374" name="Oval 4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35" name="Oval 43"/>
            <p:cNvSpPr>
              <a:spLocks noChangeArrowheads="1"/>
            </p:cNvSpPr>
            <p:nvPr/>
          </p:nvSpPr>
          <p:spPr bwMode="gray">
            <a:xfrm>
              <a:off x="2602" y="2250"/>
              <a:ext cx="565" cy="76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3376" name="Oval 44"/>
            <p:cNvSpPr>
              <a:spLocks noChangeArrowheads="1"/>
            </p:cNvSpPr>
            <p:nvPr/>
          </p:nvSpPr>
          <p:spPr bwMode="gray">
            <a:xfrm>
              <a:off x="2602" y="2250"/>
              <a:ext cx="565" cy="766"/>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37" name="Oval 45"/>
            <p:cNvSpPr>
              <a:spLocks noChangeArrowheads="1"/>
            </p:cNvSpPr>
            <p:nvPr/>
          </p:nvSpPr>
          <p:spPr bwMode="gray">
            <a:xfrm>
              <a:off x="2336" y="2250"/>
              <a:ext cx="1096" cy="766"/>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3378" name="Oval 46"/>
            <p:cNvSpPr>
              <a:spLocks noChangeArrowheads="1"/>
            </p:cNvSpPr>
            <p:nvPr/>
          </p:nvSpPr>
          <p:spPr bwMode="gray">
            <a:xfrm>
              <a:off x="2337" y="2250"/>
              <a:ext cx="1096" cy="766"/>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10" name="Group 27"/>
          <p:cNvGrpSpPr>
            <a:grpSpLocks/>
          </p:cNvGrpSpPr>
          <p:nvPr/>
        </p:nvGrpSpPr>
        <p:grpSpPr bwMode="auto">
          <a:xfrm rot="5400000">
            <a:off x="974630" y="4039748"/>
            <a:ext cx="926041" cy="1173512"/>
            <a:chOff x="1872" y="1824"/>
            <a:chExt cx="2014" cy="1821"/>
          </a:xfrm>
        </p:grpSpPr>
        <p:sp>
          <p:nvSpPr>
            <p:cNvPr id="133" name="AutoShape 28"/>
            <p:cNvSpPr>
              <a:spLocks noChangeArrowheads="1"/>
            </p:cNvSpPr>
            <p:nvPr/>
          </p:nvSpPr>
          <p:spPr bwMode="gray">
            <a:xfrm rot="16200000" flipH="1">
              <a:off x="1821" y="257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4" name="AutoShape 2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5" name="AutoShape 3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364" name="Oval 3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3365" name="Oval 3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38" name="Oval 33"/>
            <p:cNvSpPr>
              <a:spLocks noChangeArrowheads="1"/>
            </p:cNvSpPr>
            <p:nvPr/>
          </p:nvSpPr>
          <p:spPr bwMode="gray">
            <a:xfrm>
              <a:off x="2602" y="2250"/>
              <a:ext cx="565" cy="76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3367" name="Oval 34"/>
            <p:cNvSpPr>
              <a:spLocks noChangeArrowheads="1"/>
            </p:cNvSpPr>
            <p:nvPr/>
          </p:nvSpPr>
          <p:spPr bwMode="gray">
            <a:xfrm>
              <a:off x="2602" y="2250"/>
              <a:ext cx="565" cy="766"/>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40" name="Oval 35"/>
            <p:cNvSpPr>
              <a:spLocks noChangeArrowheads="1"/>
            </p:cNvSpPr>
            <p:nvPr/>
          </p:nvSpPr>
          <p:spPr bwMode="gray">
            <a:xfrm>
              <a:off x="2336" y="2250"/>
              <a:ext cx="1096" cy="766"/>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3369" name="Oval 36"/>
            <p:cNvSpPr>
              <a:spLocks noChangeArrowheads="1"/>
            </p:cNvSpPr>
            <p:nvPr/>
          </p:nvSpPr>
          <p:spPr bwMode="gray">
            <a:xfrm>
              <a:off x="2337" y="2250"/>
              <a:ext cx="1096" cy="766"/>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11" name="Group 11"/>
          <p:cNvGrpSpPr>
            <a:grpSpLocks/>
          </p:cNvGrpSpPr>
          <p:nvPr/>
        </p:nvGrpSpPr>
        <p:grpSpPr bwMode="auto">
          <a:xfrm>
            <a:off x="2077904" y="2048038"/>
            <a:ext cx="9324010" cy="699937"/>
            <a:chOff x="508" y="2112"/>
            <a:chExt cx="3072" cy="438"/>
          </a:xfrm>
        </p:grpSpPr>
        <p:sp>
          <p:nvSpPr>
            <p:cNvPr id="143" name="AutoShape 12"/>
            <p:cNvSpPr>
              <a:spLocks noChangeArrowheads="1"/>
            </p:cNvSpPr>
            <p:nvPr/>
          </p:nvSpPr>
          <p:spPr bwMode="gray">
            <a:xfrm>
              <a:off x="508" y="2112"/>
              <a:ext cx="3072"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853410">
                <a:defRPr/>
              </a:pPr>
              <a:endParaRPr lang="vi-VN" sz="1680">
                <a:solidFill>
                  <a:srgbClr val="000000"/>
                </a:solidFill>
              </a:endParaRPr>
            </a:p>
          </p:txBody>
        </p:sp>
        <p:sp>
          <p:nvSpPr>
            <p:cNvPr id="144" name="AutoShape 13"/>
            <p:cNvSpPr>
              <a:spLocks noChangeArrowheads="1"/>
            </p:cNvSpPr>
            <p:nvPr/>
          </p:nvSpPr>
          <p:spPr bwMode="gray">
            <a:xfrm>
              <a:off x="514" y="2134"/>
              <a:ext cx="273" cy="360"/>
            </a:xfrm>
            <a:prstGeom prst="roundRect">
              <a:avLst>
                <a:gd name="adj" fmla="val 11921"/>
              </a:avLst>
            </a:prstGeom>
            <a:solidFill>
              <a:srgbClr val="002060"/>
            </a:solidFill>
            <a:ln w="38100">
              <a:solidFill>
                <a:schemeClr val="bg1"/>
              </a:solidFill>
              <a:round/>
              <a:headEnd/>
              <a:tailEnd/>
            </a:ln>
            <a:effectLst/>
          </p:spPr>
          <p:txBody>
            <a:bodyPr wrap="none" anchor="ctr"/>
            <a:lstStyle/>
            <a:p>
              <a:pPr defTabSz="853410">
                <a:defRPr/>
              </a:pPr>
              <a:endParaRPr lang="vi-VN" sz="1680">
                <a:solidFill>
                  <a:srgbClr val="000000"/>
                </a:solidFill>
              </a:endParaRPr>
            </a:p>
          </p:txBody>
        </p:sp>
        <p:sp>
          <p:nvSpPr>
            <p:cNvPr id="145"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defTabSz="853410">
                <a:defRPr/>
              </a:pPr>
              <a:endParaRPr lang="vi-VN" sz="1680">
                <a:solidFill>
                  <a:srgbClr val="000000"/>
                </a:solidFill>
              </a:endParaRPr>
            </a:p>
          </p:txBody>
        </p:sp>
        <p:sp>
          <p:nvSpPr>
            <p:cNvPr id="146" name="Text Box 15"/>
            <p:cNvSpPr txBox="1">
              <a:spLocks noChangeArrowheads="1"/>
            </p:cNvSpPr>
            <p:nvPr/>
          </p:nvSpPr>
          <p:spPr bwMode="gray">
            <a:xfrm>
              <a:off x="594" y="2139"/>
              <a:ext cx="141" cy="309"/>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defTabSz="853410" fontAlgn="base">
                <a:spcBef>
                  <a:spcPct val="0"/>
                </a:spcBef>
                <a:spcAft>
                  <a:spcPct val="0"/>
                </a:spcAft>
                <a:defRPr/>
              </a:pPr>
              <a:r>
                <a:rPr lang="en-US" sz="2613" b="1">
                  <a:solidFill>
                    <a:srgbClr val="FF0000"/>
                  </a:solidFill>
                  <a:effectLst>
                    <a:outerShdw blurRad="38100" dist="38100" dir="2700000" algn="tl">
                      <a:srgbClr val="000000"/>
                    </a:outerShdw>
                  </a:effectLst>
                  <a:latin typeface="Times New Roman" pitchFamily="18" charset="0"/>
                </a:rPr>
                <a:t>A</a:t>
              </a:r>
            </a:p>
          </p:txBody>
        </p:sp>
        <p:sp>
          <p:nvSpPr>
            <p:cNvPr id="13360" name="Text Box 16"/>
            <p:cNvSpPr txBox="1">
              <a:spLocks noChangeArrowheads="1"/>
            </p:cNvSpPr>
            <p:nvPr/>
          </p:nvSpPr>
          <p:spPr bwMode="gray">
            <a:xfrm>
              <a:off x="796" y="2133"/>
              <a:ext cx="2732"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31562" fontAlgn="base">
                <a:spcBef>
                  <a:spcPct val="0"/>
                </a:spcBef>
                <a:spcAft>
                  <a:spcPct val="0"/>
                </a:spcAft>
                <a:defRPr/>
              </a:pPr>
              <a:r>
                <a:rPr lang="en-US" sz="1867" b="1" dirty="0" err="1">
                  <a:solidFill>
                    <a:srgbClr val="0000FF"/>
                  </a:solidFill>
                  <a:latin typeface="Times New Roman" pitchFamily="18" charset="0"/>
                  <a:cs typeface="Times New Roman" pitchFamily="18" charset="0"/>
                </a:rPr>
                <a:t>Không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làm</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được</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gì</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cả</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vì</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đoạn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phim</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là</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chú</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ấy</a:t>
              </a:r>
              <a:r>
                <a:rPr lang="en-US" sz="1867" b="1" dirty="0">
                  <a:solidFill>
                    <a:srgbClr val="0000FF"/>
                  </a:solidFill>
                  <a:latin typeface="Times New Roman" pitchFamily="18" charset="0"/>
                  <a:cs typeface="Times New Roman" pitchFamily="18" charset="0"/>
                </a:rPr>
                <a:t> quay </a:t>
              </a:r>
              <a:r>
                <a:rPr lang="en-US" sz="1867" b="1" dirty="0" err="1">
                  <a:solidFill>
                    <a:srgbClr val="0000FF"/>
                  </a:solidFill>
                  <a:latin typeface="Times New Roman" pitchFamily="18" charset="0"/>
                  <a:cs typeface="Times New Roman" pitchFamily="18" charset="0"/>
                </a:rPr>
                <a:t>nên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chú</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ấy</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được</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quyền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sử</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dụng</a:t>
              </a:r>
              <a:r>
                <a:rPr lang="en-US" sz="1867" b="1" dirty="0">
                  <a:solidFill>
                    <a:srgbClr val="0000FF"/>
                  </a:solidFill>
                  <a:latin typeface="Times New Roman" pitchFamily="18" charset="0"/>
                  <a:cs typeface="Times New Roman" pitchFamily="18" charset="0"/>
                </a:rPr>
                <a:t>.</a:t>
              </a:r>
            </a:p>
          </p:txBody>
        </p:sp>
      </p:grpSp>
      <p:grpSp>
        <p:nvGrpSpPr>
          <p:cNvPr id="12" name="Group 37"/>
          <p:cNvGrpSpPr>
            <a:grpSpLocks/>
          </p:cNvGrpSpPr>
          <p:nvPr/>
        </p:nvGrpSpPr>
        <p:grpSpPr bwMode="auto">
          <a:xfrm rot="5400000">
            <a:off x="1004263" y="5106548"/>
            <a:ext cx="926041" cy="1173512"/>
            <a:chOff x="1872" y="1824"/>
            <a:chExt cx="2014" cy="1821"/>
          </a:xfrm>
        </p:grpSpPr>
        <p:sp>
          <p:nvSpPr>
            <p:cNvPr id="149" name="AutoShape 38"/>
            <p:cNvSpPr>
              <a:spLocks noChangeArrowheads="1"/>
            </p:cNvSpPr>
            <p:nvPr/>
          </p:nvSpPr>
          <p:spPr bwMode="gray">
            <a:xfrm rot="16200000" flipH="1">
              <a:off x="1821" y="257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0" name="AutoShape 3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1" name="AutoShape 4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350" name="Oval 4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3351" name="Oval 4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4" name="Oval 43"/>
            <p:cNvSpPr>
              <a:spLocks noChangeArrowheads="1"/>
            </p:cNvSpPr>
            <p:nvPr/>
          </p:nvSpPr>
          <p:spPr bwMode="gray">
            <a:xfrm>
              <a:off x="2602" y="2250"/>
              <a:ext cx="565" cy="76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3353" name="Oval 44"/>
            <p:cNvSpPr>
              <a:spLocks noChangeArrowheads="1"/>
            </p:cNvSpPr>
            <p:nvPr/>
          </p:nvSpPr>
          <p:spPr bwMode="gray">
            <a:xfrm>
              <a:off x="2602" y="2250"/>
              <a:ext cx="565" cy="766"/>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6" name="Oval 45"/>
            <p:cNvSpPr>
              <a:spLocks noChangeArrowheads="1"/>
            </p:cNvSpPr>
            <p:nvPr/>
          </p:nvSpPr>
          <p:spPr bwMode="gray">
            <a:xfrm>
              <a:off x="2336" y="2250"/>
              <a:ext cx="1096" cy="766"/>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3355" name="Oval 46"/>
            <p:cNvSpPr>
              <a:spLocks noChangeArrowheads="1"/>
            </p:cNvSpPr>
            <p:nvPr/>
          </p:nvSpPr>
          <p:spPr bwMode="gray">
            <a:xfrm>
              <a:off x="2337" y="2250"/>
              <a:ext cx="1096" cy="766"/>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13" name="Group 11"/>
          <p:cNvGrpSpPr>
            <a:grpSpLocks/>
          </p:cNvGrpSpPr>
          <p:nvPr/>
        </p:nvGrpSpPr>
        <p:grpSpPr bwMode="auto">
          <a:xfrm>
            <a:off x="1999963" y="4278345"/>
            <a:ext cx="9444936" cy="573405"/>
            <a:chOff x="508" y="2112"/>
            <a:chExt cx="3072" cy="387"/>
          </a:xfrm>
        </p:grpSpPr>
        <p:sp>
          <p:nvSpPr>
            <p:cNvPr id="192" name="AutoShape 12"/>
            <p:cNvSpPr>
              <a:spLocks noChangeArrowheads="1"/>
            </p:cNvSpPr>
            <p:nvPr/>
          </p:nvSpPr>
          <p:spPr bwMode="gray">
            <a:xfrm>
              <a:off x="508" y="2112"/>
              <a:ext cx="3072"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853410">
                <a:defRPr/>
              </a:pPr>
              <a:endParaRPr lang="vi-VN" sz="1680">
                <a:solidFill>
                  <a:srgbClr val="000000"/>
                </a:solidFill>
              </a:endParaRPr>
            </a:p>
          </p:txBody>
        </p:sp>
        <p:sp>
          <p:nvSpPr>
            <p:cNvPr id="193" name="AutoShape 13"/>
            <p:cNvSpPr>
              <a:spLocks noChangeArrowheads="1"/>
            </p:cNvSpPr>
            <p:nvPr/>
          </p:nvSpPr>
          <p:spPr bwMode="gray">
            <a:xfrm>
              <a:off x="514" y="2147"/>
              <a:ext cx="271" cy="352"/>
            </a:xfrm>
            <a:prstGeom prst="roundRect">
              <a:avLst>
                <a:gd name="adj" fmla="val 11921"/>
              </a:avLst>
            </a:prstGeom>
            <a:solidFill>
              <a:srgbClr val="002060"/>
            </a:solidFill>
            <a:ln w="38100">
              <a:solidFill>
                <a:schemeClr val="bg1"/>
              </a:solidFill>
              <a:round/>
              <a:headEnd/>
              <a:tailEnd/>
            </a:ln>
            <a:effectLst/>
          </p:spPr>
          <p:txBody>
            <a:bodyPr wrap="none" anchor="ctr"/>
            <a:lstStyle/>
            <a:p>
              <a:pPr defTabSz="853410">
                <a:defRPr/>
              </a:pPr>
              <a:endParaRPr lang="vi-VN" sz="1680">
                <a:solidFill>
                  <a:srgbClr val="000000"/>
                </a:solidFill>
              </a:endParaRPr>
            </a:p>
          </p:txBody>
        </p:sp>
        <p:sp>
          <p:nvSpPr>
            <p:cNvPr id="194"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defTabSz="853410">
                <a:defRPr/>
              </a:pPr>
              <a:endParaRPr lang="vi-VN" sz="1680">
                <a:solidFill>
                  <a:srgbClr val="000000"/>
                </a:solidFill>
              </a:endParaRPr>
            </a:p>
          </p:txBody>
        </p:sp>
        <p:sp>
          <p:nvSpPr>
            <p:cNvPr id="195" name="Text Box 15"/>
            <p:cNvSpPr txBox="1">
              <a:spLocks noChangeArrowheads="1"/>
            </p:cNvSpPr>
            <p:nvPr/>
          </p:nvSpPr>
          <p:spPr bwMode="gray">
            <a:xfrm>
              <a:off x="576" y="2139"/>
              <a:ext cx="139" cy="334"/>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defTabSz="853410" fontAlgn="base">
                <a:spcBef>
                  <a:spcPct val="0"/>
                </a:spcBef>
                <a:spcAft>
                  <a:spcPct val="0"/>
                </a:spcAft>
                <a:defRPr/>
              </a:pPr>
              <a:r>
                <a:rPr lang="en-US" sz="2613" b="1">
                  <a:solidFill>
                    <a:srgbClr val="FF0000"/>
                  </a:solidFill>
                  <a:effectLst>
                    <a:outerShdw blurRad="38100" dist="38100" dir="2700000" algn="tl">
                      <a:srgbClr val="000000"/>
                    </a:outerShdw>
                  </a:effectLst>
                  <a:latin typeface="Times New Roman" pitchFamily="18" charset="0"/>
                </a:rPr>
                <a:t>C</a:t>
              </a:r>
            </a:p>
          </p:txBody>
        </p:sp>
        <p:sp>
          <p:nvSpPr>
            <p:cNvPr id="13346" name="Text Box 16"/>
            <p:cNvSpPr txBox="1">
              <a:spLocks noChangeArrowheads="1"/>
            </p:cNvSpPr>
            <p:nvPr/>
          </p:nvSpPr>
          <p:spPr bwMode="gray">
            <a:xfrm>
              <a:off x="787" y="2170"/>
              <a:ext cx="2793"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31562" fontAlgn="base">
                <a:spcBef>
                  <a:spcPct val="0"/>
                </a:spcBef>
                <a:spcAft>
                  <a:spcPct val="0"/>
                </a:spcAft>
                <a:defRPr/>
              </a:pPr>
              <a:r>
                <a:rPr lang="en-US" sz="1867" b="1" dirty="0" err="1">
                  <a:solidFill>
                    <a:srgbClr val="0000FF"/>
                  </a:solidFill>
                  <a:latin typeface="Times New Roman" pitchFamily="18" charset="0"/>
                  <a:cs typeface="Times New Roman" pitchFamily="18" charset="0"/>
                </a:rPr>
                <a:t>Tức</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giận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và</a:t>
              </a:r>
              <a:r>
                <a:rPr lang="en-US" sz="1867" b="1" dirty="0">
                  <a:solidFill>
                    <a:srgbClr val="0000FF"/>
                  </a:solidFill>
                  <a:latin typeface="Times New Roman" pitchFamily="18" charset="0"/>
                  <a:cs typeface="Times New Roman" pitchFamily="18" charset="0"/>
                </a:rPr>
                <a:t> to </a:t>
              </a:r>
              <a:r>
                <a:rPr lang="en-US" sz="1867" b="1" dirty="0" err="1">
                  <a:solidFill>
                    <a:srgbClr val="0000FF"/>
                  </a:solidFill>
                  <a:latin typeface="Times New Roman" pitchFamily="18" charset="0"/>
                  <a:cs typeface="Times New Roman" pitchFamily="18" charset="0"/>
                </a:rPr>
                <a:t>tiếng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yêu</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cầu</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chú</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ấy</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xóa</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ngay</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đoạn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phim</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trong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máy</a:t>
              </a:r>
              <a:endParaRPr lang="en-US" sz="1867" b="1" dirty="0">
                <a:solidFill>
                  <a:srgbClr val="0000FF"/>
                </a:solidFill>
                <a:latin typeface="Times New Roman" pitchFamily="18" charset="0"/>
                <a:cs typeface="Times New Roman" pitchFamily="18" charset="0"/>
              </a:endParaRPr>
            </a:p>
          </p:txBody>
        </p:sp>
      </p:grpSp>
      <p:sp>
        <p:nvSpPr>
          <p:cNvPr id="116" name="10-Point Star 115"/>
          <p:cNvSpPr/>
          <p:nvPr/>
        </p:nvSpPr>
        <p:spPr>
          <a:xfrm>
            <a:off x="11288178" y="5049139"/>
            <a:ext cx="466725" cy="466725"/>
          </a:xfrm>
          <a:prstGeom prst="star10">
            <a:avLst/>
          </a:prstGeom>
        </p:spPr>
        <p:style>
          <a:lnRef idx="0">
            <a:schemeClr val="accent3"/>
          </a:lnRef>
          <a:fillRef idx="3">
            <a:schemeClr val="accent3"/>
          </a:fillRef>
          <a:effectRef idx="3">
            <a:schemeClr val="accent3"/>
          </a:effectRef>
          <a:fontRef idx="minor">
            <a:schemeClr val="lt1"/>
          </a:fontRef>
        </p:style>
        <p:txBody>
          <a:bodyPr anchor="ctr"/>
          <a:lstStyle/>
          <a:p>
            <a:pPr algn="ctr" defTabSz="853410" fontAlgn="base">
              <a:spcBef>
                <a:spcPct val="0"/>
              </a:spcBef>
              <a:spcAft>
                <a:spcPct val="0"/>
              </a:spcAft>
              <a:defRPr/>
            </a:pPr>
            <a:endParaRPr lang="vi-VN" sz="1680">
              <a:solidFill>
                <a:srgbClr val="FFFFFF"/>
              </a:solidFill>
            </a:endParaRPr>
          </a:p>
        </p:txBody>
      </p:sp>
      <p:grpSp>
        <p:nvGrpSpPr>
          <p:cNvPr id="13438" name="Group 126"/>
          <p:cNvGrpSpPr>
            <a:grpSpLocks/>
          </p:cNvGrpSpPr>
          <p:nvPr/>
        </p:nvGrpSpPr>
        <p:grpSpPr bwMode="auto">
          <a:xfrm>
            <a:off x="1117595" y="788516"/>
            <a:ext cx="10327303" cy="1014439"/>
            <a:chOff x="294" y="701"/>
            <a:chExt cx="5157" cy="534"/>
          </a:xfrm>
          <a:solidFill>
            <a:srgbClr val="EAEAEA"/>
          </a:solidFill>
        </p:grpSpPr>
        <p:sp>
          <p:nvSpPr>
            <p:cNvPr id="8209" name="AutoShape 17"/>
            <p:cNvSpPr>
              <a:spLocks noChangeArrowheads="1"/>
            </p:cNvSpPr>
            <p:nvPr/>
          </p:nvSpPr>
          <p:spPr bwMode="gray">
            <a:xfrm>
              <a:off x="294" y="701"/>
              <a:ext cx="5157" cy="495"/>
            </a:xfrm>
            <a:prstGeom prst="roundRect">
              <a:avLst>
                <a:gd name="adj" fmla="val 50000"/>
              </a:avLst>
            </a:prstGeom>
            <a:grpFill/>
            <a:ln w="38100" cap="rnd" algn="ctr">
              <a:solidFill>
                <a:srgbClr val="FFC000"/>
              </a:solidFill>
              <a:round/>
              <a:headEnd/>
              <a:tailEnd/>
            </a:ln>
            <a:effectLst>
              <a:outerShdw blurRad="50800" dist="38100" dir="5400000" algn="t" rotWithShape="0">
                <a:prstClr val="black">
                  <a:alpha val="40000"/>
                </a:prstClr>
              </a:outerShdw>
            </a:effectLst>
            <a:scene3d>
              <a:camera prst="orthographicFront">
                <a:rot lat="0" lon="0" rev="0"/>
              </a:camera>
              <a:lightRig rig="threePt" dir="t"/>
            </a:scene3d>
            <a:sp3d>
              <a:bevelT h="12700"/>
              <a:bevelB/>
            </a:sp3d>
          </p:spPr>
          <p:txBody>
            <a:bodyPr lIns="33600" tIns="33600" rIns="33600" bIns="33600" anchor="ctr"/>
            <a:lstStyle/>
            <a:p>
              <a:pPr algn="ctr" defTabSz="853410">
                <a:defRPr/>
              </a:pPr>
              <a:endParaRPr lang="en-US" sz="3733" b="1">
                <a:solidFill>
                  <a:srgbClr val="FFFF00"/>
                </a:solidFill>
                <a:effectLst>
                  <a:outerShdw blurRad="38100" dist="38100" dir="2700000" algn="tl">
                    <a:srgbClr val="000000">
                      <a:alpha val="43137"/>
                    </a:srgbClr>
                  </a:outerShdw>
                </a:effectLst>
              </a:endParaRPr>
            </a:p>
          </p:txBody>
        </p:sp>
        <p:sp>
          <p:nvSpPr>
            <p:cNvPr id="13341" name="Text Box 26"/>
            <p:cNvSpPr txBox="1">
              <a:spLocks noChangeArrowheads="1"/>
            </p:cNvSpPr>
            <p:nvPr/>
          </p:nvSpPr>
          <p:spPr bwMode="gray">
            <a:xfrm>
              <a:off x="447" y="733"/>
              <a:ext cx="4867" cy="502"/>
            </a:xfrm>
            <a:prstGeom prst="rect">
              <a:avLst/>
            </a:prstGeom>
            <a:no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53410" fontAlgn="base">
                <a:spcBef>
                  <a:spcPct val="0"/>
                </a:spcBef>
                <a:spcAft>
                  <a:spcPct val="0"/>
                </a:spcAft>
              </a:pPr>
              <a:r>
                <a:rPr lang="en-US" sz="1867" b="1" dirty="0" err="1">
                  <a:solidFill>
                    <a:srgbClr val="FF3300"/>
                  </a:solidFill>
                  <a:latin typeface="Times New Roman" pitchFamily="18" charset="0"/>
                  <a:cs typeface="Times New Roman" pitchFamily="18" charset="0"/>
                </a:rPr>
                <a:t>Câu</a:t>
              </a:r>
              <a:r>
                <a:rPr lang="en-US" sz="1867" b="1" dirty="0">
                  <a:solidFill>
                    <a:srgbClr val="FF3300"/>
                  </a:solidFill>
                  <a:latin typeface="Times New Roman" pitchFamily="18" charset="0"/>
                  <a:cs typeface="Times New Roman" pitchFamily="18" charset="0"/>
                </a:rPr>
                <a:t> </a:t>
              </a:r>
              <a:r>
                <a:rPr lang="en-US" sz="1867" b="1" dirty="0" err="1">
                  <a:solidFill>
                    <a:srgbClr val="FF3300"/>
                  </a:solidFill>
                  <a:latin typeface="Times New Roman" pitchFamily="18" charset="0"/>
                  <a:cs typeface="Times New Roman" pitchFamily="18" charset="0"/>
                </a:rPr>
                <a:t>hỏi</a:t>
              </a:r>
              <a:r>
                <a:rPr lang="en-US" sz="1867" b="1" dirty="0">
                  <a:solidFill>
                    <a:srgbClr val="FF3300"/>
                  </a:solidFill>
                  <a:latin typeface="Times New Roman" pitchFamily="18" charset="0"/>
                  <a:cs typeface="Times New Roman" pitchFamily="18" charset="0"/>
                </a:rPr>
                <a:t> 6: </a:t>
              </a:r>
              <a:r>
                <a:rPr lang="en-US" sz="1867" b="1" dirty="0" err="1">
                  <a:solidFill>
                    <a:srgbClr val="0000FF"/>
                  </a:solidFill>
                  <a:latin typeface="Times New Roman" pitchFamily="18" charset="0"/>
                  <a:cs typeface="Times New Roman" pitchFamily="18" charset="0"/>
                </a:rPr>
                <a:t>Trong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một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buổi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họp</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mặt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gia</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đình</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một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người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chú</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là</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họ</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hàng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của</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em</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đã</a:t>
              </a:r>
              <a:r>
                <a:rPr lang="en-US" sz="1867" b="1" dirty="0">
                  <a:solidFill>
                    <a:srgbClr val="0000FF"/>
                  </a:solidFill>
                  <a:latin typeface="Times New Roman" pitchFamily="18" charset="0"/>
                  <a:cs typeface="Times New Roman" pitchFamily="18" charset="0"/>
                </a:rPr>
                <a:t> quay </a:t>
              </a:r>
              <a:r>
                <a:rPr lang="en-US" sz="1867" b="1" dirty="0" err="1">
                  <a:solidFill>
                    <a:srgbClr val="0000FF"/>
                  </a:solidFill>
                  <a:latin typeface="Times New Roman" pitchFamily="18" charset="0"/>
                  <a:cs typeface="Times New Roman" pitchFamily="18" charset="0"/>
                </a:rPr>
                <a:t>một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đoạn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phim</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về</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em</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và</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nói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rằng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sẽ</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đưa</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lên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mạng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cho</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mọi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người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xem</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Em</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không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thích</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hình</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ảnh</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của</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mình</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được</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đưa</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lên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mạng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em</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có</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thể</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làm</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gì</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để</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ngăn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cản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việc</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đó</a:t>
              </a:r>
              <a:r>
                <a:rPr lang="en-US" sz="1867" b="1" dirty="0">
                  <a:solidFill>
                    <a:srgbClr val="0000FF"/>
                  </a:solidFill>
                  <a:latin typeface="Times New Roman" pitchFamily="18" charset="0"/>
                  <a:cs typeface="Times New Roman" pitchFamily="18" charset="0"/>
                </a:rPr>
                <a:t>?</a:t>
              </a:r>
            </a:p>
          </p:txBody>
        </p:sp>
      </p:grpSp>
      <p:pic>
        <p:nvPicPr>
          <p:cNvPr id="13335" name="Picture 123" descr="Bellcol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91552" y="-203819"/>
            <a:ext cx="1137920" cy="1137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6" name="Line 3"/>
          <p:cNvSpPr>
            <a:spLocks noChangeShapeType="1"/>
          </p:cNvSpPr>
          <p:nvPr/>
        </p:nvSpPr>
        <p:spPr bwMode="auto">
          <a:xfrm>
            <a:off x="3076188" y="662718"/>
            <a:ext cx="6264041" cy="0"/>
          </a:xfrm>
          <a:prstGeom prst="line">
            <a:avLst/>
          </a:prstGeom>
          <a:noFill/>
          <a:ln w="57150" cmpd="thinThick">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853410" fontAlgn="base">
              <a:spcBef>
                <a:spcPct val="0"/>
              </a:spcBef>
              <a:spcAft>
                <a:spcPct val="0"/>
              </a:spcAft>
            </a:pPr>
            <a:endParaRPr lang="en-US" sz="1867">
              <a:solidFill>
                <a:srgbClr val="000000"/>
              </a:solidFill>
            </a:endParaRPr>
          </a:p>
        </p:txBody>
      </p:sp>
      <p:sp>
        <p:nvSpPr>
          <p:cNvPr id="13337" name="Text Box 121">
            <a:hlinkClick r:id="rId4" action="ppaction://hlinksldjump"/>
          </p:cNvPr>
          <p:cNvSpPr txBox="1">
            <a:spLocks noChangeArrowheads="1"/>
          </p:cNvSpPr>
          <p:nvPr/>
        </p:nvSpPr>
        <p:spPr bwMode="auto">
          <a:xfrm>
            <a:off x="3614247" y="64125"/>
            <a:ext cx="5334000" cy="60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defTabSz="853410" eaLnBrk="1" fontAlgn="base" hangingPunct="1">
              <a:spcBef>
                <a:spcPct val="50000"/>
              </a:spcBef>
              <a:spcAft>
                <a:spcPct val="0"/>
              </a:spcAft>
            </a:pPr>
            <a:r>
              <a:rPr lang="en-US" sz="3360" b="1" dirty="0">
                <a:solidFill>
                  <a:srgbClr val="FF0000"/>
                </a:solidFill>
                <a:latin typeface="Times New Roman" panose="02020603050405020304" pitchFamily="18" charset="0"/>
              </a:rPr>
              <a:t>BÀI TẬP TRẮC NGHIỆM</a:t>
            </a:r>
          </a:p>
        </p:txBody>
      </p:sp>
      <p:pic>
        <p:nvPicPr>
          <p:cNvPr id="120" name="Picture 119">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16064" y="5507749"/>
            <a:ext cx="1537014" cy="879653"/>
          </a:xfrm>
          <a:prstGeom prst="rect">
            <a:avLst/>
          </a:prstGeom>
        </p:spPr>
      </p:pic>
      <p:pic>
        <p:nvPicPr>
          <p:cNvPr id="121" name="Picture 123" descr="Bellcol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340229" y="-258041"/>
            <a:ext cx="1137920" cy="1137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89436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3438"/>
                                        </p:tgtEl>
                                        <p:attrNameLst>
                                          <p:attrName>style.visibility</p:attrName>
                                        </p:attrNameLst>
                                      </p:cBhvr>
                                      <p:to>
                                        <p:strVal val="visible"/>
                                      </p:to>
                                    </p:set>
                                    <p:animEffect transition="in" filter="checkerboard(across)">
                                      <p:cBhvr>
                                        <p:cTn id="7" dur="500"/>
                                        <p:tgtEl>
                                          <p:spTgt spid="134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103"/>
                                        </p:tgtEl>
                                        <p:attrNameLst>
                                          <p:attrName>style.visibility</p:attrName>
                                        </p:attrNameLst>
                                      </p:cBhvr>
                                      <p:to>
                                        <p:strVal val="visible"/>
                                      </p:to>
                                    </p:set>
                                    <p:anim calcmode="lin" valueType="num">
                                      <p:cBhvr>
                                        <p:cTn id="12" dur="200" fill="hold"/>
                                        <p:tgtEl>
                                          <p:spTgt spid="103"/>
                                        </p:tgtEl>
                                        <p:attrNameLst>
                                          <p:attrName>ppt_w</p:attrName>
                                        </p:attrNameLst>
                                      </p:cBhvr>
                                      <p:tavLst>
                                        <p:tav tm="0">
                                          <p:val>
                                            <p:fltVal val="0"/>
                                          </p:val>
                                        </p:tav>
                                        <p:tav tm="100000">
                                          <p:val>
                                            <p:strVal val="#ppt_w"/>
                                          </p:val>
                                        </p:tav>
                                      </p:tavLst>
                                    </p:anim>
                                    <p:anim calcmode="lin" valueType="num">
                                      <p:cBhvr>
                                        <p:cTn id="13" dur="200" fill="hold"/>
                                        <p:tgtEl>
                                          <p:spTgt spid="103"/>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200"/>
                            </p:stCondLst>
                            <p:childTnLst>
                              <p:par>
                                <p:cTn id="15" presetID="3" presetClass="entr" presetSubtype="1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200"/>
                                        <p:tgtEl>
                                          <p:spTgt spid="2"/>
                                        </p:tgtEl>
                                      </p:cBhvr>
                                    </p:animEffect>
                                  </p:childTnLst>
                                </p:cTn>
                              </p:par>
                            </p:childTnLst>
                          </p:cTn>
                        </p:par>
                        <p:par>
                          <p:cTn id="18" fill="hold" nodeType="afterGroup">
                            <p:stCondLst>
                              <p:cond delay="400"/>
                            </p:stCondLst>
                            <p:childTnLst>
                              <p:par>
                                <p:cTn id="19" presetID="49" presetClass="entr" presetSubtype="0" decel="10000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200" fill="hold"/>
                                        <p:tgtEl>
                                          <p:spTgt spid="4"/>
                                        </p:tgtEl>
                                        <p:attrNameLst>
                                          <p:attrName>ppt_w</p:attrName>
                                        </p:attrNameLst>
                                      </p:cBhvr>
                                      <p:tavLst>
                                        <p:tav tm="0">
                                          <p:val>
                                            <p:fltVal val="0"/>
                                          </p:val>
                                        </p:tav>
                                        <p:tav tm="100000">
                                          <p:val>
                                            <p:strVal val="#ppt_w"/>
                                          </p:val>
                                        </p:tav>
                                      </p:tavLst>
                                    </p:anim>
                                    <p:anim calcmode="lin" valueType="num">
                                      <p:cBhvr>
                                        <p:cTn id="22" dur="200" fill="hold"/>
                                        <p:tgtEl>
                                          <p:spTgt spid="4"/>
                                        </p:tgtEl>
                                        <p:attrNameLst>
                                          <p:attrName>ppt_h</p:attrName>
                                        </p:attrNameLst>
                                      </p:cBhvr>
                                      <p:tavLst>
                                        <p:tav tm="0">
                                          <p:val>
                                            <p:fltVal val="0"/>
                                          </p:val>
                                        </p:tav>
                                        <p:tav tm="100000">
                                          <p:val>
                                            <p:strVal val="#ppt_h"/>
                                          </p:val>
                                        </p:tav>
                                      </p:tavLst>
                                    </p:anim>
                                    <p:anim calcmode="lin" valueType="num">
                                      <p:cBhvr>
                                        <p:cTn id="23" dur="200" fill="hold"/>
                                        <p:tgtEl>
                                          <p:spTgt spid="4"/>
                                        </p:tgtEl>
                                        <p:attrNameLst>
                                          <p:attrName>style.rotation</p:attrName>
                                        </p:attrNameLst>
                                      </p:cBhvr>
                                      <p:tavLst>
                                        <p:tav tm="0">
                                          <p:val>
                                            <p:fltVal val="360"/>
                                          </p:val>
                                        </p:tav>
                                        <p:tav tm="100000">
                                          <p:val>
                                            <p:fltVal val="0"/>
                                          </p:val>
                                        </p:tav>
                                      </p:tavLst>
                                    </p:anim>
                                    <p:animEffect transition="in" filter="fade">
                                      <p:cBhvr>
                                        <p:cTn id="24" dur="200"/>
                                        <p:tgtEl>
                                          <p:spTgt spid="4"/>
                                        </p:tgtEl>
                                      </p:cBhvr>
                                    </p:animEffect>
                                  </p:childTnLst>
                                </p:cTn>
                              </p:par>
                            </p:childTnLst>
                          </p:cTn>
                        </p:par>
                        <p:par>
                          <p:cTn id="25" fill="hold" nodeType="afterGroup">
                            <p:stCondLst>
                              <p:cond delay="600"/>
                            </p:stCondLst>
                            <p:childTnLst>
                              <p:par>
                                <p:cTn id="26" presetID="17" presetClass="entr" presetSubtype="8"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200" fill="hold"/>
                                        <p:tgtEl>
                                          <p:spTgt spid="11"/>
                                        </p:tgtEl>
                                        <p:attrNameLst>
                                          <p:attrName>ppt_x</p:attrName>
                                        </p:attrNameLst>
                                      </p:cBhvr>
                                      <p:tavLst>
                                        <p:tav tm="0">
                                          <p:val>
                                            <p:strVal val="#ppt_x-#ppt_w/2"/>
                                          </p:val>
                                        </p:tav>
                                        <p:tav tm="100000">
                                          <p:val>
                                            <p:strVal val="#ppt_x"/>
                                          </p:val>
                                        </p:tav>
                                      </p:tavLst>
                                    </p:anim>
                                    <p:anim calcmode="lin" valueType="num">
                                      <p:cBhvr>
                                        <p:cTn id="29" dur="200" fill="hold"/>
                                        <p:tgtEl>
                                          <p:spTgt spid="11"/>
                                        </p:tgtEl>
                                        <p:attrNameLst>
                                          <p:attrName>ppt_y</p:attrName>
                                        </p:attrNameLst>
                                      </p:cBhvr>
                                      <p:tavLst>
                                        <p:tav tm="0">
                                          <p:val>
                                            <p:strVal val="#ppt_y"/>
                                          </p:val>
                                        </p:tav>
                                        <p:tav tm="100000">
                                          <p:val>
                                            <p:strVal val="#ppt_y"/>
                                          </p:val>
                                        </p:tav>
                                      </p:tavLst>
                                    </p:anim>
                                    <p:anim calcmode="lin" valueType="num">
                                      <p:cBhvr>
                                        <p:cTn id="30" dur="200" fill="hold"/>
                                        <p:tgtEl>
                                          <p:spTgt spid="11"/>
                                        </p:tgtEl>
                                        <p:attrNameLst>
                                          <p:attrName>ppt_w</p:attrName>
                                        </p:attrNameLst>
                                      </p:cBhvr>
                                      <p:tavLst>
                                        <p:tav tm="0">
                                          <p:val>
                                            <p:fltVal val="0"/>
                                          </p:val>
                                        </p:tav>
                                        <p:tav tm="100000">
                                          <p:val>
                                            <p:strVal val="#ppt_w"/>
                                          </p:val>
                                        </p:tav>
                                      </p:tavLst>
                                    </p:anim>
                                    <p:anim calcmode="lin" valueType="num">
                                      <p:cBhvr>
                                        <p:cTn id="31" dur="200" fill="hold"/>
                                        <p:tgtEl>
                                          <p:spTgt spid="1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whoosh.wav"/>
                                        </p:tgtEl>
                                      </p:cMediaNode>
                                    </p:audio>
                                  </p:subTnLst>
                                </p:cTn>
                              </p:par>
                            </p:childTnLst>
                          </p:cTn>
                        </p:par>
                        <p:par>
                          <p:cTn id="32" fill="hold" nodeType="afterGroup">
                            <p:stCondLst>
                              <p:cond delay="800"/>
                            </p:stCondLst>
                            <p:childTnLst>
                              <p:par>
                                <p:cTn id="33" presetID="17" presetClass="entr" presetSubtype="10" fill="hold" grpId="0" nodeType="afterEffect">
                                  <p:stCondLst>
                                    <p:cond delay="0"/>
                                  </p:stCondLst>
                                  <p:childTnLst>
                                    <p:set>
                                      <p:cBhvr>
                                        <p:cTn id="34" dur="1" fill="hold">
                                          <p:stCondLst>
                                            <p:cond delay="0"/>
                                          </p:stCondLst>
                                        </p:cTn>
                                        <p:tgtEl>
                                          <p:spTgt spid="8255"/>
                                        </p:tgtEl>
                                        <p:attrNameLst>
                                          <p:attrName>style.visibility</p:attrName>
                                        </p:attrNameLst>
                                      </p:cBhvr>
                                      <p:to>
                                        <p:strVal val="visible"/>
                                      </p:to>
                                    </p:set>
                                    <p:anim calcmode="lin" valueType="num">
                                      <p:cBhvr>
                                        <p:cTn id="35" dur="200" fill="hold"/>
                                        <p:tgtEl>
                                          <p:spTgt spid="8255"/>
                                        </p:tgtEl>
                                        <p:attrNameLst>
                                          <p:attrName>ppt_w</p:attrName>
                                        </p:attrNameLst>
                                      </p:cBhvr>
                                      <p:tavLst>
                                        <p:tav tm="0">
                                          <p:val>
                                            <p:fltVal val="0"/>
                                          </p:val>
                                        </p:tav>
                                        <p:tav tm="100000">
                                          <p:val>
                                            <p:strVal val="#ppt_w"/>
                                          </p:val>
                                        </p:tav>
                                      </p:tavLst>
                                    </p:anim>
                                    <p:anim calcmode="lin" valueType="num">
                                      <p:cBhvr>
                                        <p:cTn id="36" dur="200" fill="hold"/>
                                        <p:tgtEl>
                                          <p:spTgt spid="8255"/>
                                        </p:tgtEl>
                                        <p:attrNameLst>
                                          <p:attrName>ppt_h</p:attrName>
                                        </p:attrNameLst>
                                      </p:cBhvr>
                                      <p:tavLst>
                                        <p:tav tm="0">
                                          <p:val>
                                            <p:strVal val="#ppt_h"/>
                                          </p:val>
                                        </p:tav>
                                        <p:tav tm="100000">
                                          <p:val>
                                            <p:strVal val="#ppt_h"/>
                                          </p:val>
                                        </p:tav>
                                      </p:tavLst>
                                    </p:anim>
                                  </p:childTnLst>
                                </p:cTn>
                              </p:par>
                            </p:childTnLst>
                          </p:cTn>
                        </p:par>
                        <p:par>
                          <p:cTn id="37" fill="hold" nodeType="afterGroup">
                            <p:stCondLst>
                              <p:cond delay="1000"/>
                            </p:stCondLst>
                            <p:childTnLst>
                              <p:par>
                                <p:cTn id="38" presetID="4" presetClass="entr" presetSubtype="16"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ox(in)">
                                      <p:cBhvr>
                                        <p:cTn id="40" dur="200"/>
                                        <p:tgtEl>
                                          <p:spTgt spid="5"/>
                                        </p:tgtEl>
                                      </p:cBhvr>
                                    </p:animEffect>
                                  </p:childTnLst>
                                </p:cTn>
                              </p:par>
                            </p:childTnLst>
                          </p:cTn>
                        </p:par>
                        <p:par>
                          <p:cTn id="41" fill="hold" nodeType="afterGroup">
                            <p:stCondLst>
                              <p:cond delay="1200"/>
                            </p:stCondLst>
                            <p:childTnLst>
                              <p:par>
                                <p:cTn id="42" presetID="49" presetClass="entr" presetSubtype="0" decel="100000"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200" fill="hold"/>
                                        <p:tgtEl>
                                          <p:spTgt spid="9"/>
                                        </p:tgtEl>
                                        <p:attrNameLst>
                                          <p:attrName>ppt_w</p:attrName>
                                        </p:attrNameLst>
                                      </p:cBhvr>
                                      <p:tavLst>
                                        <p:tav tm="0">
                                          <p:val>
                                            <p:fltVal val="0"/>
                                          </p:val>
                                        </p:tav>
                                        <p:tav tm="100000">
                                          <p:val>
                                            <p:strVal val="#ppt_w"/>
                                          </p:val>
                                        </p:tav>
                                      </p:tavLst>
                                    </p:anim>
                                    <p:anim calcmode="lin" valueType="num">
                                      <p:cBhvr>
                                        <p:cTn id="45" dur="200" fill="hold"/>
                                        <p:tgtEl>
                                          <p:spTgt spid="9"/>
                                        </p:tgtEl>
                                        <p:attrNameLst>
                                          <p:attrName>ppt_h</p:attrName>
                                        </p:attrNameLst>
                                      </p:cBhvr>
                                      <p:tavLst>
                                        <p:tav tm="0">
                                          <p:val>
                                            <p:fltVal val="0"/>
                                          </p:val>
                                        </p:tav>
                                        <p:tav tm="100000">
                                          <p:val>
                                            <p:strVal val="#ppt_h"/>
                                          </p:val>
                                        </p:tav>
                                      </p:tavLst>
                                    </p:anim>
                                    <p:anim calcmode="lin" valueType="num">
                                      <p:cBhvr>
                                        <p:cTn id="46" dur="200" fill="hold"/>
                                        <p:tgtEl>
                                          <p:spTgt spid="9"/>
                                        </p:tgtEl>
                                        <p:attrNameLst>
                                          <p:attrName>style.rotation</p:attrName>
                                        </p:attrNameLst>
                                      </p:cBhvr>
                                      <p:tavLst>
                                        <p:tav tm="0">
                                          <p:val>
                                            <p:fltVal val="360"/>
                                          </p:val>
                                        </p:tav>
                                        <p:tav tm="100000">
                                          <p:val>
                                            <p:fltVal val="0"/>
                                          </p:val>
                                        </p:tav>
                                      </p:tavLst>
                                    </p:anim>
                                    <p:animEffect transition="in" filter="fade">
                                      <p:cBhvr>
                                        <p:cTn id="47" dur="200"/>
                                        <p:tgtEl>
                                          <p:spTgt spid="9"/>
                                        </p:tgtEl>
                                      </p:cBhvr>
                                    </p:animEffect>
                                  </p:childTnLst>
                                </p:cTn>
                              </p:par>
                            </p:childTnLst>
                          </p:cTn>
                        </p:par>
                        <p:par>
                          <p:cTn id="48" fill="hold" nodeType="afterGroup">
                            <p:stCondLst>
                              <p:cond delay="1400"/>
                            </p:stCondLst>
                            <p:childTnLst>
                              <p:par>
                                <p:cTn id="49" presetID="17" presetClass="entr" presetSubtype="8" fill="hold"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200" fill="hold"/>
                                        <p:tgtEl>
                                          <p:spTgt spid="8"/>
                                        </p:tgtEl>
                                        <p:attrNameLst>
                                          <p:attrName>ppt_x</p:attrName>
                                        </p:attrNameLst>
                                      </p:cBhvr>
                                      <p:tavLst>
                                        <p:tav tm="0">
                                          <p:val>
                                            <p:strVal val="#ppt_x-#ppt_w/2"/>
                                          </p:val>
                                        </p:tav>
                                        <p:tav tm="100000">
                                          <p:val>
                                            <p:strVal val="#ppt_x"/>
                                          </p:val>
                                        </p:tav>
                                      </p:tavLst>
                                    </p:anim>
                                    <p:anim calcmode="lin" valueType="num">
                                      <p:cBhvr>
                                        <p:cTn id="52" dur="200" fill="hold"/>
                                        <p:tgtEl>
                                          <p:spTgt spid="8"/>
                                        </p:tgtEl>
                                        <p:attrNameLst>
                                          <p:attrName>ppt_y</p:attrName>
                                        </p:attrNameLst>
                                      </p:cBhvr>
                                      <p:tavLst>
                                        <p:tav tm="0">
                                          <p:val>
                                            <p:strVal val="#ppt_y"/>
                                          </p:val>
                                        </p:tav>
                                        <p:tav tm="100000">
                                          <p:val>
                                            <p:strVal val="#ppt_y"/>
                                          </p:val>
                                        </p:tav>
                                      </p:tavLst>
                                    </p:anim>
                                    <p:anim calcmode="lin" valueType="num">
                                      <p:cBhvr>
                                        <p:cTn id="53" dur="200" fill="hold"/>
                                        <p:tgtEl>
                                          <p:spTgt spid="8"/>
                                        </p:tgtEl>
                                        <p:attrNameLst>
                                          <p:attrName>ppt_w</p:attrName>
                                        </p:attrNameLst>
                                      </p:cBhvr>
                                      <p:tavLst>
                                        <p:tav tm="0">
                                          <p:val>
                                            <p:fltVal val="0"/>
                                          </p:val>
                                        </p:tav>
                                        <p:tav tm="100000">
                                          <p:val>
                                            <p:strVal val="#ppt_w"/>
                                          </p:val>
                                        </p:tav>
                                      </p:tavLst>
                                    </p:anim>
                                    <p:anim calcmode="lin" valueType="num">
                                      <p:cBhvr>
                                        <p:cTn id="54" dur="200" fill="hold"/>
                                        <p:tgtEl>
                                          <p:spTgt spid="8"/>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2" name="whoosh.wav"/>
                                        </p:tgtEl>
                                      </p:cMediaNode>
                                    </p:audio>
                                  </p:subTnLst>
                                </p:cTn>
                              </p:par>
                            </p:childTnLst>
                          </p:cTn>
                        </p:par>
                        <p:par>
                          <p:cTn id="55" fill="hold" nodeType="afterGroup">
                            <p:stCondLst>
                              <p:cond delay="1600"/>
                            </p:stCondLst>
                            <p:childTnLst>
                              <p:par>
                                <p:cTn id="56" presetID="17" presetClass="entr" presetSubtype="10" fill="hold" grpId="0"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200" fill="hold"/>
                                        <p:tgtEl>
                                          <p:spTgt spid="104"/>
                                        </p:tgtEl>
                                        <p:attrNameLst>
                                          <p:attrName>ppt_w</p:attrName>
                                        </p:attrNameLst>
                                      </p:cBhvr>
                                      <p:tavLst>
                                        <p:tav tm="0">
                                          <p:val>
                                            <p:fltVal val="0"/>
                                          </p:val>
                                        </p:tav>
                                        <p:tav tm="100000">
                                          <p:val>
                                            <p:strVal val="#ppt_w"/>
                                          </p:val>
                                        </p:tav>
                                      </p:tavLst>
                                    </p:anim>
                                    <p:anim calcmode="lin" valueType="num">
                                      <p:cBhvr>
                                        <p:cTn id="59" dur="200" fill="hold"/>
                                        <p:tgtEl>
                                          <p:spTgt spid="104"/>
                                        </p:tgtEl>
                                        <p:attrNameLst>
                                          <p:attrName>ppt_h</p:attrName>
                                        </p:attrNameLst>
                                      </p:cBhvr>
                                      <p:tavLst>
                                        <p:tav tm="0">
                                          <p:val>
                                            <p:strVal val="#ppt_h"/>
                                          </p:val>
                                        </p:tav>
                                        <p:tav tm="100000">
                                          <p:val>
                                            <p:strVal val="#ppt_h"/>
                                          </p:val>
                                        </p:tav>
                                      </p:tavLst>
                                    </p:anim>
                                  </p:childTnLst>
                                </p:cTn>
                              </p:par>
                            </p:childTnLst>
                          </p:cTn>
                        </p:par>
                        <p:par>
                          <p:cTn id="60" fill="hold" nodeType="afterGroup">
                            <p:stCondLst>
                              <p:cond delay="1800"/>
                            </p:stCondLst>
                            <p:childTnLst>
                              <p:par>
                                <p:cTn id="61" presetID="4" presetClass="entr" presetSubtype="16" fill="hold" nodeType="after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box(in)">
                                      <p:cBhvr>
                                        <p:cTn id="63" dur="200"/>
                                        <p:tgtEl>
                                          <p:spTgt spid="6"/>
                                        </p:tgtEl>
                                      </p:cBhvr>
                                    </p:animEffect>
                                  </p:childTnLst>
                                </p:cTn>
                              </p:par>
                            </p:childTnLst>
                          </p:cTn>
                        </p:par>
                        <p:par>
                          <p:cTn id="64" fill="hold" nodeType="afterGroup">
                            <p:stCondLst>
                              <p:cond delay="2000"/>
                            </p:stCondLst>
                            <p:childTnLst>
                              <p:par>
                                <p:cTn id="65" presetID="49" presetClass="entr" presetSubtype="0" decel="100000" fill="hold"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200" fill="hold"/>
                                        <p:tgtEl>
                                          <p:spTgt spid="10"/>
                                        </p:tgtEl>
                                        <p:attrNameLst>
                                          <p:attrName>ppt_w</p:attrName>
                                        </p:attrNameLst>
                                      </p:cBhvr>
                                      <p:tavLst>
                                        <p:tav tm="0">
                                          <p:val>
                                            <p:fltVal val="0"/>
                                          </p:val>
                                        </p:tav>
                                        <p:tav tm="100000">
                                          <p:val>
                                            <p:strVal val="#ppt_w"/>
                                          </p:val>
                                        </p:tav>
                                      </p:tavLst>
                                    </p:anim>
                                    <p:anim calcmode="lin" valueType="num">
                                      <p:cBhvr>
                                        <p:cTn id="68" dur="200" fill="hold"/>
                                        <p:tgtEl>
                                          <p:spTgt spid="10"/>
                                        </p:tgtEl>
                                        <p:attrNameLst>
                                          <p:attrName>ppt_h</p:attrName>
                                        </p:attrNameLst>
                                      </p:cBhvr>
                                      <p:tavLst>
                                        <p:tav tm="0">
                                          <p:val>
                                            <p:fltVal val="0"/>
                                          </p:val>
                                        </p:tav>
                                        <p:tav tm="100000">
                                          <p:val>
                                            <p:strVal val="#ppt_h"/>
                                          </p:val>
                                        </p:tav>
                                      </p:tavLst>
                                    </p:anim>
                                    <p:anim calcmode="lin" valueType="num">
                                      <p:cBhvr>
                                        <p:cTn id="69" dur="200" fill="hold"/>
                                        <p:tgtEl>
                                          <p:spTgt spid="10"/>
                                        </p:tgtEl>
                                        <p:attrNameLst>
                                          <p:attrName>style.rotation</p:attrName>
                                        </p:attrNameLst>
                                      </p:cBhvr>
                                      <p:tavLst>
                                        <p:tav tm="0">
                                          <p:val>
                                            <p:fltVal val="360"/>
                                          </p:val>
                                        </p:tav>
                                        <p:tav tm="100000">
                                          <p:val>
                                            <p:fltVal val="0"/>
                                          </p:val>
                                        </p:tav>
                                      </p:tavLst>
                                    </p:anim>
                                    <p:animEffect transition="in" filter="fade">
                                      <p:cBhvr>
                                        <p:cTn id="70" dur="200"/>
                                        <p:tgtEl>
                                          <p:spTgt spid="10"/>
                                        </p:tgtEl>
                                      </p:cBhvr>
                                    </p:animEffect>
                                  </p:childTnLst>
                                </p:cTn>
                              </p:par>
                            </p:childTnLst>
                          </p:cTn>
                        </p:par>
                        <p:par>
                          <p:cTn id="71" fill="hold" nodeType="afterGroup">
                            <p:stCondLst>
                              <p:cond delay="2200"/>
                            </p:stCondLst>
                            <p:childTnLst>
                              <p:par>
                                <p:cTn id="72" presetID="17" presetClass="entr" presetSubtype="8" fill="hold" nodeType="after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p:cTn id="74" dur="200" fill="hold"/>
                                        <p:tgtEl>
                                          <p:spTgt spid="13"/>
                                        </p:tgtEl>
                                        <p:attrNameLst>
                                          <p:attrName>ppt_x</p:attrName>
                                        </p:attrNameLst>
                                      </p:cBhvr>
                                      <p:tavLst>
                                        <p:tav tm="0">
                                          <p:val>
                                            <p:strVal val="#ppt_x-#ppt_w/2"/>
                                          </p:val>
                                        </p:tav>
                                        <p:tav tm="100000">
                                          <p:val>
                                            <p:strVal val="#ppt_x"/>
                                          </p:val>
                                        </p:tav>
                                      </p:tavLst>
                                    </p:anim>
                                    <p:anim calcmode="lin" valueType="num">
                                      <p:cBhvr>
                                        <p:cTn id="75" dur="200" fill="hold"/>
                                        <p:tgtEl>
                                          <p:spTgt spid="13"/>
                                        </p:tgtEl>
                                        <p:attrNameLst>
                                          <p:attrName>ppt_y</p:attrName>
                                        </p:attrNameLst>
                                      </p:cBhvr>
                                      <p:tavLst>
                                        <p:tav tm="0">
                                          <p:val>
                                            <p:strVal val="#ppt_y"/>
                                          </p:val>
                                        </p:tav>
                                        <p:tav tm="100000">
                                          <p:val>
                                            <p:strVal val="#ppt_y"/>
                                          </p:val>
                                        </p:tav>
                                      </p:tavLst>
                                    </p:anim>
                                    <p:anim calcmode="lin" valueType="num">
                                      <p:cBhvr>
                                        <p:cTn id="76" dur="200" fill="hold"/>
                                        <p:tgtEl>
                                          <p:spTgt spid="13"/>
                                        </p:tgtEl>
                                        <p:attrNameLst>
                                          <p:attrName>ppt_w</p:attrName>
                                        </p:attrNameLst>
                                      </p:cBhvr>
                                      <p:tavLst>
                                        <p:tav tm="0">
                                          <p:val>
                                            <p:fltVal val="0"/>
                                          </p:val>
                                        </p:tav>
                                        <p:tav tm="100000">
                                          <p:val>
                                            <p:strVal val="#ppt_w"/>
                                          </p:val>
                                        </p:tav>
                                      </p:tavLst>
                                    </p:anim>
                                    <p:anim calcmode="lin" valueType="num">
                                      <p:cBhvr>
                                        <p:cTn id="77" dur="200" fill="hold"/>
                                        <p:tgtEl>
                                          <p:spTgt spid="1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72"/>
                                            </p:cond>
                                          </p:stCondLst>
                                          <p:endCondLst>
                                            <p:cond evt="onStopAudio" delay="0">
                                              <p:tgtEl>
                                                <p:sldTgt/>
                                              </p:tgtEl>
                                            </p:cond>
                                          </p:endCondLst>
                                        </p:cTn>
                                        <p:tgtEl>
                                          <p:sndTgt r:embed="rId2" name="whoosh.wav"/>
                                        </p:tgtEl>
                                      </p:cMediaNode>
                                    </p:audio>
                                  </p:subTnLst>
                                </p:cTn>
                              </p:par>
                            </p:childTnLst>
                          </p:cTn>
                        </p:par>
                        <p:par>
                          <p:cTn id="78" fill="hold" nodeType="afterGroup">
                            <p:stCondLst>
                              <p:cond delay="2400"/>
                            </p:stCondLst>
                            <p:childTnLst>
                              <p:par>
                                <p:cTn id="79" presetID="17" presetClass="entr" presetSubtype="10" fill="hold" grpId="0" nodeType="afterEffect">
                                  <p:stCondLst>
                                    <p:cond delay="0"/>
                                  </p:stCondLst>
                                  <p:childTnLst>
                                    <p:set>
                                      <p:cBhvr>
                                        <p:cTn id="80" dur="1" fill="hold">
                                          <p:stCondLst>
                                            <p:cond delay="0"/>
                                          </p:stCondLst>
                                        </p:cTn>
                                        <p:tgtEl>
                                          <p:spTgt spid="105"/>
                                        </p:tgtEl>
                                        <p:attrNameLst>
                                          <p:attrName>style.visibility</p:attrName>
                                        </p:attrNameLst>
                                      </p:cBhvr>
                                      <p:to>
                                        <p:strVal val="visible"/>
                                      </p:to>
                                    </p:set>
                                    <p:anim calcmode="lin" valueType="num">
                                      <p:cBhvr>
                                        <p:cTn id="81" dur="200" fill="hold"/>
                                        <p:tgtEl>
                                          <p:spTgt spid="105"/>
                                        </p:tgtEl>
                                        <p:attrNameLst>
                                          <p:attrName>ppt_w</p:attrName>
                                        </p:attrNameLst>
                                      </p:cBhvr>
                                      <p:tavLst>
                                        <p:tav tm="0">
                                          <p:val>
                                            <p:fltVal val="0"/>
                                          </p:val>
                                        </p:tav>
                                        <p:tav tm="100000">
                                          <p:val>
                                            <p:strVal val="#ppt_w"/>
                                          </p:val>
                                        </p:tav>
                                      </p:tavLst>
                                    </p:anim>
                                    <p:anim calcmode="lin" valueType="num">
                                      <p:cBhvr>
                                        <p:cTn id="82" dur="200" fill="hold"/>
                                        <p:tgtEl>
                                          <p:spTgt spid="105"/>
                                        </p:tgtEl>
                                        <p:attrNameLst>
                                          <p:attrName>ppt_h</p:attrName>
                                        </p:attrNameLst>
                                      </p:cBhvr>
                                      <p:tavLst>
                                        <p:tav tm="0">
                                          <p:val>
                                            <p:strVal val="#ppt_h"/>
                                          </p:val>
                                        </p:tav>
                                        <p:tav tm="100000">
                                          <p:val>
                                            <p:strVal val="#ppt_h"/>
                                          </p:val>
                                        </p:tav>
                                      </p:tavLst>
                                    </p:anim>
                                  </p:childTnLst>
                                </p:cTn>
                              </p:par>
                            </p:childTnLst>
                          </p:cTn>
                        </p:par>
                        <p:par>
                          <p:cTn id="83" fill="hold" nodeType="afterGroup">
                            <p:stCondLst>
                              <p:cond delay="2600"/>
                            </p:stCondLst>
                            <p:childTnLst>
                              <p:par>
                                <p:cTn id="84" presetID="4" presetClass="entr" presetSubtype="16" fill="hold" nodeType="afterEffect">
                                  <p:stCondLst>
                                    <p:cond delay="0"/>
                                  </p:stCondLst>
                                  <p:childTnLst>
                                    <p:set>
                                      <p:cBhvr>
                                        <p:cTn id="85" dur="1" fill="hold">
                                          <p:stCondLst>
                                            <p:cond delay="0"/>
                                          </p:stCondLst>
                                        </p:cTn>
                                        <p:tgtEl>
                                          <p:spTgt spid="7"/>
                                        </p:tgtEl>
                                        <p:attrNameLst>
                                          <p:attrName>style.visibility</p:attrName>
                                        </p:attrNameLst>
                                      </p:cBhvr>
                                      <p:to>
                                        <p:strVal val="visible"/>
                                      </p:to>
                                    </p:set>
                                    <p:animEffect transition="in" filter="box(in)">
                                      <p:cBhvr>
                                        <p:cTn id="86" dur="200"/>
                                        <p:tgtEl>
                                          <p:spTgt spid="7"/>
                                        </p:tgtEl>
                                      </p:cBhvr>
                                    </p:animEffect>
                                  </p:childTnLst>
                                </p:cTn>
                              </p:par>
                            </p:childTnLst>
                          </p:cTn>
                        </p:par>
                        <p:par>
                          <p:cTn id="87" fill="hold" nodeType="afterGroup">
                            <p:stCondLst>
                              <p:cond delay="2800"/>
                            </p:stCondLst>
                            <p:childTnLst>
                              <p:par>
                                <p:cTn id="88" presetID="49" presetClass="entr" presetSubtype="0" decel="100000" fill="hold" nodeType="afterEffect">
                                  <p:stCondLst>
                                    <p:cond delay="0"/>
                                  </p:stCondLst>
                                  <p:childTnLst>
                                    <p:set>
                                      <p:cBhvr>
                                        <p:cTn id="89" dur="1" fill="hold">
                                          <p:stCondLst>
                                            <p:cond delay="0"/>
                                          </p:stCondLst>
                                        </p:cTn>
                                        <p:tgtEl>
                                          <p:spTgt spid="12"/>
                                        </p:tgtEl>
                                        <p:attrNameLst>
                                          <p:attrName>style.visibility</p:attrName>
                                        </p:attrNameLst>
                                      </p:cBhvr>
                                      <p:to>
                                        <p:strVal val="visible"/>
                                      </p:to>
                                    </p:set>
                                    <p:anim calcmode="lin" valueType="num">
                                      <p:cBhvr>
                                        <p:cTn id="90" dur="200" fill="hold"/>
                                        <p:tgtEl>
                                          <p:spTgt spid="12"/>
                                        </p:tgtEl>
                                        <p:attrNameLst>
                                          <p:attrName>ppt_w</p:attrName>
                                        </p:attrNameLst>
                                      </p:cBhvr>
                                      <p:tavLst>
                                        <p:tav tm="0">
                                          <p:val>
                                            <p:fltVal val="0"/>
                                          </p:val>
                                        </p:tav>
                                        <p:tav tm="100000">
                                          <p:val>
                                            <p:strVal val="#ppt_w"/>
                                          </p:val>
                                        </p:tav>
                                      </p:tavLst>
                                    </p:anim>
                                    <p:anim calcmode="lin" valueType="num">
                                      <p:cBhvr>
                                        <p:cTn id="91" dur="200" fill="hold"/>
                                        <p:tgtEl>
                                          <p:spTgt spid="12"/>
                                        </p:tgtEl>
                                        <p:attrNameLst>
                                          <p:attrName>ppt_h</p:attrName>
                                        </p:attrNameLst>
                                      </p:cBhvr>
                                      <p:tavLst>
                                        <p:tav tm="0">
                                          <p:val>
                                            <p:fltVal val="0"/>
                                          </p:val>
                                        </p:tav>
                                        <p:tav tm="100000">
                                          <p:val>
                                            <p:strVal val="#ppt_h"/>
                                          </p:val>
                                        </p:tav>
                                      </p:tavLst>
                                    </p:anim>
                                    <p:anim calcmode="lin" valueType="num">
                                      <p:cBhvr>
                                        <p:cTn id="92" dur="200" fill="hold"/>
                                        <p:tgtEl>
                                          <p:spTgt spid="12"/>
                                        </p:tgtEl>
                                        <p:attrNameLst>
                                          <p:attrName>style.rotation</p:attrName>
                                        </p:attrNameLst>
                                      </p:cBhvr>
                                      <p:tavLst>
                                        <p:tav tm="0">
                                          <p:val>
                                            <p:fltVal val="360"/>
                                          </p:val>
                                        </p:tav>
                                        <p:tav tm="100000">
                                          <p:val>
                                            <p:fltVal val="0"/>
                                          </p:val>
                                        </p:tav>
                                      </p:tavLst>
                                    </p:anim>
                                    <p:animEffect transition="in" filter="fade">
                                      <p:cBhvr>
                                        <p:cTn id="93" dur="200"/>
                                        <p:tgtEl>
                                          <p:spTgt spid="12"/>
                                        </p:tgtEl>
                                      </p:cBhvr>
                                    </p:animEffect>
                                  </p:childTnLst>
                                </p:cTn>
                              </p:par>
                            </p:childTnLst>
                          </p:cTn>
                        </p:par>
                        <p:par>
                          <p:cTn id="94" fill="hold" nodeType="afterGroup">
                            <p:stCondLst>
                              <p:cond delay="3000"/>
                            </p:stCondLst>
                            <p:childTnLst>
                              <p:par>
                                <p:cTn id="95" presetID="17" presetClass="entr" presetSubtype="8"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 calcmode="lin" valueType="num">
                                      <p:cBhvr>
                                        <p:cTn id="97" dur="200" fill="hold"/>
                                        <p:tgtEl>
                                          <p:spTgt spid="3"/>
                                        </p:tgtEl>
                                        <p:attrNameLst>
                                          <p:attrName>ppt_x</p:attrName>
                                        </p:attrNameLst>
                                      </p:cBhvr>
                                      <p:tavLst>
                                        <p:tav tm="0">
                                          <p:val>
                                            <p:strVal val="#ppt_x-#ppt_w/2"/>
                                          </p:val>
                                        </p:tav>
                                        <p:tav tm="100000">
                                          <p:val>
                                            <p:strVal val="#ppt_x"/>
                                          </p:val>
                                        </p:tav>
                                      </p:tavLst>
                                    </p:anim>
                                    <p:anim calcmode="lin" valueType="num">
                                      <p:cBhvr>
                                        <p:cTn id="98" dur="200" fill="hold"/>
                                        <p:tgtEl>
                                          <p:spTgt spid="3"/>
                                        </p:tgtEl>
                                        <p:attrNameLst>
                                          <p:attrName>ppt_y</p:attrName>
                                        </p:attrNameLst>
                                      </p:cBhvr>
                                      <p:tavLst>
                                        <p:tav tm="0">
                                          <p:val>
                                            <p:strVal val="#ppt_y"/>
                                          </p:val>
                                        </p:tav>
                                        <p:tav tm="100000">
                                          <p:val>
                                            <p:strVal val="#ppt_y"/>
                                          </p:val>
                                        </p:tav>
                                      </p:tavLst>
                                    </p:anim>
                                    <p:anim calcmode="lin" valueType="num">
                                      <p:cBhvr>
                                        <p:cTn id="99" dur="200" fill="hold"/>
                                        <p:tgtEl>
                                          <p:spTgt spid="3"/>
                                        </p:tgtEl>
                                        <p:attrNameLst>
                                          <p:attrName>ppt_w</p:attrName>
                                        </p:attrNameLst>
                                      </p:cBhvr>
                                      <p:tavLst>
                                        <p:tav tm="0">
                                          <p:val>
                                            <p:fltVal val="0"/>
                                          </p:val>
                                        </p:tav>
                                        <p:tav tm="100000">
                                          <p:val>
                                            <p:strVal val="#ppt_w"/>
                                          </p:val>
                                        </p:tav>
                                      </p:tavLst>
                                    </p:anim>
                                    <p:anim calcmode="lin" valueType="num">
                                      <p:cBhvr>
                                        <p:cTn id="100" dur="200" fill="hold"/>
                                        <p:tgtEl>
                                          <p:spTgt spid="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95"/>
                                            </p:cond>
                                          </p:stCondLst>
                                          <p:endCondLst>
                                            <p:cond evt="onStopAudio" delay="0">
                                              <p:tgtEl>
                                                <p:sldTgt/>
                                              </p:tgtEl>
                                            </p:cond>
                                          </p:endCondLst>
                                        </p:cTn>
                                        <p:tgtEl>
                                          <p:sndTgt r:embed="rId2" name="whoosh.wav"/>
                                        </p:tgtEl>
                                      </p:cMediaNode>
                                    </p:audio>
                                  </p:subTnLst>
                                </p:cTn>
                              </p:par>
                            </p:childTnLst>
                          </p:cTn>
                        </p:par>
                        <p:par>
                          <p:cTn id="101" fill="hold" nodeType="afterGroup">
                            <p:stCondLst>
                              <p:cond delay="3200"/>
                            </p:stCondLst>
                            <p:childTnLst>
                              <p:par>
                                <p:cTn id="102" presetID="4" presetClass="entr" presetSubtype="16"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Effect transition="in" filter="box(in)">
                                      <p:cBhvr>
                                        <p:cTn id="104" dur="2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5" restart="whenNotActive" fill="hold" evtFilter="cancelBubble" nodeType="interactiveSeq">
                <p:stCondLst>
                  <p:cond evt="onClick" delay="0">
                    <p:tgtEl>
                      <p:spTgt spid="116"/>
                    </p:tgtEl>
                  </p:cond>
                </p:stCondLst>
                <p:endSync evt="end" delay="0">
                  <p:rtn val="all"/>
                </p:endSync>
                <p:childTnLst>
                  <p:par>
                    <p:cTn id="106" fill="hold" nodeType="clickPar">
                      <p:stCondLst>
                        <p:cond delay="0"/>
                      </p:stCondLst>
                      <p:childTnLst>
                        <p:par>
                          <p:cTn id="107" fill="hold" nodeType="withGroup">
                            <p:stCondLst>
                              <p:cond delay="0"/>
                            </p:stCondLst>
                            <p:childTnLst>
                              <p:par>
                                <p:cTn id="108" presetID="26" presetClass="emph" presetSubtype="0" repeatCount="indefinite" fill="hold" nodeType="clickEffect">
                                  <p:stCondLst>
                                    <p:cond delay="0"/>
                                  </p:stCondLst>
                                  <p:endCondLst>
                                    <p:cond evt="onNext" delay="0">
                                      <p:tgtEl>
                                        <p:sldTgt/>
                                      </p:tgtEl>
                                    </p:cond>
                                  </p:endCondLst>
                                  <p:childTnLst>
                                    <p:animEffect transition="out" filter="fade">
                                      <p:cBhvr>
                                        <p:cTn id="109" dur="500" tmFilter="0, 0; .2, .5; .8, .5; 1, 0"/>
                                        <p:tgtEl>
                                          <p:spTgt spid="3"/>
                                        </p:tgtEl>
                                      </p:cBhvr>
                                    </p:animEffect>
                                    <p:animScale>
                                      <p:cBhvr>
                                        <p:cTn id="110" dur="250" autoRev="1" fill="hold"/>
                                        <p:tgtEl>
                                          <p:spTgt spid="3"/>
                                        </p:tgtEl>
                                      </p:cBhvr>
                                      <p:by x="105000" y="105000"/>
                                    </p:animScale>
                                  </p:childTnLst>
                                </p:cTn>
                              </p:par>
                            </p:childTnLst>
                          </p:cTn>
                        </p:par>
                      </p:childTnLst>
                    </p:cTn>
                  </p:par>
                </p:childTnLst>
              </p:cTn>
              <p:nextCondLst>
                <p:cond evt="onClick" delay="0">
                  <p:tgtEl>
                    <p:spTgt spid="116"/>
                  </p:tgtEl>
                </p:cond>
              </p:nextCondLst>
            </p:seq>
          </p:childTnLst>
        </p:cTn>
      </p:par>
    </p:tnLst>
    <p:bldLst>
      <p:bldP spid="8255" grpId="0" animBg="1"/>
      <p:bldP spid="103" grpId="0" animBg="1"/>
      <p:bldP spid="104" grpId="0" animBg="1"/>
      <p:bldP spid="10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SLIDE_INDENT_LEVEL" val="0"/>
  <p:tag name="ISPRING_PRESENTER_ID" val="{C17270EF-D1E6-4CBA-9AC9-B030446D619B}"/>
  <p:tag name="GENSWF_SLIDE_TITLE" val="Giới thiệu"/>
  <p:tag name="ISPRING_CUSTOM_TIMING_USED" val="1"/>
  <p:tag name="ISPRING_SLIDE_QUIZ_PROPERTIES" val="&lt;QuizProperties&gt;&lt;passAction&gt;&lt;action&gt;3&lt;/action&gt;&lt;/passAction&gt;&lt;failAction&gt;&lt;action&gt;3&lt;/action&gt;&lt;/failAction&gt;&lt;viewSlidesPolicy&gt;0&lt;/viewSlidesPolicy&gt;&lt;allowInterrupt&gt;1&lt;/allowInterrupt&gt;&lt;/QuizProperties&gt;&#10;"/>
  <p:tag name="ISPRING_SLIDE_ID_2" val="{96528619-15E0-44EE-AE55-4228103FC033}"/>
  <p:tag name="GENSWF_ADVANCE_TIME" val="30.00"/>
  <p:tag name="ISPRING_PLAYER_LAYOUT_TYPE" val="Full"/>
  <p:tag name="HTML_SHAPEINFO" val="&lt;SlideThumbPath val=&quot;Slide1.PNG&quot;/&gt;"/>
</p:tagLst>
</file>

<file path=ppt/tags/tag10.xml><?xml version="1.0" encoding="utf-8"?>
<p:tagLst xmlns:a="http://schemas.openxmlformats.org/drawingml/2006/main" xmlns:r="http://schemas.openxmlformats.org/officeDocument/2006/relationships" xmlns:p="http://schemas.openxmlformats.org/presentationml/2006/main">
  <p:tag name="HTML_AUTOSHAPE_INFO" val="&lt;ThreeDShapeInfo&gt;&lt;uuid val=&quot;{DAA959B2-CC5F-4B44-BE4A-2D1EC574209E}&quot;/&gt;&lt;isInvalidForFieldText val=&quot;0&quot;/&gt;&lt;Image&gt;&lt;filename val=&quot;C:\Users\THCSLT~1\AppData\Local\Temp\PR\data\asimages\{DAA959B2-CC5F-4B44-BE4A-2D1EC574209E}.png&quot;/&gt;&lt;left val=&quot;212&quot;/&gt;&lt;top val=&quot;437&quot;/&gt;&lt;width val=&quot;81&quot;/&gt;&lt;height val=&quot;102&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HTML_AUTOSHAPE_INFO" val="&lt;ThreeDShapeInfo&gt;&lt;uuid val=&quot;{E1D26996-B4C9-4216-9916-6721268A415A}&quot;/&gt;&lt;isInvalidForFieldText val=&quot;0&quot;/&gt;&lt;Image&gt;&lt;filename val=&quot;C:\Users\THCSLT~1\AppData\Local\Temp\PR\data\asimages\{E1D26996-B4C9-4216-9916-6721268A415A}.png&quot;/&gt;&lt;left val=&quot;15&quot;/&gt;&lt;top val=&quot;234&quot;/&gt;&lt;width val=&quot;82&quot;/&gt;&lt;height val=&quot;102&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HTML_AUTOSHAPE_INFO" val="&lt;ThreeDShapeInfo&gt;&lt;uuid val=&quot;{FC72ADC4-A0CA-4BD3-B6C0-18CF2A20474A}&quot;/&gt;&lt;isInvalidForFieldText val=&quot;0&quot;/&gt;&lt;Image&gt;&lt;filename val=&quot;C:\Users\THCSLT~1\AppData\Local\Temp\PR\data\asimages\{FC72ADC4-A0CA-4BD3-B6C0-18CF2A20474A}.png&quot;/&gt;&lt;left val=&quot;476&quot;/&gt;&lt;top val=&quot;-18&quot;/&gt;&lt;width val=&quot;107&quot;/&gt;&lt;height val=&quot;87&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HTML_AUTOSHAPE_INFO" val="&lt;ThreeDShapeInfo&gt;&lt;uuid val=&quot;{CDADAF3C-8995-4D30-AD64-B6B2251C2213}&quot;/&gt;&lt;isInvalidForFieldText val=&quot;0&quot;/&gt;&lt;Image&gt;&lt;filename val=&quot;C:\Users\THCSLT~1\AppData\Local\Temp\PR\data\asimages\{CDADAF3C-8995-4D30-AD64-B6B2251C2213}.png&quot;/&gt;&lt;left val=&quot;345&quot;/&gt;&lt;top val=&quot;-3&quot;/&gt;&lt;width val=&quot;110&quot;/&gt;&lt;height val=&quot;91&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HTML_AUTOSHAPE_INFO" val="&lt;ThreeDShapeInfo&gt;&lt;uuid val=&quot;{78B77CB8-F9E3-4E86-89CE-A8DC1EBB6B3C}&quot;/&gt;&lt;isInvalidForFieldText val=&quot;0&quot;/&gt;&lt;Image&gt;&lt;filename val=&quot;C:\Users\THCSLT~1\AppData\Local\Temp\PR\data\asimages\{78B77CB8-F9E3-4E86-89CE-A8DC1EBB6B3C}.png&quot;/&gt;&lt;left val=&quot;18&quot;/&gt;&lt;top val=&quot;101&quot;/&gt;&lt;width val=&quot;81&quot;/&gt;&lt;height val=&quot;102&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HTML_AUTOSHAPE_INFO" val="&lt;ThreeDShapeInfo&gt;&lt;uuid val=&quot;{6326B395-8D2E-4956-A68B-84A1FF157F99}&quot;/&gt;&lt;isInvalidForFieldText val=&quot;0&quot;/&gt;&lt;Image&gt;&lt;filename val=&quot;C:\Users\THCSLT~1\AppData\Local\Temp\PR\data\asimages\{6326B395-8D2E-4956-A68B-84A1FF157F99}.png&quot;/&gt;&lt;left val=&quot;664&quot;/&gt;&lt;top val=&quot;8&quot;/&gt;&lt;width val=&quot;82&quot;/&gt;&lt;height val=&quot;102&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HTML_AUTOSHAPE_INFO" val="&lt;ThreeDShapeInfo&gt;&lt;uuid val=&quot;{48703812-0A35-4656-904D-A7E27CE4B2E1}&quot;/&gt;&lt;isInvalidForFieldText val=&quot;0&quot;/&gt;&lt;Image&gt;&lt;filename val=&quot;C:\Users\THCSLT~1\AppData\Local\Temp\PR\data\asimages\{48703812-0A35-4656-904D-A7E27CE4B2E1}.png&quot;/&gt;&lt;left val=&quot;672&quot;/&gt;&lt;top val=&quot;312&quot;/&gt;&lt;width val=&quot;82&quot;/&gt;&lt;height val=&quot;103&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HTML_AUTOSHAPE_INFO" val="&lt;ThreeDShapeInfo&gt;&lt;uuid val=&quot;{726202EC-E846-4D8D-8E49-785A7ACC9272}&quot;/&gt;&lt;isInvalidForFieldText val=&quot;0&quot;/&gt;&lt;Image&gt;&lt;filename val=&quot;C:\Users\THCSLT~1\AppData\Local\Temp\PR\data\asimages\{726202EC-E846-4D8D-8E49-785A7ACC9272}.png&quot;/&gt;&lt;left val=&quot;110&quot;/&gt;&lt;top val=&quot;229&quot;/&gt;&lt;width val=&quot;81&quot;/&gt;&lt;height val=&quot;103&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HTML_AUTOSHAPE_INFO" val="&lt;ThreeDShapeInfo&gt;&lt;uuid val=&quot;{C584E899-28E0-4966-97D9-A554EFAABA33}&quot;/&gt;&lt;isInvalidForFieldText val=&quot;0&quot;/&gt;&lt;Image&gt;&lt;filename val=&quot;C:\Users\THCSLT~1\AppData\Local\Temp\PR\data\asimages\{C584E899-28E0-4966-97D9-A554EFAABA33}.png&quot;/&gt;&lt;left val=&quot;802&quot;/&gt;&lt;top val=&quot;216&quot;/&gt;&lt;width val=&quot;81&quot;/&gt;&lt;height val=&quot;103&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HTML_AUTOSHAPE_INFO" val="&lt;ThreeDShapeInfo&gt;&lt;uuid val=&quot;{36A735B3-AB54-4EDE-ACCC-2801579020DC}&quot;/&gt;&lt;isInvalidForFieldText val=&quot;0&quot;/&gt;&lt;Image&gt;&lt;filename val=&quot;C:\Users\THCSLT~1\AppData\Local\Temp\PR\data\asimages\{36A735B3-AB54-4EDE-ACCC-2801579020DC}.png&quot;/&gt;&lt;left val=&quot;157&quot;/&gt;&lt;top val=&quot;321&quot;/&gt;&lt;width val=&quot;81&quot;/&gt;&lt;height val=&quot;103&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F9A449B5-B2EB-48EC-A1C5-4DE143946BF4}&quot;/&gt;&lt;isInvalidForFieldText val=&quot;0&quot;/&gt;&lt;Image&gt;&lt;filename val=&quot;C:\Users\THCSLT~1\AppData\Local\Temp\PR\data\asimages\{F9A449B5-B2EB-48EC-A1C5-4DE143946BF4}_1.png&quot;/&gt;&lt;left val=&quot;-18&quot;/&gt;&lt;top val=&quot;-18&quot;/&gt;&lt;width val=&quot;997&quot;/&gt;&lt;height val=&quot;577&quot;/&gt;&lt;hasText val=&quot;1&quot;/&gt;&lt;/Image&gt;&lt;/ThreeDShapeInfo&gt;"/>
  <p:tag name="PRESENTER_SHAPETEXTINFO" val="&lt;ShapeTextInfo&gt;&lt;TableIndex row=&quot;-1&quot; col=&quot;-1&quot;&gt;&lt;linesCount val=&quot;0&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HTML_AUTOSHAPE_INFO" val="&lt;ThreeDShapeInfo&gt;&lt;uuid val=&quot;{77046A5E-2083-4347-B1CF-008ADDA5AD23}&quot;/&gt;&lt;isInvalidForFieldText val=&quot;0&quot;/&gt;&lt;Image&gt;&lt;filename val=&quot;C:\Users\THCSLT~1\AppData\Local\Temp\PR\data\asimages\{77046A5E-2083-4347-B1CF-008ADDA5AD23}.png&quot;/&gt;&lt;left val=&quot;554&quot;/&gt;&lt;top val=&quot;469&quot;/&gt;&lt;width val=&quot;81&quot;/&gt;&lt;height val=&quot;102&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HTML_AUTOSHAPE_INFO" val="&lt;ThreeDShapeInfo&gt;&lt;uuid val=&quot;{4A626956-EE05-42D7-9C42-D36A8203CE94}&quot;/&gt;&lt;isInvalidForFieldText val=&quot;0&quot;/&gt;&lt;Image&gt;&lt;filename val=&quot;C:\Users\THCSLT~1\AppData\Local\Temp\PR\data\asimages\{4A626956-EE05-42D7-9C42-D36A8203CE94}.png&quot;/&gt;&lt;left val=&quot;834&quot;/&gt;&lt;top val=&quot;362&quot;/&gt;&lt;width val=&quot;81&quot;/&gt;&lt;height val=&quot;102&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F5EDA2C-D1C4-4910-8994-DB6DCB46F750}&quot;/&gt;&lt;isInvalidForFieldText val=&quot;0&quot;/&gt;&lt;Image&gt;&lt;filename val=&quot;C:\Users\THCSLT~1\AppData\Local\Temp\PR\data\asimages\{5F5EDA2C-D1C4-4910-8994-DB6DCB46F750}_1.png&quot;/&gt;&lt;left val=&quot;132&quot;/&gt;&lt;top val=&quot;254&quot;/&gt;&lt;width val=&quot;83&quot;/&gt;&lt;height val=&quot;39&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INFO" val="&lt;ThreeDShapeInfo&gt;&lt;uuid val=&quot;{92AE01F5-9EC5-46A2-8DB1-E80F130258EE}&quot;/&gt;&lt;isInvalidForFieldText val=&quot;0&quot;/&gt;&lt;Image&gt;&lt;filename val=&quot;C:\Users\THCSLT~1\AppData\Local\Temp\PR\data\asimages\{92AE01F5-9EC5-46A2-8DB1-E80F130258EE}_1.png&quot;/&gt;&lt;left val=&quot;191&quot;/&gt;&lt;top val=&quot;234&quot;/&gt;&lt;width val=&quot;152&quot;/&gt;&lt;height val=&quot;55&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INFO" val="&lt;ThreeDShapeInfo&gt;&lt;uuid val=&quot;{37A4938C-2DDC-4457-9F63-D3741160B398}&quot;/&gt;&lt;isInvalidForFieldText val=&quot;0&quot;/&gt;&lt;Image&gt;&lt;filename val=&quot;C:\Users\THCSLT~1\AppData\Local\Temp\PR\data\asimages\{37A4938C-2DDC-4457-9F63-D3741160B398}_1.png&quot;/&gt;&lt;left val=&quot;183&quot;/&gt;&lt;top val=&quot;221&quot;/&gt;&lt;width val=&quot;160&quot;/&gt;&lt;height val=&quot;77&quot;/&gt;&lt;hasText val=&quot;1&quot;/&gt;&lt;/Image&gt;&lt;/ThreeDShapeInfo&gt;"/>
  <p:tag name="PRESENTER_SHAPETEXTINFO" val="&lt;ShapeTextInfo&gt;&lt;TableIndex row=&quot;-1&quot; col=&quot;-1&quot;&gt;&lt;linesCount val=&quot;1&quot;/&gt;&lt;lineCharCount val=&quot;9&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INFO" val="&lt;ThreeDShapeInfo&gt;&lt;uuid val=&quot;{154042F6-2D92-4D52-8250-8D681D78BAF4}&quot;/&gt;&lt;isInvalidForFieldText val=&quot;0&quot;/&gt;&lt;Image&gt;&lt;filename val=&quot;C:\Users\THCSLT~1\AppData\Local\Temp\PR\data\asimages\{154042F6-2D92-4D52-8250-8D681D78BAF4}_1.png&quot;/&gt;&lt;left val=&quot;0&quot;/&gt;&lt;top val=&quot;133&quot;/&gt;&lt;width val=&quot;955&quot;/&gt;&lt;height val=&quot;73&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INFO" val="&lt;TextEffect&gt;&lt;Image&gt;&lt;filename val=&quot;C:\Users\THCSLT~1\AppData\Local\Temp\PR\data\asimages\{059117E2-1929-4F33-984A-6F284F7F44B9}_1.png&quot;/&gt;&lt;left val=&quot;71&quot;/&gt;&lt;top val=&quot;121&quot;/&gt;&lt;width val=&quot;815&quot;/&gt;&lt;height val=&quot;104&quot;/&gt;&lt;hasText val=&quot;0&quot;/&gt;&lt;paraId val=&quot;bg&quot;/&gt;&lt;/Image&gt;&lt;Image&gt;&lt;filename val=&quot;C:\Users\THCSLT~1\AppData\Local\Temp\PR\data\asimages\{7F8BBD6F-D20E-45A6-8D33-0F3B8DCBCE82}_1.png_crop.png&quot;/&gt;&lt;left val=&quot;78&quot;/&gt;&lt;top val=&quot;138&quot;/&gt;&lt;width val=&quot;794&quot;/&gt;&lt;height val=&quot;66&quot;/&gt;&lt;hasText val=&quot;1&quot;/&gt;&lt;paraId val=&quot;1&quot;/&gt;&lt;/Image&gt;&lt;/TextEffect&gt;"/>
  <p:tag name="PRESENTER_SHAPETEXTINFO" val="&lt;ShapeTextInfo&gt;&lt;TableIndex row=&quot;-1&quot; col=&quot;-1&quot;&gt;&lt;linesCount val=&quot;1&quot;/&gt;&lt;lineCharCount val=&quot;66&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F1E3B333-B9D6-44E1-996D-E6C444F382C6}&quot;/&gt;&lt;isInvalidForFieldText val=&quot;0&quot;/&gt;&lt;Image&gt;&lt;filename val=&quot;C:\Users\THCSLT~1\AppData\Local\Temp\PR\data\asimages\{F1E3B333-B9D6-44E1-996D-E6C444F382C6}_1.png&quot;/&gt;&lt;left val=&quot;724&quot;/&gt;&lt;top val=&quot;243&quot;/&gt;&lt;width val=&quot;83&quot;/&gt;&lt;height val=&quot;39&quot;/&gt;&lt;hasText val=&quot;1&quot;/&gt;&lt;/Image&gt;&lt;/ThreeDShape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THCSLT~1\AppData\Local\Temp\PR\data\asimages\{05B7836C-A12A-4313-B678-2AE276800C7F}_1.png&quot;/&gt;&lt;left val=&quot;129&quot;/&gt;&lt;top val=&quot;60&quot;/&gt;&lt;width val=&quot;361&quot;/&gt;&lt;height val=&quot;54&quot;/&gt;&lt;hasText val=&quot;1&quot;/&gt;&lt;/Image&gt;&lt;/ThreeDShapeInfo&gt;"/>
  <p:tag name="PRESENTER_SHAPETEXTINFO" val="&lt;ShapeTextInfo&gt;&lt;TableIndex row=&quot;-1&quot; col=&quot;-1&quot;&gt;&lt;linesCount val=&quot;1&quot;/&gt;&lt;lineCharCount val=&quot;22&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INFO" val="&lt;ThreeDShapeInfo&gt;&lt;uuid val=&quot;{0D67C0F9-B14B-47EA-AD58-ABDD69AD84D9}&quot;/&gt;&lt;isInvalidForFieldText val=&quot;1&quot;/&gt;&lt;Image&gt;&lt;filename val=&quot;C:\Users\THCSLT~1\AppData\Local\Temp\PR\data\asimages\{0D67C0F9-B14B-47EA-AD58-ABDD69AD84D9}_1_S.png&quot;/&gt;&lt;left val=&quot;210&quot;/&gt;&lt;top val=&quot;224&quot;/&gt;&lt;width val=&quot;523&quot;/&gt;&lt;height val=&quot;82&quot;/&gt;&lt;hasText val=&quot;0&quot;/&gt;&lt;/Image&gt;&lt;Image&gt;&lt;filename val=&quot;C:\Users\THCSLT~1\AppData\Local\Temp\PR\data\asimages\{0D67C0F9-B14B-47EA-AD58-ABDD69AD84D9}_1_T.png&quot;/&gt;&lt;left val=&quot;214&quot;/&gt;&lt;top val=&quot;221&quot;/&gt;&lt;width val=&quot;516&quot;/&gt;&lt;height val=&quot;93&quot;/&gt;&lt;hasText val=&quot;1&quot;/&gt;&lt;/Image&gt;&lt;/ThreeDShapeInfo&gt;"/>
  <p:tag name="PRESENTER_SHAPETEXTINFO" val="&lt;ShapeTextInfo&gt;&lt;TableIndex row=&quot;-1&quot; col=&quot;-1&quot;&gt;&lt;linesCount val=&quot;2&quot;/&gt;&lt;lineCharCount val=&quot;21&quot;/&gt;&lt;lineCharCount val=&quot;14&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THCSLT~1\AppData\Local\Temp\PR\data\asimages\{3D19EAC2-C772-4690-8E64-82C4AAD7CBB7}_1.png&quot;/&gt;&lt;left val=&quot;491&quot;/&gt;&lt;top val=&quot;60&quot;/&gt;&lt;width val=&quot;361&quot;/&gt;&lt;height val=&quot;54&quot;/&gt;&lt;hasText val=&quot;1&quot;/&gt;&lt;/Image&gt;&lt;/ThreeDShapeInfo&gt;"/>
  <p:tag name="PRESENTER_SHAPETEXTINFO" val="&lt;ShapeTextInfo&gt;&lt;TableIndex row=&quot;-1&quot; col=&quot;-1&quot;&gt;&lt;linesCount val=&quot;1&quot;/&gt;&lt;lineCharCount val=&quot;19&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HTML_AUTOSHAPE_INFO" val="&lt;ThreeDShapeInfo&gt;&lt;uuid val=&quot;{C6125490-FDFE-4489-BCE5-676914297607}&quot;/&gt;&lt;isInvalidForFieldText val=&quot;0&quot;/&gt;&lt;Image&gt;&lt;filename val=&quot;C:\Users\THCSLT~1\AppData\Local\Temp\PR\data\asimages\{C6125490-FDFE-4489-BCE5-676914297607}.png&quot;/&gt;&lt;left val=&quot;0&quot;/&gt;&lt;top val=&quot;413&quot;/&gt;&lt;width val=&quot;133&quot;/&gt;&lt;height val=&quot;133&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INFO" val="&lt;ThreeDShapeInfo&gt;&lt;uuid val=&quot;{30D92528-98D9-4983-90BB-965997912444}&quot;/&gt;&lt;isInvalidForFieldText val=&quot;0&quot;/&gt;&lt;Image&gt;&lt;filename val=&quot;C:\Users\THCSLT~1\AppData\Local\Temp\PR\data\asimages\{30D92528-98D9-4983-90BB-965997912444}_1.png&quot;/&gt;&lt;left val=&quot;846&quot;/&gt;&lt;top val=&quot;7&quot;/&gt;&lt;width val=&quot;108&quot;/&gt;&lt;height val=&quot;97&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HTML_AUTOSHAPE_INFO" val="&lt;ThreeDShapeInfo&gt;&lt;uuid val=&quot;{87CC8ADC-7D5F-482A-B0F9-DFB2E9F720EF}&quot;/&gt;&lt;isInvalidForFieldText val=&quot;0&quot;/&gt;&lt;Image&gt;&lt;filename val=&quot;C:\Users\THCSLT~1\AppData\Local\Temp\PR\data\asimages\{87CC8ADC-7D5F-482A-B0F9-DFB2E9F720EF}.png&quot;/&gt;&lt;left val=&quot;0&quot;/&gt;&lt;top val=&quot;353&quot;/&gt;&lt;width val=&quot;81&quot;/&gt;&lt;height val=&quot;102&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990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68686"/>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990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68686"/>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756</TotalTime>
  <Words>1992</Words>
  <Application>Microsoft Office PowerPoint</Application>
  <PresentationFormat>Custom</PresentationFormat>
  <Paragraphs>368</Paragraphs>
  <Slides>38</Slides>
  <Notes>4</Notes>
  <HiddenSlides>0</HiddenSlides>
  <MMClips>2</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38</vt:i4>
      </vt:variant>
    </vt:vector>
  </HeadingPairs>
  <TitlesOfParts>
    <vt:vector size="41" baseType="lpstr">
      <vt:lpstr>Office Theme</vt:lpstr>
      <vt:lpstr>Default Design</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Mở đầu: Tìm và sửa lại tất cả các từ Bác trong bài theo cách viết hoa đúng quy định.  </vt:lpstr>
      <vt:lpstr>Mở đầu: Tìm và sửa lại tất cả các từ Bác trong bài theo cách viết hoa đúng quy định.  </vt:lpstr>
      <vt:lpstr>Mở đầu: Tìm và sửa lại tất cả các từ Bác trong bài theo cách viết hoa đúng quy định.  </vt:lpstr>
      <vt:lpstr>PowerPoint Presentation</vt:lpstr>
      <vt:lpstr>PowerPoint Presentation</vt:lpstr>
      <vt:lpstr>BÀI 1: TÌM KIẾM VÀ THAY THẾ TRONG SOẠN THẢO VĂN BẢN</vt:lpstr>
      <vt:lpstr>BÀI 1: TÌM KIẾM VÀ THAY THẾ TRONG SOẠN THẢO VĂN BẢN</vt:lpstr>
      <vt:lpstr>BÀI 1: TÌM KIẾM VÀ THAY THẾ TRONG SOẠN THẢO VĂN BẢN</vt:lpstr>
      <vt:lpstr>BÀI 1: TÌM KIẾM VÀ THAY THẾ TRONG SOẠN THẢO VĂN BẢN</vt:lpstr>
      <vt:lpstr>PowerPoint Presentation</vt:lpstr>
      <vt:lpstr>BÀI 1: TÌM KIẾM VÀ THAY THẾ TRONG SOẠN THẢO VĂN BẢN</vt:lpstr>
      <vt:lpstr>BÀI 1: TÌM KIẾM VÀ THAY THẾ TRONG SOẠN THẢO VĂN BẢN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Tóm tắt bài học</vt:lpstr>
      <vt:lpstr>PowerPoint Presentation</vt:lpstr>
      <vt:lpstr>Cho đoạn văn sau: </vt:lpstr>
      <vt:lpstr>Hướng dẫn về nhà: </vt:lpstr>
      <vt:lpstr>Hướng dẫn về nhà: </vt:lpstr>
      <vt:lpstr>Hướng dẫn về nhà: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GiẢNG ĐiỆN TỬ MÔN TIN HỌC 6</dc:title>
  <dc:creator>Admin</dc:creator>
  <cp:lastModifiedBy>WIN10</cp:lastModifiedBy>
  <cp:revision>30</cp:revision>
  <dcterms:created xsi:type="dcterms:W3CDTF">2021-07-29T08:41:33Z</dcterms:created>
  <dcterms:modified xsi:type="dcterms:W3CDTF">2024-01-14T13:56:36Z</dcterms:modified>
</cp:coreProperties>
</file>