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70"/>
  </p:notesMasterIdLst>
  <p:sldIdLst>
    <p:sldId id="345" r:id="rId2"/>
    <p:sldId id="384" r:id="rId3"/>
    <p:sldId id="259" r:id="rId4"/>
    <p:sldId id="273" r:id="rId5"/>
    <p:sldId id="257" r:id="rId6"/>
    <p:sldId id="288" r:id="rId7"/>
    <p:sldId id="274" r:id="rId8"/>
    <p:sldId id="269" r:id="rId9"/>
    <p:sldId id="272" r:id="rId10"/>
    <p:sldId id="265" r:id="rId11"/>
    <p:sldId id="295" r:id="rId12"/>
    <p:sldId id="298" r:id="rId13"/>
    <p:sldId id="291" r:id="rId14"/>
    <p:sldId id="270" r:id="rId15"/>
    <p:sldId id="256" r:id="rId16"/>
    <p:sldId id="324" r:id="rId17"/>
    <p:sldId id="323" r:id="rId18"/>
    <p:sldId id="385" r:id="rId19"/>
    <p:sldId id="312" r:id="rId20"/>
    <p:sldId id="386" r:id="rId21"/>
    <p:sldId id="387" r:id="rId22"/>
    <p:sldId id="388" r:id="rId23"/>
    <p:sldId id="389" r:id="rId24"/>
    <p:sldId id="390" r:id="rId25"/>
    <p:sldId id="353" r:id="rId26"/>
    <p:sldId id="261" r:id="rId27"/>
    <p:sldId id="349" r:id="rId28"/>
    <p:sldId id="391" r:id="rId29"/>
    <p:sldId id="350" r:id="rId30"/>
    <p:sldId id="395" r:id="rId31"/>
    <p:sldId id="396" r:id="rId32"/>
    <p:sldId id="397" r:id="rId33"/>
    <p:sldId id="348" r:id="rId34"/>
    <p:sldId id="352" r:id="rId35"/>
    <p:sldId id="279" r:id="rId36"/>
    <p:sldId id="392" r:id="rId37"/>
    <p:sldId id="393" r:id="rId38"/>
    <p:sldId id="394" r:id="rId39"/>
    <p:sldId id="398" r:id="rId40"/>
    <p:sldId id="358" r:id="rId41"/>
    <p:sldId id="360" r:id="rId42"/>
    <p:sldId id="361" r:id="rId43"/>
    <p:sldId id="362" r:id="rId44"/>
    <p:sldId id="359" r:id="rId45"/>
    <p:sldId id="284" r:id="rId46"/>
    <p:sldId id="363" r:id="rId47"/>
    <p:sldId id="400" r:id="rId48"/>
    <p:sldId id="401" r:id="rId49"/>
    <p:sldId id="399" r:id="rId50"/>
    <p:sldId id="365" r:id="rId51"/>
    <p:sldId id="368" r:id="rId52"/>
    <p:sldId id="402" r:id="rId53"/>
    <p:sldId id="370" r:id="rId54"/>
    <p:sldId id="403" r:id="rId55"/>
    <p:sldId id="371" r:id="rId56"/>
    <p:sldId id="383" r:id="rId57"/>
    <p:sldId id="372" r:id="rId58"/>
    <p:sldId id="373" r:id="rId59"/>
    <p:sldId id="374" r:id="rId60"/>
    <p:sldId id="382" r:id="rId61"/>
    <p:sldId id="375" r:id="rId62"/>
    <p:sldId id="376" r:id="rId63"/>
    <p:sldId id="377" r:id="rId64"/>
    <p:sldId id="378" r:id="rId65"/>
    <p:sldId id="379" r:id="rId66"/>
    <p:sldId id="380" r:id="rId67"/>
    <p:sldId id="381" r:id="rId68"/>
    <p:sldId id="290" r:id="rId69"/>
  </p:sldIdLst>
  <p:sldSz cx="9144000" cy="5143500" type="screen16x9"/>
  <p:notesSz cx="6858000" cy="9144000"/>
  <p:embeddedFontLst>
    <p:embeddedFont>
      <p:font typeface="#9Slide03 Aturdida" panose="020B0604020202020204" charset="0"/>
      <p:regular r:id="rId71"/>
    </p:embeddedFont>
    <p:embeddedFont>
      <p:font typeface="#9Slide03 SFU Futura_12" panose="020B0604020202020204" charset="0"/>
      <p:regular r:id="rId72"/>
    </p:embeddedFont>
    <p:embeddedFont>
      <p:font typeface="Calibri" panose="020F0502020204030204" pitchFamily="34" charset="0"/>
      <p:regular r:id="rId73"/>
      <p:bold r:id="rId74"/>
      <p:italic r:id="rId75"/>
      <p:boldItalic r:id="rId76"/>
    </p:embeddedFont>
    <p:embeddedFont>
      <p:font typeface="Catamaran" panose="020B0604020202020204" charset="0"/>
      <p:regular r:id="rId77"/>
      <p:bold r:id="rId78"/>
    </p:embeddedFont>
    <p:embeddedFont>
      <p:font typeface="Catamaran Medium" panose="020B0604020202020204" charset="0"/>
      <p:regular r:id="rId79"/>
      <p:bold r:id="rId80"/>
    </p:embeddedFont>
    <p:embeddedFont>
      <p:font typeface="Fugaz One" panose="020B0604020202020204" charset="0"/>
      <p:regular r:id="rId81"/>
    </p:embeddedFont>
    <p:embeddedFont>
      <p:font typeface="Open Sans" panose="020B0606030504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5760">
          <p15:clr>
            <a:srgbClr val="9AA0A6"/>
          </p15:clr>
        </p15:guide>
        <p15:guide id="2"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0000"/>
    <a:srgbClr val="FFFFFF"/>
    <a:srgbClr val="FF0066"/>
    <a:srgbClr val="33CC33"/>
    <a:srgbClr val="FF66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77B1260-0BD6-4AD2-9A84-652D78329726}">
  <a:tblStyle styleId="{277B1260-0BD6-4AD2-9A84-652D78329726}"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721" autoAdjust="0"/>
  </p:normalViewPr>
  <p:slideViewPr>
    <p:cSldViewPr snapToGrid="0">
      <p:cViewPr varScale="1">
        <p:scale>
          <a:sx n="87" d="100"/>
          <a:sy n="87" d="100"/>
        </p:scale>
        <p:origin x="624" y="82"/>
      </p:cViewPr>
      <p:guideLst>
        <p:guide pos="5760"/>
        <p:guide orient="horz" pos="16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14.fntdata"/><Relationship Id="rId89"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4.fntdata"/><Relationship Id="rId79" Type="http://schemas.openxmlformats.org/officeDocument/2006/relationships/font" Target="fonts/font9.fntdata"/><Relationship Id="rId5" Type="http://schemas.openxmlformats.org/officeDocument/2006/relationships/slide" Target="slides/slide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2.fntdata"/><Relationship Id="rId80" Type="http://schemas.openxmlformats.org/officeDocument/2006/relationships/font" Target="fonts/font10.fntdata"/><Relationship Id="rId85"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notesMaster" Target="notesMasters/notesMaster1.xml"/><Relationship Id="rId75" Type="http://schemas.openxmlformats.org/officeDocument/2006/relationships/font" Target="fonts/font5.fntdata"/><Relationship Id="rId83" Type="http://schemas.openxmlformats.org/officeDocument/2006/relationships/font" Target="fonts/font13.fntdata"/><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font" Target="fonts/font3.fntdata"/><Relationship Id="rId78" Type="http://schemas.openxmlformats.org/officeDocument/2006/relationships/font" Target="fonts/font8.fntdata"/><Relationship Id="rId81" Type="http://schemas.openxmlformats.org/officeDocument/2006/relationships/font" Target="fonts/font11.fntdata"/><Relationship Id="rId86"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6.fntdata"/><Relationship Id="rId7" Type="http://schemas.openxmlformats.org/officeDocument/2006/relationships/slide" Target="slides/slide6.xml"/><Relationship Id="rId71" Type="http://schemas.openxmlformats.org/officeDocument/2006/relationships/font" Target="fonts/font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viewProps" Target="viewProps.xml"/><Relationship Id="rId61" Type="http://schemas.openxmlformats.org/officeDocument/2006/relationships/slide" Target="slides/slide60.xml"/><Relationship Id="rId82" Type="http://schemas.openxmlformats.org/officeDocument/2006/relationships/font" Target="fonts/font12.fntdata"/><Relationship Id="rId19" Type="http://schemas.openxmlformats.org/officeDocument/2006/relationships/slide" Target="slides/slide18.xml"/></Relationships>
</file>

<file path=ppt/diagrams/_rels/data1.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2.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3.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4.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5.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6.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_rels/data7.xml.rels><?xml version="1.0" encoding="UTF-8" standalone="yes"?>
<Relationships xmlns="http://schemas.openxmlformats.org/package/2006/relationships"><Relationship Id="rId3" Type="http://schemas.openxmlformats.org/officeDocument/2006/relationships/slide" Target="../slides/slide64.xml"/><Relationship Id="rId2" Type="http://schemas.openxmlformats.org/officeDocument/2006/relationships/slide" Target="../slides/slide63.xml"/><Relationship Id="rId1" Type="http://schemas.openxmlformats.org/officeDocument/2006/relationships/slide" Target="../slides/slide62.xml"/><Relationship Id="rId6" Type="http://schemas.openxmlformats.org/officeDocument/2006/relationships/slide" Target="../slides/slide67.xml"/><Relationship Id="rId5" Type="http://schemas.openxmlformats.org/officeDocument/2006/relationships/slide" Target="../slides/slide66.xml"/><Relationship Id="rId4" Type="http://schemas.openxmlformats.org/officeDocument/2006/relationships/slide" Target="../slides/slide65.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AB0E638-8012-4FB1-950B-9CC85DB3B767}" type="doc">
      <dgm:prSet loTypeId="urn:microsoft.com/office/officeart/2005/8/layout/cycle2" loCatId="cycle" qsTypeId="urn:microsoft.com/office/officeart/2005/8/quickstyle/3d3" qsCatId="3D" csTypeId="urn:microsoft.com/office/officeart/2005/8/colors/colorful1" csCatId="colorful" phldr="1"/>
      <dgm:spPr/>
      <dgm:t>
        <a:bodyPr/>
        <a:lstStyle/>
        <a:p>
          <a:endParaRPr lang="en-US"/>
        </a:p>
      </dgm:t>
    </dgm:pt>
    <dgm:pt modelId="{DD53D849-311C-4D21-98FD-435F819F9DAE}">
      <dgm:prSet phldrT="[Text]"/>
      <dgm:spPr>
        <a:xfrm>
          <a:off x="1812021" y="452"/>
          <a:ext cx="617122" cy="617122"/>
        </a:xfrm>
        <a:prstGeom prst="ellipse">
          <a:avLst/>
        </a:prstGeom>
        <a:solidFill>
          <a:srgbClr val="00B0F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1</a:t>
          </a:r>
        </a:p>
      </dgm:t>
      <dgm:extLst>
        <a:ext uri="{E40237B7-FDA0-4F09-8148-C483321AD2D9}">
          <dgm14:cNvPr xmlns:dgm14="http://schemas.microsoft.com/office/drawing/2010/diagram" id="0" name="">
            <a:hlinkClick xmlns:r="http://schemas.openxmlformats.org/officeDocument/2006/relationships" r:id="rId1" action="ppaction://hlinksldjump"/>
          </dgm14:cNvPr>
        </a:ext>
      </dgm:extLst>
    </dgm:pt>
    <dgm:pt modelId="{1E56C88D-E834-4136-AF38-A259465E5F0D}" type="parTrans" cxnId="{DC6CF3CD-8D64-474E-8E27-BBC7F3BC6D44}">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5A044506-A276-4F7A-99FC-5CA5B7DDA267}" type="sibTrans" cxnId="{DC6CF3CD-8D64-474E-8E27-BBC7F3BC6D44}">
      <dgm:prSet/>
      <dgm:spPr>
        <a:xfrm rot="1800000">
          <a:off x="2435992" y="434534"/>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D5A17084-2A6D-4109-80A1-5FEFEE400BD5}">
      <dgm:prSet phldrT="[Text]"/>
      <dgm:spPr>
        <a:xfrm>
          <a:off x="2615663" y="464435"/>
          <a:ext cx="617122" cy="617122"/>
        </a:xfrm>
        <a:prstGeom prst="ellipse">
          <a:avLst/>
        </a:prstGeom>
        <a:solidFill>
          <a:srgbClr val="7030A0"/>
        </a:solidFill>
      </dgm:spPr>
      <dgm:t>
        <a:bodyPr/>
        <a:lstStyle/>
        <a:p>
          <a:pPr>
            <a:buNone/>
          </a:pPr>
          <a:r>
            <a:rPr lang="en-US" b="1" dirty="0">
              <a:solidFill>
                <a:schemeClr val="accent1"/>
              </a:solidFill>
              <a:latin typeface="Times New Roman" panose="02020603050405020304" pitchFamily="18" charset="0"/>
              <a:ea typeface="+mn-ea"/>
              <a:cs typeface="Times New Roman" panose="02020603050405020304" pitchFamily="18" charset="0"/>
            </a:rPr>
            <a:t>2</a:t>
          </a:r>
        </a:p>
      </dgm:t>
      <dgm:extLst>
        <a:ext uri="{E40237B7-FDA0-4F09-8148-C483321AD2D9}">
          <dgm14:cNvPr xmlns:dgm14="http://schemas.microsoft.com/office/drawing/2010/diagram" id="0" name="">
            <a:hlinkClick xmlns:r="http://schemas.openxmlformats.org/officeDocument/2006/relationships" r:id="rId2" action="ppaction://hlinksldjump"/>
          </dgm14:cNvPr>
        </a:ext>
      </dgm:extLst>
    </dgm:pt>
    <dgm:pt modelId="{0883292A-596F-48DE-AE16-D3D6FB6A7732}" type="parTrans" cxnId="{8784297E-8C22-4977-8AEE-76F422EFC8F1}">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3486CE5-8E39-466D-8952-249A662232BC}" type="sibTrans" cxnId="{8784297E-8C22-4977-8AEE-76F422EFC8F1}">
      <dgm:prSet/>
      <dgm:spPr>
        <a:xfrm rot="5400000">
          <a:off x="2841851" y="112817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E340082-86A6-435A-AD4D-DF37B81E97A9}">
      <dgm:prSet phldrT="[Text]"/>
      <dgm:spPr>
        <a:xfrm>
          <a:off x="2615663" y="1392401"/>
          <a:ext cx="617122" cy="617122"/>
        </a:xfrm>
        <a:prstGeom prst="ellipse">
          <a:avLst/>
        </a:prstGeom>
        <a:solidFill>
          <a:schemeClr val="tx2"/>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3</a:t>
          </a:r>
        </a:p>
      </dgm:t>
      <dgm:extLst>
        <a:ext uri="{E40237B7-FDA0-4F09-8148-C483321AD2D9}">
          <dgm14:cNvPr xmlns:dgm14="http://schemas.microsoft.com/office/drawing/2010/diagram" id="0" name="">
            <a:hlinkClick xmlns:r="http://schemas.openxmlformats.org/officeDocument/2006/relationships" r:id="rId3" action="ppaction://hlinksldjump"/>
          </dgm14:cNvPr>
        </a:ext>
      </dgm:extLst>
    </dgm:pt>
    <dgm:pt modelId="{E8EC97B7-100D-44FD-A790-3E2CDAA7124D}" type="parTrans" cxnId="{A7251C92-7986-4D7B-8BEF-B553C9E6E0B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AD4DB046-1079-445C-8FB2-4392D0B2B6D4}" type="sibTrans" cxnId="{A7251C92-7986-4D7B-8BEF-B553C9E6E0B2}">
      <dgm:prSet/>
      <dgm:spPr>
        <a:xfrm rot="9000000">
          <a:off x="2444068" y="182648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48C1DE4C-9AA9-4150-B97E-0FF9EE7A986C}">
      <dgm:prSet phldrT="[Text]"/>
      <dgm:spPr>
        <a:xfrm>
          <a:off x="1812021" y="1856384"/>
          <a:ext cx="617122" cy="617122"/>
        </a:xfrm>
        <a:prstGeom prst="ellipse">
          <a:avLst/>
        </a:prstGeom>
        <a:solidFill>
          <a:srgbClr val="33CC33"/>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4</a:t>
          </a:r>
        </a:p>
      </dgm:t>
      <dgm:extLst>
        <a:ext uri="{E40237B7-FDA0-4F09-8148-C483321AD2D9}">
          <dgm14:cNvPr xmlns:dgm14="http://schemas.microsoft.com/office/drawing/2010/diagram" id="0" name="">
            <a:hlinkClick xmlns:r="http://schemas.openxmlformats.org/officeDocument/2006/relationships" r:id="rId4" action="ppaction://hlinksldjump"/>
          </dgm14:cNvPr>
        </a:ext>
      </dgm:extLst>
    </dgm:pt>
    <dgm:pt modelId="{06F79922-08E4-4119-B7F1-00412B79F1AD}" type="parTrans" cxnId="{8F4D048F-E955-4336-8464-E3E4B7C82DC6}">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0F9017FA-E73A-486D-87C3-40E902C34CA4}" type="sibTrans" cxnId="{8F4D048F-E955-4336-8464-E3E4B7C82DC6}">
      <dgm:prSet/>
      <dgm:spPr>
        <a:xfrm rot="12600000">
          <a:off x="1640425" y="1831146"/>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11ADDD9D-CE95-47C2-AFF6-A2AEB0E11423}">
      <dgm:prSet phldrT="[Text]"/>
      <dgm:spPr>
        <a:xfrm>
          <a:off x="1008378" y="1392401"/>
          <a:ext cx="617122" cy="617122"/>
        </a:xfrm>
        <a:prstGeom prst="ellipse">
          <a:avLst/>
        </a:prstGeom>
        <a:solidFill>
          <a:srgbClr val="FF0066"/>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5</a:t>
          </a:r>
        </a:p>
      </dgm:t>
      <dgm:extLst>
        <a:ext uri="{E40237B7-FDA0-4F09-8148-C483321AD2D9}">
          <dgm14:cNvPr xmlns:dgm14="http://schemas.microsoft.com/office/drawing/2010/diagram" id="0" name="">
            <a:hlinkClick xmlns:r="http://schemas.openxmlformats.org/officeDocument/2006/relationships" r:id="rId5" action="ppaction://hlinksldjump"/>
          </dgm14:cNvPr>
        </a:ext>
      </dgm:extLst>
    </dgm:pt>
    <dgm:pt modelId="{CC4A0AA8-53EA-4FFE-99FC-1238D48DBD25}" type="parTrans" cxnId="{06C97F41-E834-444C-9407-A79A4A70FB62}">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68ADEE01-69D8-4861-B929-01FE8BFC6B31}" type="sibTrans" cxnId="{06C97F41-E834-444C-9407-A79A4A70FB62}">
      <dgm:prSet/>
      <dgm:spPr>
        <a:xfrm rot="16200000">
          <a:off x="1234566" y="1137503"/>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3A8E3186-7A42-42C2-A5A1-283DE51DFA31}">
      <dgm:prSet/>
      <dgm:spPr>
        <a:xfrm>
          <a:off x="1008378" y="464435"/>
          <a:ext cx="617122" cy="617122"/>
        </a:xfrm>
        <a:prstGeom prst="ellipse">
          <a:avLst/>
        </a:prstGeom>
        <a:solidFill>
          <a:srgbClr val="FFC000"/>
        </a:solidFill>
      </dgm:spPr>
      <dgm:t>
        <a:bodyPr/>
        <a:lstStyle/>
        <a:p>
          <a:pPr>
            <a:buNone/>
          </a:pPr>
          <a:r>
            <a:rPr lang="en-US" b="1">
              <a:solidFill>
                <a:schemeClr val="accent1"/>
              </a:solidFill>
              <a:latin typeface="Times New Roman" panose="02020603050405020304" pitchFamily="18" charset="0"/>
              <a:ea typeface="+mn-ea"/>
              <a:cs typeface="Times New Roman" panose="02020603050405020304" pitchFamily="18" charset="0"/>
            </a:rPr>
            <a:t>6</a:t>
          </a:r>
        </a:p>
      </dgm:t>
      <dgm:extLst>
        <a:ext uri="{E40237B7-FDA0-4F09-8148-C483321AD2D9}">
          <dgm14:cNvPr xmlns:dgm14="http://schemas.microsoft.com/office/drawing/2010/diagram" id="0" name="">
            <a:hlinkClick xmlns:r="http://schemas.openxmlformats.org/officeDocument/2006/relationships" r:id="rId6" action="ppaction://hlinksldjump"/>
          </dgm14:cNvPr>
        </a:ext>
      </dgm:extLst>
    </dgm:pt>
    <dgm:pt modelId="{9680B0DD-F27B-4BF6-AB6B-E70EA42FFDEE}" type="parTrans" cxnId="{96462CA3-16BA-4DE4-8CC3-5A96B09DFB0E}">
      <dgm:prSet/>
      <dgm:spPr/>
      <dgm:t>
        <a:bodyPr/>
        <a:lstStyle/>
        <a:p>
          <a:endParaRPr lang="en-US" b="1">
            <a:solidFill>
              <a:schemeClr val="accent1"/>
            </a:solidFill>
            <a:latin typeface="Times New Roman" panose="02020603050405020304" pitchFamily="18" charset="0"/>
            <a:cs typeface="Times New Roman" panose="02020603050405020304" pitchFamily="18" charset="0"/>
          </a:endParaRPr>
        </a:p>
      </dgm:t>
    </dgm:pt>
    <dgm:pt modelId="{FD5C5C67-2FEF-4BAC-8BEF-4C5B602B220D}" type="sibTrans" cxnId="{96462CA3-16BA-4DE4-8CC3-5A96B09DFB0E}">
      <dgm:prSet/>
      <dgm:spPr>
        <a:xfrm rot="19800000">
          <a:off x="1632349" y="439197"/>
          <a:ext cx="164747" cy="208278"/>
        </a:xfrm>
        <a:prstGeom prst="rightArrow">
          <a:avLst>
            <a:gd name="adj1" fmla="val 60000"/>
            <a:gd name="adj2" fmla="val 50000"/>
          </a:avLst>
        </a:prstGeom>
      </dgm:spPr>
      <dgm:t>
        <a:bodyPr/>
        <a:lstStyle/>
        <a:p>
          <a:pPr>
            <a:buNone/>
          </a:pPr>
          <a:endParaRPr lang="en-US" b="1">
            <a:solidFill>
              <a:schemeClr val="accent1"/>
            </a:solidFill>
            <a:latin typeface="Times New Roman" panose="02020603050405020304" pitchFamily="18" charset="0"/>
            <a:ea typeface="+mn-ea"/>
            <a:cs typeface="Times New Roman" panose="02020603050405020304" pitchFamily="18" charset="0"/>
          </a:endParaRPr>
        </a:p>
      </dgm:t>
    </dgm:pt>
    <dgm:pt modelId="{2FE725E1-DFD7-450F-8057-79193CF48D19}" type="pres">
      <dgm:prSet presAssocID="{0AB0E638-8012-4FB1-950B-9CC85DB3B767}" presName="cycle" presStyleCnt="0">
        <dgm:presLayoutVars>
          <dgm:dir/>
          <dgm:resizeHandles val="exact"/>
        </dgm:presLayoutVars>
      </dgm:prSet>
      <dgm:spPr/>
    </dgm:pt>
    <dgm:pt modelId="{3CD3B207-8AF8-407C-9F43-9DCDB28DF5B5}" type="pres">
      <dgm:prSet presAssocID="{DD53D849-311C-4D21-98FD-435F819F9DAE}" presName="node" presStyleLbl="node1" presStyleIdx="0" presStyleCnt="6">
        <dgm:presLayoutVars>
          <dgm:bulletEnabled val="1"/>
        </dgm:presLayoutVars>
      </dgm:prSet>
      <dgm:spPr/>
    </dgm:pt>
    <dgm:pt modelId="{64713404-AC75-48B2-8038-B0AA43320C69}" type="pres">
      <dgm:prSet presAssocID="{5A044506-A276-4F7A-99FC-5CA5B7DDA267}" presName="sibTrans" presStyleLbl="sibTrans2D1" presStyleIdx="0" presStyleCnt="6"/>
      <dgm:spPr/>
    </dgm:pt>
    <dgm:pt modelId="{F4C87CD6-6EC0-486C-82CE-8EA2E3BB3B0A}" type="pres">
      <dgm:prSet presAssocID="{5A044506-A276-4F7A-99FC-5CA5B7DDA267}" presName="connectorText" presStyleLbl="sibTrans2D1" presStyleIdx="0" presStyleCnt="6"/>
      <dgm:spPr/>
    </dgm:pt>
    <dgm:pt modelId="{0DCD921D-666E-4C60-814E-5D1E9C45B64F}" type="pres">
      <dgm:prSet presAssocID="{D5A17084-2A6D-4109-80A1-5FEFEE400BD5}" presName="node" presStyleLbl="node1" presStyleIdx="1" presStyleCnt="6">
        <dgm:presLayoutVars>
          <dgm:bulletEnabled val="1"/>
        </dgm:presLayoutVars>
      </dgm:prSet>
      <dgm:spPr/>
    </dgm:pt>
    <dgm:pt modelId="{DBF78DD5-B5EE-432D-88B7-04AF2594D33E}" type="pres">
      <dgm:prSet presAssocID="{F3486CE5-8E39-466D-8952-249A662232BC}" presName="sibTrans" presStyleLbl="sibTrans2D1" presStyleIdx="1" presStyleCnt="6"/>
      <dgm:spPr/>
    </dgm:pt>
    <dgm:pt modelId="{5EA64BFF-7EBE-47C6-9E54-8F9DA24F837C}" type="pres">
      <dgm:prSet presAssocID="{F3486CE5-8E39-466D-8952-249A662232BC}" presName="connectorText" presStyleLbl="sibTrans2D1" presStyleIdx="1" presStyleCnt="6"/>
      <dgm:spPr/>
    </dgm:pt>
    <dgm:pt modelId="{C04B756C-8CC3-4E15-8B8E-A4E25C2FA047}" type="pres">
      <dgm:prSet presAssocID="{4E340082-86A6-435A-AD4D-DF37B81E97A9}" presName="node" presStyleLbl="node1" presStyleIdx="2" presStyleCnt="6">
        <dgm:presLayoutVars>
          <dgm:bulletEnabled val="1"/>
        </dgm:presLayoutVars>
      </dgm:prSet>
      <dgm:spPr/>
    </dgm:pt>
    <dgm:pt modelId="{0DA0CEA6-97D9-450E-8BDB-551A466E320E}" type="pres">
      <dgm:prSet presAssocID="{AD4DB046-1079-445C-8FB2-4392D0B2B6D4}" presName="sibTrans" presStyleLbl="sibTrans2D1" presStyleIdx="2" presStyleCnt="6"/>
      <dgm:spPr/>
    </dgm:pt>
    <dgm:pt modelId="{49D92AA6-7CD4-4359-9A5D-C404528D56AE}" type="pres">
      <dgm:prSet presAssocID="{AD4DB046-1079-445C-8FB2-4392D0B2B6D4}" presName="connectorText" presStyleLbl="sibTrans2D1" presStyleIdx="2" presStyleCnt="6"/>
      <dgm:spPr/>
    </dgm:pt>
    <dgm:pt modelId="{9C803FC3-F7FC-4486-95B2-BE6AECACEA88}" type="pres">
      <dgm:prSet presAssocID="{48C1DE4C-9AA9-4150-B97E-0FF9EE7A986C}" presName="node" presStyleLbl="node1" presStyleIdx="3" presStyleCnt="6">
        <dgm:presLayoutVars>
          <dgm:bulletEnabled val="1"/>
        </dgm:presLayoutVars>
      </dgm:prSet>
      <dgm:spPr/>
    </dgm:pt>
    <dgm:pt modelId="{B68409DF-FDB3-4087-80D8-6835760BB619}" type="pres">
      <dgm:prSet presAssocID="{0F9017FA-E73A-486D-87C3-40E902C34CA4}" presName="sibTrans" presStyleLbl="sibTrans2D1" presStyleIdx="3" presStyleCnt="6"/>
      <dgm:spPr/>
    </dgm:pt>
    <dgm:pt modelId="{90EA4ECC-93A3-402D-8D79-5A2659749E42}" type="pres">
      <dgm:prSet presAssocID="{0F9017FA-E73A-486D-87C3-40E902C34CA4}" presName="connectorText" presStyleLbl="sibTrans2D1" presStyleIdx="3" presStyleCnt="6"/>
      <dgm:spPr/>
    </dgm:pt>
    <dgm:pt modelId="{4CB51F1C-C58D-40D0-8462-016F4669FF85}" type="pres">
      <dgm:prSet presAssocID="{11ADDD9D-CE95-47C2-AFF6-A2AEB0E11423}" presName="node" presStyleLbl="node1" presStyleIdx="4" presStyleCnt="6">
        <dgm:presLayoutVars>
          <dgm:bulletEnabled val="1"/>
        </dgm:presLayoutVars>
      </dgm:prSet>
      <dgm:spPr/>
    </dgm:pt>
    <dgm:pt modelId="{4209E261-9590-4411-A0B8-2032F2C952ED}" type="pres">
      <dgm:prSet presAssocID="{68ADEE01-69D8-4861-B929-01FE8BFC6B31}" presName="sibTrans" presStyleLbl="sibTrans2D1" presStyleIdx="4" presStyleCnt="6"/>
      <dgm:spPr/>
    </dgm:pt>
    <dgm:pt modelId="{DDB5026A-2467-4017-B64F-92B668521E85}" type="pres">
      <dgm:prSet presAssocID="{68ADEE01-69D8-4861-B929-01FE8BFC6B31}" presName="connectorText" presStyleLbl="sibTrans2D1" presStyleIdx="4" presStyleCnt="6"/>
      <dgm:spPr/>
    </dgm:pt>
    <dgm:pt modelId="{F3F9D43B-5EE1-4C71-80ED-D27B36CA074E}" type="pres">
      <dgm:prSet presAssocID="{3A8E3186-7A42-42C2-A5A1-283DE51DFA31}" presName="node" presStyleLbl="node1" presStyleIdx="5" presStyleCnt="6">
        <dgm:presLayoutVars>
          <dgm:bulletEnabled val="1"/>
        </dgm:presLayoutVars>
      </dgm:prSet>
      <dgm:spPr/>
    </dgm:pt>
    <dgm:pt modelId="{A966F433-E554-4416-A1AE-A45942DA637D}" type="pres">
      <dgm:prSet presAssocID="{FD5C5C67-2FEF-4BAC-8BEF-4C5B602B220D}" presName="sibTrans" presStyleLbl="sibTrans2D1" presStyleIdx="5" presStyleCnt="6"/>
      <dgm:spPr/>
    </dgm:pt>
    <dgm:pt modelId="{F2325F1F-3D8E-4A3E-981A-9A0D4A66B638}" type="pres">
      <dgm:prSet presAssocID="{FD5C5C67-2FEF-4BAC-8BEF-4C5B602B220D}" presName="connectorText" presStyleLbl="sibTrans2D1" presStyleIdx="5" presStyleCnt="6"/>
      <dgm:spPr/>
    </dgm:pt>
  </dgm:ptLst>
  <dgm:cxnLst>
    <dgm:cxn modelId="{5E63D213-10E5-4FB4-B1D0-7E9B0E4096EC}" type="presOf" srcId="{3A8E3186-7A42-42C2-A5A1-283DE51DFA31}" destId="{F3F9D43B-5EE1-4C71-80ED-D27B36CA074E}" srcOrd="0" destOrd="0" presId="urn:microsoft.com/office/officeart/2005/8/layout/cycle2"/>
    <dgm:cxn modelId="{61F9381C-57E9-425A-98A5-E4E5A6F231C9}" type="presOf" srcId="{4E340082-86A6-435A-AD4D-DF37B81E97A9}" destId="{C04B756C-8CC3-4E15-8B8E-A4E25C2FA047}" srcOrd="0" destOrd="0" presId="urn:microsoft.com/office/officeart/2005/8/layout/cycle2"/>
    <dgm:cxn modelId="{A6DC281E-5B49-4F2C-9DB0-7E6D7A16F6EA}" type="presOf" srcId="{F3486CE5-8E39-466D-8952-249A662232BC}" destId="{DBF78DD5-B5EE-432D-88B7-04AF2594D33E}" srcOrd="0" destOrd="0" presId="urn:microsoft.com/office/officeart/2005/8/layout/cycle2"/>
    <dgm:cxn modelId="{032DD522-3448-40D1-9E84-A072C54CF9CF}" type="presOf" srcId="{48C1DE4C-9AA9-4150-B97E-0FF9EE7A986C}" destId="{9C803FC3-F7FC-4486-95B2-BE6AECACEA88}" srcOrd="0" destOrd="0" presId="urn:microsoft.com/office/officeart/2005/8/layout/cycle2"/>
    <dgm:cxn modelId="{06C97F41-E834-444C-9407-A79A4A70FB62}" srcId="{0AB0E638-8012-4FB1-950B-9CC85DB3B767}" destId="{11ADDD9D-CE95-47C2-AFF6-A2AEB0E11423}" srcOrd="4" destOrd="0" parTransId="{CC4A0AA8-53EA-4FFE-99FC-1238D48DBD25}" sibTransId="{68ADEE01-69D8-4861-B929-01FE8BFC6B31}"/>
    <dgm:cxn modelId="{4E81C84B-065E-4F56-91D3-6976BF88C788}" type="presOf" srcId="{F3486CE5-8E39-466D-8952-249A662232BC}" destId="{5EA64BFF-7EBE-47C6-9E54-8F9DA24F837C}" srcOrd="1" destOrd="0" presId="urn:microsoft.com/office/officeart/2005/8/layout/cycle2"/>
    <dgm:cxn modelId="{15007653-794F-427B-96AF-7CE14C0C9F3B}" type="presOf" srcId="{5A044506-A276-4F7A-99FC-5CA5B7DDA267}" destId="{F4C87CD6-6EC0-486C-82CE-8EA2E3BB3B0A}" srcOrd="1" destOrd="0" presId="urn:microsoft.com/office/officeart/2005/8/layout/cycle2"/>
    <dgm:cxn modelId="{D0D3A659-330F-43CE-9AF1-87015EA936B3}" type="presOf" srcId="{FD5C5C67-2FEF-4BAC-8BEF-4C5B602B220D}" destId="{F2325F1F-3D8E-4A3E-981A-9A0D4A66B638}" srcOrd="1" destOrd="0" presId="urn:microsoft.com/office/officeart/2005/8/layout/cycle2"/>
    <dgm:cxn modelId="{F3782E7A-71F4-4A95-9334-5A2D86CB4906}" type="presOf" srcId="{D5A17084-2A6D-4109-80A1-5FEFEE400BD5}" destId="{0DCD921D-666E-4C60-814E-5D1E9C45B64F}" srcOrd="0" destOrd="0" presId="urn:microsoft.com/office/officeart/2005/8/layout/cycle2"/>
    <dgm:cxn modelId="{8784297E-8C22-4977-8AEE-76F422EFC8F1}" srcId="{0AB0E638-8012-4FB1-950B-9CC85DB3B767}" destId="{D5A17084-2A6D-4109-80A1-5FEFEE400BD5}" srcOrd="1" destOrd="0" parTransId="{0883292A-596F-48DE-AE16-D3D6FB6A7732}" sibTransId="{F3486CE5-8E39-466D-8952-249A662232BC}"/>
    <dgm:cxn modelId="{69794D81-3824-44C0-BA91-7435C9C497E8}" type="presOf" srcId="{AD4DB046-1079-445C-8FB2-4392D0B2B6D4}" destId="{0DA0CEA6-97D9-450E-8BDB-551A466E320E}" srcOrd="0" destOrd="0" presId="urn:microsoft.com/office/officeart/2005/8/layout/cycle2"/>
    <dgm:cxn modelId="{8F4D048F-E955-4336-8464-E3E4B7C82DC6}" srcId="{0AB0E638-8012-4FB1-950B-9CC85DB3B767}" destId="{48C1DE4C-9AA9-4150-B97E-0FF9EE7A986C}" srcOrd="3" destOrd="0" parTransId="{06F79922-08E4-4119-B7F1-00412B79F1AD}" sibTransId="{0F9017FA-E73A-486D-87C3-40E902C34CA4}"/>
    <dgm:cxn modelId="{2E2E2F91-9299-483A-B7AB-6390D6C11F03}" type="presOf" srcId="{11ADDD9D-CE95-47C2-AFF6-A2AEB0E11423}" destId="{4CB51F1C-C58D-40D0-8462-016F4669FF85}" srcOrd="0" destOrd="0" presId="urn:microsoft.com/office/officeart/2005/8/layout/cycle2"/>
    <dgm:cxn modelId="{A7251C92-7986-4D7B-8BEF-B553C9E6E0B2}" srcId="{0AB0E638-8012-4FB1-950B-9CC85DB3B767}" destId="{4E340082-86A6-435A-AD4D-DF37B81E97A9}" srcOrd="2" destOrd="0" parTransId="{E8EC97B7-100D-44FD-A790-3E2CDAA7124D}" sibTransId="{AD4DB046-1079-445C-8FB2-4392D0B2B6D4}"/>
    <dgm:cxn modelId="{96462CA3-16BA-4DE4-8CC3-5A96B09DFB0E}" srcId="{0AB0E638-8012-4FB1-950B-9CC85DB3B767}" destId="{3A8E3186-7A42-42C2-A5A1-283DE51DFA31}" srcOrd="5" destOrd="0" parTransId="{9680B0DD-F27B-4BF6-AB6B-E70EA42FFDEE}" sibTransId="{FD5C5C67-2FEF-4BAC-8BEF-4C5B602B220D}"/>
    <dgm:cxn modelId="{9CD37CAD-B958-43AB-ABD8-B7DE93C27807}" type="presOf" srcId="{68ADEE01-69D8-4861-B929-01FE8BFC6B31}" destId="{4209E261-9590-4411-A0B8-2032F2C952ED}" srcOrd="0" destOrd="0" presId="urn:microsoft.com/office/officeart/2005/8/layout/cycle2"/>
    <dgm:cxn modelId="{1E25BDB4-4D71-44E5-893D-15BEB28CEC16}" type="presOf" srcId="{DD53D849-311C-4D21-98FD-435F819F9DAE}" destId="{3CD3B207-8AF8-407C-9F43-9DCDB28DF5B5}" srcOrd="0" destOrd="0" presId="urn:microsoft.com/office/officeart/2005/8/layout/cycle2"/>
    <dgm:cxn modelId="{A3AF42B6-CF29-48A0-BA39-26F1615BE9C1}" type="presOf" srcId="{AD4DB046-1079-445C-8FB2-4392D0B2B6D4}" destId="{49D92AA6-7CD4-4359-9A5D-C404528D56AE}" srcOrd="1" destOrd="0" presId="urn:microsoft.com/office/officeart/2005/8/layout/cycle2"/>
    <dgm:cxn modelId="{1CC44BB6-DCF2-4169-866C-649B7419F1BD}" type="presOf" srcId="{FD5C5C67-2FEF-4BAC-8BEF-4C5B602B220D}" destId="{A966F433-E554-4416-A1AE-A45942DA637D}" srcOrd="0" destOrd="0" presId="urn:microsoft.com/office/officeart/2005/8/layout/cycle2"/>
    <dgm:cxn modelId="{E94938C5-2D6E-469F-9729-E0C059289C39}" type="presOf" srcId="{5A044506-A276-4F7A-99FC-5CA5B7DDA267}" destId="{64713404-AC75-48B2-8038-B0AA43320C69}" srcOrd="0" destOrd="0" presId="urn:microsoft.com/office/officeart/2005/8/layout/cycle2"/>
    <dgm:cxn modelId="{DC6CF3CD-8D64-474E-8E27-BBC7F3BC6D44}" srcId="{0AB0E638-8012-4FB1-950B-9CC85DB3B767}" destId="{DD53D849-311C-4D21-98FD-435F819F9DAE}" srcOrd="0" destOrd="0" parTransId="{1E56C88D-E834-4136-AF38-A259465E5F0D}" sibTransId="{5A044506-A276-4F7A-99FC-5CA5B7DDA267}"/>
    <dgm:cxn modelId="{C2DCFBDB-0028-489C-BB5D-DB9451004CB6}" type="presOf" srcId="{0F9017FA-E73A-486D-87C3-40E902C34CA4}" destId="{90EA4ECC-93A3-402D-8D79-5A2659749E42}" srcOrd="1" destOrd="0" presId="urn:microsoft.com/office/officeart/2005/8/layout/cycle2"/>
    <dgm:cxn modelId="{5D4B1BE5-B14C-4615-B76F-2C99E5AD9CE6}" type="presOf" srcId="{0AB0E638-8012-4FB1-950B-9CC85DB3B767}" destId="{2FE725E1-DFD7-450F-8057-79193CF48D19}" srcOrd="0" destOrd="0" presId="urn:microsoft.com/office/officeart/2005/8/layout/cycle2"/>
    <dgm:cxn modelId="{D792C3FD-11D0-4D2A-9176-62B00005C9C0}" type="presOf" srcId="{0F9017FA-E73A-486D-87C3-40E902C34CA4}" destId="{B68409DF-FDB3-4087-80D8-6835760BB619}" srcOrd="0" destOrd="0" presId="urn:microsoft.com/office/officeart/2005/8/layout/cycle2"/>
    <dgm:cxn modelId="{49F488FF-28CB-4889-8267-367367998B81}" type="presOf" srcId="{68ADEE01-69D8-4861-B929-01FE8BFC6B31}" destId="{DDB5026A-2467-4017-B64F-92B668521E85}" srcOrd="1" destOrd="0" presId="urn:microsoft.com/office/officeart/2005/8/layout/cycle2"/>
    <dgm:cxn modelId="{524CCD80-A954-478C-BA7E-8D9CDC326F70}" type="presParOf" srcId="{2FE725E1-DFD7-450F-8057-79193CF48D19}" destId="{3CD3B207-8AF8-407C-9F43-9DCDB28DF5B5}" srcOrd="0" destOrd="0" presId="urn:microsoft.com/office/officeart/2005/8/layout/cycle2"/>
    <dgm:cxn modelId="{7C39688D-A22E-49B2-8F71-551B4CAA3951}" type="presParOf" srcId="{2FE725E1-DFD7-450F-8057-79193CF48D19}" destId="{64713404-AC75-48B2-8038-B0AA43320C69}" srcOrd="1" destOrd="0" presId="urn:microsoft.com/office/officeart/2005/8/layout/cycle2"/>
    <dgm:cxn modelId="{11D6E159-20AE-4730-9181-418B6ADA1A06}" type="presParOf" srcId="{64713404-AC75-48B2-8038-B0AA43320C69}" destId="{F4C87CD6-6EC0-486C-82CE-8EA2E3BB3B0A}" srcOrd="0" destOrd="0" presId="urn:microsoft.com/office/officeart/2005/8/layout/cycle2"/>
    <dgm:cxn modelId="{315D40EB-F353-4E52-8BF3-F8AFCD547660}" type="presParOf" srcId="{2FE725E1-DFD7-450F-8057-79193CF48D19}" destId="{0DCD921D-666E-4C60-814E-5D1E9C45B64F}" srcOrd="2" destOrd="0" presId="urn:microsoft.com/office/officeart/2005/8/layout/cycle2"/>
    <dgm:cxn modelId="{ED77DCB0-2239-4779-8231-47BDABCE7A13}" type="presParOf" srcId="{2FE725E1-DFD7-450F-8057-79193CF48D19}" destId="{DBF78DD5-B5EE-432D-88B7-04AF2594D33E}" srcOrd="3" destOrd="0" presId="urn:microsoft.com/office/officeart/2005/8/layout/cycle2"/>
    <dgm:cxn modelId="{996944E0-8AEC-4BA2-B8C9-B55FAE79CB55}" type="presParOf" srcId="{DBF78DD5-B5EE-432D-88B7-04AF2594D33E}" destId="{5EA64BFF-7EBE-47C6-9E54-8F9DA24F837C}" srcOrd="0" destOrd="0" presId="urn:microsoft.com/office/officeart/2005/8/layout/cycle2"/>
    <dgm:cxn modelId="{97389403-A5DC-4E6A-A480-44D8B8A3F61A}" type="presParOf" srcId="{2FE725E1-DFD7-450F-8057-79193CF48D19}" destId="{C04B756C-8CC3-4E15-8B8E-A4E25C2FA047}" srcOrd="4" destOrd="0" presId="urn:microsoft.com/office/officeart/2005/8/layout/cycle2"/>
    <dgm:cxn modelId="{32471890-8B6A-4E73-A437-06B94C1AF005}" type="presParOf" srcId="{2FE725E1-DFD7-450F-8057-79193CF48D19}" destId="{0DA0CEA6-97D9-450E-8BDB-551A466E320E}" srcOrd="5" destOrd="0" presId="urn:microsoft.com/office/officeart/2005/8/layout/cycle2"/>
    <dgm:cxn modelId="{6E58E204-AC50-4701-8B31-8A5D46D8493F}" type="presParOf" srcId="{0DA0CEA6-97D9-450E-8BDB-551A466E320E}" destId="{49D92AA6-7CD4-4359-9A5D-C404528D56AE}" srcOrd="0" destOrd="0" presId="urn:microsoft.com/office/officeart/2005/8/layout/cycle2"/>
    <dgm:cxn modelId="{5C964535-9A7E-4FA4-8E3D-5C52ED7D80F8}" type="presParOf" srcId="{2FE725E1-DFD7-450F-8057-79193CF48D19}" destId="{9C803FC3-F7FC-4486-95B2-BE6AECACEA88}" srcOrd="6" destOrd="0" presId="urn:microsoft.com/office/officeart/2005/8/layout/cycle2"/>
    <dgm:cxn modelId="{79521FE9-8192-42A7-BE6F-2DE67C6C8597}" type="presParOf" srcId="{2FE725E1-DFD7-450F-8057-79193CF48D19}" destId="{B68409DF-FDB3-4087-80D8-6835760BB619}" srcOrd="7" destOrd="0" presId="urn:microsoft.com/office/officeart/2005/8/layout/cycle2"/>
    <dgm:cxn modelId="{822BEA1F-292C-4F62-9F01-2B981EC0F4D6}" type="presParOf" srcId="{B68409DF-FDB3-4087-80D8-6835760BB619}" destId="{90EA4ECC-93A3-402D-8D79-5A2659749E42}" srcOrd="0" destOrd="0" presId="urn:microsoft.com/office/officeart/2005/8/layout/cycle2"/>
    <dgm:cxn modelId="{CF6CB6CE-0870-4F02-BE88-CBAA2EA5BFF0}" type="presParOf" srcId="{2FE725E1-DFD7-450F-8057-79193CF48D19}" destId="{4CB51F1C-C58D-40D0-8462-016F4669FF85}" srcOrd="8" destOrd="0" presId="urn:microsoft.com/office/officeart/2005/8/layout/cycle2"/>
    <dgm:cxn modelId="{5C63AA8C-E33C-4853-B425-C773E3BA2BCA}" type="presParOf" srcId="{2FE725E1-DFD7-450F-8057-79193CF48D19}" destId="{4209E261-9590-4411-A0B8-2032F2C952ED}" srcOrd="9" destOrd="0" presId="urn:microsoft.com/office/officeart/2005/8/layout/cycle2"/>
    <dgm:cxn modelId="{9D23911B-FA0B-45F9-8C98-8206E06116D3}" type="presParOf" srcId="{4209E261-9590-4411-A0B8-2032F2C952ED}" destId="{DDB5026A-2467-4017-B64F-92B668521E85}" srcOrd="0" destOrd="0" presId="urn:microsoft.com/office/officeart/2005/8/layout/cycle2"/>
    <dgm:cxn modelId="{43D6239E-0A90-43C9-83F3-CC03F712FD87}" type="presParOf" srcId="{2FE725E1-DFD7-450F-8057-79193CF48D19}" destId="{F3F9D43B-5EE1-4C71-80ED-D27B36CA074E}" srcOrd="10" destOrd="0" presId="urn:microsoft.com/office/officeart/2005/8/layout/cycle2"/>
    <dgm:cxn modelId="{1CCB6F4B-4D18-4DA8-9C12-5D2D11155586}" type="presParOf" srcId="{2FE725E1-DFD7-450F-8057-79193CF48D19}" destId="{A966F433-E554-4416-A1AE-A45942DA637D}" srcOrd="11" destOrd="0" presId="urn:microsoft.com/office/officeart/2005/8/layout/cycle2"/>
    <dgm:cxn modelId="{B9DD3E17-611F-46DE-868A-F6717410C771}" type="presParOf" srcId="{A966F433-E554-4416-A1AE-A45942DA637D}" destId="{F2325F1F-3D8E-4A3E-981A-9A0D4A66B638}"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D3B207-8AF8-407C-9F43-9DCDB28DF5B5}">
      <dsp:nvSpPr>
        <dsp:cNvPr id="0" name=""/>
        <dsp:cNvSpPr/>
      </dsp:nvSpPr>
      <dsp:spPr>
        <a:xfrm>
          <a:off x="2225425" y="542"/>
          <a:ext cx="784842" cy="784842"/>
        </a:xfrm>
        <a:prstGeom prst="ellipse">
          <a:avLst/>
        </a:prstGeom>
        <a:solidFill>
          <a:srgbClr val="00B0F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1</a:t>
          </a:r>
        </a:p>
      </dsp:txBody>
      <dsp:txXfrm>
        <a:off x="2340362" y="115479"/>
        <a:ext cx="554968" cy="554968"/>
      </dsp:txXfrm>
    </dsp:sp>
    <dsp:sp modelId="{64713404-AC75-48B2-8038-B0AA43320C69}">
      <dsp:nvSpPr>
        <dsp:cNvPr id="0" name=""/>
        <dsp:cNvSpPr/>
      </dsp:nvSpPr>
      <dsp:spPr>
        <a:xfrm rot="1800000">
          <a:off x="3018649" y="552083"/>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022837" y="589430"/>
        <a:ext cx="145878" cy="158930"/>
      </dsp:txXfrm>
    </dsp:sp>
    <dsp:sp modelId="{0DCD921D-666E-4C60-814E-5D1E9C45B64F}">
      <dsp:nvSpPr>
        <dsp:cNvPr id="0" name=""/>
        <dsp:cNvSpPr/>
      </dsp:nvSpPr>
      <dsp:spPr>
        <a:xfrm>
          <a:off x="3245643" y="589565"/>
          <a:ext cx="784842" cy="784842"/>
        </a:xfrm>
        <a:prstGeom prst="ellipse">
          <a:avLst/>
        </a:prstGeom>
        <a:solidFill>
          <a:srgbClr val="7030A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dirty="0">
              <a:solidFill>
                <a:schemeClr val="accent1"/>
              </a:solidFill>
              <a:latin typeface="Times New Roman" panose="02020603050405020304" pitchFamily="18" charset="0"/>
              <a:ea typeface="+mn-ea"/>
              <a:cs typeface="Times New Roman" panose="02020603050405020304" pitchFamily="18" charset="0"/>
            </a:rPr>
            <a:t>2</a:t>
          </a:r>
        </a:p>
      </dsp:txBody>
      <dsp:txXfrm>
        <a:off x="3360580" y="704502"/>
        <a:ext cx="554968" cy="554968"/>
      </dsp:txXfrm>
    </dsp:sp>
    <dsp:sp modelId="{DBF78DD5-B5EE-432D-88B7-04AF2594D33E}">
      <dsp:nvSpPr>
        <dsp:cNvPr id="0" name=""/>
        <dsp:cNvSpPr/>
      </dsp:nvSpPr>
      <dsp:spPr>
        <a:xfrm rot="5400000">
          <a:off x="3533865" y="1432669"/>
          <a:ext cx="208397" cy="264884"/>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3565125" y="1454387"/>
        <a:ext cx="145878" cy="158930"/>
      </dsp:txXfrm>
    </dsp:sp>
    <dsp:sp modelId="{C04B756C-8CC3-4E15-8B8E-A4E25C2FA047}">
      <dsp:nvSpPr>
        <dsp:cNvPr id="0" name=""/>
        <dsp:cNvSpPr/>
      </dsp:nvSpPr>
      <dsp:spPr>
        <a:xfrm>
          <a:off x="3245643" y="1767611"/>
          <a:ext cx="784842" cy="784842"/>
        </a:xfrm>
        <a:prstGeom prst="ellipse">
          <a:avLst/>
        </a:prstGeom>
        <a:solidFill>
          <a:schemeClr val="tx2"/>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3</a:t>
          </a:r>
        </a:p>
      </dsp:txBody>
      <dsp:txXfrm>
        <a:off x="3360580" y="1882548"/>
        <a:ext cx="554968" cy="554968"/>
      </dsp:txXfrm>
    </dsp:sp>
    <dsp:sp modelId="{0DA0CEA6-97D9-450E-8BDB-551A466E320E}">
      <dsp:nvSpPr>
        <dsp:cNvPr id="0" name=""/>
        <dsp:cNvSpPr/>
      </dsp:nvSpPr>
      <dsp:spPr>
        <a:xfrm rot="9000000">
          <a:off x="3028864" y="2319152"/>
          <a:ext cx="208397" cy="264884"/>
        </a:xfrm>
        <a:prstGeom prst="rightArrow">
          <a:avLst>
            <a:gd name="adj1" fmla="val 60000"/>
            <a:gd name="adj2" fmla="val 50000"/>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3087195" y="2356499"/>
        <a:ext cx="145878" cy="158930"/>
      </dsp:txXfrm>
    </dsp:sp>
    <dsp:sp modelId="{9C803FC3-F7FC-4486-95B2-BE6AECACEA88}">
      <dsp:nvSpPr>
        <dsp:cNvPr id="0" name=""/>
        <dsp:cNvSpPr/>
      </dsp:nvSpPr>
      <dsp:spPr>
        <a:xfrm>
          <a:off x="2225425" y="2356633"/>
          <a:ext cx="784842" cy="784842"/>
        </a:xfrm>
        <a:prstGeom prst="ellipse">
          <a:avLst/>
        </a:prstGeom>
        <a:solidFill>
          <a:srgbClr val="33CC33"/>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4</a:t>
          </a:r>
        </a:p>
      </dsp:txBody>
      <dsp:txXfrm>
        <a:off x="2340362" y="2471570"/>
        <a:ext cx="554968" cy="554968"/>
      </dsp:txXfrm>
    </dsp:sp>
    <dsp:sp modelId="{B68409DF-FDB3-4087-80D8-6835760BB619}">
      <dsp:nvSpPr>
        <dsp:cNvPr id="0" name=""/>
        <dsp:cNvSpPr/>
      </dsp:nvSpPr>
      <dsp:spPr>
        <a:xfrm rot="12600000">
          <a:off x="2008647" y="2325050"/>
          <a:ext cx="208397" cy="264884"/>
        </a:xfrm>
        <a:prstGeom prst="rightArrow">
          <a:avLst>
            <a:gd name="adj1" fmla="val 60000"/>
            <a:gd name="adj2" fmla="val 50000"/>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rot="10800000">
        <a:off x="2066978" y="2393657"/>
        <a:ext cx="145878" cy="158930"/>
      </dsp:txXfrm>
    </dsp:sp>
    <dsp:sp modelId="{4CB51F1C-C58D-40D0-8462-016F4669FF85}">
      <dsp:nvSpPr>
        <dsp:cNvPr id="0" name=""/>
        <dsp:cNvSpPr/>
      </dsp:nvSpPr>
      <dsp:spPr>
        <a:xfrm>
          <a:off x="1205207" y="1767611"/>
          <a:ext cx="784842" cy="784842"/>
        </a:xfrm>
        <a:prstGeom prst="ellipse">
          <a:avLst/>
        </a:prstGeom>
        <a:solidFill>
          <a:srgbClr val="FF0066"/>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5</a:t>
          </a:r>
        </a:p>
      </dsp:txBody>
      <dsp:txXfrm>
        <a:off x="1320144" y="1882548"/>
        <a:ext cx="554968" cy="554968"/>
      </dsp:txXfrm>
    </dsp:sp>
    <dsp:sp modelId="{4209E261-9590-4411-A0B8-2032F2C952ED}">
      <dsp:nvSpPr>
        <dsp:cNvPr id="0" name=""/>
        <dsp:cNvSpPr/>
      </dsp:nvSpPr>
      <dsp:spPr>
        <a:xfrm rot="16200000">
          <a:off x="1493430" y="1444465"/>
          <a:ext cx="208397" cy="264884"/>
        </a:xfrm>
        <a:prstGeom prst="rightArrow">
          <a:avLst>
            <a:gd name="adj1" fmla="val 60000"/>
            <a:gd name="adj2" fmla="val 50000"/>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1524690" y="1528702"/>
        <a:ext cx="145878" cy="158930"/>
      </dsp:txXfrm>
    </dsp:sp>
    <dsp:sp modelId="{F3F9D43B-5EE1-4C71-80ED-D27B36CA074E}">
      <dsp:nvSpPr>
        <dsp:cNvPr id="0" name=""/>
        <dsp:cNvSpPr/>
      </dsp:nvSpPr>
      <dsp:spPr>
        <a:xfrm>
          <a:off x="1205207" y="589565"/>
          <a:ext cx="784842" cy="784842"/>
        </a:xfrm>
        <a:prstGeom prst="ellipse">
          <a:avLst/>
        </a:prstGeom>
        <a:solidFill>
          <a:srgbClr val="FFC000"/>
        </a:solidFill>
        <a:ln>
          <a:noFill/>
        </a:ln>
        <a:effectLst>
          <a:outerShdw blurRad="40000" dist="23000" dir="5400000" rotWithShape="0">
            <a:srgbClr val="000000">
              <a:alpha val="3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r>
            <a:rPr lang="en-US" sz="3500" b="1" kern="1200">
              <a:solidFill>
                <a:schemeClr val="accent1"/>
              </a:solidFill>
              <a:latin typeface="Times New Roman" panose="02020603050405020304" pitchFamily="18" charset="0"/>
              <a:ea typeface="+mn-ea"/>
              <a:cs typeface="Times New Roman" panose="02020603050405020304" pitchFamily="18" charset="0"/>
            </a:rPr>
            <a:t>6</a:t>
          </a:r>
        </a:p>
      </dsp:txBody>
      <dsp:txXfrm>
        <a:off x="1320144" y="704502"/>
        <a:ext cx="554968" cy="554968"/>
      </dsp:txXfrm>
    </dsp:sp>
    <dsp:sp modelId="{A966F433-E554-4416-A1AE-A45942DA637D}">
      <dsp:nvSpPr>
        <dsp:cNvPr id="0" name=""/>
        <dsp:cNvSpPr/>
      </dsp:nvSpPr>
      <dsp:spPr>
        <a:xfrm rot="19800000">
          <a:off x="1998431" y="557981"/>
          <a:ext cx="208397" cy="264884"/>
        </a:xfrm>
        <a:prstGeom prst="rightArrow">
          <a:avLst>
            <a:gd name="adj1" fmla="val 60000"/>
            <a:gd name="adj2" fmla="val 50000"/>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b="1" kern="1200">
            <a:solidFill>
              <a:schemeClr val="accent1"/>
            </a:solidFill>
            <a:latin typeface="Times New Roman" panose="02020603050405020304" pitchFamily="18" charset="0"/>
            <a:ea typeface="+mn-ea"/>
            <a:cs typeface="Times New Roman" panose="02020603050405020304" pitchFamily="18" charset="0"/>
          </a:endParaRPr>
        </a:p>
      </dsp:txBody>
      <dsp:txXfrm>
        <a:off x="2002619" y="626588"/>
        <a:ext cx="145878" cy="158930"/>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a:t>
            </a:fld>
            <a:endParaRPr lang="zh-CN" altLang="en-US"/>
          </a:p>
        </p:txBody>
      </p:sp>
    </p:spTree>
    <p:extLst>
      <p:ext uri="{BB962C8B-B14F-4D97-AF65-F5344CB8AC3E}">
        <p14:creationId xmlns:p14="http://schemas.microsoft.com/office/powerpoint/2010/main" val="9341206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
        <p:cNvGrpSpPr/>
        <p:nvPr/>
      </p:nvGrpSpPr>
      <p:grpSpPr>
        <a:xfrm>
          <a:off x="0" y="0"/>
          <a:ext cx="0" cy="0"/>
          <a:chOff x="0" y="0"/>
          <a:chExt cx="0" cy="0"/>
        </a:xfrm>
      </p:grpSpPr>
      <p:sp>
        <p:nvSpPr>
          <p:cNvPr id="557" name="Google Shape;55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 name="Google Shape;55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16</a:t>
            </a:fld>
            <a:endParaRPr lang="zh-CN" altLang="en-US"/>
          </a:p>
        </p:txBody>
      </p:sp>
    </p:spTree>
    <p:extLst>
      <p:ext uri="{BB962C8B-B14F-4D97-AF65-F5344CB8AC3E}">
        <p14:creationId xmlns:p14="http://schemas.microsoft.com/office/powerpoint/2010/main" val="5969882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17</a:t>
            </a:fld>
            <a:endParaRPr lang="zh-CN" altLang="en-US"/>
          </a:p>
        </p:txBody>
      </p:sp>
    </p:spTree>
    <p:extLst>
      <p:ext uri="{BB962C8B-B14F-4D97-AF65-F5344CB8AC3E}">
        <p14:creationId xmlns:p14="http://schemas.microsoft.com/office/powerpoint/2010/main" val="1427048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84076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7375939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25603183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382620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19299592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r>
              <a:rPr lang="vi-VN" b="0" i="0">
                <a:solidFill>
                  <a:srgbClr val="000000"/>
                </a:solidFill>
                <a:effectLst/>
                <a:latin typeface="Open Sans" panose="020B0606030504020204" pitchFamily="34" charset="0"/>
              </a:rPr>
              <a:t>Trong vỏ Trái Đất chứa nhiều oxygen, silicon, nhôm, sắt, calcium, natri (sodium), kali (potassium), magnesium. Các chất này tồn tại chủ yếu dưới dạng đất, đá, quặng như thạch anh, dolomite, đá hoa cương, đá cẩm thạch, quặng bauxite …</a:t>
            </a:r>
          </a:p>
          <a:p>
            <a:pPr algn="just"/>
            <a:r>
              <a:rPr lang="vi-VN" b="0" i="0">
                <a:solidFill>
                  <a:srgbClr val="000000"/>
                </a:solidFill>
                <a:effectLst/>
                <a:latin typeface="Open Sans" panose="020B0606030504020204" pitchFamily="34" charset="0"/>
              </a:rPr>
              <a:t>Hoạt động khai thác tài nguyên có sẵn từ vỏ Trái Đất đã đem lại lợi ích kinh tế, xã hội to lớn. Tuy nhiên sau một thời gian khai thác chúng sẽ bị cạn kiệt hay nói cách khác các chất này không phải là nguồn tài nguyên vô tận để con người khai thác.</a:t>
            </a:r>
          </a:p>
          <a:p>
            <a:endParaRPr lang="en-US"/>
          </a:p>
        </p:txBody>
      </p:sp>
    </p:spTree>
    <p:extLst>
      <p:ext uri="{BB962C8B-B14F-4D97-AF65-F5344CB8AC3E}">
        <p14:creationId xmlns:p14="http://schemas.microsoft.com/office/powerpoint/2010/main" val="17375939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4</a:t>
            </a:fld>
            <a:endParaRPr lang="en-US"/>
          </a:p>
        </p:txBody>
      </p:sp>
    </p:spTree>
    <p:extLst>
      <p:ext uri="{BB962C8B-B14F-4D97-AF65-F5344CB8AC3E}">
        <p14:creationId xmlns:p14="http://schemas.microsoft.com/office/powerpoint/2010/main" val="3639338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24</a:t>
            </a:fld>
            <a:endParaRPr lang="zh-CN" altLang="en-US"/>
          </a:p>
        </p:txBody>
      </p:sp>
    </p:spTree>
    <p:extLst>
      <p:ext uri="{BB962C8B-B14F-4D97-AF65-F5344CB8AC3E}">
        <p14:creationId xmlns:p14="http://schemas.microsoft.com/office/powerpoint/2010/main" val="16568636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25</a:t>
            </a:fld>
            <a:endParaRPr lang="zh-CN" altLang="en-US"/>
          </a:p>
        </p:txBody>
      </p:sp>
    </p:spTree>
    <p:extLst>
      <p:ext uri="{BB962C8B-B14F-4D97-AF65-F5344CB8AC3E}">
        <p14:creationId xmlns:p14="http://schemas.microsoft.com/office/powerpoint/2010/main" val="20093205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54dda1946d_6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0" name="Google Shape;390;g54dda1946d_6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1fb3d737247_0_1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1fb3d737247_0_1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53720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9"/>
        <p:cNvGrpSpPr/>
        <p:nvPr/>
      </p:nvGrpSpPr>
      <p:grpSpPr>
        <a:xfrm>
          <a:off x="0" y="0"/>
          <a:ext cx="0" cy="0"/>
          <a:chOff x="0" y="0"/>
          <a:chExt cx="0" cy="0"/>
        </a:xfrm>
      </p:grpSpPr>
      <p:sp>
        <p:nvSpPr>
          <p:cNvPr id="830" name="Google Shape;830;g1fb3d737247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1" name="Google Shape;831;g1fb3d737247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086688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54ff9c4cb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54ff9c4cb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210716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55</a:t>
            </a:fld>
            <a:endParaRPr lang="zh-CN" altLang="en-US"/>
          </a:p>
        </p:txBody>
      </p:sp>
    </p:spTree>
    <p:extLst>
      <p:ext uri="{BB962C8B-B14F-4D97-AF65-F5344CB8AC3E}">
        <p14:creationId xmlns:p14="http://schemas.microsoft.com/office/powerpoint/2010/main" val="18790075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56</a:t>
            </a:fld>
            <a:endParaRPr lang="zh-CN" altLang="en-US"/>
          </a:p>
        </p:txBody>
      </p:sp>
    </p:spTree>
    <p:extLst>
      <p:ext uri="{BB962C8B-B14F-4D97-AF65-F5344CB8AC3E}">
        <p14:creationId xmlns:p14="http://schemas.microsoft.com/office/powerpoint/2010/main" val="36220975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5</a:t>
            </a:fld>
            <a:endParaRPr lang="en-US"/>
          </a:p>
        </p:txBody>
      </p:sp>
    </p:spTree>
    <p:extLst>
      <p:ext uri="{BB962C8B-B14F-4D97-AF65-F5344CB8AC3E}">
        <p14:creationId xmlns:p14="http://schemas.microsoft.com/office/powerpoint/2010/main" val="159311022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57</a:t>
            </a:fld>
            <a:endParaRPr lang="zh-CN" altLang="en-US"/>
          </a:p>
        </p:txBody>
      </p:sp>
    </p:spTree>
    <p:extLst>
      <p:ext uri="{BB962C8B-B14F-4D97-AF65-F5344CB8AC3E}">
        <p14:creationId xmlns:p14="http://schemas.microsoft.com/office/powerpoint/2010/main" val="37896529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58</a:t>
            </a:fld>
            <a:endParaRPr lang="zh-CN" altLang="en-US"/>
          </a:p>
        </p:txBody>
      </p:sp>
    </p:spTree>
    <p:extLst>
      <p:ext uri="{BB962C8B-B14F-4D97-AF65-F5344CB8AC3E}">
        <p14:creationId xmlns:p14="http://schemas.microsoft.com/office/powerpoint/2010/main" val="28212091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endParaRPr lang="en-US" dirty="0"/>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59</a:t>
            </a:fld>
            <a:endParaRPr lang="zh-CN" altLang="en-US"/>
          </a:p>
        </p:txBody>
      </p:sp>
    </p:spTree>
    <p:extLst>
      <p:ext uri="{BB962C8B-B14F-4D97-AF65-F5344CB8AC3E}">
        <p14:creationId xmlns:p14="http://schemas.microsoft.com/office/powerpoint/2010/main" val="39074523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61</a:t>
            </a:fld>
            <a:endParaRPr lang="zh-CN" altLang="en-US"/>
          </a:p>
        </p:txBody>
      </p:sp>
    </p:spTree>
    <p:extLst>
      <p:ext uri="{BB962C8B-B14F-4D97-AF65-F5344CB8AC3E}">
        <p14:creationId xmlns:p14="http://schemas.microsoft.com/office/powerpoint/2010/main" val="31622959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62</a:t>
            </a:fld>
            <a:endParaRPr lang="zh-CN" altLang="en-US"/>
          </a:p>
        </p:txBody>
      </p:sp>
    </p:spTree>
    <p:extLst>
      <p:ext uri="{BB962C8B-B14F-4D97-AF65-F5344CB8AC3E}">
        <p14:creationId xmlns:p14="http://schemas.microsoft.com/office/powerpoint/2010/main" val="38644852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63</a:t>
            </a:fld>
            <a:endParaRPr lang="zh-CN" altLang="en-US"/>
          </a:p>
        </p:txBody>
      </p:sp>
    </p:spTree>
    <p:extLst>
      <p:ext uri="{BB962C8B-B14F-4D97-AF65-F5344CB8AC3E}">
        <p14:creationId xmlns:p14="http://schemas.microsoft.com/office/powerpoint/2010/main" val="41074785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64</a:t>
            </a:fld>
            <a:endParaRPr lang="zh-CN" altLang="en-US"/>
          </a:p>
        </p:txBody>
      </p:sp>
    </p:spTree>
    <p:extLst>
      <p:ext uri="{BB962C8B-B14F-4D97-AF65-F5344CB8AC3E}">
        <p14:creationId xmlns:p14="http://schemas.microsoft.com/office/powerpoint/2010/main" val="32742038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65</a:t>
            </a:fld>
            <a:endParaRPr lang="zh-CN" altLang="en-US"/>
          </a:p>
        </p:txBody>
      </p:sp>
    </p:spTree>
    <p:extLst>
      <p:ext uri="{BB962C8B-B14F-4D97-AF65-F5344CB8AC3E}">
        <p14:creationId xmlns:p14="http://schemas.microsoft.com/office/powerpoint/2010/main" val="53762779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66</a:t>
            </a:fld>
            <a:endParaRPr lang="zh-CN" altLang="en-US"/>
          </a:p>
        </p:txBody>
      </p:sp>
    </p:spTree>
    <p:extLst>
      <p:ext uri="{BB962C8B-B14F-4D97-AF65-F5344CB8AC3E}">
        <p14:creationId xmlns:p14="http://schemas.microsoft.com/office/powerpoint/2010/main" val="38884177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lvl="0" indent="-342900">
              <a:lnSpc>
                <a:spcPct val="115000"/>
              </a:lnSpc>
              <a:buClr>
                <a:srgbClr val="000000"/>
              </a:buClr>
              <a:buSzPts val="1400"/>
              <a:buFont typeface="Times New Roman" panose="02020603050405020304" pitchFamily="18" charset="0"/>
              <a:buChar char="-"/>
            </a:pPr>
            <a:r>
              <a:rPr lang="en-US"/>
              <a:t>Click choột vào số (hiện bàn tay) &gt;&gt; câu hỏi hiện ra. Click vào chữ cái đầu đáp án &gt;&gt; hiện trạng thái trả lời (nhăn nhó = sai; cười = đúng)</a:t>
            </a:r>
          </a:p>
        </p:txBody>
      </p:sp>
      <p:sp>
        <p:nvSpPr>
          <p:cNvPr id="4" name="Slide Number Placeholder 3"/>
          <p:cNvSpPr>
            <a:spLocks noGrp="1"/>
          </p:cNvSpPr>
          <p:nvPr>
            <p:ph type="sldNum" sz="quarter" idx="5"/>
          </p:nvPr>
        </p:nvSpPr>
        <p:spPr/>
        <p:txBody>
          <a:bodyPr/>
          <a:lstStyle/>
          <a:p>
            <a:fld id="{B953E823-547D-4ADC-8B52-664B24BC1565}" type="slidenum">
              <a:rPr lang="zh-CN" altLang="en-US" smtClean="0"/>
              <a:t>67</a:t>
            </a:fld>
            <a:endParaRPr lang="zh-CN" altLang="en-US"/>
          </a:p>
        </p:txBody>
      </p:sp>
    </p:spTree>
    <p:extLst>
      <p:ext uri="{BB962C8B-B14F-4D97-AF65-F5344CB8AC3E}">
        <p14:creationId xmlns:p14="http://schemas.microsoft.com/office/powerpoint/2010/main" val="197172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6</a:t>
            </a:fld>
            <a:endParaRPr lang="en-US"/>
          </a:p>
        </p:txBody>
      </p:sp>
    </p:spTree>
    <p:extLst>
      <p:ext uri="{BB962C8B-B14F-4D97-AF65-F5344CB8AC3E}">
        <p14:creationId xmlns:p14="http://schemas.microsoft.com/office/powerpoint/2010/main" val="8074099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4"/>
        <p:cNvGrpSpPr/>
        <p:nvPr/>
      </p:nvGrpSpPr>
      <p:grpSpPr>
        <a:xfrm>
          <a:off x="0" y="0"/>
          <a:ext cx="0" cy="0"/>
          <a:chOff x="0" y="0"/>
          <a:chExt cx="0" cy="0"/>
        </a:xfrm>
      </p:grpSpPr>
      <p:sp>
        <p:nvSpPr>
          <p:cNvPr id="925" name="Google Shape;925;g135e18421cc_13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6" name="Google Shape;926;g135e18421cc_13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7</a:t>
            </a:fld>
            <a:endParaRPr lang="en-US"/>
          </a:p>
        </p:txBody>
      </p:sp>
    </p:spTree>
    <p:extLst>
      <p:ext uri="{BB962C8B-B14F-4D97-AF65-F5344CB8AC3E}">
        <p14:creationId xmlns:p14="http://schemas.microsoft.com/office/powerpoint/2010/main" val="9114314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CC37FF0D-3108-4406-A6C2-4DB64F82457E}" type="slidenum">
              <a:rPr lang="en-US" smtClean="0"/>
              <a:t>9</a:t>
            </a:fld>
            <a:endParaRPr lang="en-US"/>
          </a:p>
        </p:txBody>
      </p:sp>
    </p:spTree>
    <p:extLst>
      <p:ext uri="{BB962C8B-B14F-4D97-AF65-F5344CB8AC3E}">
        <p14:creationId xmlns:p14="http://schemas.microsoft.com/office/powerpoint/2010/main" val="293820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10</a:t>
            </a:fld>
            <a:endParaRPr lang="en-US"/>
          </a:p>
        </p:txBody>
      </p:sp>
    </p:spTree>
    <p:extLst>
      <p:ext uri="{BB962C8B-B14F-4D97-AF65-F5344CB8AC3E}">
        <p14:creationId xmlns:p14="http://schemas.microsoft.com/office/powerpoint/2010/main" val="3365469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11</a:t>
            </a:fld>
            <a:endParaRPr lang="en-US"/>
          </a:p>
        </p:txBody>
      </p:sp>
    </p:spTree>
    <p:extLst>
      <p:ext uri="{BB962C8B-B14F-4D97-AF65-F5344CB8AC3E}">
        <p14:creationId xmlns:p14="http://schemas.microsoft.com/office/powerpoint/2010/main" val="1620739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C37FF0D-3108-4406-A6C2-4DB64F82457E}" type="slidenum">
              <a:rPr lang="en-US" smtClean="0"/>
              <a:t>13</a:t>
            </a:fld>
            <a:endParaRPr lang="en-US"/>
          </a:p>
        </p:txBody>
      </p:sp>
    </p:spTree>
    <p:extLst>
      <p:ext uri="{BB962C8B-B14F-4D97-AF65-F5344CB8AC3E}">
        <p14:creationId xmlns:p14="http://schemas.microsoft.com/office/powerpoint/2010/main" val="41798904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2.png"/><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3225" y="1299038"/>
            <a:ext cx="5331300" cy="1952700"/>
          </a:xfrm>
          <a:prstGeom prst="rect">
            <a:avLst/>
          </a:prstGeom>
        </p:spPr>
        <p:txBody>
          <a:bodyPr spcFirstLastPara="1" wrap="square" lIns="91425" tIns="91425" rIns="91425" bIns="91425" anchor="b" anchorCtr="0">
            <a:noAutofit/>
          </a:bodyPr>
          <a:lstStyle>
            <a:lvl1pPr lvl="0" algn="l">
              <a:spcBef>
                <a:spcPts val="0"/>
              </a:spcBef>
              <a:spcAft>
                <a:spcPts val="0"/>
              </a:spcAft>
              <a:buClr>
                <a:srgbClr val="191919"/>
              </a:buClr>
              <a:buSzPts val="5200"/>
              <a:buNone/>
              <a:defRPr sz="96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3225" y="3368663"/>
            <a:ext cx="5331300" cy="475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700">
                <a:solidFill>
                  <a:schemeClr val="dk1"/>
                </a:solidFill>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rotWithShape="1">
          <a:blip r:embed="rId2">
            <a:alphaModFix/>
          </a:blip>
          <a:srcRect r="29661"/>
          <a:stretch/>
        </p:blipFill>
        <p:spPr>
          <a:xfrm>
            <a:off x="0" y="0"/>
            <a:ext cx="6431952" cy="5143500"/>
          </a:xfrm>
          <a:prstGeom prst="rect">
            <a:avLst/>
          </a:prstGeom>
          <a:noFill/>
          <a:ln>
            <a:noFill/>
          </a:ln>
        </p:spPr>
      </p:pic>
      <p:pic>
        <p:nvPicPr>
          <p:cNvPr id="12" name="Google Shape;12;p2"/>
          <p:cNvPicPr preferRelativeResize="0"/>
          <p:nvPr/>
        </p:nvPicPr>
        <p:blipFill>
          <a:blip r:embed="rId3">
            <a:alphaModFix/>
          </a:blip>
          <a:stretch>
            <a:fillRect/>
          </a:stretch>
        </p:blipFill>
        <p:spPr>
          <a:xfrm>
            <a:off x="259925" y="4158775"/>
            <a:ext cx="303350" cy="31305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295"/>
        <p:cNvGrpSpPr/>
        <p:nvPr/>
      </p:nvGrpSpPr>
      <p:grpSpPr>
        <a:xfrm>
          <a:off x="0" y="0"/>
          <a:ext cx="0" cy="0"/>
          <a:chOff x="0" y="0"/>
          <a:chExt cx="0" cy="0"/>
        </a:xfrm>
      </p:grpSpPr>
      <p:pic>
        <p:nvPicPr>
          <p:cNvPr id="296" name="Google Shape;296;p34"/>
          <p:cNvPicPr preferRelativeResize="0"/>
          <p:nvPr/>
        </p:nvPicPr>
        <p:blipFill>
          <a:blip r:embed="rId2">
            <a:alphaModFix/>
          </a:blip>
          <a:stretch>
            <a:fillRect/>
          </a:stretch>
        </p:blipFill>
        <p:spPr>
          <a:xfrm rot="1553086" flipH="1">
            <a:off x="-501847" y="3123918"/>
            <a:ext cx="3674869" cy="1414716"/>
          </a:xfrm>
          <a:prstGeom prst="rect">
            <a:avLst/>
          </a:prstGeom>
          <a:noFill/>
          <a:ln>
            <a:noFill/>
          </a:ln>
        </p:spPr>
      </p:pic>
      <p:pic>
        <p:nvPicPr>
          <p:cNvPr id="297" name="Google Shape;297;p34"/>
          <p:cNvPicPr preferRelativeResize="0"/>
          <p:nvPr/>
        </p:nvPicPr>
        <p:blipFill>
          <a:blip r:embed="rId3">
            <a:alphaModFix/>
          </a:blip>
          <a:stretch>
            <a:fillRect/>
          </a:stretch>
        </p:blipFill>
        <p:spPr>
          <a:xfrm rot="3298376" flipH="1">
            <a:off x="1205154" y="2843222"/>
            <a:ext cx="412241" cy="483806"/>
          </a:xfrm>
          <a:prstGeom prst="rect">
            <a:avLst/>
          </a:prstGeom>
          <a:noFill/>
          <a:ln>
            <a:noFill/>
          </a:ln>
        </p:spPr>
      </p:pic>
      <p:pic>
        <p:nvPicPr>
          <p:cNvPr id="298" name="Google Shape;298;p34"/>
          <p:cNvPicPr preferRelativeResize="0"/>
          <p:nvPr/>
        </p:nvPicPr>
        <p:blipFill>
          <a:blip r:embed="rId4">
            <a:alphaModFix/>
          </a:blip>
          <a:stretch>
            <a:fillRect/>
          </a:stretch>
        </p:blipFill>
        <p:spPr>
          <a:xfrm rot="-6490481">
            <a:off x="924934" y="3612458"/>
            <a:ext cx="681183" cy="702903"/>
          </a:xfrm>
          <a:prstGeom prst="rect">
            <a:avLst/>
          </a:prstGeom>
          <a:noFill/>
          <a:ln>
            <a:noFill/>
          </a:ln>
        </p:spPr>
      </p:pic>
      <p:pic>
        <p:nvPicPr>
          <p:cNvPr id="299" name="Google Shape;299;p34"/>
          <p:cNvPicPr preferRelativeResize="0"/>
          <p:nvPr/>
        </p:nvPicPr>
        <p:blipFill>
          <a:blip r:embed="rId4">
            <a:alphaModFix/>
          </a:blip>
          <a:stretch>
            <a:fillRect/>
          </a:stretch>
        </p:blipFill>
        <p:spPr>
          <a:xfrm rot="-7042309">
            <a:off x="235585" y="4219622"/>
            <a:ext cx="402028" cy="414857"/>
          </a:xfrm>
          <a:prstGeom prst="rect">
            <a:avLst/>
          </a:prstGeom>
          <a:noFill/>
          <a:ln>
            <a:noFill/>
          </a:ln>
        </p:spPr>
      </p:pic>
      <p:pic>
        <p:nvPicPr>
          <p:cNvPr id="300" name="Google Shape;300;p34"/>
          <p:cNvPicPr preferRelativeResize="0"/>
          <p:nvPr/>
        </p:nvPicPr>
        <p:blipFill>
          <a:blip r:embed="rId3">
            <a:alphaModFix/>
          </a:blip>
          <a:stretch>
            <a:fillRect/>
          </a:stretch>
        </p:blipFill>
        <p:spPr>
          <a:xfrm rot="-3298337">
            <a:off x="409155" y="1971743"/>
            <a:ext cx="540993" cy="634914"/>
          </a:xfrm>
          <a:prstGeom prst="rect">
            <a:avLst/>
          </a:prstGeom>
          <a:noFill/>
          <a:ln>
            <a:noFill/>
          </a:ln>
        </p:spPr>
      </p:pic>
      <p:pic>
        <p:nvPicPr>
          <p:cNvPr id="301" name="Google Shape;301;p34"/>
          <p:cNvPicPr preferRelativeResize="0"/>
          <p:nvPr/>
        </p:nvPicPr>
        <p:blipFill>
          <a:blip r:embed="rId4">
            <a:alphaModFix/>
          </a:blip>
          <a:stretch>
            <a:fillRect/>
          </a:stretch>
        </p:blipFill>
        <p:spPr>
          <a:xfrm rot="-7042234">
            <a:off x="1189567" y="4629501"/>
            <a:ext cx="292040" cy="301351"/>
          </a:xfrm>
          <a:prstGeom prst="rect">
            <a:avLst/>
          </a:prstGeom>
          <a:noFill/>
          <a:ln>
            <a:noFill/>
          </a:ln>
        </p:spPr>
      </p:pic>
      <p:pic>
        <p:nvPicPr>
          <p:cNvPr id="302" name="Google Shape;302;p34"/>
          <p:cNvPicPr preferRelativeResize="0"/>
          <p:nvPr/>
        </p:nvPicPr>
        <p:blipFill>
          <a:blip r:embed="rId2">
            <a:alphaModFix/>
          </a:blip>
          <a:stretch>
            <a:fillRect/>
          </a:stretch>
        </p:blipFill>
        <p:spPr>
          <a:xfrm rot="-7314926">
            <a:off x="6091958" y="627998"/>
            <a:ext cx="3674869" cy="1414716"/>
          </a:xfrm>
          <a:prstGeom prst="rect">
            <a:avLst/>
          </a:prstGeom>
          <a:noFill/>
          <a:ln>
            <a:noFill/>
          </a:ln>
        </p:spPr>
      </p:pic>
      <p:pic>
        <p:nvPicPr>
          <p:cNvPr id="303" name="Google Shape;303;p34"/>
          <p:cNvPicPr preferRelativeResize="0"/>
          <p:nvPr/>
        </p:nvPicPr>
        <p:blipFill>
          <a:blip r:embed="rId3">
            <a:alphaModFix/>
          </a:blip>
          <a:stretch>
            <a:fillRect/>
          </a:stretch>
        </p:blipFill>
        <p:spPr>
          <a:xfrm rot="-2260437">
            <a:off x="8221290" y="2402975"/>
            <a:ext cx="412241" cy="483805"/>
          </a:xfrm>
          <a:prstGeom prst="rect">
            <a:avLst/>
          </a:prstGeom>
          <a:noFill/>
          <a:ln>
            <a:noFill/>
          </a:ln>
        </p:spPr>
      </p:pic>
      <p:pic>
        <p:nvPicPr>
          <p:cNvPr id="304" name="Google Shape;304;p34"/>
          <p:cNvPicPr preferRelativeResize="0"/>
          <p:nvPr/>
        </p:nvPicPr>
        <p:blipFill>
          <a:blip r:embed="rId4">
            <a:alphaModFix/>
          </a:blip>
          <a:stretch>
            <a:fillRect/>
          </a:stretch>
        </p:blipFill>
        <p:spPr>
          <a:xfrm rot="728645" flipH="1">
            <a:off x="7713338" y="900295"/>
            <a:ext cx="681184" cy="702903"/>
          </a:xfrm>
          <a:prstGeom prst="rect">
            <a:avLst/>
          </a:prstGeom>
          <a:noFill/>
          <a:ln>
            <a:noFill/>
          </a:ln>
        </p:spPr>
      </p:pic>
      <p:pic>
        <p:nvPicPr>
          <p:cNvPr id="305" name="Google Shape;305;p34"/>
          <p:cNvPicPr preferRelativeResize="0"/>
          <p:nvPr/>
        </p:nvPicPr>
        <p:blipFill>
          <a:blip r:embed="rId4">
            <a:alphaModFix/>
          </a:blip>
          <a:stretch>
            <a:fillRect/>
          </a:stretch>
        </p:blipFill>
        <p:spPr>
          <a:xfrm rot="1280473" flipH="1">
            <a:off x="8226408" y="171321"/>
            <a:ext cx="402028" cy="414857"/>
          </a:xfrm>
          <a:prstGeom prst="rect">
            <a:avLst/>
          </a:prstGeom>
          <a:noFill/>
          <a:ln>
            <a:noFill/>
          </a:ln>
        </p:spPr>
      </p:pic>
      <p:pic>
        <p:nvPicPr>
          <p:cNvPr id="306" name="Google Shape;306;p34"/>
          <p:cNvPicPr preferRelativeResize="0"/>
          <p:nvPr/>
        </p:nvPicPr>
        <p:blipFill>
          <a:blip r:embed="rId3">
            <a:alphaModFix/>
          </a:blip>
          <a:stretch>
            <a:fillRect/>
          </a:stretch>
        </p:blipFill>
        <p:spPr>
          <a:xfrm rot="-328571" flipH="1">
            <a:off x="6090842" y="382903"/>
            <a:ext cx="540992" cy="634916"/>
          </a:xfrm>
          <a:prstGeom prst="rect">
            <a:avLst/>
          </a:prstGeom>
          <a:noFill/>
          <a:ln>
            <a:noFill/>
          </a:ln>
        </p:spPr>
      </p:pic>
      <p:pic>
        <p:nvPicPr>
          <p:cNvPr id="307" name="Google Shape;307;p34"/>
          <p:cNvPicPr preferRelativeResize="0"/>
          <p:nvPr/>
        </p:nvPicPr>
        <p:blipFill>
          <a:blip r:embed="rId4">
            <a:alphaModFix/>
          </a:blip>
          <a:stretch>
            <a:fillRect/>
          </a:stretch>
        </p:blipFill>
        <p:spPr>
          <a:xfrm rot="1280388" flipH="1">
            <a:off x="8727021" y="1084988"/>
            <a:ext cx="292041" cy="301351"/>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7168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0A1F14-DA11-4E43-87F3-BE07CCE51531}" type="datetime1">
              <a:rPr lang="en-US" smtClean="0"/>
              <a:t>8/6/2024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7896958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366000" y="2300100"/>
            <a:ext cx="5064600" cy="841800"/>
          </a:xfrm>
          <a:prstGeom prst="rect">
            <a:avLst/>
          </a:prstGeom>
        </p:spPr>
        <p:txBody>
          <a:bodyPr spcFirstLastPara="1" wrap="square" lIns="91425" tIns="91425" rIns="91425" bIns="91425" anchor="ctr" anchorCtr="0">
            <a:noAutofit/>
          </a:bodyPr>
          <a:lstStyle>
            <a:lvl1pPr lvl="0" algn="l">
              <a:spcBef>
                <a:spcPts val="0"/>
              </a:spcBef>
              <a:spcAft>
                <a:spcPts val="0"/>
              </a:spcAft>
              <a:buSzPts val="3600"/>
              <a:buNone/>
              <a:defRPr sz="6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title" idx="2" hasCustomPrompt="1"/>
          </p:nvPr>
        </p:nvSpPr>
        <p:spPr>
          <a:xfrm>
            <a:off x="3366000" y="1389900"/>
            <a:ext cx="13518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6" name="Google Shape;16;p3"/>
          <p:cNvSpPr txBox="1">
            <a:spLocks noGrp="1"/>
          </p:cNvSpPr>
          <p:nvPr>
            <p:ph type="subTitle" idx="1"/>
          </p:nvPr>
        </p:nvSpPr>
        <p:spPr>
          <a:xfrm>
            <a:off x="3366000" y="3281425"/>
            <a:ext cx="5064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7" name="Google Shape;17;p3"/>
          <p:cNvPicPr preferRelativeResize="0"/>
          <p:nvPr/>
        </p:nvPicPr>
        <p:blipFill rotWithShape="1">
          <a:blip r:embed="rId2">
            <a:alphaModFix/>
          </a:blip>
          <a:srcRect/>
          <a:stretch/>
        </p:blipFill>
        <p:spPr>
          <a:xfrm flipH="1">
            <a:off x="0" y="0"/>
            <a:ext cx="9144000" cy="5143500"/>
          </a:xfrm>
          <a:prstGeom prst="rect">
            <a:avLst/>
          </a:prstGeom>
          <a:noFill/>
          <a:ln>
            <a:noFill/>
          </a:ln>
        </p:spPr>
      </p:pic>
      <p:pic>
        <p:nvPicPr>
          <p:cNvPr id="18" name="Google Shape;18;p3"/>
          <p:cNvPicPr preferRelativeResize="0"/>
          <p:nvPr/>
        </p:nvPicPr>
        <p:blipFill>
          <a:blip r:embed="rId3">
            <a:alphaModFix/>
          </a:blip>
          <a:stretch>
            <a:fillRect/>
          </a:stretch>
        </p:blipFill>
        <p:spPr>
          <a:xfrm>
            <a:off x="-3496900" y="373674"/>
            <a:ext cx="6814204" cy="2623250"/>
          </a:xfrm>
          <a:prstGeom prst="rect">
            <a:avLst/>
          </a:prstGeom>
          <a:noFill/>
          <a:ln>
            <a:noFill/>
          </a:ln>
        </p:spPr>
      </p:pic>
      <p:pic>
        <p:nvPicPr>
          <p:cNvPr id="19" name="Google Shape;19;p3"/>
          <p:cNvPicPr preferRelativeResize="0"/>
          <p:nvPr/>
        </p:nvPicPr>
        <p:blipFill>
          <a:blip r:embed="rId4">
            <a:alphaModFix/>
          </a:blip>
          <a:stretch>
            <a:fillRect/>
          </a:stretch>
        </p:blipFill>
        <p:spPr>
          <a:xfrm rot="-9887926">
            <a:off x="8111773" y="-154686"/>
            <a:ext cx="1672457" cy="2036780"/>
          </a:xfrm>
          <a:prstGeom prst="rect">
            <a:avLst/>
          </a:prstGeom>
          <a:noFill/>
          <a:ln>
            <a:noFill/>
          </a:ln>
        </p:spPr>
      </p:pic>
      <p:pic>
        <p:nvPicPr>
          <p:cNvPr id="20" name="Google Shape;20;p3"/>
          <p:cNvPicPr preferRelativeResize="0"/>
          <p:nvPr/>
        </p:nvPicPr>
        <p:blipFill>
          <a:blip r:embed="rId4">
            <a:alphaModFix/>
          </a:blip>
          <a:stretch>
            <a:fillRect/>
          </a:stretch>
        </p:blipFill>
        <p:spPr>
          <a:xfrm rot="9753151">
            <a:off x="7531311" y="-499422"/>
            <a:ext cx="1191996" cy="1451663"/>
          </a:xfrm>
          <a:prstGeom prst="rect">
            <a:avLst/>
          </a:prstGeom>
          <a:noFill/>
          <a:ln>
            <a:noFill/>
          </a:ln>
        </p:spPr>
      </p:pic>
      <p:pic>
        <p:nvPicPr>
          <p:cNvPr id="21" name="Google Shape;21;p3"/>
          <p:cNvPicPr preferRelativeResize="0"/>
          <p:nvPr/>
        </p:nvPicPr>
        <p:blipFill>
          <a:blip r:embed="rId5">
            <a:alphaModFix/>
          </a:blip>
          <a:stretch>
            <a:fillRect/>
          </a:stretch>
        </p:blipFill>
        <p:spPr>
          <a:xfrm>
            <a:off x="6782400" y="-269400"/>
            <a:ext cx="558700" cy="576550"/>
          </a:xfrm>
          <a:prstGeom prst="rect">
            <a:avLst/>
          </a:prstGeom>
          <a:noFill/>
          <a:ln>
            <a:noFill/>
          </a:ln>
        </p:spPr>
      </p:pic>
      <p:pic>
        <p:nvPicPr>
          <p:cNvPr id="22" name="Google Shape;22;p3"/>
          <p:cNvPicPr preferRelativeResize="0"/>
          <p:nvPr/>
        </p:nvPicPr>
        <p:blipFill>
          <a:blip r:embed="rId5">
            <a:alphaModFix/>
          </a:blip>
          <a:stretch>
            <a:fillRect/>
          </a:stretch>
        </p:blipFill>
        <p:spPr>
          <a:xfrm rot="1204754">
            <a:off x="8524050" y="1428475"/>
            <a:ext cx="405850" cy="41885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8"/>
        <p:cNvGrpSpPr/>
        <p:nvPr/>
      </p:nvGrpSpPr>
      <p:grpSpPr>
        <a:xfrm>
          <a:off x="0" y="0"/>
          <a:ext cx="0" cy="0"/>
          <a:chOff x="0" y="0"/>
          <a:chExt cx="0" cy="0"/>
        </a:xfrm>
      </p:grpSpPr>
      <p:sp>
        <p:nvSpPr>
          <p:cNvPr id="69" name="Google Shape;69;p10"/>
          <p:cNvSpPr txBox="1">
            <a:spLocks noGrp="1"/>
          </p:cNvSpPr>
          <p:nvPr>
            <p:ph type="title"/>
          </p:nvPr>
        </p:nvSpPr>
        <p:spPr>
          <a:xfrm>
            <a:off x="1563275" y="3440250"/>
            <a:ext cx="6017400" cy="1146900"/>
          </a:xfrm>
          <a:prstGeom prst="rect">
            <a:avLst/>
          </a:prstGeom>
          <a:solidFill>
            <a:schemeClr val="dk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pic>
        <p:nvPicPr>
          <p:cNvPr id="70" name="Google Shape;70;p10"/>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1"/>
        </a:solidFill>
        <a:effectLst/>
      </p:bgPr>
    </p:bg>
    <p:spTree>
      <p:nvGrpSpPr>
        <p:cNvPr id="1" name="Shape 83"/>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114"/>
        <p:cNvGrpSpPr/>
        <p:nvPr/>
      </p:nvGrpSpPr>
      <p:grpSpPr>
        <a:xfrm>
          <a:off x="0" y="0"/>
          <a:ext cx="0" cy="0"/>
          <a:chOff x="0" y="0"/>
          <a:chExt cx="0" cy="0"/>
        </a:xfrm>
      </p:grpSpPr>
      <p:sp>
        <p:nvSpPr>
          <p:cNvPr id="115" name="Google Shape;115;p14"/>
          <p:cNvSpPr txBox="1">
            <a:spLocks noGrp="1"/>
          </p:cNvSpPr>
          <p:nvPr>
            <p:ph type="title"/>
          </p:nvPr>
        </p:nvSpPr>
        <p:spPr>
          <a:xfrm>
            <a:off x="1226400" y="3217272"/>
            <a:ext cx="6691200" cy="531900"/>
          </a:xfrm>
          <a:prstGeom prst="rect">
            <a:avLst/>
          </a:prstGeom>
        </p:spPr>
        <p:txBody>
          <a:bodyPr spcFirstLastPara="1" wrap="square" lIns="91425" tIns="91425" rIns="91425" bIns="91425" anchor="t" anchorCtr="0">
            <a:noAutofit/>
          </a:bodyPr>
          <a:lstStyle>
            <a:lvl1pPr lvl="0" rtl="0">
              <a:spcBef>
                <a:spcPts val="0"/>
              </a:spcBef>
              <a:spcAft>
                <a:spcPts val="0"/>
              </a:spcAft>
              <a:buSzPts val="3000"/>
              <a:buNone/>
              <a:defRPr sz="3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116" name="Google Shape;116;p14"/>
          <p:cNvSpPr txBox="1">
            <a:spLocks noGrp="1"/>
          </p:cNvSpPr>
          <p:nvPr>
            <p:ph type="subTitle" idx="1"/>
          </p:nvPr>
        </p:nvSpPr>
        <p:spPr>
          <a:xfrm>
            <a:off x="1226400" y="1394328"/>
            <a:ext cx="6691200" cy="1712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000"/>
              <a:buNone/>
              <a:defRPr sz="3000"/>
            </a:lvl1pPr>
            <a:lvl2pPr lvl="1" algn="ctr" rtl="0">
              <a:lnSpc>
                <a:spcPct val="100000"/>
              </a:lnSpc>
              <a:spcBef>
                <a:spcPts val="0"/>
              </a:spcBef>
              <a:spcAft>
                <a:spcPts val="0"/>
              </a:spcAft>
              <a:buSzPts val="3000"/>
              <a:buNone/>
              <a:defRPr sz="3000"/>
            </a:lvl2pPr>
            <a:lvl3pPr lvl="2" algn="ctr" rtl="0">
              <a:lnSpc>
                <a:spcPct val="100000"/>
              </a:lnSpc>
              <a:spcBef>
                <a:spcPts val="0"/>
              </a:spcBef>
              <a:spcAft>
                <a:spcPts val="0"/>
              </a:spcAft>
              <a:buSzPts val="3000"/>
              <a:buNone/>
              <a:defRPr sz="3000"/>
            </a:lvl3pPr>
            <a:lvl4pPr lvl="3" algn="ctr" rtl="0">
              <a:lnSpc>
                <a:spcPct val="100000"/>
              </a:lnSpc>
              <a:spcBef>
                <a:spcPts val="0"/>
              </a:spcBef>
              <a:spcAft>
                <a:spcPts val="0"/>
              </a:spcAft>
              <a:buSzPts val="3000"/>
              <a:buNone/>
              <a:defRPr sz="3000"/>
            </a:lvl4pPr>
            <a:lvl5pPr lvl="4" algn="ctr" rtl="0">
              <a:lnSpc>
                <a:spcPct val="100000"/>
              </a:lnSpc>
              <a:spcBef>
                <a:spcPts val="0"/>
              </a:spcBef>
              <a:spcAft>
                <a:spcPts val="0"/>
              </a:spcAft>
              <a:buSzPts val="3000"/>
              <a:buNone/>
              <a:defRPr sz="3000"/>
            </a:lvl5pPr>
            <a:lvl6pPr lvl="5" algn="ctr" rtl="0">
              <a:lnSpc>
                <a:spcPct val="100000"/>
              </a:lnSpc>
              <a:spcBef>
                <a:spcPts val="0"/>
              </a:spcBef>
              <a:spcAft>
                <a:spcPts val="0"/>
              </a:spcAft>
              <a:buSzPts val="3000"/>
              <a:buNone/>
              <a:defRPr sz="3000"/>
            </a:lvl6pPr>
            <a:lvl7pPr lvl="6" algn="ctr" rtl="0">
              <a:lnSpc>
                <a:spcPct val="100000"/>
              </a:lnSpc>
              <a:spcBef>
                <a:spcPts val="0"/>
              </a:spcBef>
              <a:spcAft>
                <a:spcPts val="0"/>
              </a:spcAft>
              <a:buSzPts val="3000"/>
              <a:buNone/>
              <a:defRPr sz="3000"/>
            </a:lvl7pPr>
            <a:lvl8pPr lvl="7" algn="ctr" rtl="0">
              <a:lnSpc>
                <a:spcPct val="100000"/>
              </a:lnSpc>
              <a:spcBef>
                <a:spcPts val="0"/>
              </a:spcBef>
              <a:spcAft>
                <a:spcPts val="0"/>
              </a:spcAft>
              <a:buSzPts val="3000"/>
              <a:buNone/>
              <a:defRPr sz="3000"/>
            </a:lvl8pPr>
            <a:lvl9pPr lvl="8" algn="ctr" rtl="0">
              <a:lnSpc>
                <a:spcPct val="100000"/>
              </a:lnSpc>
              <a:spcBef>
                <a:spcPts val="0"/>
              </a:spcBef>
              <a:spcAft>
                <a:spcPts val="0"/>
              </a:spcAft>
              <a:buSzPts val="3000"/>
              <a:buNone/>
              <a:defRPr sz="3000"/>
            </a:lvl9pPr>
          </a:lstStyle>
          <a:p>
            <a:endParaRPr/>
          </a:p>
        </p:txBody>
      </p:sp>
      <p:pic>
        <p:nvPicPr>
          <p:cNvPr id="117" name="Google Shape;117;p14"/>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118" name="Google Shape;118;p14"/>
          <p:cNvPicPr preferRelativeResize="0"/>
          <p:nvPr/>
        </p:nvPicPr>
        <p:blipFill>
          <a:blip r:embed="rId3">
            <a:alphaModFix/>
          </a:blip>
          <a:stretch>
            <a:fillRect/>
          </a:stretch>
        </p:blipFill>
        <p:spPr>
          <a:xfrm rot="-723108">
            <a:off x="6056454" y="2967085"/>
            <a:ext cx="2039633" cy="2725177"/>
          </a:xfrm>
          <a:prstGeom prst="rect">
            <a:avLst/>
          </a:prstGeom>
          <a:noFill/>
          <a:ln>
            <a:noFill/>
          </a:ln>
        </p:spPr>
      </p:pic>
      <p:pic>
        <p:nvPicPr>
          <p:cNvPr id="119" name="Google Shape;119;p14"/>
          <p:cNvPicPr preferRelativeResize="0"/>
          <p:nvPr/>
        </p:nvPicPr>
        <p:blipFill>
          <a:blip r:embed="rId3">
            <a:alphaModFix/>
          </a:blip>
          <a:stretch>
            <a:fillRect/>
          </a:stretch>
        </p:blipFill>
        <p:spPr>
          <a:xfrm rot="723108" flipH="1">
            <a:off x="543004" y="3092610"/>
            <a:ext cx="2039633" cy="2725177"/>
          </a:xfrm>
          <a:prstGeom prst="rect">
            <a:avLst/>
          </a:prstGeom>
          <a:noFill/>
          <a:ln>
            <a:noFill/>
          </a:ln>
        </p:spPr>
      </p:pic>
      <p:pic>
        <p:nvPicPr>
          <p:cNvPr id="120" name="Google Shape;120;p14"/>
          <p:cNvPicPr preferRelativeResize="0"/>
          <p:nvPr/>
        </p:nvPicPr>
        <p:blipFill>
          <a:blip r:embed="rId4">
            <a:alphaModFix/>
          </a:blip>
          <a:stretch>
            <a:fillRect/>
          </a:stretch>
        </p:blipFill>
        <p:spPr>
          <a:xfrm>
            <a:off x="8272950" y="1201850"/>
            <a:ext cx="378335" cy="390425"/>
          </a:xfrm>
          <a:prstGeom prst="rect">
            <a:avLst/>
          </a:prstGeom>
          <a:noFill/>
          <a:ln>
            <a:noFill/>
          </a:ln>
        </p:spPr>
      </p:pic>
      <p:pic>
        <p:nvPicPr>
          <p:cNvPr id="121" name="Google Shape;121;p14"/>
          <p:cNvPicPr preferRelativeResize="0"/>
          <p:nvPr/>
        </p:nvPicPr>
        <p:blipFill>
          <a:blip r:embed="rId5">
            <a:alphaModFix/>
          </a:blip>
          <a:stretch>
            <a:fillRect/>
          </a:stretch>
        </p:blipFill>
        <p:spPr>
          <a:xfrm rot="-3298347">
            <a:off x="7673317" y="665985"/>
            <a:ext cx="401992" cy="471781"/>
          </a:xfrm>
          <a:prstGeom prst="rect">
            <a:avLst/>
          </a:prstGeom>
          <a:noFill/>
          <a:ln>
            <a:noFill/>
          </a:ln>
        </p:spPr>
      </p:pic>
      <p:pic>
        <p:nvPicPr>
          <p:cNvPr id="122" name="Google Shape;122;p14"/>
          <p:cNvPicPr preferRelativeResize="0"/>
          <p:nvPr/>
        </p:nvPicPr>
        <p:blipFill>
          <a:blip r:embed="rId5">
            <a:alphaModFix/>
          </a:blip>
          <a:stretch>
            <a:fillRect/>
          </a:stretch>
        </p:blipFill>
        <p:spPr>
          <a:xfrm rot="-3298420">
            <a:off x="403437" y="1886935"/>
            <a:ext cx="619579" cy="727130"/>
          </a:xfrm>
          <a:prstGeom prst="rect">
            <a:avLst/>
          </a:prstGeom>
          <a:noFill/>
          <a:ln>
            <a:noFill/>
          </a:ln>
        </p:spPr>
      </p:pic>
      <p:pic>
        <p:nvPicPr>
          <p:cNvPr id="123" name="Google Shape;123;p14"/>
          <p:cNvPicPr preferRelativeResize="0"/>
          <p:nvPr/>
        </p:nvPicPr>
        <p:blipFill>
          <a:blip r:embed="rId4">
            <a:alphaModFix/>
          </a:blip>
          <a:stretch>
            <a:fillRect/>
          </a:stretch>
        </p:blipFill>
        <p:spPr>
          <a:xfrm>
            <a:off x="375925" y="2989712"/>
            <a:ext cx="378335" cy="39042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1">
  <p:cSld name="CUSTOM_11">
    <p:spTree>
      <p:nvGrpSpPr>
        <p:cNvPr id="1" name="Shape 124"/>
        <p:cNvGrpSpPr/>
        <p:nvPr/>
      </p:nvGrpSpPr>
      <p:grpSpPr>
        <a:xfrm>
          <a:off x="0" y="0"/>
          <a:ext cx="0" cy="0"/>
          <a:chOff x="0" y="0"/>
          <a:chExt cx="0" cy="0"/>
        </a:xfrm>
      </p:grpSpPr>
      <p:sp>
        <p:nvSpPr>
          <p:cNvPr id="125" name="Google Shape;125;p15"/>
          <p:cNvSpPr txBox="1">
            <a:spLocks noGrp="1"/>
          </p:cNvSpPr>
          <p:nvPr>
            <p:ph type="title"/>
          </p:nvPr>
        </p:nvSpPr>
        <p:spPr>
          <a:xfrm>
            <a:off x="713225" y="3254153"/>
            <a:ext cx="5064600" cy="841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26" name="Google Shape;126;p15"/>
          <p:cNvSpPr txBox="1">
            <a:spLocks noGrp="1"/>
          </p:cNvSpPr>
          <p:nvPr>
            <p:ph type="title" idx="2" hasCustomPrompt="1"/>
          </p:nvPr>
        </p:nvSpPr>
        <p:spPr>
          <a:xfrm>
            <a:off x="713225" y="2434650"/>
            <a:ext cx="1757100" cy="841800"/>
          </a:xfrm>
          <a:prstGeom prst="rect">
            <a:avLst/>
          </a:prstGeom>
          <a:noFill/>
        </p:spPr>
        <p:txBody>
          <a:bodyPr spcFirstLastPara="1" wrap="square" lIns="91425" tIns="91425" rIns="91425" bIns="91425" anchor="ctr" anchorCtr="0">
            <a:noAutofit/>
          </a:bodyPr>
          <a:lstStyle>
            <a:lvl1pPr lvl="0" algn="l"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27" name="Google Shape;127;p15"/>
          <p:cNvSpPr txBox="1">
            <a:spLocks noGrp="1"/>
          </p:cNvSpPr>
          <p:nvPr>
            <p:ph type="subTitle" idx="1"/>
          </p:nvPr>
        </p:nvSpPr>
        <p:spPr>
          <a:xfrm>
            <a:off x="713225" y="4093500"/>
            <a:ext cx="5064600" cy="375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28" name="Google Shape;128;p15"/>
          <p:cNvPicPr preferRelativeResize="0"/>
          <p:nvPr/>
        </p:nvPicPr>
        <p:blipFill>
          <a:blip r:embed="rId2">
            <a:alphaModFix/>
          </a:blip>
          <a:stretch>
            <a:fillRect/>
          </a:stretch>
        </p:blipFill>
        <p:spPr>
          <a:xfrm rot="-1426914">
            <a:off x="6590500" y="4127152"/>
            <a:ext cx="1254725" cy="1528049"/>
          </a:xfrm>
          <a:prstGeom prst="rect">
            <a:avLst/>
          </a:prstGeom>
          <a:noFill/>
          <a:ln>
            <a:noFill/>
          </a:ln>
        </p:spPr>
      </p:pic>
      <p:pic>
        <p:nvPicPr>
          <p:cNvPr id="129" name="Google Shape;129;p15"/>
          <p:cNvPicPr preferRelativeResize="0"/>
          <p:nvPr/>
        </p:nvPicPr>
        <p:blipFill>
          <a:blip r:embed="rId2">
            <a:alphaModFix/>
          </a:blip>
          <a:stretch>
            <a:fillRect/>
          </a:stretch>
        </p:blipFill>
        <p:spPr>
          <a:xfrm rot="7469129">
            <a:off x="3701512" y="-591965"/>
            <a:ext cx="1406002" cy="1712278"/>
          </a:xfrm>
          <a:prstGeom prst="rect">
            <a:avLst/>
          </a:prstGeom>
          <a:noFill/>
          <a:ln>
            <a:noFill/>
          </a:ln>
        </p:spPr>
      </p:pic>
      <p:pic>
        <p:nvPicPr>
          <p:cNvPr id="130" name="Google Shape;130;p15"/>
          <p:cNvPicPr preferRelativeResize="0"/>
          <p:nvPr/>
        </p:nvPicPr>
        <p:blipFill>
          <a:blip r:embed="rId3">
            <a:alphaModFix/>
          </a:blip>
          <a:stretch>
            <a:fillRect/>
          </a:stretch>
        </p:blipFill>
        <p:spPr>
          <a:xfrm rot="10800000" flipH="1">
            <a:off x="0" y="0"/>
            <a:ext cx="9144000" cy="5143500"/>
          </a:xfrm>
          <a:prstGeom prst="rect">
            <a:avLst/>
          </a:prstGeom>
          <a:noFill/>
          <a:ln>
            <a:noFill/>
          </a:ln>
        </p:spPr>
      </p:pic>
      <p:pic>
        <p:nvPicPr>
          <p:cNvPr id="131" name="Google Shape;131;p15"/>
          <p:cNvPicPr preferRelativeResize="0"/>
          <p:nvPr/>
        </p:nvPicPr>
        <p:blipFill>
          <a:blip r:embed="rId4">
            <a:alphaModFix/>
          </a:blip>
          <a:stretch>
            <a:fillRect/>
          </a:stretch>
        </p:blipFill>
        <p:spPr>
          <a:xfrm rot="6755583">
            <a:off x="3235258" y="-306171"/>
            <a:ext cx="1379762" cy="1691339"/>
          </a:xfrm>
          <a:prstGeom prst="rect">
            <a:avLst/>
          </a:prstGeom>
          <a:noFill/>
          <a:ln>
            <a:noFill/>
          </a:ln>
        </p:spPr>
      </p:pic>
      <p:pic>
        <p:nvPicPr>
          <p:cNvPr id="132" name="Google Shape;132;p15"/>
          <p:cNvPicPr preferRelativeResize="0"/>
          <p:nvPr/>
        </p:nvPicPr>
        <p:blipFill>
          <a:blip r:embed="rId5">
            <a:alphaModFix/>
          </a:blip>
          <a:stretch>
            <a:fillRect/>
          </a:stretch>
        </p:blipFill>
        <p:spPr>
          <a:xfrm rot="1791342">
            <a:off x="-754717" y="717484"/>
            <a:ext cx="4325133" cy="1665032"/>
          </a:xfrm>
          <a:prstGeom prst="rect">
            <a:avLst/>
          </a:prstGeom>
          <a:noFill/>
          <a:ln>
            <a:noFill/>
          </a:ln>
        </p:spPr>
      </p:pic>
      <p:pic>
        <p:nvPicPr>
          <p:cNvPr id="133" name="Google Shape;133;p15"/>
          <p:cNvPicPr preferRelativeResize="0"/>
          <p:nvPr/>
        </p:nvPicPr>
        <p:blipFill>
          <a:blip r:embed="rId6">
            <a:alphaModFix/>
          </a:blip>
          <a:stretch>
            <a:fillRect/>
          </a:stretch>
        </p:blipFill>
        <p:spPr>
          <a:xfrm rot="742317">
            <a:off x="8696525" y="1890013"/>
            <a:ext cx="347671" cy="358766"/>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header 2">
  <p:cSld name="CUSTOM_11_1">
    <p:spTree>
      <p:nvGrpSpPr>
        <p:cNvPr id="1" name="Shape 134"/>
        <p:cNvGrpSpPr/>
        <p:nvPr/>
      </p:nvGrpSpPr>
      <p:grpSpPr>
        <a:xfrm>
          <a:off x="0" y="0"/>
          <a:ext cx="0" cy="0"/>
          <a:chOff x="0" y="0"/>
          <a:chExt cx="0" cy="0"/>
        </a:xfrm>
      </p:grpSpPr>
      <p:sp>
        <p:nvSpPr>
          <p:cNvPr id="135" name="Google Shape;135;p16"/>
          <p:cNvSpPr txBox="1">
            <a:spLocks noGrp="1"/>
          </p:cNvSpPr>
          <p:nvPr>
            <p:ph type="title"/>
          </p:nvPr>
        </p:nvSpPr>
        <p:spPr>
          <a:xfrm>
            <a:off x="2039700" y="2300100"/>
            <a:ext cx="5064600" cy="8418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36" name="Google Shape;136;p16"/>
          <p:cNvSpPr txBox="1">
            <a:spLocks noGrp="1"/>
          </p:cNvSpPr>
          <p:nvPr>
            <p:ph type="title" idx="2" hasCustomPrompt="1"/>
          </p:nvPr>
        </p:nvSpPr>
        <p:spPr>
          <a:xfrm>
            <a:off x="3693450" y="1487075"/>
            <a:ext cx="1757100" cy="841800"/>
          </a:xfrm>
          <a:prstGeom prst="rect">
            <a:avLst/>
          </a:prstGeom>
          <a:noFill/>
        </p:spPr>
        <p:txBody>
          <a:bodyPr spcFirstLastPara="1" wrap="square" lIns="91425" tIns="91425" rIns="91425" bIns="91425" anchor="ctr" anchorCtr="0">
            <a:noAutofit/>
          </a:bodyPr>
          <a:lstStyle>
            <a:lvl1pPr lvl="0" rtl="0">
              <a:spcBef>
                <a:spcPts val="0"/>
              </a:spcBef>
              <a:spcAft>
                <a:spcPts val="0"/>
              </a:spcAft>
              <a:buClr>
                <a:schemeClr val="lt1"/>
              </a:buClr>
              <a:buSzPts val="6000"/>
              <a:buNone/>
              <a:defRPr sz="6000">
                <a:solidFill>
                  <a:schemeClr val="lt2"/>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37" name="Google Shape;137;p16"/>
          <p:cNvSpPr txBox="1">
            <a:spLocks noGrp="1"/>
          </p:cNvSpPr>
          <p:nvPr>
            <p:ph type="subTitle" idx="1"/>
          </p:nvPr>
        </p:nvSpPr>
        <p:spPr>
          <a:xfrm>
            <a:off x="2039700" y="3210167"/>
            <a:ext cx="5064600" cy="375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38" name="Google Shape;138;p16"/>
          <p:cNvPicPr preferRelativeResize="0"/>
          <p:nvPr/>
        </p:nvPicPr>
        <p:blipFill>
          <a:blip r:embed="rId2">
            <a:alphaModFix/>
          </a:blip>
          <a:stretch>
            <a:fillRect/>
          </a:stretch>
        </p:blipFill>
        <p:spPr>
          <a:xfrm rot="-3528332">
            <a:off x="7256181" y="2308082"/>
            <a:ext cx="2548789" cy="3405512"/>
          </a:xfrm>
          <a:prstGeom prst="rect">
            <a:avLst/>
          </a:prstGeom>
          <a:noFill/>
          <a:ln>
            <a:noFill/>
          </a:ln>
        </p:spPr>
      </p:pic>
      <p:pic>
        <p:nvPicPr>
          <p:cNvPr id="139" name="Google Shape;139;p16"/>
          <p:cNvPicPr preferRelativeResize="0"/>
          <p:nvPr/>
        </p:nvPicPr>
        <p:blipFill>
          <a:blip r:embed="rId2">
            <a:alphaModFix/>
          </a:blip>
          <a:stretch>
            <a:fillRect/>
          </a:stretch>
        </p:blipFill>
        <p:spPr>
          <a:xfrm rot="-212968" flipH="1">
            <a:off x="7506317" y="717477"/>
            <a:ext cx="2151817" cy="2875096"/>
          </a:xfrm>
          <a:prstGeom prst="rect">
            <a:avLst/>
          </a:prstGeom>
          <a:noFill/>
          <a:ln>
            <a:noFill/>
          </a:ln>
        </p:spPr>
      </p:pic>
      <p:pic>
        <p:nvPicPr>
          <p:cNvPr id="140" name="Google Shape;140;p16"/>
          <p:cNvPicPr preferRelativeResize="0"/>
          <p:nvPr/>
        </p:nvPicPr>
        <p:blipFill>
          <a:blip r:embed="rId3">
            <a:alphaModFix/>
          </a:blip>
          <a:stretch>
            <a:fillRect/>
          </a:stretch>
        </p:blipFill>
        <p:spPr>
          <a:xfrm rot="-1983886" flipH="1">
            <a:off x="5290565" y="2941002"/>
            <a:ext cx="5011195" cy="1929145"/>
          </a:xfrm>
          <a:prstGeom prst="rect">
            <a:avLst/>
          </a:prstGeom>
          <a:noFill/>
          <a:ln>
            <a:noFill/>
          </a:ln>
        </p:spPr>
      </p:pic>
      <p:pic>
        <p:nvPicPr>
          <p:cNvPr id="141" name="Google Shape;141;p16"/>
          <p:cNvPicPr preferRelativeResize="0"/>
          <p:nvPr/>
        </p:nvPicPr>
        <p:blipFill>
          <a:blip r:embed="rId4">
            <a:alphaModFix/>
          </a:blip>
          <a:stretch>
            <a:fillRect/>
          </a:stretch>
        </p:blipFill>
        <p:spPr>
          <a:xfrm flipH="1">
            <a:off x="0" y="0"/>
            <a:ext cx="9144000" cy="51435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hanks">
  <p:cSld name="CUSTOM_3_1">
    <p:spTree>
      <p:nvGrpSpPr>
        <p:cNvPr id="1" name="Shape 283"/>
        <p:cNvGrpSpPr/>
        <p:nvPr/>
      </p:nvGrpSpPr>
      <p:grpSpPr>
        <a:xfrm>
          <a:off x="0" y="0"/>
          <a:ext cx="0" cy="0"/>
          <a:chOff x="0" y="0"/>
          <a:chExt cx="0" cy="0"/>
        </a:xfrm>
      </p:grpSpPr>
      <p:pic>
        <p:nvPicPr>
          <p:cNvPr id="284" name="Google Shape;284;p32"/>
          <p:cNvPicPr preferRelativeResize="0"/>
          <p:nvPr/>
        </p:nvPicPr>
        <p:blipFill>
          <a:blip r:embed="rId2">
            <a:alphaModFix/>
          </a:blip>
          <a:stretch>
            <a:fillRect/>
          </a:stretch>
        </p:blipFill>
        <p:spPr>
          <a:xfrm>
            <a:off x="0" y="0"/>
            <a:ext cx="9144000" cy="5143500"/>
          </a:xfrm>
          <a:prstGeom prst="rect">
            <a:avLst/>
          </a:prstGeom>
          <a:noFill/>
          <a:ln>
            <a:noFill/>
          </a:ln>
        </p:spPr>
      </p:pic>
      <p:pic>
        <p:nvPicPr>
          <p:cNvPr id="285" name="Google Shape;285;p32"/>
          <p:cNvPicPr preferRelativeResize="0"/>
          <p:nvPr/>
        </p:nvPicPr>
        <p:blipFill>
          <a:blip r:embed="rId2">
            <a:alphaModFix/>
          </a:blip>
          <a:stretch>
            <a:fillRect/>
          </a:stretch>
        </p:blipFill>
        <p:spPr>
          <a:xfrm flipH="1">
            <a:off x="0" y="0"/>
            <a:ext cx="9144000" cy="5143500"/>
          </a:xfrm>
          <a:prstGeom prst="rect">
            <a:avLst/>
          </a:prstGeom>
          <a:noFill/>
          <a:ln>
            <a:noFill/>
          </a:ln>
        </p:spPr>
      </p:pic>
      <p:sp>
        <p:nvSpPr>
          <p:cNvPr id="286" name="Google Shape;286;p32"/>
          <p:cNvSpPr txBox="1">
            <a:spLocks noGrp="1"/>
          </p:cNvSpPr>
          <p:nvPr>
            <p:ph type="title"/>
          </p:nvPr>
        </p:nvSpPr>
        <p:spPr>
          <a:xfrm>
            <a:off x="2347950" y="540000"/>
            <a:ext cx="4448100" cy="1058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7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7" name="Google Shape;287;p32"/>
          <p:cNvSpPr txBox="1">
            <a:spLocks noGrp="1"/>
          </p:cNvSpPr>
          <p:nvPr>
            <p:ph type="subTitle" idx="1"/>
          </p:nvPr>
        </p:nvSpPr>
        <p:spPr>
          <a:xfrm>
            <a:off x="2347900" y="1765250"/>
            <a:ext cx="4448100" cy="10587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8" name="Google Shape;288;p32"/>
          <p:cNvSpPr txBox="1"/>
          <p:nvPr/>
        </p:nvSpPr>
        <p:spPr>
          <a:xfrm>
            <a:off x="2099100" y="3764350"/>
            <a:ext cx="4945800" cy="5562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300"/>
              </a:spcBef>
              <a:spcAft>
                <a:spcPts val="0"/>
              </a:spcAft>
              <a:buNone/>
            </a:pPr>
            <a:r>
              <a:rPr lang="en" sz="1200">
                <a:solidFill>
                  <a:schemeClr val="dk1"/>
                </a:solidFill>
                <a:latin typeface="Catamaran Medium"/>
                <a:ea typeface="Catamaran Medium"/>
                <a:cs typeface="Catamaran Medium"/>
                <a:sym typeface="Catamaran Medium"/>
              </a:rPr>
              <a:t>CREDITS: This presentation template was created by </a:t>
            </a:r>
            <a:r>
              <a:rPr lang="en" sz="1200" b="1">
                <a:solidFill>
                  <a:schemeClr val="dk1"/>
                </a:solidFill>
                <a:uFill>
                  <a:noFill/>
                </a:uFill>
                <a:latin typeface="Catamaran"/>
                <a:ea typeface="Catamaran"/>
                <a:cs typeface="Catamaran"/>
                <a:sym typeface="Catamaran"/>
                <a:hlinkClick r:id="rId3">
                  <a:extLst>
                    <a:ext uri="{A12FA001-AC4F-418D-AE19-62706E023703}">
                      <ahyp:hlinkClr xmlns:ahyp="http://schemas.microsoft.com/office/drawing/2018/hyperlinkcolor" val="tx"/>
                    </a:ext>
                  </a:extLst>
                </a:hlinkClick>
              </a:rPr>
              <a:t>Slidesgo</a:t>
            </a:r>
            <a:r>
              <a:rPr lang="en" sz="1200">
                <a:solidFill>
                  <a:schemeClr val="dk1"/>
                </a:solidFill>
                <a:latin typeface="Catamaran Medium"/>
                <a:ea typeface="Catamaran Medium"/>
                <a:cs typeface="Catamaran Medium"/>
                <a:sym typeface="Catamaran Medium"/>
              </a:rPr>
              <a:t>, and includes icons by </a:t>
            </a:r>
            <a:r>
              <a:rPr lang="en" sz="1200" b="1">
                <a:solidFill>
                  <a:schemeClr val="dk1"/>
                </a:solidFill>
                <a:uFill>
                  <a:noFill/>
                </a:uFill>
                <a:latin typeface="Catamaran"/>
                <a:ea typeface="Catamaran"/>
                <a:cs typeface="Catamaran"/>
                <a:sym typeface="Catamaran"/>
                <a:hlinkClick r:id="rId4">
                  <a:extLst>
                    <a:ext uri="{A12FA001-AC4F-418D-AE19-62706E023703}">
                      <ahyp:hlinkClr xmlns:ahyp="http://schemas.microsoft.com/office/drawing/2018/hyperlinkcolor" val="tx"/>
                    </a:ext>
                  </a:extLst>
                </a:hlinkClick>
              </a:rPr>
              <a:t>Flaticon</a:t>
            </a:r>
            <a:r>
              <a:rPr lang="en" sz="1200">
                <a:solidFill>
                  <a:schemeClr val="dk1"/>
                </a:solidFill>
                <a:latin typeface="Catamaran Medium"/>
                <a:ea typeface="Catamaran Medium"/>
                <a:cs typeface="Catamaran Medium"/>
                <a:sym typeface="Catamaran Medium"/>
              </a:rPr>
              <a:t>, and infographics &amp; images by </a:t>
            </a:r>
            <a:r>
              <a:rPr lang="en" sz="1200" b="1">
                <a:solidFill>
                  <a:schemeClr val="dk1"/>
                </a:solidFill>
                <a:uFill>
                  <a:noFill/>
                </a:uFill>
                <a:latin typeface="Catamaran"/>
                <a:ea typeface="Catamaran"/>
                <a:cs typeface="Catamaran"/>
                <a:sym typeface="Catamaran"/>
                <a:hlinkClick r:id="rId5">
                  <a:extLst>
                    <a:ext uri="{A12FA001-AC4F-418D-AE19-62706E023703}">
                      <ahyp:hlinkClr xmlns:ahyp="http://schemas.microsoft.com/office/drawing/2018/hyperlinkcolor" val="tx"/>
                    </a:ext>
                  </a:extLst>
                </a:hlinkClick>
              </a:rPr>
              <a:t>Freepik</a:t>
            </a:r>
            <a:r>
              <a:rPr lang="en" sz="1200" b="1">
                <a:solidFill>
                  <a:schemeClr val="dk1"/>
                </a:solidFill>
                <a:latin typeface="Catamaran"/>
                <a:ea typeface="Catamaran"/>
                <a:cs typeface="Catamaran"/>
                <a:sym typeface="Catamaran"/>
              </a:rPr>
              <a:t> </a:t>
            </a:r>
            <a:endParaRPr sz="1200" b="1">
              <a:solidFill>
                <a:schemeClr val="dk1"/>
              </a:solidFill>
              <a:latin typeface="Catamaran"/>
              <a:ea typeface="Catamaran"/>
              <a:cs typeface="Catamaran"/>
              <a:sym typeface="Catamaran"/>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289"/>
        <p:cNvGrpSpPr/>
        <p:nvPr/>
      </p:nvGrpSpPr>
      <p:grpSpPr>
        <a:xfrm>
          <a:off x="0" y="0"/>
          <a:ext cx="0" cy="0"/>
          <a:chOff x="0" y="0"/>
          <a:chExt cx="0" cy="0"/>
        </a:xfrm>
      </p:grpSpPr>
      <p:pic>
        <p:nvPicPr>
          <p:cNvPr id="290" name="Google Shape;290;p33"/>
          <p:cNvPicPr preferRelativeResize="0"/>
          <p:nvPr/>
        </p:nvPicPr>
        <p:blipFill>
          <a:blip r:embed="rId2">
            <a:alphaModFix/>
          </a:blip>
          <a:stretch>
            <a:fillRect/>
          </a:stretch>
        </p:blipFill>
        <p:spPr>
          <a:xfrm rot="8237249">
            <a:off x="-85589" y="17939"/>
            <a:ext cx="1231552" cy="1509646"/>
          </a:xfrm>
          <a:prstGeom prst="rect">
            <a:avLst/>
          </a:prstGeom>
          <a:noFill/>
          <a:ln>
            <a:noFill/>
          </a:ln>
        </p:spPr>
      </p:pic>
      <p:pic>
        <p:nvPicPr>
          <p:cNvPr id="291" name="Google Shape;291;p33"/>
          <p:cNvPicPr preferRelativeResize="0"/>
          <p:nvPr/>
        </p:nvPicPr>
        <p:blipFill>
          <a:blip r:embed="rId2">
            <a:alphaModFix/>
          </a:blip>
          <a:stretch>
            <a:fillRect/>
          </a:stretch>
        </p:blipFill>
        <p:spPr>
          <a:xfrm rot="-3903598">
            <a:off x="8028842" y="1376013"/>
            <a:ext cx="1097866" cy="1345773"/>
          </a:xfrm>
          <a:prstGeom prst="rect">
            <a:avLst/>
          </a:prstGeom>
          <a:noFill/>
          <a:ln>
            <a:noFill/>
          </a:ln>
        </p:spPr>
      </p:pic>
      <p:pic>
        <p:nvPicPr>
          <p:cNvPr id="292" name="Google Shape;292;p33"/>
          <p:cNvPicPr preferRelativeResize="0"/>
          <p:nvPr/>
        </p:nvPicPr>
        <p:blipFill>
          <a:blip r:embed="rId3">
            <a:alphaModFix/>
          </a:blip>
          <a:stretch>
            <a:fillRect/>
          </a:stretch>
        </p:blipFill>
        <p:spPr>
          <a:xfrm rot="-9140492">
            <a:off x="6723310" y="3789424"/>
            <a:ext cx="1221311" cy="1487371"/>
          </a:xfrm>
          <a:prstGeom prst="rect">
            <a:avLst/>
          </a:prstGeom>
          <a:noFill/>
          <a:ln>
            <a:noFill/>
          </a:ln>
        </p:spPr>
      </p:pic>
      <p:pic>
        <p:nvPicPr>
          <p:cNvPr id="293" name="Google Shape;293;p33"/>
          <p:cNvPicPr preferRelativeResize="0"/>
          <p:nvPr/>
        </p:nvPicPr>
        <p:blipFill rotWithShape="1">
          <a:blip r:embed="rId4">
            <a:alphaModFix/>
          </a:blip>
          <a:srcRect l="4598" t="7694" b="7089"/>
          <a:stretch/>
        </p:blipFill>
        <p:spPr>
          <a:xfrm>
            <a:off x="6747274" y="2050801"/>
            <a:ext cx="3895149" cy="3165726"/>
          </a:xfrm>
          <a:prstGeom prst="rect">
            <a:avLst/>
          </a:prstGeom>
          <a:noFill/>
          <a:ln>
            <a:noFill/>
          </a:ln>
        </p:spPr>
      </p:pic>
      <p:pic>
        <p:nvPicPr>
          <p:cNvPr id="294" name="Google Shape;294;p33"/>
          <p:cNvPicPr preferRelativeResize="0"/>
          <p:nvPr/>
        </p:nvPicPr>
        <p:blipFill>
          <a:blip r:embed="rId3">
            <a:alphaModFix/>
          </a:blip>
          <a:stretch>
            <a:fillRect/>
          </a:stretch>
        </p:blipFill>
        <p:spPr>
          <a:xfrm rot="7532313">
            <a:off x="381985" y="-509676"/>
            <a:ext cx="1221311" cy="1487371"/>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365760"/>
            <a:ext cx="7717500" cy="6402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1"/>
              </a:buClr>
              <a:buSzPts val="3500"/>
              <a:buFont typeface="Fugaz One"/>
              <a:buNone/>
              <a:defRPr sz="3500">
                <a:solidFill>
                  <a:schemeClr val="lt1"/>
                </a:solidFill>
                <a:latin typeface="Fugaz One"/>
                <a:ea typeface="Fugaz One"/>
                <a:cs typeface="Fugaz One"/>
                <a:sym typeface="Fugaz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1pPr>
            <a:lvl2pPr marL="914400" lvl="1"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2pPr>
            <a:lvl3pPr marL="1371600" lvl="2"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3pPr>
            <a:lvl4pPr marL="1828800" lvl="3"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4pPr>
            <a:lvl5pPr marL="2286000" lvl="4"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5pPr>
            <a:lvl6pPr marL="2743200" lvl="5"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6pPr>
            <a:lvl7pPr marL="3200400" lvl="6"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7pPr>
            <a:lvl8pPr marL="3657600" lvl="7"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8pPr>
            <a:lvl9pPr marL="4114800" lvl="8" indent="-317500">
              <a:lnSpc>
                <a:spcPct val="115000"/>
              </a:lnSpc>
              <a:spcBef>
                <a:spcPts val="0"/>
              </a:spcBef>
              <a:spcAft>
                <a:spcPts val="0"/>
              </a:spcAft>
              <a:buClr>
                <a:schemeClr val="dk1"/>
              </a:buClr>
              <a:buSzPts val="1400"/>
              <a:buFont typeface="Catamaran Medium"/>
              <a:buChar char="■"/>
              <a:defRPr>
                <a:solidFill>
                  <a:schemeClr val="dk1"/>
                </a:solidFill>
                <a:latin typeface="Catamaran Medium"/>
                <a:ea typeface="Catamaran Medium"/>
                <a:cs typeface="Catamaran Medium"/>
                <a:sym typeface="Catamaran Medium"/>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60" r:id="rId5"/>
    <p:sldLayoutId id="2147483661" r:id="rId6"/>
    <p:sldLayoutId id="2147483662" r:id="rId7"/>
    <p:sldLayoutId id="2147483678" r:id="rId8"/>
    <p:sldLayoutId id="2147483679" r:id="rId9"/>
    <p:sldLayoutId id="2147483680" r:id="rId10"/>
    <p:sldLayoutId id="2147483684" r:id="rId11"/>
    <p:sldLayoutId id="2147483685" r:id="rId12"/>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13.png"/><Relationship Id="rId5" Type="http://schemas.openxmlformats.org/officeDocument/2006/relationships/image" Target="../media/image12.gif"/><Relationship Id="rId4" Type="http://schemas.openxmlformats.org/officeDocument/2006/relationships/image" Target="../media/image11.gif"/></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7.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11.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48.png"/><Relationship Id="rId3" Type="http://schemas.openxmlformats.org/officeDocument/2006/relationships/image" Target="../media/image14.png"/><Relationship Id="rId21"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43.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8.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23.svg"/><Relationship Id="rId19" Type="http://schemas.openxmlformats.org/officeDocument/2006/relationships/image" Target="../media/image49.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44.png"/><Relationship Id="rId22"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63.png"/><Relationship Id="rId11" Type="http://schemas.microsoft.com/office/2007/relationships/hdphoto" Target="../media/hdphoto4.wdp"/><Relationship Id="rId5" Type="http://schemas.openxmlformats.org/officeDocument/2006/relationships/image" Target="../media/image62.png"/><Relationship Id="rId10" Type="http://schemas.openxmlformats.org/officeDocument/2006/relationships/image" Target="../media/image66.png"/><Relationship Id="rId4" Type="http://schemas.openxmlformats.org/officeDocument/2006/relationships/image" Target="../media/image61.png"/><Relationship Id="rId9" Type="http://schemas.microsoft.com/office/2007/relationships/hdphoto" Target="../media/hdphoto3.wdp"/></Relationships>
</file>

<file path=ppt/slides/_rels/slide17.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image" Target="../media/image60.png"/><Relationship Id="rId7" Type="http://schemas.openxmlformats.org/officeDocument/2006/relationships/image" Target="../media/image63.png"/><Relationship Id="rId12" Type="http://schemas.microsoft.com/office/2007/relationships/hdphoto" Target="../media/hdphoto4.wdp"/><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62.png"/><Relationship Id="rId11" Type="http://schemas.openxmlformats.org/officeDocument/2006/relationships/image" Target="../media/image66.png"/><Relationship Id="rId5" Type="http://schemas.openxmlformats.org/officeDocument/2006/relationships/image" Target="../media/image68.png"/><Relationship Id="rId10" Type="http://schemas.microsoft.com/office/2007/relationships/hdphoto" Target="../media/hdphoto3.wdp"/><Relationship Id="rId4" Type="http://schemas.openxmlformats.org/officeDocument/2006/relationships/image" Target="../media/image61.png"/><Relationship Id="rId9" Type="http://schemas.openxmlformats.org/officeDocument/2006/relationships/image" Target="../media/image65.png"/><Relationship Id="rId14" Type="http://schemas.openxmlformats.org/officeDocument/2006/relationships/image" Target="../media/image69.png"/></Relationships>
</file>

<file path=ppt/slides/_rels/slide1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18" Type="http://schemas.openxmlformats.org/officeDocument/2006/relationships/image" Target="../media/image30.pn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17" Type="http://schemas.openxmlformats.org/officeDocument/2006/relationships/image" Target="../media/image29.svg"/><Relationship Id="rId2" Type="http://schemas.openxmlformats.org/officeDocument/2006/relationships/image" Target="../media/image14.png"/><Relationship Id="rId16" Type="http://schemas.openxmlformats.org/officeDocument/2006/relationships/image" Target="../media/image28.png"/><Relationship Id="rId1" Type="http://schemas.openxmlformats.org/officeDocument/2006/relationships/slideLayout" Target="../slideLayouts/slideLayout4.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19" Type="http://schemas.openxmlformats.org/officeDocument/2006/relationships/image" Target="../media/image31.sv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2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6.png"/><Relationship Id="rId7" Type="http://schemas.microsoft.com/office/2007/relationships/hdphoto" Target="../media/hdphoto3.wdp"/><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png"/><Relationship Id="rId9" Type="http://schemas.microsoft.com/office/2007/relationships/hdphoto" Target="../media/hdphoto4.wdp"/></Relationships>
</file>

<file path=ppt/slides/_rels/slide25.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76.png"/><Relationship Id="rId7" Type="http://schemas.microsoft.com/office/2007/relationships/hdphoto" Target="../media/hdphoto3.wdp"/><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80.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77.png"/><Relationship Id="rId9" Type="http://schemas.microsoft.com/office/2007/relationships/hdphoto" Target="../media/hdphoto4.wdp"/></Relationships>
</file>

<file path=ppt/slides/_rels/slide2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5.svg"/><Relationship Id="rId7" Type="http://schemas.openxmlformats.org/officeDocument/2006/relationships/image" Target="../media/image29.svg"/><Relationship Id="rId2" Type="http://schemas.openxmlformats.org/officeDocument/2006/relationships/image" Target="../media/image1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18.png"/><Relationship Id="rId9" Type="http://schemas.openxmlformats.org/officeDocument/2006/relationships/image" Target="../media/image33.svg"/></Relationships>
</file>

<file path=ppt/slides/_rels/slide3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5.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8.pn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89.png"/></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 Id="rId4"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slide" Target="slide9.xml"/><Relationship Id="rId18" Type="http://schemas.openxmlformats.org/officeDocument/2006/relationships/image" Target="../media/image40.png"/><Relationship Id="rId3" Type="http://schemas.openxmlformats.org/officeDocument/2006/relationships/audio" Target="../media/audio1.wav"/><Relationship Id="rId21" Type="http://schemas.openxmlformats.org/officeDocument/2006/relationships/image" Target="../media/image41.png"/><Relationship Id="rId7" Type="http://schemas.openxmlformats.org/officeDocument/2006/relationships/image" Target="../media/image37.png"/><Relationship Id="rId12" Type="http://schemas.openxmlformats.org/officeDocument/2006/relationships/slide" Target="slide10.xml"/><Relationship Id="rId17" Type="http://schemas.openxmlformats.org/officeDocument/2006/relationships/slide" Target="slide13.xml"/><Relationship Id="rId2" Type="http://schemas.openxmlformats.org/officeDocument/2006/relationships/notesSlide" Target="../notesSlides/notesSlide2.xml"/><Relationship Id="rId16" Type="http://schemas.openxmlformats.org/officeDocument/2006/relationships/slide" Target="slide11.xml"/><Relationship Id="rId20" Type="http://schemas.openxmlformats.org/officeDocument/2006/relationships/slide" Target="slide12.xml"/><Relationship Id="rId1" Type="http://schemas.openxmlformats.org/officeDocument/2006/relationships/slideLayout" Target="../slideLayouts/slideLayout12.xml"/><Relationship Id="rId6" Type="http://schemas.openxmlformats.org/officeDocument/2006/relationships/image" Target="../media/image36.png"/><Relationship Id="rId11" Type="http://schemas.openxmlformats.org/officeDocument/2006/relationships/slide" Target="slide6.xml"/><Relationship Id="rId5" Type="http://schemas.openxmlformats.org/officeDocument/2006/relationships/image" Target="../media/image35.svg"/><Relationship Id="rId15" Type="http://schemas.openxmlformats.org/officeDocument/2006/relationships/slide" Target="slide7.xml"/><Relationship Id="rId10" Type="http://schemas.openxmlformats.org/officeDocument/2006/relationships/image" Target="../media/image39.svg"/><Relationship Id="rId19" Type="http://schemas.microsoft.com/office/2007/relationships/hdphoto" Target="../media/hdphoto1.wdp"/><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slide" Target="slide8.xml"/><Relationship Id="rId22" Type="http://schemas.microsoft.com/office/2007/relationships/hdphoto" Target="../media/hdphoto2.wdp"/></Relationships>
</file>

<file path=ppt/slides/_rels/slide40.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11.xml"/><Relationship Id="rId5" Type="http://schemas.openxmlformats.org/officeDocument/2006/relationships/image" Target="../media/image96.jpg"/><Relationship Id="rId4" Type="http://schemas.openxmlformats.org/officeDocument/2006/relationships/image" Target="../media/image95.jpg"/></Relationships>
</file>

<file path=ppt/slides/_rels/slide41.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2" Type="http://schemas.openxmlformats.org/officeDocument/2006/relationships/image" Target="../media/image97.webp"/><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webp"/><Relationship Id="rId1" Type="http://schemas.openxmlformats.org/officeDocument/2006/relationships/slideLayout" Target="../slideLayouts/slideLayout11.xml"/><Relationship Id="rId5" Type="http://schemas.openxmlformats.org/officeDocument/2006/relationships/image" Target="../media/image101.jpg"/><Relationship Id="rId4" Type="http://schemas.openxmlformats.org/officeDocument/2006/relationships/image" Target="../media/image100.jpg"/></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8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102.webp"/><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3.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105.png"/><Relationship Id="rId3" Type="http://schemas.openxmlformats.org/officeDocument/2006/relationships/image" Target="../media/image62.png"/><Relationship Id="rId7" Type="http://schemas.microsoft.com/office/2007/relationships/hdphoto" Target="../media/hdphoto3.wdp"/><Relationship Id="rId12"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65.png"/><Relationship Id="rId11" Type="http://schemas.openxmlformats.org/officeDocument/2006/relationships/image" Target="../media/image103.png"/><Relationship Id="rId5" Type="http://schemas.openxmlformats.org/officeDocument/2006/relationships/image" Target="../media/image64.png"/><Relationship Id="rId10" Type="http://schemas.openxmlformats.org/officeDocument/2006/relationships/image" Target="../media/image67.png"/><Relationship Id="rId4" Type="http://schemas.openxmlformats.org/officeDocument/2006/relationships/image" Target="../media/image63.png"/><Relationship Id="rId9" Type="http://schemas.microsoft.com/office/2007/relationships/hdphoto" Target="../media/hdphoto4.wdp"/></Relationships>
</file>

<file path=ppt/slides/_rels/slide5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9.xml"/><Relationship Id="rId1" Type="http://schemas.openxmlformats.org/officeDocument/2006/relationships/slideLayout" Target="../slideLayouts/slideLayout11.xml"/><Relationship Id="rId5" Type="http://schemas.openxmlformats.org/officeDocument/2006/relationships/image" Target="../media/image105.png"/><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0.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58.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07.png"/><Relationship Id="rId4" Type="http://schemas.openxmlformats.org/officeDocument/2006/relationships/image" Target="../media/image106.png"/></Relationships>
</file>

<file path=ppt/slides/_rels/slide59.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4.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6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12.png"/><Relationship Id="rId7" Type="http://schemas.openxmlformats.org/officeDocument/2006/relationships/diagramQuickStyle" Target="../diagrams/quickStyle1.xml"/><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82.png"/><Relationship Id="rId9" Type="http://schemas.microsoft.com/office/2007/relationships/diagramDrawing" Target="../diagrams/drawing1.xml"/></Relationships>
</file>

<file path=ppt/slides/_rels/slide62.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diagramColors" Target="../diagrams/colors2.xml"/><Relationship Id="rId11" Type="http://schemas.openxmlformats.org/officeDocument/2006/relationships/image" Target="../media/image114.png"/><Relationship Id="rId5" Type="http://schemas.openxmlformats.org/officeDocument/2006/relationships/diagramQuickStyle" Target="../diagrams/quickStyle2.xml"/><Relationship Id="rId10" Type="http://schemas.openxmlformats.org/officeDocument/2006/relationships/image" Target="../media/image113.png"/><Relationship Id="rId4" Type="http://schemas.openxmlformats.org/officeDocument/2006/relationships/diagramLayout" Target="../diagrams/layout2.xml"/><Relationship Id="rId9" Type="http://schemas.openxmlformats.org/officeDocument/2006/relationships/image" Target="../media/image82.png"/></Relationships>
</file>

<file path=ppt/slides/_rels/slide63.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image" Target="../media/image112.png"/><Relationship Id="rId7" Type="http://schemas.openxmlformats.org/officeDocument/2006/relationships/diagramData" Target="../diagrams/data3.xml"/><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114.png"/><Relationship Id="rId11" Type="http://schemas.microsoft.com/office/2007/relationships/diagramDrawing" Target="../diagrams/drawing3.xml"/><Relationship Id="rId5" Type="http://schemas.openxmlformats.org/officeDocument/2006/relationships/image" Target="../media/image113.png"/><Relationship Id="rId10" Type="http://schemas.openxmlformats.org/officeDocument/2006/relationships/diagramColors" Target="../diagrams/colors3.xml"/><Relationship Id="rId4" Type="http://schemas.openxmlformats.org/officeDocument/2006/relationships/image" Target="../media/image82.png"/><Relationship Id="rId9" Type="http://schemas.openxmlformats.org/officeDocument/2006/relationships/diagramQuickStyle" Target="../diagrams/quickStyle3.xml"/></Relationships>
</file>

<file path=ppt/slides/_rels/slide64.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diagramColors" Target="../diagrams/colors4.xml"/><Relationship Id="rId11" Type="http://schemas.openxmlformats.org/officeDocument/2006/relationships/image" Target="../media/image114.png"/><Relationship Id="rId5" Type="http://schemas.openxmlformats.org/officeDocument/2006/relationships/diagramQuickStyle" Target="../diagrams/quickStyle4.xml"/><Relationship Id="rId10" Type="http://schemas.openxmlformats.org/officeDocument/2006/relationships/image" Target="../media/image113.png"/><Relationship Id="rId4" Type="http://schemas.openxmlformats.org/officeDocument/2006/relationships/diagramLayout" Target="../diagrams/layout4.xml"/><Relationship Id="rId9" Type="http://schemas.openxmlformats.org/officeDocument/2006/relationships/image" Target="../media/image82.png"/></Relationships>
</file>

<file path=ppt/slides/_rels/slide65.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image" Target="../media/image112.png"/><Relationship Id="rId7" Type="http://schemas.openxmlformats.org/officeDocument/2006/relationships/diagramData" Target="../diagrams/data5.xml"/><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114.png"/><Relationship Id="rId11" Type="http://schemas.microsoft.com/office/2007/relationships/diagramDrawing" Target="../diagrams/drawing5.xml"/><Relationship Id="rId5" Type="http://schemas.openxmlformats.org/officeDocument/2006/relationships/image" Target="../media/image113.png"/><Relationship Id="rId10" Type="http://schemas.openxmlformats.org/officeDocument/2006/relationships/diagramColors" Target="../diagrams/colors5.xml"/><Relationship Id="rId4" Type="http://schemas.openxmlformats.org/officeDocument/2006/relationships/image" Target="../media/image82.png"/><Relationship Id="rId9" Type="http://schemas.openxmlformats.org/officeDocument/2006/relationships/diagramQuickStyle" Target="../diagrams/quickStyle5.xml"/></Relationships>
</file>

<file path=ppt/slides/_rels/slide66.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112.png"/><Relationship Id="rId7" Type="http://schemas.openxmlformats.org/officeDocument/2006/relationships/diagramLayout" Target="../diagrams/layout6.xml"/><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diagramData" Target="../diagrams/data6.xml"/><Relationship Id="rId5" Type="http://schemas.openxmlformats.org/officeDocument/2006/relationships/image" Target="../media/image115.png"/><Relationship Id="rId10" Type="http://schemas.microsoft.com/office/2007/relationships/diagramDrawing" Target="../diagrams/drawing6.xml"/><Relationship Id="rId4" Type="http://schemas.openxmlformats.org/officeDocument/2006/relationships/image" Target="../media/image82.png"/><Relationship Id="rId9" Type="http://schemas.openxmlformats.org/officeDocument/2006/relationships/diagramColors" Target="../diagrams/colors6.xml"/></Relationships>
</file>

<file path=ppt/slides/_rels/slide67.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diagramColors" Target="../diagrams/colors7.xml"/><Relationship Id="rId11" Type="http://schemas.openxmlformats.org/officeDocument/2006/relationships/image" Target="../media/image114.png"/><Relationship Id="rId5" Type="http://schemas.openxmlformats.org/officeDocument/2006/relationships/diagramQuickStyle" Target="../diagrams/quickStyle7.xml"/><Relationship Id="rId10" Type="http://schemas.openxmlformats.org/officeDocument/2006/relationships/image" Target="../media/image113.png"/><Relationship Id="rId4" Type="http://schemas.openxmlformats.org/officeDocument/2006/relationships/diagramLayout" Target="../diagrams/layout7.xml"/><Relationship Id="rId9" Type="http://schemas.openxmlformats.org/officeDocument/2006/relationships/image" Target="../media/image82.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43.svg"/><Relationship Id="rId18" Type="http://schemas.openxmlformats.org/officeDocument/2006/relationships/image" Target="../media/image47.png"/><Relationship Id="rId26" Type="http://schemas.openxmlformats.org/officeDocument/2006/relationships/image" Target="../media/image55.png"/><Relationship Id="rId3" Type="http://schemas.openxmlformats.org/officeDocument/2006/relationships/audio" Target="../media/audio2.wav"/><Relationship Id="rId21" Type="http://schemas.openxmlformats.org/officeDocument/2006/relationships/image" Target="../media/image50.png"/><Relationship Id="rId7" Type="http://schemas.openxmlformats.org/officeDocument/2006/relationships/image" Target="../media/image29.svg"/><Relationship Id="rId12" Type="http://schemas.openxmlformats.org/officeDocument/2006/relationships/image" Target="../media/image42.png"/><Relationship Id="rId17" Type="http://schemas.openxmlformats.org/officeDocument/2006/relationships/image" Target="../media/image46.png"/><Relationship Id="rId25" Type="http://schemas.openxmlformats.org/officeDocument/2006/relationships/image" Target="../media/image54.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png"/><Relationship Id="rId1" Type="http://schemas.openxmlformats.org/officeDocument/2006/relationships/slideLayout" Target="../slideLayouts/slideLayout12.xml"/><Relationship Id="rId6" Type="http://schemas.openxmlformats.org/officeDocument/2006/relationships/image" Target="../media/image28.png"/><Relationship Id="rId11" Type="http://schemas.openxmlformats.org/officeDocument/2006/relationships/image" Target="../media/image23.svg"/><Relationship Id="rId24" Type="http://schemas.openxmlformats.org/officeDocument/2006/relationships/image" Target="../media/image53.png"/><Relationship Id="rId5" Type="http://schemas.openxmlformats.org/officeDocument/2006/relationships/image" Target="../media/image15.svg"/><Relationship Id="rId15" Type="http://schemas.openxmlformats.org/officeDocument/2006/relationships/image" Target="../media/image44.png"/><Relationship Id="rId23" Type="http://schemas.openxmlformats.org/officeDocument/2006/relationships/image" Target="../media/image52.png"/><Relationship Id="rId10" Type="http://schemas.openxmlformats.org/officeDocument/2006/relationships/image" Target="../media/image22.png"/><Relationship Id="rId19" Type="http://schemas.openxmlformats.org/officeDocument/2006/relationships/image" Target="../media/image48.png"/><Relationship Id="rId4" Type="http://schemas.openxmlformats.org/officeDocument/2006/relationships/image" Target="../media/image14.png"/><Relationship Id="rId9" Type="http://schemas.openxmlformats.org/officeDocument/2006/relationships/image" Target="../media/image21.svg"/><Relationship Id="rId14" Type="http://schemas.openxmlformats.org/officeDocument/2006/relationships/slide" Target="slide4.xml"/><Relationship Id="rId22" Type="http://schemas.openxmlformats.org/officeDocument/2006/relationships/image" Target="../media/image51.png"/></Relationships>
</file>

<file path=ppt/slides/_rels/slide8.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48.png"/><Relationship Id="rId3" Type="http://schemas.openxmlformats.org/officeDocument/2006/relationships/image" Target="../media/image14.png"/><Relationship Id="rId21"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43.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audio" Target="../media/audio2.wav"/><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23.svg"/><Relationship Id="rId19" Type="http://schemas.openxmlformats.org/officeDocument/2006/relationships/image" Target="../media/image49.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44.png"/><Relationship Id="rId22" Type="http://schemas.openxmlformats.org/officeDocument/2006/relationships/image" Target="../media/image52.png"/></Relationships>
</file>

<file path=ppt/slides/_rels/slide9.xml.rels><?xml version="1.0" encoding="UTF-8" standalone="yes"?>
<Relationships xmlns="http://schemas.openxmlformats.org/package/2006/relationships"><Relationship Id="rId8" Type="http://schemas.openxmlformats.org/officeDocument/2006/relationships/image" Target="../media/image21.svg"/><Relationship Id="rId13" Type="http://schemas.openxmlformats.org/officeDocument/2006/relationships/slide" Target="slide4.xml"/><Relationship Id="rId18" Type="http://schemas.openxmlformats.org/officeDocument/2006/relationships/image" Target="../media/image48.png"/><Relationship Id="rId3" Type="http://schemas.openxmlformats.org/officeDocument/2006/relationships/image" Target="../media/image14.png"/><Relationship Id="rId21" Type="http://schemas.openxmlformats.org/officeDocument/2006/relationships/image" Target="../media/image51.png"/><Relationship Id="rId7" Type="http://schemas.openxmlformats.org/officeDocument/2006/relationships/image" Target="../media/image20.png"/><Relationship Id="rId12" Type="http://schemas.openxmlformats.org/officeDocument/2006/relationships/image" Target="../media/image43.svg"/><Relationship Id="rId17" Type="http://schemas.openxmlformats.org/officeDocument/2006/relationships/image" Target="../media/image47.png"/><Relationship Id="rId25" Type="http://schemas.openxmlformats.org/officeDocument/2006/relationships/image" Target="../media/image55.png"/><Relationship Id="rId2" Type="http://schemas.openxmlformats.org/officeDocument/2006/relationships/notesSlide" Target="../notesSlides/notesSlide6.xml"/><Relationship Id="rId16" Type="http://schemas.openxmlformats.org/officeDocument/2006/relationships/image" Target="../media/image46.png"/><Relationship Id="rId20" Type="http://schemas.openxmlformats.org/officeDocument/2006/relationships/image" Target="../media/image50.png"/><Relationship Id="rId1" Type="http://schemas.openxmlformats.org/officeDocument/2006/relationships/slideLayout" Target="../slideLayouts/slideLayout12.xml"/><Relationship Id="rId6" Type="http://schemas.openxmlformats.org/officeDocument/2006/relationships/image" Target="../media/image29.svg"/><Relationship Id="rId11" Type="http://schemas.openxmlformats.org/officeDocument/2006/relationships/image" Target="../media/image42.png"/><Relationship Id="rId24" Type="http://schemas.openxmlformats.org/officeDocument/2006/relationships/image" Target="../media/image54.png"/><Relationship Id="rId5" Type="http://schemas.openxmlformats.org/officeDocument/2006/relationships/image" Target="../media/image28.png"/><Relationship Id="rId15" Type="http://schemas.openxmlformats.org/officeDocument/2006/relationships/image" Target="../media/image45.svg"/><Relationship Id="rId23" Type="http://schemas.openxmlformats.org/officeDocument/2006/relationships/image" Target="../media/image53.png"/><Relationship Id="rId10" Type="http://schemas.openxmlformats.org/officeDocument/2006/relationships/image" Target="../media/image23.svg"/><Relationship Id="rId19" Type="http://schemas.openxmlformats.org/officeDocument/2006/relationships/image" Target="../media/image49.png"/><Relationship Id="rId4" Type="http://schemas.openxmlformats.org/officeDocument/2006/relationships/image" Target="../media/image15.svg"/><Relationship Id="rId9" Type="http://schemas.openxmlformats.org/officeDocument/2006/relationships/image" Target="../media/image22.png"/><Relationship Id="rId14" Type="http://schemas.openxmlformats.org/officeDocument/2006/relationships/image" Target="../media/image44.png"/><Relationship Id="rId22" Type="http://schemas.openxmlformats.org/officeDocument/2006/relationships/image" Target="../media/image5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70575CE-1BA9-40C4-A17B-29D865B8F134}"/>
              </a:ext>
            </a:extLst>
          </p:cNvPr>
          <p:cNvSpPr txBox="1"/>
          <p:nvPr/>
        </p:nvSpPr>
        <p:spPr>
          <a:xfrm>
            <a:off x="2644346" y="3397363"/>
            <a:ext cx="4489018" cy="1477328"/>
          </a:xfrm>
          <a:prstGeom prst="rect">
            <a:avLst/>
          </a:prstGeom>
          <a:noFill/>
          <a:ln w="19050">
            <a:solidFill>
              <a:srgbClr val="19929A"/>
            </a:solidFill>
          </a:ln>
        </p:spPr>
        <p:txBody>
          <a:bodyPr wrap="square" rtlCol="0">
            <a:spAutoFit/>
          </a:bodyPr>
          <a:lstStyle/>
          <a:p>
            <a:pPr marL="285750" indent="-285750" algn="just">
              <a:buFont typeface="Wingdings" panose="05000000000000000000" pitchFamily="2" charset="2"/>
              <a:buChar char="v"/>
            </a:pPr>
            <a:r>
              <a:rPr lang="en-US" sz="1800" b="1">
                <a:solidFill>
                  <a:srgbClr val="2D3338"/>
                </a:solidFill>
                <a:latin typeface="#9Slide03 SFU Futura_12" panose="00000400000000000000" pitchFamily="2" charset="0"/>
              </a:rPr>
              <a:t>Luật chơi: </a:t>
            </a:r>
          </a:p>
          <a:p>
            <a:pPr marL="285750" indent="-117475" algn="just">
              <a:buFont typeface="Arial" panose="020B0604020202020204" pitchFamily="34" charset="0"/>
              <a:buChar char="•"/>
            </a:pPr>
            <a:r>
              <a:rPr lang="it-IT" sz="1800" b="1">
                <a:solidFill>
                  <a:srgbClr val="2D3338"/>
                </a:solidFill>
                <a:latin typeface="#9Slide03 SFU Futura_12" panose="00000400000000000000" pitchFamily="2" charset="0"/>
              </a:rPr>
              <a:t>Tìm các từ/cụm từ có nghĩa tiếng Việt.</a:t>
            </a:r>
            <a:endParaRPr lang="en-US" sz="1800" b="1">
              <a:solidFill>
                <a:srgbClr val="2D3338"/>
              </a:solidFill>
              <a:latin typeface="#9Slide03 SFU Futura_12" panose="00000400000000000000" pitchFamily="2" charset="0"/>
            </a:endParaRP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Thời gian: </a:t>
            </a:r>
            <a:r>
              <a:rPr lang="en-US" sz="1800" b="1">
                <a:solidFill>
                  <a:srgbClr val="FF0000"/>
                </a:solidFill>
                <a:latin typeface="#9Slide03 SFU Futura_12" panose="00000400000000000000" pitchFamily="2" charset="0"/>
              </a:rPr>
              <a:t>1 phút 30</a:t>
            </a:r>
          </a:p>
          <a:p>
            <a:pPr marL="285750" indent="-117475" algn="just">
              <a:buFont typeface="Arial" panose="020B0604020202020204" pitchFamily="34" charset="0"/>
              <a:buChar char="•"/>
            </a:pPr>
            <a:r>
              <a:rPr lang="en-US" sz="1800" b="1">
                <a:solidFill>
                  <a:srgbClr val="2D3338"/>
                </a:solidFill>
                <a:latin typeface="#9Slide03 SFU Futura_12" panose="00000400000000000000" pitchFamily="2" charset="0"/>
              </a:rPr>
              <a:t>Ai tìm nhanh nhất, nhiều từ đúng nhất &gt;&gt; chiến thắng.</a:t>
            </a: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493620" y="3664366"/>
            <a:ext cx="1686418" cy="1460083"/>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19929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5BCC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4" name="Picture 3" descr="Graphical user interface, application&#10;&#10;Description automatically generated">
            <a:extLst>
              <a:ext uri="{FF2B5EF4-FFF2-40B4-BE49-F238E27FC236}">
                <a16:creationId xmlns:a16="http://schemas.microsoft.com/office/drawing/2014/main" id="{38970428-0A4A-BF76-CA61-9E2B90E676DE}"/>
              </a:ext>
            </a:extLst>
          </p:cNvPr>
          <p:cNvPicPr>
            <a:picLocks noChangeAspect="1"/>
          </p:cNvPicPr>
          <p:nvPr/>
        </p:nvPicPr>
        <p:blipFill rotWithShape="1">
          <a:blip r:embed="rId4">
            <a:extLst>
              <a:ext uri="{28A0092B-C50C-407E-A947-70E740481C1C}">
                <a14:useLocalDpi xmlns:a14="http://schemas.microsoft.com/office/drawing/2010/main" val="0"/>
              </a:ext>
            </a:extLst>
          </a:blip>
          <a:srcRect l="885" t="15885" r="885" b="10332"/>
          <a:stretch/>
        </p:blipFill>
        <p:spPr>
          <a:xfrm>
            <a:off x="-6708" y="0"/>
            <a:ext cx="9186745" cy="5151120"/>
          </a:xfrm>
          <a:prstGeom prst="rect">
            <a:avLst/>
          </a:prstGeom>
          <a:ln>
            <a:noFill/>
          </a:ln>
        </p:spPr>
      </p:pic>
      <p:pic>
        <p:nvPicPr>
          <p:cNvPr id="6" name="Picture 5" descr="Text&#10;&#10;Description automatically generated with low confidence">
            <a:extLst>
              <a:ext uri="{FF2B5EF4-FFF2-40B4-BE49-F238E27FC236}">
                <a16:creationId xmlns:a16="http://schemas.microsoft.com/office/drawing/2014/main" id="{1E7C69DC-BD26-6D60-AAEB-B13315D244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8790" y="1112699"/>
            <a:ext cx="3402223" cy="2551667"/>
          </a:xfrm>
          <a:prstGeom prst="rect">
            <a:avLst/>
          </a:prstGeom>
        </p:spPr>
      </p:pic>
      <p:sp>
        <p:nvSpPr>
          <p:cNvPr id="17" name="TIM CHU">
            <a:extLst>
              <a:ext uri="{FF2B5EF4-FFF2-40B4-BE49-F238E27FC236}">
                <a16:creationId xmlns:a16="http://schemas.microsoft.com/office/drawing/2014/main" id="{E5DAE271-A436-7957-53BE-6CC2A513FC31}"/>
              </a:ext>
            </a:extLst>
          </p:cNvPr>
          <p:cNvSpPr/>
          <p:nvPr/>
        </p:nvSpPr>
        <p:spPr>
          <a:xfrm>
            <a:off x="-6708" y="19051"/>
            <a:ext cx="9186746" cy="1107996"/>
          </a:xfrm>
          <a:prstGeom prst="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lvl="0" algn="ctr" fontAlgn="base">
              <a:spcBef>
                <a:spcPct val="0"/>
              </a:spcBef>
              <a:spcAft>
                <a:spcPct val="0"/>
              </a:spcAft>
            </a:pPr>
            <a:r>
              <a:rPr lang="en-US" altLang="zh-CN" sz="6600" b="1">
                <a:solidFill>
                  <a:srgbClr val="0091FF"/>
                </a:solidFill>
                <a:latin typeface="Times New Roman" panose="02020603050405020304" pitchFamily="18" charset="0"/>
                <a:ea typeface="方正书宋简体" panose="03000509000000000000" pitchFamily="65" charset="-122"/>
                <a:cs typeface="Times New Roman" panose="02020603050405020304" pitchFamily="18" charset="0"/>
              </a:rPr>
              <a:t>Wellcome</a:t>
            </a:r>
            <a:endParaRPr lang="en-US" altLang="zh-CN" sz="6600" b="1" dirty="0">
              <a:solidFill>
                <a:srgbClr val="0091FF"/>
              </a:solidFill>
              <a:latin typeface="Times New Roman" panose="02020603050405020304" pitchFamily="18" charset="0"/>
              <a:ea typeface="方正书宋简体" panose="03000509000000000000" pitchFamily="65" charset="-122"/>
              <a:cs typeface="Times New Roman" panose="02020603050405020304" pitchFamily="18" charset="0"/>
            </a:endParaRPr>
          </a:p>
        </p:txBody>
      </p:sp>
      <p:pic>
        <p:nvPicPr>
          <p:cNvPr id="14" name="Picture 13" descr="A picture containing outdoor object&#10;&#10;Description automatically generated">
            <a:extLst>
              <a:ext uri="{FF2B5EF4-FFF2-40B4-BE49-F238E27FC236}">
                <a16:creationId xmlns:a16="http://schemas.microsoft.com/office/drawing/2014/main" id="{F47D9985-39D2-34CB-5AD3-43B0ED0EE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7338" y="35702"/>
            <a:ext cx="832713" cy="832713"/>
          </a:xfrm>
          <a:prstGeom prst="rect">
            <a:avLst/>
          </a:prstGeom>
        </p:spPr>
      </p:pic>
      <p:pic>
        <p:nvPicPr>
          <p:cNvPr id="15" name="Picture 14" descr="A picture containing outdoor object&#10;&#10;Description automatically generated">
            <a:extLst>
              <a:ext uri="{FF2B5EF4-FFF2-40B4-BE49-F238E27FC236}">
                <a16:creationId xmlns:a16="http://schemas.microsoft.com/office/drawing/2014/main" id="{8A55EB6E-2855-7659-5CA1-BA9140BEC6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91741" y="35701"/>
            <a:ext cx="832714" cy="832714"/>
          </a:xfrm>
          <a:prstGeom prst="rect">
            <a:avLst/>
          </a:prstGeom>
        </p:spPr>
      </p:pic>
    </p:spTree>
    <p:extLst>
      <p:ext uri="{BB962C8B-B14F-4D97-AF65-F5344CB8AC3E}">
        <p14:creationId xmlns:p14="http://schemas.microsoft.com/office/powerpoint/2010/main" val="17144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Tm="7000">
        <p159:morph option="byObject"/>
      </p:transition>
    </mc:Choice>
    <mc:Fallback xmlns="">
      <p:transition spd="slow"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AAA6391-3ABD-CCC8-2F21-355FD3A8F666}"/>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CBE9BA5D-AD63-03D8-C66B-49B82826BAC5}"/>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6ED6EA7E-660C-5498-9B1D-4AAD27614DC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9B182616-AA75-39E4-C04A-993D71B834FB}"/>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B644D146-360D-A018-0754-9652690C7E50}"/>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C486CFF0-99A2-5389-DAEF-CADEC23F751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4D3063DF-2886-63B1-B411-5C1A38C0A2A0}"/>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CE4E4F39-22AF-8A2B-7532-F2F36DBBB0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D9058D83-748F-981E-63F5-B4B05D41B7C1}"/>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6</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73" name="Rectangle: Rounded Corners 28"/>
          <p:cNvSpPr/>
          <p:nvPr/>
        </p:nvSpPr>
        <p:spPr>
          <a:xfrm>
            <a:off x="601016" y="956510"/>
            <a:ext cx="7769628" cy="1876876"/>
          </a:xfrm>
          <a:prstGeom prst="roundRect">
            <a:avLst>
              <a:gd name="adj" fmla="val 14024"/>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91" name="Group 90"/>
          <p:cNvGrpSpPr/>
          <p:nvPr/>
        </p:nvGrpSpPr>
        <p:grpSpPr>
          <a:xfrm>
            <a:off x="3252479" y="3039271"/>
            <a:ext cx="2466702" cy="660353"/>
            <a:chOff x="4037538" y="4547895"/>
            <a:chExt cx="3288936" cy="880471"/>
          </a:xfrm>
        </p:grpSpPr>
        <p:sp>
          <p:nvSpPr>
            <p:cNvPr id="92"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08" name="!!Quesion1"/>
            <p:cNvSpPr txBox="1"/>
            <p:nvPr/>
          </p:nvSpPr>
          <p:spPr>
            <a:xfrm>
              <a:off x="5073934" y="4726520"/>
              <a:ext cx="1895428" cy="615554"/>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110" name="!!Ques2"/>
            <p:cNvGrpSpPr/>
            <p:nvPr/>
          </p:nvGrpSpPr>
          <p:grpSpPr>
            <a:xfrm>
              <a:off x="4037538" y="4547895"/>
              <a:ext cx="880471" cy="880471"/>
              <a:chOff x="3024040" y="4053992"/>
              <a:chExt cx="880471" cy="880471"/>
            </a:xfrm>
          </p:grpSpPr>
          <p:sp>
            <p:nvSpPr>
              <p:cNvPr id="11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grpSp>
            <p:nvGrpSpPr>
              <p:cNvPr id="114" name="Group 113"/>
              <p:cNvGrpSpPr/>
              <p:nvPr/>
            </p:nvGrpSpPr>
            <p:grpSpPr>
              <a:xfrm>
                <a:off x="3274432" y="4303974"/>
                <a:ext cx="379686" cy="380506"/>
                <a:chOff x="-2134638" y="3977659"/>
                <a:chExt cx="1406150" cy="1409187"/>
              </a:xfrm>
              <a:solidFill>
                <a:schemeClr val="bg1"/>
              </a:solidFill>
              <a:effectLst/>
            </p:grpSpPr>
            <p:sp>
              <p:nvSpPr>
                <p:cNvPr id="11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16"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19" name="TextBox 118"/>
          <p:cNvSpPr txBox="1"/>
          <p:nvPr/>
        </p:nvSpPr>
        <p:spPr>
          <a:xfrm>
            <a:off x="753025" y="1068181"/>
            <a:ext cx="7563207" cy="1815882"/>
          </a:xfrm>
          <a:prstGeom prst="rect">
            <a:avLst/>
          </a:prstGeom>
          <a:noFill/>
          <a:ln>
            <a:noFill/>
          </a:ln>
        </p:spPr>
        <p:txBody>
          <a:bodyPr wrap="square">
            <a:spAutoFit/>
          </a:bodyPr>
          <a:lstStyle/>
          <a:p>
            <a:pPr lvl="0" algn="ctr">
              <a:buClr>
                <a:srgbClr val="000000"/>
              </a:buClr>
              <a:buSzPts val="2200"/>
            </a:pPr>
            <a:r>
              <a:rPr lang="vi-VN" sz="2800" b="1" dirty="0">
                <a:solidFill>
                  <a:srgbClr val="EE4036"/>
                </a:solidFill>
                <a:latin typeface="Times New Roman" panose="02020603050405020304" pitchFamily="18" charset="0"/>
                <a:cs typeface="Times New Roman" panose="02020603050405020304" pitchFamily="18" charset="0"/>
              </a:rPr>
              <a:t>Chất dẻo đầu tiên được làm từ các thành phần tổng hợp là gì? (</a:t>
            </a:r>
            <a:r>
              <a:rPr lang="vi-VN" sz="2800" b="1" i="1" dirty="0">
                <a:solidFill>
                  <a:srgbClr val="EE4036"/>
                </a:solidFill>
                <a:latin typeface="Times New Roman" panose="02020603050405020304" pitchFamily="18" charset="0"/>
                <a:cs typeface="Times New Roman" panose="02020603050405020304" pitchFamily="18" charset="0"/>
              </a:rPr>
              <a:t>mạng không gian, được hình thành từ phản ứng ngưng tụ của </a:t>
            </a:r>
            <a:r>
              <a:rPr lang="vi-VN" sz="2800" b="1" i="1" dirty="0" err="1">
                <a:solidFill>
                  <a:srgbClr val="EE4036"/>
                </a:solidFill>
                <a:latin typeface="Times New Roman" panose="02020603050405020304" pitchFamily="18" charset="0"/>
                <a:cs typeface="Times New Roman" panose="02020603050405020304" pitchFamily="18" charset="0"/>
              </a:rPr>
              <a:t>phenol</a:t>
            </a:r>
            <a:r>
              <a:rPr lang="vi-VN" sz="2800" b="1" i="1" dirty="0">
                <a:solidFill>
                  <a:srgbClr val="EE4036"/>
                </a:solidFill>
                <a:latin typeface="Times New Roman" panose="02020603050405020304" pitchFamily="18" charset="0"/>
                <a:cs typeface="Times New Roman" panose="02020603050405020304" pitchFamily="18" charset="0"/>
              </a:rPr>
              <a:t> và </a:t>
            </a:r>
            <a:r>
              <a:rPr lang="vi-VN" sz="2800" b="1" i="1" dirty="0" err="1">
                <a:solidFill>
                  <a:srgbClr val="EE4036"/>
                </a:solidFill>
                <a:latin typeface="Times New Roman" panose="02020603050405020304" pitchFamily="18" charset="0"/>
                <a:cs typeface="Times New Roman" panose="02020603050405020304" pitchFamily="18" charset="0"/>
              </a:rPr>
              <a:t>formaldehyd</a:t>
            </a:r>
            <a:r>
              <a:rPr lang="vi-VN" sz="2800" b="1" dirty="0">
                <a:solidFill>
                  <a:srgbClr val="EE4036"/>
                </a:solidFill>
                <a:latin typeface="Times New Roman" panose="02020603050405020304" pitchFamily="18" charset="0"/>
                <a:cs typeface="Times New Roman" panose="02020603050405020304" pitchFamily="18" charset="0"/>
              </a:rPr>
              <a:t>).</a:t>
            </a:r>
            <a:endParaRPr lang="en-US" sz="2800" b="1" dirty="0">
              <a:solidFill>
                <a:srgbClr val="EE4036"/>
              </a:solidFill>
              <a:latin typeface="Times New Roman" panose="02020603050405020304" pitchFamily="18" charset="0"/>
              <a:cs typeface="Times New Roman" panose="02020603050405020304" pitchFamily="18" charset="0"/>
            </a:endParaRPr>
          </a:p>
        </p:txBody>
      </p:sp>
      <p:sp>
        <p:nvSpPr>
          <p:cNvPr id="70" name="!!o6d"/>
          <p:cNvSpPr/>
          <p:nvPr/>
        </p:nvSpPr>
        <p:spPr>
          <a:xfrm>
            <a:off x="3803774"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71" name="!!6d"/>
          <p:cNvSpPr txBox="1"/>
          <p:nvPr/>
        </p:nvSpPr>
        <p:spPr>
          <a:xfrm>
            <a:off x="3926286"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75" name="!!o6d"/>
          <p:cNvSpPr/>
          <p:nvPr/>
        </p:nvSpPr>
        <p:spPr>
          <a:xfrm>
            <a:off x="2947025"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78" name="!!6d"/>
          <p:cNvSpPr txBox="1"/>
          <p:nvPr/>
        </p:nvSpPr>
        <p:spPr>
          <a:xfrm>
            <a:off x="3069537"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93" name="!!o6d"/>
          <p:cNvSpPr/>
          <p:nvPr/>
        </p:nvSpPr>
        <p:spPr>
          <a:xfrm>
            <a:off x="2079615" y="4055309"/>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94" name="!!6d"/>
          <p:cNvSpPr txBox="1"/>
          <p:nvPr/>
        </p:nvSpPr>
        <p:spPr>
          <a:xfrm>
            <a:off x="2191715"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95" name="!!o6d"/>
          <p:cNvSpPr/>
          <p:nvPr/>
        </p:nvSpPr>
        <p:spPr>
          <a:xfrm>
            <a:off x="1222866" y="4054130"/>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96" name="!!6d"/>
          <p:cNvSpPr txBox="1"/>
          <p:nvPr/>
        </p:nvSpPr>
        <p:spPr>
          <a:xfrm>
            <a:off x="1333564" y="4084699"/>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pic>
        <p:nvPicPr>
          <p:cNvPr id="50" name="Picture 49"/>
          <p:cNvPicPr>
            <a:picLocks noChangeAspect="1"/>
          </p:cNvPicPr>
          <p:nvPr/>
        </p:nvPicPr>
        <p:blipFill>
          <a:blip r:embed="rId17"/>
          <a:stretch>
            <a:fillRect/>
          </a:stretch>
        </p:blipFill>
        <p:spPr>
          <a:xfrm>
            <a:off x="3223189" y="-473440"/>
            <a:ext cx="270000" cy="160961"/>
          </a:xfrm>
          <a:prstGeom prst="rect">
            <a:avLst/>
          </a:prstGeom>
        </p:spPr>
      </p:pic>
      <p:pic>
        <p:nvPicPr>
          <p:cNvPr id="51" name="Picture 50"/>
          <p:cNvPicPr>
            <a:picLocks noChangeAspect="1"/>
          </p:cNvPicPr>
          <p:nvPr/>
        </p:nvPicPr>
        <p:blipFill>
          <a:blip r:embed="rId18"/>
          <a:stretch>
            <a:fillRect/>
          </a:stretch>
        </p:blipFill>
        <p:spPr>
          <a:xfrm>
            <a:off x="1517167" y="-510292"/>
            <a:ext cx="270000" cy="160961"/>
          </a:xfrm>
          <a:prstGeom prst="rect">
            <a:avLst/>
          </a:prstGeom>
        </p:spPr>
      </p:pic>
      <p:pic>
        <p:nvPicPr>
          <p:cNvPr id="52" name="Picture 51"/>
          <p:cNvPicPr>
            <a:picLocks noChangeAspect="1"/>
          </p:cNvPicPr>
          <p:nvPr/>
        </p:nvPicPr>
        <p:blipFill>
          <a:blip r:embed="rId19"/>
          <a:stretch>
            <a:fillRect/>
          </a:stretch>
        </p:blipFill>
        <p:spPr>
          <a:xfrm>
            <a:off x="2671803" y="-758170"/>
            <a:ext cx="270000" cy="163556"/>
          </a:xfrm>
          <a:prstGeom prst="rect">
            <a:avLst/>
          </a:prstGeom>
        </p:spPr>
      </p:pic>
      <p:pic>
        <p:nvPicPr>
          <p:cNvPr id="53" name="Picture 52"/>
          <p:cNvPicPr>
            <a:picLocks noChangeAspect="1"/>
          </p:cNvPicPr>
          <p:nvPr/>
        </p:nvPicPr>
        <p:blipFill>
          <a:blip r:embed="rId20"/>
          <a:stretch>
            <a:fillRect/>
          </a:stretch>
        </p:blipFill>
        <p:spPr>
          <a:xfrm>
            <a:off x="3997272" y="-539434"/>
            <a:ext cx="270000" cy="163556"/>
          </a:xfrm>
          <a:prstGeom prst="rect">
            <a:avLst/>
          </a:prstGeom>
        </p:spPr>
      </p:pic>
      <p:pic>
        <p:nvPicPr>
          <p:cNvPr id="54" name="Picture 53"/>
          <p:cNvPicPr>
            <a:picLocks noChangeAspect="1"/>
          </p:cNvPicPr>
          <p:nvPr/>
        </p:nvPicPr>
        <p:blipFill>
          <a:blip r:embed="rId21"/>
          <a:stretch>
            <a:fillRect/>
          </a:stretch>
        </p:blipFill>
        <p:spPr>
          <a:xfrm>
            <a:off x="7613711" y="-487142"/>
            <a:ext cx="270000" cy="160961"/>
          </a:xfrm>
          <a:prstGeom prst="rect">
            <a:avLst/>
          </a:prstGeom>
        </p:spPr>
      </p:pic>
      <p:pic>
        <p:nvPicPr>
          <p:cNvPr id="55" name="Picture 54"/>
          <p:cNvPicPr>
            <a:picLocks noChangeAspect="1"/>
          </p:cNvPicPr>
          <p:nvPr/>
        </p:nvPicPr>
        <p:blipFill>
          <a:blip r:embed="rId22"/>
          <a:stretch>
            <a:fillRect/>
          </a:stretch>
        </p:blipFill>
        <p:spPr>
          <a:xfrm>
            <a:off x="5609151" y="-826005"/>
            <a:ext cx="270000" cy="163556"/>
          </a:xfrm>
          <a:prstGeom prst="rect">
            <a:avLst/>
          </a:prstGeom>
        </p:spPr>
      </p:pic>
      <p:pic>
        <p:nvPicPr>
          <p:cNvPr id="56" name="Picture 55"/>
          <p:cNvPicPr>
            <a:picLocks noChangeAspect="1"/>
          </p:cNvPicPr>
          <p:nvPr/>
        </p:nvPicPr>
        <p:blipFill>
          <a:blip r:embed="rId23"/>
          <a:stretch>
            <a:fillRect/>
          </a:stretch>
        </p:blipFill>
        <p:spPr>
          <a:xfrm>
            <a:off x="6287767" y="-444772"/>
            <a:ext cx="270000" cy="160961"/>
          </a:xfrm>
          <a:prstGeom prst="rect">
            <a:avLst/>
          </a:prstGeom>
        </p:spPr>
      </p:pic>
      <p:pic>
        <p:nvPicPr>
          <p:cNvPr id="57" name="Picture 56"/>
          <p:cNvPicPr>
            <a:picLocks noChangeAspect="1"/>
          </p:cNvPicPr>
          <p:nvPr/>
        </p:nvPicPr>
        <p:blipFill>
          <a:blip r:embed="rId24"/>
          <a:stretch>
            <a:fillRect/>
          </a:stretch>
        </p:blipFill>
        <p:spPr>
          <a:xfrm>
            <a:off x="6869317" y="-476035"/>
            <a:ext cx="270000" cy="163556"/>
          </a:xfrm>
          <a:prstGeom prst="rect">
            <a:avLst/>
          </a:prstGeom>
        </p:spPr>
      </p:pic>
      <p:pic>
        <p:nvPicPr>
          <p:cNvPr id="58" name="Picture 57"/>
          <p:cNvPicPr>
            <a:picLocks noChangeAspect="1"/>
          </p:cNvPicPr>
          <p:nvPr/>
        </p:nvPicPr>
        <p:blipFill>
          <a:blip r:embed="rId25"/>
          <a:stretch>
            <a:fillRect/>
          </a:stretch>
        </p:blipFill>
        <p:spPr>
          <a:xfrm>
            <a:off x="5185774" y="-417147"/>
            <a:ext cx="270000" cy="163556"/>
          </a:xfrm>
          <a:prstGeom prst="rect">
            <a:avLst/>
          </a:prstGeom>
        </p:spPr>
      </p:pic>
      <p:pic>
        <p:nvPicPr>
          <p:cNvPr id="59" name="Picture 58"/>
          <p:cNvPicPr>
            <a:picLocks noChangeAspect="1"/>
          </p:cNvPicPr>
          <p:nvPr/>
        </p:nvPicPr>
        <p:blipFill>
          <a:blip r:embed="rId26"/>
          <a:stretch>
            <a:fillRect/>
          </a:stretch>
        </p:blipFill>
        <p:spPr>
          <a:xfrm>
            <a:off x="2062406" y="-529233"/>
            <a:ext cx="270000" cy="163556"/>
          </a:xfrm>
          <a:prstGeom prst="rect">
            <a:avLst/>
          </a:prstGeom>
        </p:spPr>
      </p:pic>
      <p:pic>
        <p:nvPicPr>
          <p:cNvPr id="60" name="Picture 59"/>
          <p:cNvPicPr>
            <a:picLocks noChangeAspect="1"/>
          </p:cNvPicPr>
          <p:nvPr/>
        </p:nvPicPr>
        <p:blipFill>
          <a:blip r:embed="rId18"/>
          <a:stretch>
            <a:fillRect/>
          </a:stretch>
        </p:blipFill>
        <p:spPr>
          <a:xfrm>
            <a:off x="5154519" y="-640108"/>
            <a:ext cx="270000" cy="160961"/>
          </a:xfrm>
          <a:prstGeom prst="rect">
            <a:avLst/>
          </a:prstGeom>
        </p:spPr>
      </p:pic>
      <p:pic>
        <p:nvPicPr>
          <p:cNvPr id="62" name="Picture 61"/>
          <p:cNvPicPr>
            <a:picLocks noChangeAspect="1"/>
          </p:cNvPicPr>
          <p:nvPr/>
        </p:nvPicPr>
        <p:blipFill>
          <a:blip r:embed="rId19"/>
          <a:stretch>
            <a:fillRect/>
          </a:stretch>
        </p:blipFill>
        <p:spPr>
          <a:xfrm>
            <a:off x="7626198" y="-853913"/>
            <a:ext cx="270000" cy="163556"/>
          </a:xfrm>
          <a:prstGeom prst="rect">
            <a:avLst/>
          </a:prstGeom>
        </p:spPr>
      </p:pic>
      <p:pic>
        <p:nvPicPr>
          <p:cNvPr id="65" name="Picture 64"/>
          <p:cNvPicPr>
            <a:picLocks noChangeAspect="1"/>
          </p:cNvPicPr>
          <p:nvPr/>
        </p:nvPicPr>
        <p:blipFill>
          <a:blip r:embed="rId26"/>
          <a:stretch>
            <a:fillRect/>
          </a:stretch>
        </p:blipFill>
        <p:spPr>
          <a:xfrm>
            <a:off x="5699758" y="-659049"/>
            <a:ext cx="270000" cy="163556"/>
          </a:xfrm>
          <a:prstGeom prst="rect">
            <a:avLst/>
          </a:prstGeom>
        </p:spPr>
      </p:pic>
      <p:pic>
        <p:nvPicPr>
          <p:cNvPr id="66" name="Picture 65"/>
          <p:cNvPicPr>
            <a:picLocks noChangeAspect="1"/>
          </p:cNvPicPr>
          <p:nvPr/>
        </p:nvPicPr>
        <p:blipFill>
          <a:blip r:embed="rId20"/>
          <a:stretch>
            <a:fillRect/>
          </a:stretch>
        </p:blipFill>
        <p:spPr>
          <a:xfrm>
            <a:off x="525251" y="-423583"/>
            <a:ext cx="270000" cy="163556"/>
          </a:xfrm>
          <a:prstGeom prst="rect">
            <a:avLst/>
          </a:prstGeom>
        </p:spPr>
      </p:pic>
      <p:pic>
        <p:nvPicPr>
          <p:cNvPr id="67" name="Picture 66"/>
          <p:cNvPicPr>
            <a:picLocks noChangeAspect="1"/>
          </p:cNvPicPr>
          <p:nvPr/>
        </p:nvPicPr>
        <p:blipFill>
          <a:blip r:embed="rId21"/>
          <a:stretch>
            <a:fillRect/>
          </a:stretch>
        </p:blipFill>
        <p:spPr>
          <a:xfrm>
            <a:off x="1223445" y="-735054"/>
            <a:ext cx="270000" cy="160961"/>
          </a:xfrm>
          <a:prstGeom prst="rect">
            <a:avLst/>
          </a:prstGeom>
        </p:spPr>
      </p:pic>
      <p:pic>
        <p:nvPicPr>
          <p:cNvPr id="76" name="Picture 75"/>
          <p:cNvPicPr>
            <a:picLocks noChangeAspect="1"/>
          </p:cNvPicPr>
          <p:nvPr/>
        </p:nvPicPr>
        <p:blipFill>
          <a:blip r:embed="rId22"/>
          <a:stretch>
            <a:fillRect/>
          </a:stretch>
        </p:blipFill>
        <p:spPr>
          <a:xfrm>
            <a:off x="2137130" y="-710154"/>
            <a:ext cx="270000" cy="163556"/>
          </a:xfrm>
          <a:prstGeom prst="rect">
            <a:avLst/>
          </a:prstGeom>
        </p:spPr>
      </p:pic>
      <p:pic>
        <p:nvPicPr>
          <p:cNvPr id="77" name="Picture 76"/>
          <p:cNvPicPr>
            <a:picLocks noChangeAspect="1"/>
          </p:cNvPicPr>
          <p:nvPr/>
        </p:nvPicPr>
        <p:blipFill>
          <a:blip r:embed="rId18"/>
          <a:stretch>
            <a:fillRect/>
          </a:stretch>
        </p:blipFill>
        <p:spPr>
          <a:xfrm>
            <a:off x="1682498" y="-524257"/>
            <a:ext cx="270000" cy="160961"/>
          </a:xfrm>
          <a:prstGeom prst="rect">
            <a:avLst/>
          </a:prstGeom>
        </p:spPr>
      </p:pic>
      <p:pic>
        <p:nvPicPr>
          <p:cNvPr id="79" name="Picture 78"/>
          <p:cNvPicPr>
            <a:picLocks noChangeAspect="1"/>
          </p:cNvPicPr>
          <p:nvPr/>
        </p:nvPicPr>
        <p:blipFill>
          <a:blip r:embed="rId19"/>
          <a:stretch>
            <a:fillRect/>
          </a:stretch>
        </p:blipFill>
        <p:spPr>
          <a:xfrm>
            <a:off x="2837135" y="-772135"/>
            <a:ext cx="270000" cy="163556"/>
          </a:xfrm>
          <a:prstGeom prst="rect">
            <a:avLst/>
          </a:prstGeom>
        </p:spPr>
      </p:pic>
      <p:pic>
        <p:nvPicPr>
          <p:cNvPr id="80" name="Picture 79"/>
          <p:cNvPicPr>
            <a:picLocks noChangeAspect="1"/>
          </p:cNvPicPr>
          <p:nvPr/>
        </p:nvPicPr>
        <p:blipFill>
          <a:blip r:embed="rId26"/>
          <a:stretch>
            <a:fillRect/>
          </a:stretch>
        </p:blipFill>
        <p:spPr>
          <a:xfrm>
            <a:off x="2227737" y="-543198"/>
            <a:ext cx="270000" cy="163556"/>
          </a:xfrm>
          <a:prstGeom prst="rect">
            <a:avLst/>
          </a:prstGeom>
        </p:spPr>
      </p:pic>
      <p:pic>
        <p:nvPicPr>
          <p:cNvPr id="81" name="Picture 80"/>
          <p:cNvPicPr>
            <a:picLocks noChangeAspect="1"/>
          </p:cNvPicPr>
          <p:nvPr/>
        </p:nvPicPr>
        <p:blipFill>
          <a:blip r:embed="rId19"/>
          <a:stretch>
            <a:fillRect/>
          </a:stretch>
        </p:blipFill>
        <p:spPr>
          <a:xfrm>
            <a:off x="4485830" y="-756958"/>
            <a:ext cx="270000" cy="163556"/>
          </a:xfrm>
          <a:prstGeom prst="rect">
            <a:avLst/>
          </a:prstGeom>
        </p:spPr>
      </p:pic>
      <p:pic>
        <p:nvPicPr>
          <p:cNvPr id="82" name="Picture 81"/>
          <p:cNvPicPr>
            <a:picLocks noChangeAspect="1"/>
          </p:cNvPicPr>
          <p:nvPr/>
        </p:nvPicPr>
        <p:blipFill>
          <a:blip r:embed="rId21"/>
          <a:stretch>
            <a:fillRect/>
          </a:stretch>
        </p:blipFill>
        <p:spPr>
          <a:xfrm>
            <a:off x="3037472" y="-733842"/>
            <a:ext cx="270000" cy="160961"/>
          </a:xfrm>
          <a:prstGeom prst="rect">
            <a:avLst/>
          </a:prstGeom>
        </p:spPr>
      </p:pic>
      <p:pic>
        <p:nvPicPr>
          <p:cNvPr id="83" name="Picture 82"/>
          <p:cNvPicPr>
            <a:picLocks noChangeAspect="1"/>
          </p:cNvPicPr>
          <p:nvPr/>
        </p:nvPicPr>
        <p:blipFill>
          <a:blip r:embed="rId22"/>
          <a:stretch>
            <a:fillRect/>
          </a:stretch>
        </p:blipFill>
        <p:spPr>
          <a:xfrm>
            <a:off x="3951157" y="-708942"/>
            <a:ext cx="270000" cy="163556"/>
          </a:xfrm>
          <a:prstGeom prst="rect">
            <a:avLst/>
          </a:prstGeom>
        </p:spPr>
      </p:pic>
      <p:pic>
        <p:nvPicPr>
          <p:cNvPr id="84" name="Picture 83"/>
          <p:cNvPicPr>
            <a:picLocks noChangeAspect="1"/>
          </p:cNvPicPr>
          <p:nvPr/>
        </p:nvPicPr>
        <p:blipFill>
          <a:blip r:embed="rId19"/>
          <a:stretch>
            <a:fillRect/>
          </a:stretch>
        </p:blipFill>
        <p:spPr>
          <a:xfrm>
            <a:off x="4651161" y="-770923"/>
            <a:ext cx="270000" cy="163556"/>
          </a:xfrm>
          <a:prstGeom prst="rect">
            <a:avLst/>
          </a:prstGeom>
        </p:spPr>
      </p:pic>
      <p:pic>
        <p:nvPicPr>
          <p:cNvPr id="85" name="Picture 84"/>
          <p:cNvPicPr>
            <a:picLocks noChangeAspect="1"/>
          </p:cNvPicPr>
          <p:nvPr/>
        </p:nvPicPr>
        <p:blipFill>
          <a:blip r:embed="rId22"/>
          <a:stretch>
            <a:fillRect/>
          </a:stretch>
        </p:blipFill>
        <p:spPr>
          <a:xfrm>
            <a:off x="3870250" y="-433148"/>
            <a:ext cx="270000" cy="163556"/>
          </a:xfrm>
          <a:prstGeom prst="rect">
            <a:avLst/>
          </a:prstGeom>
        </p:spPr>
      </p:pic>
      <p:pic>
        <p:nvPicPr>
          <p:cNvPr id="86" name="Picture 85"/>
          <p:cNvPicPr>
            <a:picLocks noChangeAspect="1"/>
          </p:cNvPicPr>
          <p:nvPr/>
        </p:nvPicPr>
        <p:blipFill>
          <a:blip r:embed="rId18"/>
          <a:stretch>
            <a:fillRect/>
          </a:stretch>
        </p:blipFill>
        <p:spPr>
          <a:xfrm>
            <a:off x="3415618" y="-247252"/>
            <a:ext cx="270000" cy="160961"/>
          </a:xfrm>
          <a:prstGeom prst="rect">
            <a:avLst/>
          </a:prstGeom>
        </p:spPr>
      </p:pic>
      <p:pic>
        <p:nvPicPr>
          <p:cNvPr id="87" name="Picture 86"/>
          <p:cNvPicPr>
            <a:picLocks noChangeAspect="1"/>
          </p:cNvPicPr>
          <p:nvPr/>
        </p:nvPicPr>
        <p:blipFill>
          <a:blip r:embed="rId19"/>
          <a:stretch>
            <a:fillRect/>
          </a:stretch>
        </p:blipFill>
        <p:spPr>
          <a:xfrm>
            <a:off x="4570254" y="-495129"/>
            <a:ext cx="270000" cy="163556"/>
          </a:xfrm>
          <a:prstGeom prst="rect">
            <a:avLst/>
          </a:prstGeom>
        </p:spPr>
      </p:pic>
      <p:pic>
        <p:nvPicPr>
          <p:cNvPr id="88" name="Picture 87"/>
          <p:cNvPicPr>
            <a:picLocks noChangeAspect="1"/>
          </p:cNvPicPr>
          <p:nvPr/>
        </p:nvPicPr>
        <p:blipFill>
          <a:blip r:embed="rId26"/>
          <a:stretch>
            <a:fillRect/>
          </a:stretch>
        </p:blipFill>
        <p:spPr>
          <a:xfrm>
            <a:off x="3960857" y="-266192"/>
            <a:ext cx="270000" cy="163556"/>
          </a:xfrm>
          <a:prstGeom prst="rect">
            <a:avLst/>
          </a:prstGeom>
        </p:spPr>
      </p:pic>
      <p:pic>
        <p:nvPicPr>
          <p:cNvPr id="89" name="Picture 88"/>
          <p:cNvPicPr>
            <a:picLocks noChangeAspect="1"/>
          </p:cNvPicPr>
          <p:nvPr/>
        </p:nvPicPr>
        <p:blipFill>
          <a:blip r:embed="rId19"/>
          <a:stretch>
            <a:fillRect/>
          </a:stretch>
        </p:blipFill>
        <p:spPr>
          <a:xfrm>
            <a:off x="2746928" y="-364101"/>
            <a:ext cx="270000" cy="163556"/>
          </a:xfrm>
          <a:prstGeom prst="rect">
            <a:avLst/>
          </a:prstGeom>
        </p:spPr>
      </p:pic>
      <p:pic>
        <p:nvPicPr>
          <p:cNvPr id="90" name="Picture 89"/>
          <p:cNvPicPr>
            <a:picLocks noChangeAspect="1"/>
          </p:cNvPicPr>
          <p:nvPr/>
        </p:nvPicPr>
        <p:blipFill>
          <a:blip r:embed="rId19"/>
          <a:stretch>
            <a:fillRect/>
          </a:stretch>
        </p:blipFill>
        <p:spPr>
          <a:xfrm>
            <a:off x="2912260" y="-378066"/>
            <a:ext cx="270000" cy="163556"/>
          </a:xfrm>
          <a:prstGeom prst="rect">
            <a:avLst/>
          </a:prstGeom>
        </p:spPr>
      </p:pic>
      <p:sp>
        <p:nvSpPr>
          <p:cNvPr id="13" name="!!o6d">
            <a:extLst>
              <a:ext uri="{FF2B5EF4-FFF2-40B4-BE49-F238E27FC236}">
                <a16:creationId xmlns:a16="http://schemas.microsoft.com/office/drawing/2014/main" id="{9361935D-CF1B-DEE6-21B4-CB8F6E5F2F4F}"/>
              </a:ext>
            </a:extLst>
          </p:cNvPr>
          <p:cNvSpPr/>
          <p:nvPr/>
        </p:nvSpPr>
        <p:spPr>
          <a:xfrm>
            <a:off x="7254803"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4" name="!!6d">
            <a:extLst>
              <a:ext uri="{FF2B5EF4-FFF2-40B4-BE49-F238E27FC236}">
                <a16:creationId xmlns:a16="http://schemas.microsoft.com/office/drawing/2014/main" id="{B9A0A05A-C2DA-24E5-643E-1C0AB159AFB9}"/>
              </a:ext>
            </a:extLst>
          </p:cNvPr>
          <p:cNvSpPr txBox="1"/>
          <p:nvPr/>
        </p:nvSpPr>
        <p:spPr>
          <a:xfrm>
            <a:off x="7377315"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5" name="!!o6d">
            <a:extLst>
              <a:ext uri="{FF2B5EF4-FFF2-40B4-BE49-F238E27FC236}">
                <a16:creationId xmlns:a16="http://schemas.microsoft.com/office/drawing/2014/main" id="{E4AD757E-3F3F-66BD-8E54-A7A2DFB0E3DD}"/>
              </a:ext>
            </a:extLst>
          </p:cNvPr>
          <p:cNvSpPr/>
          <p:nvPr/>
        </p:nvSpPr>
        <p:spPr>
          <a:xfrm>
            <a:off x="6398054"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6" name="!!6d">
            <a:extLst>
              <a:ext uri="{FF2B5EF4-FFF2-40B4-BE49-F238E27FC236}">
                <a16:creationId xmlns:a16="http://schemas.microsoft.com/office/drawing/2014/main" id="{8C71C82F-7063-E6AB-746E-58C37AE0AF7B}"/>
              </a:ext>
            </a:extLst>
          </p:cNvPr>
          <p:cNvSpPr txBox="1"/>
          <p:nvPr/>
        </p:nvSpPr>
        <p:spPr>
          <a:xfrm>
            <a:off x="6520566"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o6d">
            <a:extLst>
              <a:ext uri="{FF2B5EF4-FFF2-40B4-BE49-F238E27FC236}">
                <a16:creationId xmlns:a16="http://schemas.microsoft.com/office/drawing/2014/main" id="{7B45C1A1-4D78-91B3-45F2-3D20A0C47342}"/>
              </a:ext>
            </a:extLst>
          </p:cNvPr>
          <p:cNvSpPr/>
          <p:nvPr/>
        </p:nvSpPr>
        <p:spPr>
          <a:xfrm>
            <a:off x="5530644" y="4054247"/>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18" name="!!6d">
            <a:extLst>
              <a:ext uri="{FF2B5EF4-FFF2-40B4-BE49-F238E27FC236}">
                <a16:creationId xmlns:a16="http://schemas.microsoft.com/office/drawing/2014/main" id="{A12E6EEF-A145-0617-1A6F-0A8FB5394E62}"/>
              </a:ext>
            </a:extLst>
          </p:cNvPr>
          <p:cNvSpPr txBox="1"/>
          <p:nvPr/>
        </p:nvSpPr>
        <p:spPr>
          <a:xfrm>
            <a:off x="5642744" y="4083636"/>
            <a:ext cx="510498" cy="769441"/>
          </a:xfrm>
          <a:prstGeom prst="rect">
            <a:avLst/>
          </a:prstGeom>
          <a:noFill/>
        </p:spPr>
        <p:txBody>
          <a:bodyPr wrap="square" rtlCol="0">
            <a:spAutoFit/>
          </a:bodyPr>
          <a:lstStyle/>
          <a:p>
            <a:pPr algn="ctr"/>
            <a:r>
              <a:rPr lang="en-US" sz="44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o6d">
            <a:extLst>
              <a:ext uri="{FF2B5EF4-FFF2-40B4-BE49-F238E27FC236}">
                <a16:creationId xmlns:a16="http://schemas.microsoft.com/office/drawing/2014/main" id="{26F410F6-6C3C-035F-2DF0-2878FA179058}"/>
              </a:ext>
            </a:extLst>
          </p:cNvPr>
          <p:cNvSpPr/>
          <p:nvPr/>
        </p:nvSpPr>
        <p:spPr>
          <a:xfrm>
            <a:off x="4673895" y="4053068"/>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solidFill>
                <a:schemeClr val="accent1"/>
              </a:solidFill>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82813FD5-CEF5-3DC0-206C-1CE7839E0D25}"/>
              </a:ext>
            </a:extLst>
          </p:cNvPr>
          <p:cNvSpPr txBox="1"/>
          <p:nvPr/>
        </p:nvSpPr>
        <p:spPr>
          <a:xfrm>
            <a:off x="4784593" y="4083636"/>
            <a:ext cx="510498" cy="769441"/>
          </a:xfrm>
          <a:prstGeom prst="rect">
            <a:avLst/>
          </a:prstGeom>
          <a:noFill/>
        </p:spPr>
        <p:txBody>
          <a:bodyPr wrap="square" rtlCol="0">
            <a:spAutoFit/>
          </a:bodyPr>
          <a:lstStyle/>
          <a:p>
            <a:pPr algn="ctr"/>
            <a:r>
              <a:rPr lang="en-US" sz="44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Tree>
    <p:extLst>
      <p:ext uri="{BB962C8B-B14F-4D97-AF65-F5344CB8AC3E}">
        <p14:creationId xmlns:p14="http://schemas.microsoft.com/office/powerpoint/2010/main" val="4129475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animEffect transition="in" filter="fade">
                                      <p:cBhvr>
                                        <p:cTn id="7" dur="500"/>
                                        <p:tgtEl>
                                          <p:spTgt spid="9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4"/>
                                        </p:tgtEl>
                                        <p:attrNameLst>
                                          <p:attrName>style.visibility</p:attrName>
                                        </p:attrNameLst>
                                      </p:cBhvr>
                                      <p:to>
                                        <p:strVal val="visible"/>
                                      </p:to>
                                    </p:set>
                                    <p:animEffect transition="in" filter="fade">
                                      <p:cBhvr>
                                        <p:cTn id="10" dur="500"/>
                                        <p:tgtEl>
                                          <p:spTgt spid="9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8"/>
                                        </p:tgtEl>
                                        <p:attrNameLst>
                                          <p:attrName>style.visibility</p:attrName>
                                        </p:attrNameLst>
                                      </p:cBhvr>
                                      <p:to>
                                        <p:strVal val="visible"/>
                                      </p:to>
                                    </p:set>
                                    <p:animEffect transition="in" filter="fade">
                                      <p:cBhvr>
                                        <p:cTn id="13" dur="500"/>
                                        <p:tgtEl>
                                          <p:spTgt spid="7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1"/>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9"/>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2"/>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50"/>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3"/>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4"/>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8"/>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5"/>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6"/>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7"/>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60"/>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5"/>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6 0.00394 L -0.0086 0.00417 C -0.00964 0.03611 -0.01172 0.06829 -0.0086 0.10069 C -0.0069 0.1169 -0.00365 0.13264 -0.00052 0.14861 C 0.00794 0.19259 0.01588 0.23032 0.03776 0.26204 C 0.0694 0.30787 0.11002 0.3081 0.14778 0.32153 C 0.23437 0.35231 0.17721 0.33819 0.24831 0.35278 C 0.26224 0.35093 0.27617 0.35093 0.28984 0.34699 C 0.29336 0.34606 0.297 0.34329 0.29948 0.33866 C 0.30169 0.33403 0.30156 0.32731 0.3026 0.32153 C 0.29674 0.31296 0.29232 0.29977 0.28502 0.29606 C 0.23502 0.26944 0.20338 0.28634 0.15104 0.29606 C 0.14818 0.29792 0.08711 0.32731 0.08398 0.36134 C 0.07747 0.4331 0.09466 0.46852 0.13034 0.48611 C 0.19726 0.51921 0.23528 0.52338 0.29622 0.53426 C 0.33138 0.52963 0.36666 0.52824 0.40156 0.52014 C 0.4039 0.51968 0.40547 0.51273 0.40469 0.5088 C 0.40299 0.49907 0.40065 0.48588 0.39518 0.48333 C 0.37409 0.47292 0.35156 0.47569 0.32969 0.47199 C 0.27226 0.48356 0.22409 0.48241 0.17174 0.52569 C 0.15156 0.54259 0.1237 0.58935 0.10638 0.61667 C 0.10156 0.63171 0.09479 0.64537 0.09193 0.66204 C 0.08802 0.68542 0.0901 0.74468 0.09831 0.76412 C 0.10729 0.78519 0.12031 0.80046 0.13346 0.81227 C 0.18672 0.85972 0.22304 0.85463 0.28346 0.8662 C 0.34193 0.86343 0.40065 0.86458 0.45898 0.85764 C 0.49492 0.85347 0.46237 0.79583 0.44466 0.78403 C 0.42122 0.76806 0.39466 0.77639 0.36966 0.77269 C 0.34778 0.78773 0.32278 0.79259 0.30416 0.81806 C 0.29544 0.83009 0.29479 0.85509 0.29466 0.87477 C 0.29427 0.93264 0.29896 0.99028 0.3026 1.04769 C 0.30429 1.07454 0.30989 1.10023 0.31054 1.12731 C 0.31263 1.21227 0.31054 1.29745 0.31054 1.38264 " pathEditMode="relative" rAng="0" ptsTypes="AAAAAAAAAAAAAAAAAAAAAAAAAAAAAAAAA">
                                      <p:cBhvr>
                                        <p:cTn id="42" dur="2000" fill="hold"/>
                                        <p:tgtEl>
                                          <p:spTgt spid="62"/>
                                        </p:tgtEl>
                                        <p:attrNameLst>
                                          <p:attrName>ppt_x</p:attrName>
                                          <p:attrName>ppt_y</p:attrName>
                                        </p:attrNameLst>
                                      </p:cBhvr>
                                      <p:rCtr x="24102" y="68935"/>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6"/>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7"/>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76"/>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7"/>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80"/>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9"/>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1"/>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2"/>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3"/>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4"/>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5"/>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6"/>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5 -0.00023 L 0.00065 -3.7037E-7 C -0.01537 0.04468 -0.02331 0.05162 -0.02331 0.10463 C -0.02331 0.11759 -0.02552 0.24607 -0.00417 0.27199 C 0.03112 0.31458 0.12916 0.32245 0.15703 0.32847 C 0.16771 0.34282 0.17903 0.35556 0.18893 0.37107 C 0.19922 0.38796 0.21458 0.42824 0.22239 0.44792 C 0.22304 0.45833 0.22474 0.46875 0.22409 0.47917 C 0.222 0.51389 0.21484 0.55255 0.19856 0.57546 C 0.1806 0.60069 0.14557 0.6081 0.12513 0.61528 C 0.09909 0.60648 0.04544 0.60995 0.01979 0.56412 C 0.0164 0.55833 0.01549 0.54907 0.01341 0.5412 C 0.01549 0.53403 0.01549 0.52222 0.01979 0.51875 C 0.06471 0.48287 0.17526 0.50648 0.19687 0.50741 C 0.22812 0.51852 0.24557 0.51921 0.27187 0.54444 C 0.28411 0.55602 0.29518 0.5713 0.30703 0.58403 C 0.32226 0.60069 0.35325 0.63241 0.35325 0.63264 C 0.35846 0.65509 0.36419 0.66829 0.35807 0.69444 C 0.35651 0.70139 0.35247 0.70694 0.34856 0.7088 C 0.34088 0.7125 0.33255 0.71088 0.32461 0.71181 C 0.28945 0.71088 0.25416 0.71574 0.21927 0.7088 C 0.21588 0.7081 0.21927 0.69375 0.22239 0.69167 C 0.23567 0.68426 0.25013 0.68611 0.26393 0.68333 C 0.32382 0.69607 0.35286 0.67431 0.38997 0.74861 C 0.39804 0.76482 0.40169 0.78634 0.40755 0.80509 C 0.41015 0.88727 0.41002 0.83542 0.40442 0.9412 C 0.40325 0.96319 0.40364 0.98542 0.40117 1.00671 C 0.39284 1.08148 0.39648 1.04444 0.38997 1.11736 C 0.38828 1.18357 0.38841 1.15694 0.38841 1.19676 " pathEditMode="relative" rAng="0" ptsTypes="AAAAAAAAAAAAAAAAAAAAAAAAAAAAA">
                                      <p:cBhvr>
                                        <p:cTn id="68" dur="2000" fill="hold"/>
                                        <p:tgtEl>
                                          <p:spTgt spid="88"/>
                                        </p:tgtEl>
                                        <p:attrNameLst>
                                          <p:attrName>ppt_x</p:attrName>
                                          <p:attrName>ppt_y</p:attrName>
                                        </p:attrNameLst>
                                      </p:cBhvr>
                                      <p:rCtr x="19219" y="59838"/>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7"/>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9"/>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90"/>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8"/>
                                        </p:tgtEl>
                                        <p:attrNameLst>
                                          <p:attrName>style.visibility</p:attrName>
                                        </p:attrNameLst>
                                      </p:cBhvr>
                                      <p:to>
                                        <p:strVal val="visible"/>
                                      </p:to>
                                    </p:set>
                                    <p:animEffect transition="in" filter="fade">
                                      <p:cBhvr>
                                        <p:cTn id="80" dur="500"/>
                                        <p:tgtEl>
                                          <p:spTgt spid="1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6"/>
                                        </p:tgtEl>
                                        <p:attrNameLst>
                                          <p:attrName>style.visibility</p:attrName>
                                        </p:attrNameLst>
                                      </p:cBhvr>
                                      <p:to>
                                        <p:strVal val="visible"/>
                                      </p:to>
                                    </p:set>
                                    <p:animEffect transition="in" filter="fade">
                                      <p:cBhvr>
                                        <p:cTn id="83" dur="500"/>
                                        <p:tgtEl>
                                          <p:spTgt spid="16"/>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78" grpId="0"/>
      <p:bldP spid="94" grpId="0"/>
      <p:bldP spid="96" grpId="0"/>
      <p:bldP spid="14" grpId="0"/>
      <p:bldP spid="16" grpId="0"/>
      <p:bldP spid="18"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2">
            <a:extLst>
              <a:ext uri="{FF2B5EF4-FFF2-40B4-BE49-F238E27FC236}">
                <a16:creationId xmlns:a16="http://schemas.microsoft.com/office/drawing/2014/main" id="{84004A32-5541-41D0-A891-8E48CED4CDB9}"/>
              </a:ext>
            </a:extLst>
          </p:cNvPr>
          <p:cNvSpPr/>
          <p:nvPr/>
        </p:nvSpPr>
        <p:spPr>
          <a:xfrm>
            <a:off x="-169126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3">
            <a:extLst>
              <a:ext uri="{FF2B5EF4-FFF2-40B4-BE49-F238E27FC236}">
                <a16:creationId xmlns:a16="http://schemas.microsoft.com/office/drawing/2014/main" id="{509CAFFF-C0A4-87CF-B1B2-5A4F01A8BD7C}"/>
              </a:ext>
            </a:extLst>
          </p:cNvPr>
          <p:cNvSpPr/>
          <p:nvPr/>
        </p:nvSpPr>
        <p:spPr>
          <a:xfrm>
            <a:off x="2168785"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7">
            <a:extLst>
              <a:ext uri="{FF2B5EF4-FFF2-40B4-BE49-F238E27FC236}">
                <a16:creationId xmlns:a16="http://schemas.microsoft.com/office/drawing/2014/main" id="{D484E1CE-EF73-F8E5-DCF2-A64D47AC588C}"/>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1">
            <a:extLst>
              <a:ext uri="{FF2B5EF4-FFF2-40B4-BE49-F238E27FC236}">
                <a16:creationId xmlns:a16="http://schemas.microsoft.com/office/drawing/2014/main" id="{F3ECB5E0-061E-9553-5DAA-6E0B25F63531}"/>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Freeform 12">
            <a:extLst>
              <a:ext uri="{FF2B5EF4-FFF2-40B4-BE49-F238E27FC236}">
                <a16:creationId xmlns:a16="http://schemas.microsoft.com/office/drawing/2014/main" id="{4A18DAE8-F234-812C-C7F1-092966256D37}"/>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5" name="Freeform 13">
            <a:extLst>
              <a:ext uri="{FF2B5EF4-FFF2-40B4-BE49-F238E27FC236}">
                <a16:creationId xmlns:a16="http://schemas.microsoft.com/office/drawing/2014/main" id="{EAE137B0-1BD7-3760-EFC2-B68048AD05AD}"/>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6" name="Freeform 14">
            <a:extLst>
              <a:ext uri="{FF2B5EF4-FFF2-40B4-BE49-F238E27FC236}">
                <a16:creationId xmlns:a16="http://schemas.microsoft.com/office/drawing/2014/main" id="{F6326055-DDBA-7800-E5FA-FD9B53D27743}"/>
              </a:ext>
            </a:extLst>
          </p:cNvPr>
          <p:cNvSpPr/>
          <p:nvPr/>
        </p:nvSpPr>
        <p:spPr>
          <a:xfrm>
            <a:off x="1079968" y="3207164"/>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7" name="Freeform 15">
            <a:extLst>
              <a:ext uri="{FF2B5EF4-FFF2-40B4-BE49-F238E27FC236}">
                <a16:creationId xmlns:a16="http://schemas.microsoft.com/office/drawing/2014/main" id="{F92AB88D-A362-2FF8-4B3A-390AF14D6FE8}"/>
              </a:ext>
            </a:extLst>
          </p:cNvPr>
          <p:cNvSpPr/>
          <p:nvPr/>
        </p:nvSpPr>
        <p:spPr>
          <a:xfrm>
            <a:off x="-155611" y="1297232"/>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8" name="Freeform 16">
            <a:extLst>
              <a:ext uri="{FF2B5EF4-FFF2-40B4-BE49-F238E27FC236}">
                <a16:creationId xmlns:a16="http://schemas.microsoft.com/office/drawing/2014/main" id="{081AA014-B2E7-E647-B219-135ED747DB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7</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sp>
        <p:nvSpPr>
          <p:cNvPr id="29" name="Rectangle: Rounded Corners 28"/>
          <p:cNvSpPr/>
          <p:nvPr/>
        </p:nvSpPr>
        <p:spPr>
          <a:xfrm>
            <a:off x="896882" y="846362"/>
            <a:ext cx="7447895" cy="2107268"/>
          </a:xfrm>
          <a:prstGeom prst="roundRect">
            <a:avLst>
              <a:gd name="adj" fmla="val 14826"/>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grpSp>
        <p:nvGrpSpPr>
          <p:cNvPr id="68" name="Group 67"/>
          <p:cNvGrpSpPr/>
          <p:nvPr/>
        </p:nvGrpSpPr>
        <p:grpSpPr>
          <a:xfrm>
            <a:off x="3406604" y="3141117"/>
            <a:ext cx="2466702" cy="660353"/>
            <a:chOff x="4037538" y="4547895"/>
            <a:chExt cx="3288936" cy="880471"/>
          </a:xfrm>
        </p:grpSpPr>
        <p:sp>
          <p:nvSpPr>
            <p:cNvPr id="69"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0"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8" y="4547895"/>
              <a:ext cx="880471" cy="880471"/>
              <a:chOff x="3024040" y="4053992"/>
              <a:chExt cx="880471" cy="880471"/>
            </a:xfrm>
          </p:grpSpPr>
          <p:sp>
            <p:nvSpPr>
              <p:cNvPr id="72"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274432" y="4303974"/>
                <a:ext cx="379686" cy="380506"/>
                <a:chOff x="-2134638" y="3977659"/>
                <a:chExt cx="1406150" cy="1409187"/>
              </a:xfrm>
              <a:solidFill>
                <a:schemeClr val="bg1"/>
              </a:solidFill>
              <a:effectLst/>
            </p:grpSpPr>
            <p:sp>
              <p:nvSpPr>
                <p:cNvPr id="74"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5"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1025276" y="1211340"/>
            <a:ext cx="7251771" cy="1200329"/>
          </a:xfrm>
          <a:prstGeom prst="rect">
            <a:avLst/>
          </a:prstGeom>
          <a:noFill/>
          <a:ln>
            <a:noFill/>
          </a:ln>
        </p:spPr>
        <p:txBody>
          <a:bodyPr wrap="square">
            <a:spAutoFit/>
          </a:bodyPr>
          <a:lstStyle/>
          <a:p>
            <a:pPr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Các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phân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tử</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nhỏ</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kết</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hợp</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với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nhau</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tạo</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nên</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polymer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được</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gọi</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là</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 </a:t>
            </a:r>
            <a:r>
              <a:rPr lang="en-US" sz="3600" b="1" dirty="0" err="1">
                <a:solidFill>
                  <a:srgbClr val="EE4036"/>
                </a:solidFill>
                <a:latin typeface="Times New Roman" panose="02020603050405020304" pitchFamily="18" charset="0"/>
                <a:cs typeface="Times New Roman" panose="02020603050405020304" pitchFamily="18" charset="0"/>
                <a:sym typeface="Times New Roman" panose="02020603050405020304"/>
              </a:rPr>
              <a:t>gì</a:t>
            </a:r>
            <a:r>
              <a:rPr lang="en-US" sz="3600" b="1" dirty="0">
                <a:solidFill>
                  <a:srgbClr val="EE4036"/>
                </a:solidFill>
                <a:latin typeface="Times New Roman" panose="02020603050405020304" pitchFamily="18" charset="0"/>
                <a:cs typeface="Times New Roman" panose="02020603050405020304" pitchFamily="18" charset="0"/>
                <a:sym typeface="Times New Roman" panose="02020603050405020304"/>
              </a:rPr>
              <a:t>?</a:t>
            </a:r>
            <a:endParaRPr lang="vi-VN" sz="1800" b="1" dirty="0">
              <a:solidFill>
                <a:srgbClr val="FF0000"/>
              </a:solidFill>
              <a:latin typeface="Times New Roman" panose="02020603050405020304" pitchFamily="18" charset="0"/>
              <a:cs typeface="Times New Roman" panose="02020603050405020304" pitchFamily="18" charset="0"/>
              <a:sym typeface="Times New Roman" panose="02020603050405020304"/>
            </a:endParaRPr>
          </a:p>
        </p:txBody>
      </p:sp>
      <p:pic>
        <p:nvPicPr>
          <p:cNvPr id="50" name="Picture 49"/>
          <p:cNvPicPr>
            <a:picLocks noChangeAspect="1"/>
          </p:cNvPicPr>
          <p:nvPr/>
        </p:nvPicPr>
        <p:blipFill>
          <a:blip r:embed="rId16"/>
          <a:stretch>
            <a:fillRect/>
          </a:stretch>
        </p:blipFill>
        <p:spPr>
          <a:xfrm>
            <a:off x="3223189" y="-473440"/>
            <a:ext cx="270000" cy="160961"/>
          </a:xfrm>
          <a:prstGeom prst="rect">
            <a:avLst/>
          </a:prstGeom>
        </p:spPr>
      </p:pic>
      <p:pic>
        <p:nvPicPr>
          <p:cNvPr id="51" name="Picture 50"/>
          <p:cNvPicPr>
            <a:picLocks noChangeAspect="1"/>
          </p:cNvPicPr>
          <p:nvPr/>
        </p:nvPicPr>
        <p:blipFill>
          <a:blip r:embed="rId17"/>
          <a:stretch>
            <a:fillRect/>
          </a:stretch>
        </p:blipFill>
        <p:spPr>
          <a:xfrm>
            <a:off x="1517167" y="-510292"/>
            <a:ext cx="270000" cy="160961"/>
          </a:xfrm>
          <a:prstGeom prst="rect">
            <a:avLst/>
          </a:prstGeom>
        </p:spPr>
      </p:pic>
      <p:pic>
        <p:nvPicPr>
          <p:cNvPr id="52" name="Picture 51"/>
          <p:cNvPicPr>
            <a:picLocks noChangeAspect="1"/>
          </p:cNvPicPr>
          <p:nvPr/>
        </p:nvPicPr>
        <p:blipFill>
          <a:blip r:embed="rId18"/>
          <a:stretch>
            <a:fillRect/>
          </a:stretch>
        </p:blipFill>
        <p:spPr>
          <a:xfrm>
            <a:off x="2671803" y="-758170"/>
            <a:ext cx="270000" cy="163556"/>
          </a:xfrm>
          <a:prstGeom prst="rect">
            <a:avLst/>
          </a:prstGeom>
        </p:spPr>
      </p:pic>
      <p:pic>
        <p:nvPicPr>
          <p:cNvPr id="53" name="Picture 52"/>
          <p:cNvPicPr>
            <a:picLocks noChangeAspect="1"/>
          </p:cNvPicPr>
          <p:nvPr/>
        </p:nvPicPr>
        <p:blipFill>
          <a:blip r:embed="rId19"/>
          <a:stretch>
            <a:fillRect/>
          </a:stretch>
        </p:blipFill>
        <p:spPr>
          <a:xfrm>
            <a:off x="3997272" y="-539434"/>
            <a:ext cx="270000" cy="163556"/>
          </a:xfrm>
          <a:prstGeom prst="rect">
            <a:avLst/>
          </a:prstGeom>
        </p:spPr>
      </p:pic>
      <p:pic>
        <p:nvPicPr>
          <p:cNvPr id="54" name="Picture 53"/>
          <p:cNvPicPr>
            <a:picLocks noChangeAspect="1"/>
          </p:cNvPicPr>
          <p:nvPr/>
        </p:nvPicPr>
        <p:blipFill>
          <a:blip r:embed="rId20"/>
          <a:stretch>
            <a:fillRect/>
          </a:stretch>
        </p:blipFill>
        <p:spPr>
          <a:xfrm>
            <a:off x="7613711" y="-487142"/>
            <a:ext cx="270000" cy="160961"/>
          </a:xfrm>
          <a:prstGeom prst="rect">
            <a:avLst/>
          </a:prstGeom>
        </p:spPr>
      </p:pic>
      <p:pic>
        <p:nvPicPr>
          <p:cNvPr id="55" name="Picture 54"/>
          <p:cNvPicPr>
            <a:picLocks noChangeAspect="1"/>
          </p:cNvPicPr>
          <p:nvPr/>
        </p:nvPicPr>
        <p:blipFill>
          <a:blip r:embed="rId21"/>
          <a:stretch>
            <a:fillRect/>
          </a:stretch>
        </p:blipFill>
        <p:spPr>
          <a:xfrm>
            <a:off x="5609151" y="-826005"/>
            <a:ext cx="270000" cy="163556"/>
          </a:xfrm>
          <a:prstGeom prst="rect">
            <a:avLst/>
          </a:prstGeom>
        </p:spPr>
      </p:pic>
      <p:pic>
        <p:nvPicPr>
          <p:cNvPr id="56" name="Picture 55"/>
          <p:cNvPicPr>
            <a:picLocks noChangeAspect="1"/>
          </p:cNvPicPr>
          <p:nvPr/>
        </p:nvPicPr>
        <p:blipFill>
          <a:blip r:embed="rId22"/>
          <a:stretch>
            <a:fillRect/>
          </a:stretch>
        </p:blipFill>
        <p:spPr>
          <a:xfrm>
            <a:off x="6287767" y="-444772"/>
            <a:ext cx="270000" cy="160961"/>
          </a:xfrm>
          <a:prstGeom prst="rect">
            <a:avLst/>
          </a:prstGeom>
        </p:spPr>
      </p:pic>
      <p:pic>
        <p:nvPicPr>
          <p:cNvPr id="57" name="Picture 56"/>
          <p:cNvPicPr>
            <a:picLocks noChangeAspect="1"/>
          </p:cNvPicPr>
          <p:nvPr/>
        </p:nvPicPr>
        <p:blipFill>
          <a:blip r:embed="rId23"/>
          <a:stretch>
            <a:fillRect/>
          </a:stretch>
        </p:blipFill>
        <p:spPr>
          <a:xfrm>
            <a:off x="6869317" y="-476035"/>
            <a:ext cx="270000" cy="163556"/>
          </a:xfrm>
          <a:prstGeom prst="rect">
            <a:avLst/>
          </a:prstGeom>
        </p:spPr>
      </p:pic>
      <p:pic>
        <p:nvPicPr>
          <p:cNvPr id="58" name="Picture 57"/>
          <p:cNvPicPr>
            <a:picLocks noChangeAspect="1"/>
          </p:cNvPicPr>
          <p:nvPr/>
        </p:nvPicPr>
        <p:blipFill>
          <a:blip r:embed="rId24"/>
          <a:stretch>
            <a:fillRect/>
          </a:stretch>
        </p:blipFill>
        <p:spPr>
          <a:xfrm>
            <a:off x="5185774" y="-417147"/>
            <a:ext cx="270000" cy="163556"/>
          </a:xfrm>
          <a:prstGeom prst="rect">
            <a:avLst/>
          </a:prstGeom>
        </p:spPr>
      </p:pic>
      <p:pic>
        <p:nvPicPr>
          <p:cNvPr id="59" name="Picture 58"/>
          <p:cNvPicPr>
            <a:picLocks noChangeAspect="1"/>
          </p:cNvPicPr>
          <p:nvPr/>
        </p:nvPicPr>
        <p:blipFill>
          <a:blip r:embed="rId25"/>
          <a:stretch>
            <a:fillRect/>
          </a:stretch>
        </p:blipFill>
        <p:spPr>
          <a:xfrm>
            <a:off x="2062406" y="-529233"/>
            <a:ext cx="270000" cy="163556"/>
          </a:xfrm>
          <a:prstGeom prst="rect">
            <a:avLst/>
          </a:prstGeom>
        </p:spPr>
      </p:pic>
      <p:pic>
        <p:nvPicPr>
          <p:cNvPr id="60" name="Picture 59"/>
          <p:cNvPicPr>
            <a:picLocks noChangeAspect="1"/>
          </p:cNvPicPr>
          <p:nvPr/>
        </p:nvPicPr>
        <p:blipFill>
          <a:blip r:embed="rId17"/>
          <a:stretch>
            <a:fillRect/>
          </a:stretch>
        </p:blipFill>
        <p:spPr>
          <a:xfrm>
            <a:off x="5154519" y="-640108"/>
            <a:ext cx="270000" cy="160961"/>
          </a:xfrm>
          <a:prstGeom prst="rect">
            <a:avLst/>
          </a:prstGeom>
        </p:spPr>
      </p:pic>
      <p:pic>
        <p:nvPicPr>
          <p:cNvPr id="62" name="Picture 61"/>
          <p:cNvPicPr>
            <a:picLocks noChangeAspect="1"/>
          </p:cNvPicPr>
          <p:nvPr/>
        </p:nvPicPr>
        <p:blipFill>
          <a:blip r:embed="rId18"/>
          <a:stretch>
            <a:fillRect/>
          </a:stretch>
        </p:blipFill>
        <p:spPr>
          <a:xfrm>
            <a:off x="6309155" y="-887986"/>
            <a:ext cx="270000" cy="163556"/>
          </a:xfrm>
          <a:prstGeom prst="rect">
            <a:avLst/>
          </a:prstGeom>
        </p:spPr>
      </p:pic>
      <p:pic>
        <p:nvPicPr>
          <p:cNvPr id="65" name="Picture 64"/>
          <p:cNvPicPr>
            <a:picLocks noChangeAspect="1"/>
          </p:cNvPicPr>
          <p:nvPr/>
        </p:nvPicPr>
        <p:blipFill>
          <a:blip r:embed="rId25"/>
          <a:stretch>
            <a:fillRect/>
          </a:stretch>
        </p:blipFill>
        <p:spPr>
          <a:xfrm>
            <a:off x="5699758" y="-659049"/>
            <a:ext cx="270000" cy="163556"/>
          </a:xfrm>
          <a:prstGeom prst="rect">
            <a:avLst/>
          </a:prstGeom>
        </p:spPr>
      </p:pic>
      <p:pic>
        <p:nvPicPr>
          <p:cNvPr id="66" name="Picture 65"/>
          <p:cNvPicPr>
            <a:picLocks noChangeAspect="1"/>
          </p:cNvPicPr>
          <p:nvPr/>
        </p:nvPicPr>
        <p:blipFill>
          <a:blip r:embed="rId19"/>
          <a:stretch>
            <a:fillRect/>
          </a:stretch>
        </p:blipFill>
        <p:spPr>
          <a:xfrm>
            <a:off x="525251" y="-423583"/>
            <a:ext cx="270000" cy="163556"/>
          </a:xfrm>
          <a:prstGeom prst="rect">
            <a:avLst/>
          </a:prstGeom>
        </p:spPr>
      </p:pic>
      <p:pic>
        <p:nvPicPr>
          <p:cNvPr id="67" name="Picture 66"/>
          <p:cNvPicPr>
            <a:picLocks noChangeAspect="1"/>
          </p:cNvPicPr>
          <p:nvPr/>
        </p:nvPicPr>
        <p:blipFill>
          <a:blip r:embed="rId20"/>
          <a:stretch>
            <a:fillRect/>
          </a:stretch>
        </p:blipFill>
        <p:spPr>
          <a:xfrm>
            <a:off x="1223445" y="-735054"/>
            <a:ext cx="270000" cy="160961"/>
          </a:xfrm>
          <a:prstGeom prst="rect">
            <a:avLst/>
          </a:prstGeom>
        </p:spPr>
      </p:pic>
      <p:pic>
        <p:nvPicPr>
          <p:cNvPr id="76" name="Picture 75"/>
          <p:cNvPicPr>
            <a:picLocks noChangeAspect="1"/>
          </p:cNvPicPr>
          <p:nvPr/>
        </p:nvPicPr>
        <p:blipFill>
          <a:blip r:embed="rId21"/>
          <a:stretch>
            <a:fillRect/>
          </a:stretch>
        </p:blipFill>
        <p:spPr>
          <a:xfrm>
            <a:off x="2137130" y="-710154"/>
            <a:ext cx="270000" cy="163556"/>
          </a:xfrm>
          <a:prstGeom prst="rect">
            <a:avLst/>
          </a:prstGeom>
        </p:spPr>
      </p:pic>
      <p:pic>
        <p:nvPicPr>
          <p:cNvPr id="77" name="Picture 76"/>
          <p:cNvPicPr>
            <a:picLocks noChangeAspect="1"/>
          </p:cNvPicPr>
          <p:nvPr/>
        </p:nvPicPr>
        <p:blipFill>
          <a:blip r:embed="rId17"/>
          <a:stretch>
            <a:fillRect/>
          </a:stretch>
        </p:blipFill>
        <p:spPr>
          <a:xfrm>
            <a:off x="1682498" y="-524257"/>
            <a:ext cx="270000" cy="160961"/>
          </a:xfrm>
          <a:prstGeom prst="rect">
            <a:avLst/>
          </a:prstGeom>
        </p:spPr>
      </p:pic>
      <p:pic>
        <p:nvPicPr>
          <p:cNvPr id="79" name="Picture 78"/>
          <p:cNvPicPr>
            <a:picLocks noChangeAspect="1"/>
          </p:cNvPicPr>
          <p:nvPr/>
        </p:nvPicPr>
        <p:blipFill>
          <a:blip r:embed="rId18"/>
          <a:stretch>
            <a:fillRect/>
          </a:stretch>
        </p:blipFill>
        <p:spPr>
          <a:xfrm>
            <a:off x="2837135" y="-772135"/>
            <a:ext cx="270000" cy="163556"/>
          </a:xfrm>
          <a:prstGeom prst="rect">
            <a:avLst/>
          </a:prstGeom>
        </p:spPr>
      </p:pic>
      <p:pic>
        <p:nvPicPr>
          <p:cNvPr id="80" name="Picture 79"/>
          <p:cNvPicPr>
            <a:picLocks noChangeAspect="1"/>
          </p:cNvPicPr>
          <p:nvPr/>
        </p:nvPicPr>
        <p:blipFill>
          <a:blip r:embed="rId25"/>
          <a:stretch>
            <a:fillRect/>
          </a:stretch>
        </p:blipFill>
        <p:spPr>
          <a:xfrm>
            <a:off x="2227737" y="-543198"/>
            <a:ext cx="270000" cy="163556"/>
          </a:xfrm>
          <a:prstGeom prst="rect">
            <a:avLst/>
          </a:prstGeom>
        </p:spPr>
      </p:pic>
      <p:pic>
        <p:nvPicPr>
          <p:cNvPr id="81" name="Picture 80"/>
          <p:cNvPicPr>
            <a:picLocks noChangeAspect="1"/>
          </p:cNvPicPr>
          <p:nvPr/>
        </p:nvPicPr>
        <p:blipFill>
          <a:blip r:embed="rId18"/>
          <a:stretch>
            <a:fillRect/>
          </a:stretch>
        </p:blipFill>
        <p:spPr>
          <a:xfrm>
            <a:off x="4485830" y="-756958"/>
            <a:ext cx="270000" cy="163556"/>
          </a:xfrm>
          <a:prstGeom prst="rect">
            <a:avLst/>
          </a:prstGeom>
        </p:spPr>
      </p:pic>
      <p:pic>
        <p:nvPicPr>
          <p:cNvPr id="82" name="Picture 81"/>
          <p:cNvPicPr>
            <a:picLocks noChangeAspect="1"/>
          </p:cNvPicPr>
          <p:nvPr/>
        </p:nvPicPr>
        <p:blipFill>
          <a:blip r:embed="rId20"/>
          <a:stretch>
            <a:fillRect/>
          </a:stretch>
        </p:blipFill>
        <p:spPr>
          <a:xfrm>
            <a:off x="3037472" y="-733842"/>
            <a:ext cx="270000" cy="160961"/>
          </a:xfrm>
          <a:prstGeom prst="rect">
            <a:avLst/>
          </a:prstGeom>
        </p:spPr>
      </p:pic>
      <p:pic>
        <p:nvPicPr>
          <p:cNvPr id="83" name="Picture 82"/>
          <p:cNvPicPr>
            <a:picLocks noChangeAspect="1"/>
          </p:cNvPicPr>
          <p:nvPr/>
        </p:nvPicPr>
        <p:blipFill>
          <a:blip r:embed="rId21"/>
          <a:stretch>
            <a:fillRect/>
          </a:stretch>
        </p:blipFill>
        <p:spPr>
          <a:xfrm>
            <a:off x="3951157" y="-708942"/>
            <a:ext cx="270000" cy="163556"/>
          </a:xfrm>
          <a:prstGeom prst="rect">
            <a:avLst/>
          </a:prstGeom>
        </p:spPr>
      </p:pic>
      <p:pic>
        <p:nvPicPr>
          <p:cNvPr id="84" name="Picture 83"/>
          <p:cNvPicPr>
            <a:picLocks noChangeAspect="1"/>
          </p:cNvPicPr>
          <p:nvPr/>
        </p:nvPicPr>
        <p:blipFill>
          <a:blip r:embed="rId18"/>
          <a:stretch>
            <a:fillRect/>
          </a:stretch>
        </p:blipFill>
        <p:spPr>
          <a:xfrm>
            <a:off x="4651161" y="-770923"/>
            <a:ext cx="270000" cy="163556"/>
          </a:xfrm>
          <a:prstGeom prst="rect">
            <a:avLst/>
          </a:prstGeom>
        </p:spPr>
      </p:pic>
      <p:pic>
        <p:nvPicPr>
          <p:cNvPr id="85" name="Picture 84"/>
          <p:cNvPicPr>
            <a:picLocks noChangeAspect="1"/>
          </p:cNvPicPr>
          <p:nvPr/>
        </p:nvPicPr>
        <p:blipFill>
          <a:blip r:embed="rId21"/>
          <a:stretch>
            <a:fillRect/>
          </a:stretch>
        </p:blipFill>
        <p:spPr>
          <a:xfrm>
            <a:off x="3870250" y="-433148"/>
            <a:ext cx="270000" cy="163556"/>
          </a:xfrm>
          <a:prstGeom prst="rect">
            <a:avLst/>
          </a:prstGeom>
        </p:spPr>
      </p:pic>
      <p:pic>
        <p:nvPicPr>
          <p:cNvPr id="86" name="Picture 85"/>
          <p:cNvPicPr>
            <a:picLocks noChangeAspect="1"/>
          </p:cNvPicPr>
          <p:nvPr/>
        </p:nvPicPr>
        <p:blipFill>
          <a:blip r:embed="rId17"/>
          <a:stretch>
            <a:fillRect/>
          </a:stretch>
        </p:blipFill>
        <p:spPr>
          <a:xfrm>
            <a:off x="3415618" y="-247252"/>
            <a:ext cx="270000" cy="160961"/>
          </a:xfrm>
          <a:prstGeom prst="rect">
            <a:avLst/>
          </a:prstGeom>
        </p:spPr>
      </p:pic>
      <p:pic>
        <p:nvPicPr>
          <p:cNvPr id="87" name="Picture 86"/>
          <p:cNvPicPr>
            <a:picLocks noChangeAspect="1"/>
          </p:cNvPicPr>
          <p:nvPr/>
        </p:nvPicPr>
        <p:blipFill>
          <a:blip r:embed="rId18"/>
          <a:stretch>
            <a:fillRect/>
          </a:stretch>
        </p:blipFill>
        <p:spPr>
          <a:xfrm>
            <a:off x="4570254" y="-495129"/>
            <a:ext cx="270000" cy="163556"/>
          </a:xfrm>
          <a:prstGeom prst="rect">
            <a:avLst/>
          </a:prstGeom>
        </p:spPr>
      </p:pic>
      <p:pic>
        <p:nvPicPr>
          <p:cNvPr id="88" name="Picture 87"/>
          <p:cNvPicPr>
            <a:picLocks noChangeAspect="1"/>
          </p:cNvPicPr>
          <p:nvPr/>
        </p:nvPicPr>
        <p:blipFill>
          <a:blip r:embed="rId25"/>
          <a:stretch>
            <a:fillRect/>
          </a:stretch>
        </p:blipFill>
        <p:spPr>
          <a:xfrm>
            <a:off x="3960857" y="-266192"/>
            <a:ext cx="270000" cy="163556"/>
          </a:xfrm>
          <a:prstGeom prst="rect">
            <a:avLst/>
          </a:prstGeom>
        </p:spPr>
      </p:pic>
      <p:pic>
        <p:nvPicPr>
          <p:cNvPr id="89" name="Picture 88"/>
          <p:cNvPicPr>
            <a:picLocks noChangeAspect="1"/>
          </p:cNvPicPr>
          <p:nvPr/>
        </p:nvPicPr>
        <p:blipFill>
          <a:blip r:embed="rId18"/>
          <a:stretch>
            <a:fillRect/>
          </a:stretch>
        </p:blipFill>
        <p:spPr>
          <a:xfrm>
            <a:off x="2746928" y="-364101"/>
            <a:ext cx="270000" cy="163556"/>
          </a:xfrm>
          <a:prstGeom prst="rect">
            <a:avLst/>
          </a:prstGeom>
        </p:spPr>
      </p:pic>
      <p:pic>
        <p:nvPicPr>
          <p:cNvPr id="90" name="Picture 89"/>
          <p:cNvPicPr>
            <a:picLocks noChangeAspect="1"/>
          </p:cNvPicPr>
          <p:nvPr/>
        </p:nvPicPr>
        <p:blipFill>
          <a:blip r:embed="rId18"/>
          <a:stretch>
            <a:fillRect/>
          </a:stretch>
        </p:blipFill>
        <p:spPr>
          <a:xfrm>
            <a:off x="2912260" y="-378066"/>
            <a:ext cx="270000" cy="163556"/>
          </a:xfrm>
          <a:prstGeom prst="rect">
            <a:avLst/>
          </a:prstGeom>
        </p:spPr>
      </p:pic>
      <p:sp>
        <p:nvSpPr>
          <p:cNvPr id="91" name="!!o6d"/>
          <p:cNvSpPr/>
          <p:nvPr/>
        </p:nvSpPr>
        <p:spPr>
          <a:xfrm>
            <a:off x="434128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92" name="!!6d"/>
          <p:cNvSpPr txBox="1"/>
          <p:nvPr/>
        </p:nvSpPr>
        <p:spPr>
          <a:xfrm>
            <a:off x="4463661"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 name="!!o6d">
            <a:extLst>
              <a:ext uri="{FF2B5EF4-FFF2-40B4-BE49-F238E27FC236}">
                <a16:creationId xmlns:a16="http://schemas.microsoft.com/office/drawing/2014/main" id="{4B34EE9A-A391-BD30-5FEE-4D28CE7AE84C}"/>
              </a:ext>
            </a:extLst>
          </p:cNvPr>
          <p:cNvSpPr/>
          <p:nvPr/>
        </p:nvSpPr>
        <p:spPr>
          <a:xfrm>
            <a:off x="354055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3" name="!!6d">
            <a:extLst>
              <a:ext uri="{FF2B5EF4-FFF2-40B4-BE49-F238E27FC236}">
                <a16:creationId xmlns:a16="http://schemas.microsoft.com/office/drawing/2014/main" id="{07F25F99-37A1-FD47-5BD8-68A2DBD506DC}"/>
              </a:ext>
            </a:extLst>
          </p:cNvPr>
          <p:cNvSpPr txBox="1"/>
          <p:nvPr/>
        </p:nvSpPr>
        <p:spPr>
          <a:xfrm>
            <a:off x="3663065" y="4080704"/>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4" name="!!o6d">
            <a:extLst>
              <a:ext uri="{FF2B5EF4-FFF2-40B4-BE49-F238E27FC236}">
                <a16:creationId xmlns:a16="http://schemas.microsoft.com/office/drawing/2014/main" id="{7FE1A1BB-FDE0-13A7-A93D-502EA26A6EAF}"/>
              </a:ext>
            </a:extLst>
          </p:cNvPr>
          <p:cNvSpPr/>
          <p:nvPr/>
        </p:nvSpPr>
        <p:spPr>
          <a:xfrm>
            <a:off x="2764815"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5" name="!!6d">
            <a:extLst>
              <a:ext uri="{FF2B5EF4-FFF2-40B4-BE49-F238E27FC236}">
                <a16:creationId xmlns:a16="http://schemas.microsoft.com/office/drawing/2014/main" id="{E582838C-CC2E-8310-F636-A33EA00DBD53}"/>
              </a:ext>
            </a:extLst>
          </p:cNvPr>
          <p:cNvSpPr txBox="1"/>
          <p:nvPr/>
        </p:nvSpPr>
        <p:spPr>
          <a:xfrm>
            <a:off x="2887193"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6" name="!!o6d">
            <a:extLst>
              <a:ext uri="{FF2B5EF4-FFF2-40B4-BE49-F238E27FC236}">
                <a16:creationId xmlns:a16="http://schemas.microsoft.com/office/drawing/2014/main" id="{20EEB3AA-D832-7BEF-D075-C638F4EDF11C}"/>
              </a:ext>
            </a:extLst>
          </p:cNvPr>
          <p:cNvSpPr/>
          <p:nvPr/>
        </p:nvSpPr>
        <p:spPr>
          <a:xfrm>
            <a:off x="1930713" y="4019565"/>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9" name="!!6d">
            <a:extLst>
              <a:ext uri="{FF2B5EF4-FFF2-40B4-BE49-F238E27FC236}">
                <a16:creationId xmlns:a16="http://schemas.microsoft.com/office/drawing/2014/main" id="{35755E51-5735-AA13-74E5-02006EA827D8}"/>
              </a:ext>
            </a:extLst>
          </p:cNvPr>
          <p:cNvSpPr txBox="1"/>
          <p:nvPr/>
        </p:nvSpPr>
        <p:spPr>
          <a:xfrm>
            <a:off x="2053091" y="4047552"/>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9" name="!!o6d">
            <a:extLst>
              <a:ext uri="{FF2B5EF4-FFF2-40B4-BE49-F238E27FC236}">
                <a16:creationId xmlns:a16="http://schemas.microsoft.com/office/drawing/2014/main" id="{2A270C5C-05D6-1952-6D27-2D121590E93F}"/>
              </a:ext>
            </a:extLst>
          </p:cNvPr>
          <p:cNvSpPr/>
          <p:nvPr/>
        </p:nvSpPr>
        <p:spPr>
          <a:xfrm>
            <a:off x="6751879"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6d">
            <a:extLst>
              <a:ext uri="{FF2B5EF4-FFF2-40B4-BE49-F238E27FC236}">
                <a16:creationId xmlns:a16="http://schemas.microsoft.com/office/drawing/2014/main" id="{CA8E4732-8BEC-899D-B185-A50BB1FA9854}"/>
              </a:ext>
            </a:extLst>
          </p:cNvPr>
          <p:cNvSpPr txBox="1"/>
          <p:nvPr/>
        </p:nvSpPr>
        <p:spPr>
          <a:xfrm>
            <a:off x="6874257" y="405954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1" name="!!o6d">
            <a:extLst>
              <a:ext uri="{FF2B5EF4-FFF2-40B4-BE49-F238E27FC236}">
                <a16:creationId xmlns:a16="http://schemas.microsoft.com/office/drawing/2014/main" id="{DF5C2557-D69F-EFC4-8503-63B56E316752}"/>
              </a:ext>
            </a:extLst>
          </p:cNvPr>
          <p:cNvSpPr/>
          <p:nvPr/>
        </p:nvSpPr>
        <p:spPr>
          <a:xfrm>
            <a:off x="5921967"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2" name="!!6d">
            <a:extLst>
              <a:ext uri="{FF2B5EF4-FFF2-40B4-BE49-F238E27FC236}">
                <a16:creationId xmlns:a16="http://schemas.microsoft.com/office/drawing/2014/main" id="{007FF3E1-4CE8-8918-1535-35CE95E10373}"/>
              </a:ext>
            </a:extLst>
          </p:cNvPr>
          <p:cNvSpPr txBox="1"/>
          <p:nvPr/>
        </p:nvSpPr>
        <p:spPr>
          <a:xfrm>
            <a:off x="6044479" y="4092695"/>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3" name="!!o6d">
            <a:extLst>
              <a:ext uri="{FF2B5EF4-FFF2-40B4-BE49-F238E27FC236}">
                <a16:creationId xmlns:a16="http://schemas.microsoft.com/office/drawing/2014/main" id="{44C412AB-6CEB-35CB-E5B5-B5F8673550E2}"/>
              </a:ext>
            </a:extLst>
          </p:cNvPr>
          <p:cNvSpPr/>
          <p:nvPr/>
        </p:nvSpPr>
        <p:spPr>
          <a:xfrm>
            <a:off x="5131638" y="4031556"/>
            <a:ext cx="755524" cy="753636"/>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4" name="!!6d">
            <a:extLst>
              <a:ext uri="{FF2B5EF4-FFF2-40B4-BE49-F238E27FC236}">
                <a16:creationId xmlns:a16="http://schemas.microsoft.com/office/drawing/2014/main" id="{6EA966AA-E77F-6322-835C-250D595B92DE}"/>
              </a:ext>
            </a:extLst>
          </p:cNvPr>
          <p:cNvSpPr txBox="1"/>
          <p:nvPr/>
        </p:nvSpPr>
        <p:spPr>
          <a:xfrm>
            <a:off x="5254016" y="405954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Tree>
    <p:extLst>
      <p:ext uri="{BB962C8B-B14F-4D97-AF65-F5344CB8AC3E}">
        <p14:creationId xmlns:p14="http://schemas.microsoft.com/office/powerpoint/2010/main" val="10973797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2"/>
                                        </p:tgtEl>
                                        <p:attrNameLst>
                                          <p:attrName>style.visibility</p:attrName>
                                        </p:attrNameLst>
                                      </p:cBhvr>
                                      <p:to>
                                        <p:strVal val="visible"/>
                                      </p:to>
                                    </p:set>
                                    <p:animEffect transition="in" filter="fade">
                                      <p:cBhvr>
                                        <p:cTn id="7" dur="500"/>
                                        <p:tgtEl>
                                          <p:spTgt spid="92"/>
                                        </p:tgtEl>
                                      </p:cBhvr>
                                    </p:animEffect>
                                  </p:childTnLst>
                                </p:cTn>
                              </p:par>
                              <p:par>
                                <p:cTn id="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9" dur="2000" fill="hold"/>
                                        <p:tgtEl>
                                          <p:spTgt spid="51"/>
                                        </p:tgtEl>
                                        <p:attrNameLst>
                                          <p:attrName>ppt_x</p:attrName>
                                          <p:attrName>ppt_y</p:attrName>
                                        </p:attrNameLst>
                                      </p:cBhvr>
                                    </p:animMotion>
                                  </p:childTnLst>
                                </p:cTn>
                              </p:par>
                              <p:par>
                                <p:cTn id="1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11" dur="2000" fill="hold"/>
                                        <p:tgtEl>
                                          <p:spTgt spid="59"/>
                                        </p:tgtEl>
                                        <p:attrNameLst>
                                          <p:attrName>ppt_x</p:attrName>
                                          <p:attrName>ppt_y</p:attrName>
                                        </p:attrNameLst>
                                      </p:cBhvr>
                                    </p:animMotion>
                                  </p:childTnLst>
                                </p:cTn>
                              </p:par>
                              <p:par>
                                <p:cTn id="1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13" dur="2000" fill="hold"/>
                                        <p:tgtEl>
                                          <p:spTgt spid="52"/>
                                        </p:tgtEl>
                                        <p:attrNameLst>
                                          <p:attrName>ppt_x</p:attrName>
                                          <p:attrName>ppt_y</p:attrName>
                                        </p:attrNameLst>
                                      </p:cBhvr>
                                    </p:animMotion>
                                  </p:childTnLst>
                                </p:cTn>
                              </p:par>
                              <p:par>
                                <p:cTn id="14"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15" dur="2000" fill="hold"/>
                                        <p:tgtEl>
                                          <p:spTgt spid="50"/>
                                        </p:tgtEl>
                                        <p:attrNameLst>
                                          <p:attrName>ppt_x</p:attrName>
                                          <p:attrName>ppt_y</p:attrName>
                                        </p:attrNameLst>
                                      </p:cBhvr>
                                    </p:animMotion>
                                  </p:childTnLst>
                                </p:cTn>
                              </p:par>
                              <p:par>
                                <p:cTn id="16"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17" dur="2000" fill="hold"/>
                                        <p:tgtEl>
                                          <p:spTgt spid="53"/>
                                        </p:tgtEl>
                                        <p:attrNameLst>
                                          <p:attrName>ppt_x</p:attrName>
                                          <p:attrName>ppt_y</p:attrName>
                                        </p:attrNameLst>
                                      </p:cBhvr>
                                    </p:animMotion>
                                  </p:childTnLst>
                                </p:cTn>
                              </p:par>
                              <p:par>
                                <p:cTn id="18"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19" dur="2000" fill="hold"/>
                                        <p:tgtEl>
                                          <p:spTgt spid="54"/>
                                        </p:tgtEl>
                                        <p:attrNameLst>
                                          <p:attrName>ppt_x</p:attrName>
                                          <p:attrName>ppt_y</p:attrName>
                                        </p:attrNameLst>
                                      </p:cBhvr>
                                      <p:rCtr x="-4792" y="65810"/>
                                    </p:animMotion>
                                  </p:childTnLst>
                                </p:cTn>
                              </p:par>
                              <p:par>
                                <p:cTn id="20"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21" dur="2000" fill="hold"/>
                                        <p:tgtEl>
                                          <p:spTgt spid="58"/>
                                        </p:tgtEl>
                                        <p:attrNameLst>
                                          <p:attrName>ppt_x</p:attrName>
                                          <p:attrName>ppt_y</p:attrName>
                                        </p:attrNameLst>
                                      </p:cBhvr>
                                    </p:animMotion>
                                  </p:childTnLst>
                                </p:cTn>
                              </p:par>
                              <p:par>
                                <p:cTn id="2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23" dur="2000" fill="hold"/>
                                        <p:tgtEl>
                                          <p:spTgt spid="55"/>
                                        </p:tgtEl>
                                        <p:attrNameLst>
                                          <p:attrName>ppt_x</p:attrName>
                                          <p:attrName>ppt_y</p:attrName>
                                        </p:attrNameLst>
                                      </p:cBhvr>
                                    </p:animMotion>
                                  </p:childTnLst>
                                </p:cTn>
                              </p:par>
                              <p:par>
                                <p:cTn id="24"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25" dur="2000" fill="hold"/>
                                        <p:tgtEl>
                                          <p:spTgt spid="56"/>
                                        </p:tgtEl>
                                        <p:attrNameLst>
                                          <p:attrName>ppt_x</p:attrName>
                                          <p:attrName>ppt_y</p:attrName>
                                        </p:attrNameLst>
                                      </p:cBhvr>
                                    </p:animMotion>
                                  </p:childTnLst>
                                </p:cTn>
                              </p:par>
                              <p:par>
                                <p:cTn id="26"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27" dur="2000" fill="hold"/>
                                        <p:tgtEl>
                                          <p:spTgt spid="57"/>
                                        </p:tgtEl>
                                        <p:attrNameLst>
                                          <p:attrName>ppt_x</p:attrName>
                                          <p:attrName>ppt_y</p:attrName>
                                        </p:attrNameLst>
                                      </p:cBhvr>
                                    </p:animMotion>
                                  </p:childTnLst>
                                </p:cTn>
                              </p:par>
                              <p:par>
                                <p:cTn id="2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9" dur="2000" fill="hold"/>
                                        <p:tgtEl>
                                          <p:spTgt spid="60"/>
                                        </p:tgtEl>
                                        <p:attrNameLst>
                                          <p:attrName>ppt_x</p:attrName>
                                          <p:attrName>ppt_y</p:attrName>
                                        </p:attrNameLst>
                                      </p:cBhvr>
                                    </p:animMotion>
                                  </p:childTnLst>
                                </p:cTn>
                              </p:par>
                              <p:par>
                                <p:cTn id="3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31" dur="2000" fill="hold"/>
                                        <p:tgtEl>
                                          <p:spTgt spid="65"/>
                                        </p:tgtEl>
                                        <p:attrNameLst>
                                          <p:attrName>ppt_x</p:attrName>
                                          <p:attrName>ppt_y</p:attrName>
                                        </p:attrNameLst>
                                      </p:cBhvr>
                                    </p:animMotion>
                                  </p:childTnLst>
                                </p:cTn>
                              </p:par>
                              <p:par>
                                <p:cTn id="3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3" dur="2000" fill="hold"/>
                                        <p:tgtEl>
                                          <p:spTgt spid="62"/>
                                        </p:tgtEl>
                                        <p:attrNameLst>
                                          <p:attrName>ppt_x</p:attrName>
                                          <p:attrName>ppt_y</p:attrName>
                                        </p:attrNameLst>
                                      </p:cBhvr>
                                    </p:animMotion>
                                  </p:childTnLst>
                                </p:cTn>
                              </p:par>
                              <p:par>
                                <p:cTn id="34"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35" dur="2000" fill="hold"/>
                                        <p:tgtEl>
                                          <p:spTgt spid="66"/>
                                        </p:tgtEl>
                                        <p:attrNameLst>
                                          <p:attrName>ppt_x</p:attrName>
                                          <p:attrName>ppt_y</p:attrName>
                                        </p:attrNameLst>
                                      </p:cBhvr>
                                      <p:rCtr x="18750" y="58287"/>
                                    </p:animMotion>
                                  </p:childTnLst>
                                </p:cTn>
                              </p:par>
                              <p:par>
                                <p:cTn id="3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37" dur="2000" fill="hold"/>
                                        <p:tgtEl>
                                          <p:spTgt spid="67"/>
                                        </p:tgtEl>
                                        <p:attrNameLst>
                                          <p:attrName>ppt_x</p:attrName>
                                          <p:attrName>ppt_y</p:attrName>
                                        </p:attrNameLst>
                                      </p:cBhvr>
                                    </p:animMotion>
                                  </p:childTnLst>
                                </p:cTn>
                              </p:par>
                              <p:par>
                                <p:cTn id="3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9" dur="2000" fill="hold"/>
                                        <p:tgtEl>
                                          <p:spTgt spid="76"/>
                                        </p:tgtEl>
                                        <p:attrNameLst>
                                          <p:attrName>ppt_x</p:attrName>
                                          <p:attrName>ppt_y</p:attrName>
                                        </p:attrNameLst>
                                      </p:cBhvr>
                                    </p:animMotion>
                                  </p:child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000" fill="hold"/>
                                        <p:tgtEl>
                                          <p:spTgt spid="77"/>
                                        </p:tgtEl>
                                        <p:attrNameLst>
                                          <p:attrName>ppt_x</p:attrName>
                                          <p:attrName>ppt_y</p:attrName>
                                        </p:attrNameLst>
                                      </p:cBhvr>
                                    </p:animMotion>
                                  </p:child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000" fill="hold"/>
                                        <p:tgtEl>
                                          <p:spTgt spid="80"/>
                                        </p:tgtEl>
                                        <p:attrNameLst>
                                          <p:attrName>ppt_x</p:attrName>
                                          <p:attrName>ppt_y</p:attrName>
                                        </p:attrNameLst>
                                      </p:cBhvr>
                                    </p:animMotion>
                                  </p:child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000" fill="hold"/>
                                        <p:tgtEl>
                                          <p:spTgt spid="79"/>
                                        </p:tgtEl>
                                        <p:attrNameLst>
                                          <p:attrName>ppt_x</p:attrName>
                                          <p:attrName>ppt_y</p:attrName>
                                        </p:attrNameLst>
                                      </p:cBhvr>
                                    </p:animMotion>
                                  </p:childTnLst>
                                </p:cTn>
                              </p:par>
                              <p:par>
                                <p:cTn id="4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7" dur="2000" fill="hold"/>
                                        <p:tgtEl>
                                          <p:spTgt spid="81"/>
                                        </p:tgtEl>
                                        <p:attrNameLst>
                                          <p:attrName>ppt_x</p:attrName>
                                          <p:attrName>ppt_y</p:attrName>
                                        </p:attrNameLst>
                                      </p:cBhvr>
                                    </p:animMotion>
                                  </p:child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000" fill="hold"/>
                                        <p:tgtEl>
                                          <p:spTgt spid="82"/>
                                        </p:tgtEl>
                                        <p:attrNameLst>
                                          <p:attrName>ppt_x</p:attrName>
                                          <p:attrName>ppt_y</p:attrName>
                                        </p:attrNameLst>
                                      </p:cBhvr>
                                    </p:animMotion>
                                  </p:child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000" fill="hold"/>
                                        <p:tgtEl>
                                          <p:spTgt spid="83"/>
                                        </p:tgtEl>
                                        <p:attrNameLst>
                                          <p:attrName>ppt_x</p:attrName>
                                          <p:attrName>ppt_y</p:attrName>
                                        </p:attrNameLst>
                                      </p:cBhvr>
                                    </p:animMotion>
                                  </p:childTnLst>
                                </p:cTn>
                              </p:par>
                              <p:par>
                                <p:cTn id="5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3" dur="2000" fill="hold"/>
                                        <p:tgtEl>
                                          <p:spTgt spid="84"/>
                                        </p:tgtEl>
                                        <p:attrNameLst>
                                          <p:attrName>ppt_x</p:attrName>
                                          <p:attrName>ppt_y</p:attrName>
                                        </p:attrNameLst>
                                      </p:cBhvr>
                                    </p:animMotion>
                                  </p:childTnLst>
                                </p:cTn>
                              </p:par>
                              <p:par>
                                <p:cTn id="5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5" dur="2000" fill="hold"/>
                                        <p:tgtEl>
                                          <p:spTgt spid="85"/>
                                        </p:tgtEl>
                                        <p:attrNameLst>
                                          <p:attrName>ppt_x</p:attrName>
                                          <p:attrName>ppt_y</p:attrName>
                                        </p:attrNameLst>
                                      </p:cBhvr>
                                    </p:animMotion>
                                  </p:childTnLst>
                                </p:cTn>
                              </p:par>
                              <p:par>
                                <p:cTn id="5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7" dur="2000" fill="hold"/>
                                        <p:tgtEl>
                                          <p:spTgt spid="86"/>
                                        </p:tgtEl>
                                        <p:attrNameLst>
                                          <p:attrName>ppt_x</p:attrName>
                                          <p:attrName>ppt_y</p:attrName>
                                        </p:attrNameLst>
                                      </p:cBhvr>
                                    </p:animMotion>
                                  </p:childTnLst>
                                </p:cTn>
                              </p:par>
                              <p:par>
                                <p:cTn id="5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9" dur="2000" fill="hold"/>
                                        <p:tgtEl>
                                          <p:spTgt spid="88"/>
                                        </p:tgtEl>
                                        <p:attrNameLst>
                                          <p:attrName>ppt_x</p:attrName>
                                          <p:attrName>ppt_y</p:attrName>
                                        </p:attrNameLst>
                                      </p:cBhvr>
                                    </p:animMotion>
                                  </p:childTnLst>
                                </p:cTn>
                              </p:par>
                              <p:par>
                                <p:cTn id="6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1" dur="2000" fill="hold"/>
                                        <p:tgtEl>
                                          <p:spTgt spid="87"/>
                                        </p:tgtEl>
                                        <p:attrNameLst>
                                          <p:attrName>ppt_x</p:attrName>
                                          <p:attrName>ppt_y</p:attrName>
                                        </p:attrNameLst>
                                      </p:cBhvr>
                                    </p:animMotion>
                                  </p:child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89"/>
                                        </p:tgtEl>
                                        <p:attrNameLst>
                                          <p:attrName>ppt_x</p:attrName>
                                          <p:attrName>ppt_y</p:attrName>
                                        </p:attrNameLst>
                                      </p:cBhvr>
                                    </p:animMotion>
                                  </p:child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90"/>
                                        </p:tgtEl>
                                        <p:attrNameLst>
                                          <p:attrName>ppt_x</p:attrName>
                                          <p:attrName>ppt_y</p:attrName>
                                        </p:attrNameLst>
                                      </p:cBhvr>
                                    </p:animMotion>
                                  </p:childTnLst>
                                </p:cTn>
                              </p:par>
                              <p:par>
                                <p:cTn id="66" presetID="10" presetClass="entr" presetSubtype="0" fill="hold" grpId="0" nodeType="withEffect">
                                  <p:stCondLst>
                                    <p:cond delay="0"/>
                                  </p:stCondLst>
                                  <p:childTnLst>
                                    <p:set>
                                      <p:cBhvr>
                                        <p:cTn id="67" dur="1" fill="hold">
                                          <p:stCondLst>
                                            <p:cond delay="0"/>
                                          </p:stCondLst>
                                        </p:cTn>
                                        <p:tgtEl>
                                          <p:spTgt spid="9"/>
                                        </p:tgtEl>
                                        <p:attrNameLst>
                                          <p:attrName>style.visibility</p:attrName>
                                        </p:attrNameLst>
                                      </p:cBhvr>
                                      <p:to>
                                        <p:strVal val="visible"/>
                                      </p:to>
                                    </p:set>
                                    <p:animEffect transition="in" filter="fade">
                                      <p:cBhvr>
                                        <p:cTn id="68" dur="500"/>
                                        <p:tgtEl>
                                          <p:spTgt spid="9"/>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
                                        </p:tgtEl>
                                        <p:attrNameLst>
                                          <p:attrName>style.visibility</p:attrName>
                                        </p:attrNameLst>
                                      </p:cBhvr>
                                      <p:to>
                                        <p:strVal val="visible"/>
                                      </p:to>
                                    </p:set>
                                    <p:animEffect transition="in" filter="fade">
                                      <p:cBhvr>
                                        <p:cTn id="71" dur="500"/>
                                        <p:tgtEl>
                                          <p:spTgt spid="5"/>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3"/>
                                        </p:tgtEl>
                                        <p:attrNameLst>
                                          <p:attrName>style.visibility</p:attrName>
                                        </p:attrNameLst>
                                      </p:cBhvr>
                                      <p:to>
                                        <p:strVal val="visible"/>
                                      </p:to>
                                    </p:set>
                                    <p:animEffect transition="in" filter="fade">
                                      <p:cBhvr>
                                        <p:cTn id="74" dur="500"/>
                                        <p:tgtEl>
                                          <p:spTgt spid="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fade">
                                      <p:cBhvr>
                                        <p:cTn id="77" dur="500"/>
                                        <p:tgtEl>
                                          <p:spTgt spid="20"/>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4"/>
                                        </p:tgtEl>
                                        <p:attrNameLst>
                                          <p:attrName>style.visibility</p:attrName>
                                        </p:attrNameLst>
                                      </p:cBhvr>
                                      <p:to>
                                        <p:strVal val="visible"/>
                                      </p:to>
                                    </p:set>
                                    <p:animEffect transition="in" filter="fade">
                                      <p:cBhvr>
                                        <p:cTn id="80" dur="500"/>
                                        <p:tgtEl>
                                          <p:spTgt spid="24"/>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3" grpId="0"/>
      <p:bldP spid="5" grpId="0"/>
      <p:bldP spid="9" grpId="0"/>
      <p:bldP spid="20" grpId="0"/>
      <p:bldP spid="22" grpId="0"/>
      <p:bldP spid="2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195CFFC-EB30-2B62-D9F7-D906F941DD72}"/>
              </a:ext>
            </a:extLst>
          </p:cNvPr>
          <p:cNvSpPr/>
          <p:nvPr/>
        </p:nvSpPr>
        <p:spPr>
          <a:xfrm>
            <a:off x="175098" y="102140"/>
            <a:ext cx="8784077" cy="2300744"/>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100">
              <a:latin typeface="Times New Roman" panose="02020603050405020304" pitchFamily="18" charset="0"/>
              <a:cs typeface="Times New Roman" panose="02020603050405020304" pitchFamily="18" charset="0"/>
            </a:endParaRPr>
          </a:p>
        </p:txBody>
      </p:sp>
      <p:pic>
        <p:nvPicPr>
          <p:cNvPr id="1026" name="Picture 2" descr="Tìm hiểu về chất liệu nhựa Polymer cao cấp">
            <a:extLst>
              <a:ext uri="{FF2B5EF4-FFF2-40B4-BE49-F238E27FC236}">
                <a16:creationId xmlns:a16="http://schemas.microsoft.com/office/drawing/2014/main" id="{72B7A04D-358A-C546-A2EF-70268C82A1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3324" y="2503732"/>
            <a:ext cx="4255851" cy="252174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18010C9-F627-E27B-5A94-6C0B907182FE}"/>
              </a:ext>
            </a:extLst>
          </p:cNvPr>
          <p:cNvSpPr txBox="1"/>
          <p:nvPr/>
        </p:nvSpPr>
        <p:spPr>
          <a:xfrm>
            <a:off x="305965" y="211022"/>
            <a:ext cx="8492703" cy="2246769"/>
          </a:xfrm>
          <a:prstGeom prst="rect">
            <a:avLst/>
          </a:prstGeom>
          <a:noFill/>
          <a:ln>
            <a:noFill/>
          </a:ln>
        </p:spPr>
        <p:txBody>
          <a:bodyPr wrap="square">
            <a:spAutoFit/>
          </a:bodyPr>
          <a:lstStyle/>
          <a:p>
            <a:pPr algn="just" defTabSz="482186">
              <a:spcAft>
                <a:spcPts val="356"/>
              </a:spcAft>
            </a:pP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là khái niệm được dùng cho các hợp chất cao phân tử (hợp chất có khối lượng phân tử lớn và trong cấu trúc của chúng có sự lặp đi lặp lại nhiều lần những mắt xích cơ bản).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được sử dụng phổ biến trong thực tế với tên gọi là nhựa, nhưng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bao gồm 2 lớp chính là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thiên nhiên và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nhân tạo. Các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hữu cơ như </a:t>
            </a:r>
            <a:r>
              <a:rPr lang="vi-VN" sz="2000" b="1" dirty="0" err="1">
                <a:solidFill>
                  <a:srgbClr val="333333"/>
                </a:solidFill>
                <a:latin typeface="Times New Roman" panose="02020603050405020304" pitchFamily="18" charset="0"/>
                <a:cs typeface="Times New Roman" panose="02020603050405020304" pitchFamily="18" charset="0"/>
              </a:rPr>
              <a:t>protein</a:t>
            </a:r>
            <a:r>
              <a:rPr lang="vi-VN" sz="2000" b="1" dirty="0">
                <a:solidFill>
                  <a:srgbClr val="333333"/>
                </a:solidFill>
                <a:latin typeface="Times New Roman" panose="02020603050405020304" pitchFamily="18" charset="0"/>
                <a:cs typeface="Times New Roman" panose="02020603050405020304" pitchFamily="18" charset="0"/>
              </a:rPr>
              <a:t> (ví dụ như tóc, da, và một phần của xương) và </a:t>
            </a:r>
            <a:r>
              <a:rPr lang="vi-VN" sz="2000" b="1" dirty="0" err="1">
                <a:solidFill>
                  <a:srgbClr val="333333"/>
                </a:solidFill>
                <a:latin typeface="Times New Roman" panose="02020603050405020304" pitchFamily="18" charset="0"/>
                <a:cs typeface="Times New Roman" panose="02020603050405020304" pitchFamily="18" charset="0"/>
              </a:rPr>
              <a:t>acid</a:t>
            </a:r>
            <a:r>
              <a:rPr lang="vi-VN" sz="2000" b="1" dirty="0">
                <a:solidFill>
                  <a:srgbClr val="333333"/>
                </a:solidFill>
                <a:latin typeface="Times New Roman" panose="02020603050405020304" pitchFamily="18" charset="0"/>
                <a:cs typeface="Times New Roman" panose="02020603050405020304" pitchFamily="18" charset="0"/>
              </a:rPr>
              <a:t> </a:t>
            </a:r>
            <a:r>
              <a:rPr lang="vi-VN" sz="2000" b="1" dirty="0" err="1">
                <a:solidFill>
                  <a:srgbClr val="333333"/>
                </a:solidFill>
                <a:latin typeface="Times New Roman" panose="02020603050405020304" pitchFamily="18" charset="0"/>
                <a:cs typeface="Times New Roman" panose="02020603050405020304" pitchFamily="18" charset="0"/>
              </a:rPr>
              <a:t>nucleic</a:t>
            </a:r>
            <a:r>
              <a:rPr lang="vi-VN" sz="2000" b="1" dirty="0">
                <a:solidFill>
                  <a:srgbClr val="333333"/>
                </a:solidFill>
                <a:latin typeface="Times New Roman" panose="02020603050405020304" pitchFamily="18" charset="0"/>
                <a:cs typeface="Times New Roman" panose="02020603050405020304" pitchFamily="18" charset="0"/>
              </a:rPr>
              <a:t> đóng vai trò chủ yếu trong quá trình tổng hợp </a:t>
            </a:r>
            <a:r>
              <a:rPr lang="vi-VN" sz="2000" b="1" dirty="0" err="1">
                <a:solidFill>
                  <a:srgbClr val="333333"/>
                </a:solidFill>
                <a:latin typeface="Times New Roman" panose="02020603050405020304" pitchFamily="18" charset="0"/>
                <a:cs typeface="Times New Roman" panose="02020603050405020304" pitchFamily="18" charset="0"/>
              </a:rPr>
              <a:t>polymer</a:t>
            </a:r>
            <a:r>
              <a:rPr lang="vi-VN" sz="2000" b="1" dirty="0">
                <a:solidFill>
                  <a:srgbClr val="333333"/>
                </a:solidFill>
                <a:latin typeface="Times New Roman" panose="02020603050405020304" pitchFamily="18" charset="0"/>
                <a:cs typeface="Times New Roman" panose="02020603050405020304" pitchFamily="18" charset="0"/>
              </a:rPr>
              <a:t> hữu cơ.</a:t>
            </a:r>
          </a:p>
        </p:txBody>
      </p:sp>
      <p:pic>
        <p:nvPicPr>
          <p:cNvPr id="1028" name="Picture 4" descr="Polymer là gì? Đặc điểm và tính chất của Polymer">
            <a:extLst>
              <a:ext uri="{FF2B5EF4-FFF2-40B4-BE49-F238E27FC236}">
                <a16:creationId xmlns:a16="http://schemas.microsoft.com/office/drawing/2014/main" id="{45857209-D24B-B466-D120-122BF8641A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5965" y="2512699"/>
            <a:ext cx="4397359" cy="2512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02916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5163" name="Rectangle 5162">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pic>
        <p:nvPicPr>
          <p:cNvPr id="5126" name="Picture 6" descr="30 best Employee Rewards and Recognition slogans that really work">
            <a:extLst>
              <a:ext uri="{FF2B5EF4-FFF2-40B4-BE49-F238E27FC236}">
                <a16:creationId xmlns:a16="http://schemas.microsoft.com/office/drawing/2014/main" id="{A894BCFA-F184-D2A1-1D76-281D59F7CB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28" t="9091" r="4963"/>
          <a:stretch/>
        </p:blipFill>
        <p:spPr bwMode="auto">
          <a:xfrm>
            <a:off x="15" y="7"/>
            <a:ext cx="9143986" cy="5143493"/>
          </a:xfrm>
          <a:prstGeom prst="rect">
            <a:avLst/>
          </a:prstGeom>
          <a:noFill/>
          <a:extLst>
            <a:ext uri="{909E8E84-426E-40DD-AFC4-6F175D3DCCD1}">
              <a14:hiddenFill xmlns:a14="http://schemas.microsoft.com/office/drawing/2010/main">
                <a:solidFill>
                  <a:srgbClr val="FFFFFF"/>
                </a:solidFill>
              </a14:hiddenFill>
            </a:ext>
          </a:extLst>
        </p:spPr>
      </p:pic>
      <p:sp>
        <p:nvSpPr>
          <p:cNvPr id="5165" name="Rectangle 5164">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849899" y="-1143383"/>
            <a:ext cx="3444203" cy="9144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5" name="TextBox 4">
            <a:extLst>
              <a:ext uri="{FF2B5EF4-FFF2-40B4-BE49-F238E27FC236}">
                <a16:creationId xmlns:a16="http://schemas.microsoft.com/office/drawing/2014/main" id="{30C6599F-A28D-E480-C33C-14002DEC73EA}"/>
              </a:ext>
            </a:extLst>
          </p:cNvPr>
          <p:cNvSpPr txBox="1"/>
          <p:nvPr/>
        </p:nvSpPr>
        <p:spPr>
          <a:xfrm>
            <a:off x="303414" y="2318946"/>
            <a:ext cx="8765171" cy="1790700"/>
          </a:xfrm>
          <a:prstGeom prst="rect">
            <a:avLst/>
          </a:prstGeom>
        </p:spPr>
        <p:txBody>
          <a:bodyPr vert="horz" lIns="68580" tIns="34290" rIns="68580" bIns="34290" rtlCol="0" anchor="b">
            <a:normAutofit/>
          </a:bodyPr>
          <a:lstStyle/>
          <a:p>
            <a:pPr>
              <a:lnSpc>
                <a:spcPct val="90000"/>
              </a:lnSpc>
              <a:spcBef>
                <a:spcPct val="0"/>
              </a:spcBef>
              <a:spcAft>
                <a:spcPts val="450"/>
              </a:spcAft>
            </a:pPr>
            <a:r>
              <a:rPr lang="en-US" sz="4400" b="1">
                <a:solidFill>
                  <a:schemeClr val="accent1"/>
                </a:solidFill>
                <a:latin typeface="Times New Roman" panose="02020603050405020304" pitchFamily="18" charset="0"/>
                <a:ea typeface="+mj-ea"/>
                <a:cs typeface="Times New Roman" panose="02020603050405020304" pitchFamily="18" charset="0"/>
              </a:rPr>
              <a:t>TỔNG KẾT VÀ TRAO THƯỞNG</a:t>
            </a:r>
          </a:p>
        </p:txBody>
      </p:sp>
      <p:sp>
        <p:nvSpPr>
          <p:cNvPr id="5167" name="Rectangle: Rounded Corners 5166">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181279"/>
            <a:ext cx="7339423" cy="51435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Tree>
    <p:extLst>
      <p:ext uri="{BB962C8B-B14F-4D97-AF65-F5344CB8AC3E}">
        <p14:creationId xmlns:p14="http://schemas.microsoft.com/office/powerpoint/2010/main" val="3268131841"/>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59"/>
        <p:cNvGrpSpPr/>
        <p:nvPr/>
      </p:nvGrpSpPr>
      <p:grpSpPr>
        <a:xfrm>
          <a:off x="0" y="0"/>
          <a:ext cx="0" cy="0"/>
          <a:chOff x="0" y="0"/>
          <a:chExt cx="0" cy="0"/>
        </a:xfrm>
      </p:grpSpPr>
      <p:sp>
        <p:nvSpPr>
          <p:cNvPr id="560" name="Google Shape;560;p52"/>
          <p:cNvSpPr txBox="1">
            <a:spLocks noGrp="1"/>
          </p:cNvSpPr>
          <p:nvPr>
            <p:ph type="title"/>
          </p:nvPr>
        </p:nvSpPr>
        <p:spPr>
          <a:xfrm>
            <a:off x="612227" y="1782285"/>
            <a:ext cx="8005314" cy="1851723"/>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t" anchorCtr="0">
            <a:noAutofit/>
          </a:bodyPr>
          <a:lstStyle/>
          <a:p>
            <a:pPr marL="0" lvl="0" indent="0" algn="ctr" rtl="0">
              <a:spcBef>
                <a:spcPts val="0"/>
              </a:spcBef>
              <a:spcAft>
                <a:spcPts val="0"/>
              </a:spcAft>
              <a:buNone/>
            </a:pPr>
            <a:r>
              <a:rPr lang="en-US" b="1" dirty="0">
                <a:latin typeface="Times New Roman" panose="02020603050405020304" pitchFamily="18" charset="0"/>
                <a:cs typeface="Times New Roman" panose="02020603050405020304" pitchFamily="18" charset="0"/>
              </a:rPr>
              <a:t>C</a:t>
            </a:r>
            <a:r>
              <a:rPr lang="en" b="1" dirty="0">
                <a:latin typeface="Times New Roman" panose="02020603050405020304" pitchFamily="18" charset="0"/>
                <a:cs typeface="Times New Roman" panose="02020603050405020304" pitchFamily="18" charset="0"/>
              </a:rPr>
              <a:t>hủ </a:t>
            </a:r>
            <a:r>
              <a:rPr lang="en" b="1">
                <a:latin typeface="Times New Roman" panose="02020603050405020304" pitchFamily="18" charset="0"/>
                <a:cs typeface="Times New Roman" panose="02020603050405020304" pitchFamily="18" charset="0"/>
              </a:rPr>
              <a:t>đề X: </a:t>
            </a:r>
            <a:br>
              <a:rPr lang="en" b="1" dirty="0">
                <a:latin typeface="Times New Roman" panose="02020603050405020304" pitchFamily="18" charset="0"/>
                <a:cs typeface="Times New Roman" panose="02020603050405020304" pitchFamily="18" charset="0"/>
              </a:rPr>
            </a:br>
            <a:r>
              <a:rPr lang="en" b="1" dirty="0">
                <a:latin typeface="Times New Roman" panose="02020603050405020304" pitchFamily="18" charset="0"/>
                <a:cs typeface="Times New Roman" panose="02020603050405020304" pitchFamily="18" charset="0"/>
              </a:rPr>
              <a:t>KHAI THÁC TÀI NGUYÊN TỪ VỎ TRÁI ĐẤT</a:t>
            </a:r>
            <a:endParaRPr b="1" dirty="0">
              <a:latin typeface="Times New Roman" panose="02020603050405020304" pitchFamily="18" charset="0"/>
              <a:cs typeface="Times New Roman" panose="02020603050405020304" pitchFamily="18" charset="0"/>
            </a:endParaRPr>
          </a:p>
        </p:txBody>
      </p:sp>
      <p:pic>
        <p:nvPicPr>
          <p:cNvPr id="561" name="Google Shape;561;p52"/>
          <p:cNvPicPr preferRelativeResize="0"/>
          <p:nvPr/>
        </p:nvPicPr>
        <p:blipFill>
          <a:blip r:embed="rId4">
            <a:alphaModFix/>
          </a:blip>
          <a:stretch>
            <a:fillRect/>
          </a:stretch>
        </p:blipFill>
        <p:spPr>
          <a:xfrm>
            <a:off x="6622268" y="509650"/>
            <a:ext cx="525700" cy="542500"/>
          </a:xfrm>
          <a:prstGeom prst="rect">
            <a:avLst/>
          </a:prstGeom>
          <a:noFill/>
          <a:ln>
            <a:noFill/>
          </a:ln>
        </p:spPr>
      </p:pic>
      <p:pic>
        <p:nvPicPr>
          <p:cNvPr id="562" name="Google Shape;562;p52"/>
          <p:cNvPicPr preferRelativeResize="0"/>
          <p:nvPr/>
        </p:nvPicPr>
        <p:blipFill>
          <a:blip r:embed="rId5">
            <a:alphaModFix/>
          </a:blip>
          <a:stretch>
            <a:fillRect/>
          </a:stretch>
        </p:blipFill>
        <p:spPr>
          <a:xfrm rot="-3298420">
            <a:off x="777962" y="417335"/>
            <a:ext cx="619579" cy="727130"/>
          </a:xfrm>
          <a:prstGeom prst="rect">
            <a:avLst/>
          </a:prstGeom>
          <a:noFill/>
          <a:ln>
            <a:noFill/>
          </a:ln>
        </p:spPr>
      </p:pic>
      <p:pic>
        <p:nvPicPr>
          <p:cNvPr id="563" name="Google Shape;563;p52"/>
          <p:cNvPicPr preferRelativeResize="0"/>
          <p:nvPr/>
        </p:nvPicPr>
        <p:blipFill>
          <a:blip r:embed="rId5">
            <a:alphaModFix/>
          </a:blip>
          <a:stretch>
            <a:fillRect/>
          </a:stretch>
        </p:blipFill>
        <p:spPr>
          <a:xfrm rot="3298351" flipH="1">
            <a:off x="1425276" y="3773318"/>
            <a:ext cx="470688" cy="552402"/>
          </a:xfrm>
          <a:prstGeom prst="rect">
            <a:avLst/>
          </a:prstGeom>
          <a:noFill/>
          <a:ln>
            <a:noFill/>
          </a:ln>
        </p:spPr>
      </p:pic>
      <p:pic>
        <p:nvPicPr>
          <p:cNvPr id="564" name="Google Shape;564;p52"/>
          <p:cNvPicPr preferRelativeResize="0"/>
          <p:nvPr/>
        </p:nvPicPr>
        <p:blipFill>
          <a:blip r:embed="rId4">
            <a:alphaModFix/>
          </a:blip>
          <a:stretch>
            <a:fillRect/>
          </a:stretch>
        </p:blipFill>
        <p:spPr>
          <a:xfrm>
            <a:off x="7750275" y="3831375"/>
            <a:ext cx="353350" cy="364650"/>
          </a:xfrm>
          <a:prstGeom prst="rect">
            <a:avLst/>
          </a:prstGeom>
          <a:noFill/>
          <a:ln>
            <a:noFill/>
          </a:ln>
        </p:spPr>
      </p:pic>
      <p:pic>
        <p:nvPicPr>
          <p:cNvPr id="565" name="Google Shape;565;p52"/>
          <p:cNvPicPr preferRelativeResize="0"/>
          <p:nvPr/>
        </p:nvPicPr>
        <p:blipFill>
          <a:blip r:embed="rId4">
            <a:alphaModFix/>
          </a:blip>
          <a:stretch>
            <a:fillRect/>
          </a:stretch>
        </p:blipFill>
        <p:spPr>
          <a:xfrm rot="2700000">
            <a:off x="7647184" y="1127719"/>
            <a:ext cx="460216" cy="47493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38"/>
          <p:cNvPicPr preferRelativeResize="0"/>
          <p:nvPr/>
        </p:nvPicPr>
        <p:blipFill rotWithShape="1">
          <a:blip r:embed="rId3">
            <a:alphaModFix/>
          </a:blip>
          <a:srcRect l="4598" t="7694" b="7089"/>
          <a:stretch/>
        </p:blipFill>
        <p:spPr>
          <a:xfrm>
            <a:off x="5506275" y="296800"/>
            <a:ext cx="5804650" cy="4717599"/>
          </a:xfrm>
          <a:prstGeom prst="rect">
            <a:avLst/>
          </a:prstGeom>
          <a:noFill/>
          <a:ln>
            <a:noFill/>
          </a:ln>
        </p:spPr>
      </p:pic>
      <p:sp>
        <p:nvSpPr>
          <p:cNvPr id="319" name="Google Shape;319;p38"/>
          <p:cNvSpPr/>
          <p:nvPr/>
        </p:nvSpPr>
        <p:spPr>
          <a:xfrm>
            <a:off x="6500145" y="867444"/>
            <a:ext cx="243" cy="122"/>
          </a:xfrm>
          <a:custGeom>
            <a:avLst/>
            <a:gdLst/>
            <a:ahLst/>
            <a:cxnLst/>
            <a:rect l="l" t="t" r="r" b="b"/>
            <a:pathLst>
              <a:path w="2" h="1" extrusionOk="0">
                <a:moveTo>
                  <a:pt x="1" y="0"/>
                </a:moveTo>
                <a:cubicBezTo>
                  <a:pt x="0" y="0"/>
                  <a:pt x="0" y="0"/>
                  <a:pt x="0" y="1"/>
                </a:cubicBezTo>
                <a:lnTo>
                  <a:pt x="2" y="1"/>
                </a:lnTo>
                <a:cubicBezTo>
                  <a:pt x="2" y="1"/>
                  <a:pt x="1" y="0"/>
                  <a:pt x="1" y="0"/>
                </a:cubicBezTo>
                <a:close/>
              </a:path>
            </a:pathLst>
          </a:custGeom>
          <a:solidFill>
            <a:srgbClr val="E4EE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8"/>
          <p:cNvSpPr/>
          <p:nvPr/>
        </p:nvSpPr>
        <p:spPr>
          <a:xfrm>
            <a:off x="6500145" y="863673"/>
            <a:ext cx="6933" cy="3892"/>
          </a:xfrm>
          <a:custGeom>
            <a:avLst/>
            <a:gdLst/>
            <a:ahLst/>
            <a:cxnLst/>
            <a:rect l="l" t="t" r="r" b="b"/>
            <a:pathLst>
              <a:path w="57" h="32" extrusionOk="0">
                <a:moveTo>
                  <a:pt x="57" y="1"/>
                </a:moveTo>
                <a:lnTo>
                  <a:pt x="57" y="1"/>
                </a:lnTo>
                <a:cubicBezTo>
                  <a:pt x="38" y="15"/>
                  <a:pt x="20" y="28"/>
                  <a:pt x="0" y="32"/>
                </a:cubicBezTo>
                <a:lnTo>
                  <a:pt x="2" y="32"/>
                </a:lnTo>
                <a:cubicBezTo>
                  <a:pt x="4" y="31"/>
                  <a:pt x="6" y="31"/>
                  <a:pt x="9" y="31"/>
                </a:cubicBezTo>
                <a:cubicBezTo>
                  <a:pt x="11" y="31"/>
                  <a:pt x="14" y="31"/>
                  <a:pt x="16" y="30"/>
                </a:cubicBezTo>
                <a:cubicBezTo>
                  <a:pt x="30" y="25"/>
                  <a:pt x="44" y="11"/>
                  <a:pt x="5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8"/>
          <p:cNvSpPr/>
          <p:nvPr/>
        </p:nvSpPr>
        <p:spPr>
          <a:xfrm>
            <a:off x="6510363" y="846765"/>
            <a:ext cx="9366" cy="14718"/>
          </a:xfrm>
          <a:custGeom>
            <a:avLst/>
            <a:gdLst/>
            <a:ahLst/>
            <a:cxnLst/>
            <a:rect l="l" t="t" r="r" b="b"/>
            <a:pathLst>
              <a:path w="77" h="121" extrusionOk="0">
                <a:moveTo>
                  <a:pt x="77" y="1"/>
                </a:moveTo>
                <a:cubicBezTo>
                  <a:pt x="53" y="53"/>
                  <a:pt x="27" y="92"/>
                  <a:pt x="1" y="120"/>
                </a:cubicBezTo>
                <a:cubicBezTo>
                  <a:pt x="27" y="92"/>
                  <a:pt x="53" y="53"/>
                  <a:pt x="77" y="1"/>
                </a:cubicBezTo>
                <a:close/>
              </a:path>
            </a:pathLst>
          </a:custGeom>
          <a:solidFill>
            <a:srgbClr val="0075F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38"/>
          <p:cNvPicPr preferRelativeResize="0"/>
          <p:nvPr/>
        </p:nvPicPr>
        <p:blipFill>
          <a:blip r:embed="rId4">
            <a:alphaModFix/>
          </a:blip>
          <a:stretch>
            <a:fillRect/>
          </a:stretch>
        </p:blipFill>
        <p:spPr>
          <a:xfrm>
            <a:off x="6811763" y="3634075"/>
            <a:ext cx="443074" cy="457200"/>
          </a:xfrm>
          <a:prstGeom prst="rect">
            <a:avLst/>
          </a:prstGeom>
          <a:noFill/>
          <a:ln>
            <a:noFill/>
          </a:ln>
        </p:spPr>
      </p:pic>
      <p:pic>
        <p:nvPicPr>
          <p:cNvPr id="323" name="Google Shape;323;p38"/>
          <p:cNvPicPr preferRelativeResize="0"/>
          <p:nvPr/>
        </p:nvPicPr>
        <p:blipFill>
          <a:blip r:embed="rId5">
            <a:alphaModFix/>
          </a:blip>
          <a:stretch>
            <a:fillRect/>
          </a:stretch>
        </p:blipFill>
        <p:spPr>
          <a:xfrm rot="-3298420">
            <a:off x="6763887" y="351360"/>
            <a:ext cx="619579" cy="727130"/>
          </a:xfrm>
          <a:prstGeom prst="rect">
            <a:avLst/>
          </a:prstGeom>
          <a:noFill/>
          <a:ln>
            <a:noFill/>
          </a:ln>
        </p:spPr>
      </p:pic>
      <p:pic>
        <p:nvPicPr>
          <p:cNvPr id="324" name="Google Shape;324;p38"/>
          <p:cNvPicPr preferRelativeResize="0"/>
          <p:nvPr/>
        </p:nvPicPr>
        <p:blipFill>
          <a:blip r:embed="rId4">
            <a:alphaModFix/>
          </a:blip>
          <a:stretch>
            <a:fillRect/>
          </a:stretch>
        </p:blipFill>
        <p:spPr>
          <a:xfrm>
            <a:off x="7711875" y="2258700"/>
            <a:ext cx="303350" cy="313050"/>
          </a:xfrm>
          <a:prstGeom prst="rect">
            <a:avLst/>
          </a:prstGeom>
          <a:noFill/>
          <a:ln>
            <a:noFill/>
          </a:ln>
        </p:spPr>
      </p:pic>
      <p:pic>
        <p:nvPicPr>
          <p:cNvPr id="325" name="Google Shape;325;p38"/>
          <p:cNvPicPr preferRelativeResize="0"/>
          <p:nvPr/>
        </p:nvPicPr>
        <p:blipFill>
          <a:blip r:embed="rId4">
            <a:alphaModFix/>
          </a:blip>
          <a:stretch>
            <a:fillRect/>
          </a:stretch>
        </p:blipFill>
        <p:spPr>
          <a:xfrm>
            <a:off x="5741225" y="3553400"/>
            <a:ext cx="303350" cy="313050"/>
          </a:xfrm>
          <a:prstGeom prst="rect">
            <a:avLst/>
          </a:prstGeom>
          <a:noFill/>
          <a:ln>
            <a:noFill/>
          </a:ln>
        </p:spPr>
      </p:pic>
      <p:pic>
        <p:nvPicPr>
          <p:cNvPr id="326" name="Google Shape;326;p38"/>
          <p:cNvPicPr preferRelativeResize="0"/>
          <p:nvPr/>
        </p:nvPicPr>
        <p:blipFill>
          <a:blip r:embed="rId5">
            <a:alphaModFix/>
          </a:blip>
          <a:stretch>
            <a:fillRect/>
          </a:stretch>
        </p:blipFill>
        <p:spPr>
          <a:xfrm rot="21">
            <a:off x="6850375" y="1890099"/>
            <a:ext cx="443050" cy="519952"/>
          </a:xfrm>
          <a:prstGeom prst="rect">
            <a:avLst/>
          </a:prstGeom>
          <a:noFill/>
          <a:ln>
            <a:noFill/>
          </a:ln>
        </p:spPr>
      </p:pic>
      <p:pic>
        <p:nvPicPr>
          <p:cNvPr id="327" name="Google Shape;327;p38"/>
          <p:cNvPicPr preferRelativeResize="0"/>
          <p:nvPr/>
        </p:nvPicPr>
        <p:blipFill>
          <a:blip r:embed="rId5">
            <a:alphaModFix/>
          </a:blip>
          <a:stretch>
            <a:fillRect/>
          </a:stretch>
        </p:blipFill>
        <p:spPr>
          <a:xfrm rot="21">
            <a:off x="1693900" y="391599"/>
            <a:ext cx="443050" cy="519952"/>
          </a:xfrm>
          <a:prstGeom prst="rect">
            <a:avLst/>
          </a:prstGeom>
          <a:noFill/>
          <a:ln>
            <a:noFill/>
          </a:ln>
        </p:spPr>
      </p:pic>
      <p:sp>
        <p:nvSpPr>
          <p:cNvPr id="328" name="Google Shape;328;p38"/>
          <p:cNvSpPr txBox="1">
            <a:spLocks noGrp="1"/>
          </p:cNvSpPr>
          <p:nvPr>
            <p:ph type="ctrTitle"/>
          </p:nvPr>
        </p:nvSpPr>
        <p:spPr>
          <a:xfrm>
            <a:off x="235045" y="2064574"/>
            <a:ext cx="5923974" cy="1952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rgbClr val="4D5461"/>
              </a:buClr>
              <a:buSzPts val="1100"/>
              <a:buFont typeface="Arial"/>
              <a:buNone/>
            </a:pPr>
            <a:r>
              <a:rPr lang="en-US" sz="3700" b="1" dirty="0">
                <a:solidFill>
                  <a:srgbClr val="FF0000"/>
                </a:solidFill>
                <a:latin typeface="Times New Roman" panose="02020603050405020304" pitchFamily="18" charset="0"/>
                <a:cs typeface="Times New Roman" panose="02020603050405020304" pitchFamily="18" charset="0"/>
              </a:rPr>
              <a:t>B</a:t>
            </a:r>
            <a:r>
              <a:rPr lang="en" sz="3700" b="1">
                <a:solidFill>
                  <a:srgbClr val="FF0000"/>
                </a:solidFill>
                <a:latin typeface="Times New Roman" panose="02020603050405020304" pitchFamily="18" charset="0"/>
                <a:cs typeface="Times New Roman" panose="02020603050405020304" pitchFamily="18" charset="0"/>
              </a:rPr>
              <a:t>ài 33:</a:t>
            </a:r>
            <a:br>
              <a:rPr lang="en" sz="3700" b="1" dirty="0">
                <a:solidFill>
                  <a:srgbClr val="FF0000"/>
                </a:solidFill>
                <a:latin typeface="Times New Roman" panose="02020603050405020304" pitchFamily="18" charset="0"/>
                <a:cs typeface="Times New Roman" panose="02020603050405020304" pitchFamily="18" charset="0"/>
              </a:rPr>
            </a:br>
            <a:r>
              <a:rPr lang="vi-VN" sz="4000" b="1" dirty="0">
                <a:solidFill>
                  <a:srgbClr val="FF0000"/>
                </a:solidFill>
                <a:latin typeface="Times New Roman" panose="02020603050405020304" pitchFamily="18" charset="0"/>
                <a:cs typeface="Times New Roman" panose="02020603050405020304" pitchFamily="18" charset="0"/>
              </a:rPr>
              <a:t>SƠ LƯỢC VỀ HÓA HỌC VỎ TRÁI ĐẤT VÀ KHAI THÁC TÀI NGUYÊN TỪ VỎ TRÁI ĐẤT</a:t>
            </a:r>
            <a:endParaRPr b="1" dirty="0">
              <a:solidFill>
                <a:srgbClr val="FF0000"/>
              </a:solidFill>
              <a:latin typeface="Times New Roman" panose="02020603050405020304" pitchFamily="18" charset="0"/>
              <a:cs typeface="Times New Roman" panose="02020603050405020304" pitchFamily="18" charset="0"/>
            </a:endParaRPr>
          </a:p>
        </p:txBody>
      </p:sp>
      <p:pic>
        <p:nvPicPr>
          <p:cNvPr id="330" name="Google Shape;330;p38"/>
          <p:cNvPicPr preferRelativeResize="0"/>
          <p:nvPr/>
        </p:nvPicPr>
        <p:blipFill>
          <a:blip r:embed="rId5">
            <a:alphaModFix/>
          </a:blip>
          <a:stretch>
            <a:fillRect/>
          </a:stretch>
        </p:blipFill>
        <p:spPr>
          <a:xfrm rot="-1206892">
            <a:off x="6120425" y="4228424"/>
            <a:ext cx="443050" cy="5199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328"/>
                                        </p:tgtEl>
                                        <p:attrNameLst>
                                          <p:attrName>style.visibility</p:attrName>
                                        </p:attrNameLst>
                                      </p:cBhvr>
                                      <p:to>
                                        <p:strVal val="visible"/>
                                      </p:to>
                                    </p:set>
                                    <p:animEffect transition="in" filter="barn(inVertical)">
                                      <p:cBhvr>
                                        <p:cTn id="7" dur="500"/>
                                        <p:tgtEl>
                                          <p:spTgt spid="328"/>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28"/>
                                        </p:tgtEl>
                                        <p:attrNameLst>
                                          <p:attrName>ppt_x</p:attrName>
                                          <p:attrName>ppt_y</p:attrName>
                                        </p:attrNameLst>
                                      </p:cBhvr>
                                    </p:animMotion>
                                    <p:animRot by="1500000">
                                      <p:cBhvr>
                                        <p:cTn id="12" dur="125" fill="hold">
                                          <p:stCondLst>
                                            <p:cond delay="0"/>
                                          </p:stCondLst>
                                        </p:cTn>
                                        <p:tgtEl>
                                          <p:spTgt spid="328"/>
                                        </p:tgtEl>
                                        <p:attrNameLst>
                                          <p:attrName>r</p:attrName>
                                        </p:attrNameLst>
                                      </p:cBhvr>
                                    </p:animRot>
                                    <p:animRot by="-1500000">
                                      <p:cBhvr>
                                        <p:cTn id="13" dur="125" fill="hold">
                                          <p:stCondLst>
                                            <p:cond delay="125"/>
                                          </p:stCondLst>
                                        </p:cTn>
                                        <p:tgtEl>
                                          <p:spTgt spid="328"/>
                                        </p:tgtEl>
                                        <p:attrNameLst>
                                          <p:attrName>r</p:attrName>
                                        </p:attrNameLst>
                                      </p:cBhvr>
                                    </p:animRot>
                                    <p:animRot by="-1500000">
                                      <p:cBhvr>
                                        <p:cTn id="14" dur="125" fill="hold">
                                          <p:stCondLst>
                                            <p:cond delay="250"/>
                                          </p:stCondLst>
                                        </p:cTn>
                                        <p:tgtEl>
                                          <p:spTgt spid="328"/>
                                        </p:tgtEl>
                                        <p:attrNameLst>
                                          <p:attrName>r</p:attrName>
                                        </p:attrNameLst>
                                      </p:cBhvr>
                                    </p:animRot>
                                    <p:animRot by="1500000">
                                      <p:cBhvr>
                                        <p:cTn id="15" dur="125" fill="hold">
                                          <p:stCondLst>
                                            <p:cond delay="375"/>
                                          </p:stCondLst>
                                        </p:cTn>
                                        <p:tgtEl>
                                          <p:spTgt spid="3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 grpId="0"/>
      <p:bldP spid="328"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UC TIEU">
            <a:extLst>
              <a:ext uri="{FF2B5EF4-FFF2-40B4-BE49-F238E27FC236}">
                <a16:creationId xmlns:a16="http://schemas.microsoft.com/office/drawing/2014/main" id="{02E4CC4D-5E49-4251-AC00-18369838880F}"/>
              </a:ext>
            </a:extLst>
          </p:cNvPr>
          <p:cNvSpPr/>
          <p:nvPr/>
        </p:nvSpPr>
        <p:spPr>
          <a:xfrm>
            <a:off x="4697220" y="111659"/>
            <a:ext cx="2531462" cy="646331"/>
          </a:xfrm>
          <a:prstGeom prst="rect">
            <a:avLst/>
          </a:prstGeom>
        </p:spPr>
        <p:txBody>
          <a:bodyPr wrap="none">
            <a:spAutoFit/>
          </a:bodyPr>
          <a:lstStyle/>
          <a:p>
            <a:pPr lvl="0" fontAlgn="base">
              <a:spcBef>
                <a:spcPct val="0"/>
              </a:spcBef>
              <a:spcAft>
                <a:spcPct val="0"/>
              </a:spcAft>
            </a:pPr>
            <a:r>
              <a:rPr lang="en-US" altLang="zh-CN" sz="3600" b="1">
                <a:solidFill>
                  <a:srgbClr val="CC3300"/>
                </a:solidFill>
                <a:latin typeface="Times New Roman" panose="02020603050405020304" pitchFamily="18" charset="0"/>
                <a:ea typeface="方正书宋简体" panose="03000509000000000000" pitchFamily="65" charset="-122"/>
                <a:cs typeface="Times New Roman" panose="02020603050405020304" pitchFamily="18" charset="0"/>
              </a:rPr>
              <a:t>MỤC TIÊU</a:t>
            </a:r>
          </a:p>
        </p:txBody>
      </p:sp>
      <p:sp>
        <p:nvSpPr>
          <p:cNvPr id="4" name="SHAPE">
            <a:extLst>
              <a:ext uri="{FF2B5EF4-FFF2-40B4-BE49-F238E27FC236}">
                <a16:creationId xmlns:a16="http://schemas.microsoft.com/office/drawing/2014/main" id="{5A51DE51-3BCC-483D-811E-56878DC28606}"/>
              </a:ext>
            </a:extLst>
          </p:cNvPr>
          <p:cNvSpPr/>
          <p:nvPr/>
        </p:nvSpPr>
        <p:spPr>
          <a:xfrm rot="5400000" flipH="1">
            <a:off x="5805822" y="-1257550"/>
            <a:ext cx="584776" cy="41063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7960550" y="4085260"/>
            <a:ext cx="1183450" cy="1080048"/>
            <a:chOff x="7497737" y="2209433"/>
            <a:chExt cx="996842" cy="870849"/>
          </a:xfrm>
        </p:grpSpPr>
        <p:sp>
          <p:nvSpPr>
            <p:cNvPr id="11" name="椭圆 12">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13" name="椭圆 14">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02273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Times New Roman" panose="02020603050405020304" pitchFamily="18" charset="0"/>
                <a:cs typeface="Times New Roman" panose="02020603050405020304" pitchFamily="18" charset="0"/>
              </a:endParaRPr>
            </a:p>
          </p:txBody>
        </p:sp>
        <p:sp>
          <p:nvSpPr>
            <p:cNvPr id="21" name="椭圆 5">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10639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Times New Roman" panose="02020603050405020304" pitchFamily="18" charset="0"/>
                <a:cs typeface="Times New Roman" panose="02020603050405020304" pitchFamily="18"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sp>
        <p:nvSpPr>
          <p:cNvPr id="92" name="1. SU PHAN BO">
            <a:extLst>
              <a:ext uri="{FF2B5EF4-FFF2-40B4-BE49-F238E27FC236}">
                <a16:creationId xmlns:a16="http://schemas.microsoft.com/office/drawing/2014/main" id="{102FA5E1-2BFB-0962-9069-38C0B6119A5D}"/>
              </a:ext>
            </a:extLst>
          </p:cNvPr>
          <p:cNvSpPr/>
          <p:nvPr/>
        </p:nvSpPr>
        <p:spPr>
          <a:xfrm>
            <a:off x="2496440" y="1168388"/>
            <a:ext cx="6462670" cy="3416320"/>
          </a:xfrm>
          <a:prstGeom prst="rect">
            <a:avLst/>
          </a:prstGeom>
        </p:spPr>
        <p:txBody>
          <a:bodyPr wrap="square">
            <a:spAutoFit/>
          </a:bodyPr>
          <a:lstStyle/>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Nêu được hàm lượng các nguyên tố hoá học chủ yếu trong vỏ Trái Đất.</a:t>
            </a:r>
          </a:p>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Phân loại được các dạng chất chủ yếu trong vỏ Trái Đất (oxide, muối,...).</a:t>
            </a:r>
          </a:p>
          <a:p>
            <a:pPr marL="342900" indent="-342900" algn="just">
              <a:buFont typeface="Wingdings" panose="05000000000000000000" pitchFamily="2" charset="2"/>
              <a:buChar char="q"/>
            </a:pPr>
            <a:r>
              <a:rPr lang="vi-VN" sz="2400">
                <a:solidFill>
                  <a:srgbClr val="02273B"/>
                </a:solidFill>
                <a:latin typeface="Times New Roman" panose="02020603050405020304" pitchFamily="18" charset="0"/>
                <a:cs typeface="Times New Roman" panose="02020603050405020304" pitchFamily="18" charset="0"/>
              </a:rPr>
              <a:t>Trình bày được những lợi ích cơ bản về kinh tế, xã hội từ việc khai thác vỏ Trái Đất (nhiên liệu, vật liệu, nguyên liệu); lợi ích của sự tiết kiệm và bảo vệ nguồn tài nguyên, sử dụng vật liệu tái chế,... phục vụ cho sự phát triển bền vững.</a:t>
            </a:r>
            <a:endParaRPr lang="en-US" altLang="zh-CN" sz="34400">
              <a:solidFill>
                <a:srgbClr val="02273B"/>
              </a:solidFill>
              <a:latin typeface="Times New Roman" panose="02020603050405020304" pitchFamily="18" charset="0"/>
              <a:ea typeface="方正书宋简体" panose="03000509000000000000" pitchFamily="65" charset="-122"/>
              <a:cs typeface="Times New Roman" panose="02020603050405020304" pitchFamily="18" charset="0"/>
            </a:endParaRPr>
          </a:p>
        </p:txBody>
      </p:sp>
      <p:pic>
        <p:nvPicPr>
          <p:cNvPr id="97" name="Picture 96" descr="Icon&#10;&#10;Description automatically generated">
            <a:extLst>
              <a:ext uri="{FF2B5EF4-FFF2-40B4-BE49-F238E27FC236}">
                <a16:creationId xmlns:a16="http://schemas.microsoft.com/office/drawing/2014/main" id="{07FE7084-0BB6-A654-6E3D-EDF5F7C06F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90" y="1125875"/>
            <a:ext cx="2872835" cy="282794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31" name="Arrow: Curved Left 30">
            <a:extLst>
              <a:ext uri="{FF2B5EF4-FFF2-40B4-BE49-F238E27FC236}">
                <a16:creationId xmlns:a16="http://schemas.microsoft.com/office/drawing/2014/main" id="{6C797AAB-5AF0-AD64-E848-44EC28729235}"/>
              </a:ext>
            </a:extLst>
          </p:cNvPr>
          <p:cNvSpPr/>
          <p:nvPr/>
        </p:nvSpPr>
        <p:spPr>
          <a:xfrm rot="2733640">
            <a:off x="5049770" y="514569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32" name="Arrow: Curved Left 31">
            <a:extLst>
              <a:ext uri="{FF2B5EF4-FFF2-40B4-BE49-F238E27FC236}">
                <a16:creationId xmlns:a16="http://schemas.microsoft.com/office/drawing/2014/main" id="{0515B216-CBDF-D6F9-E32D-8CB4F887D974}"/>
              </a:ext>
            </a:extLst>
          </p:cNvPr>
          <p:cNvSpPr/>
          <p:nvPr/>
        </p:nvSpPr>
        <p:spPr>
          <a:xfrm rot="19991329">
            <a:off x="8992397" y="-46363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33" name="Picture 32">
            <a:extLst>
              <a:ext uri="{FF2B5EF4-FFF2-40B4-BE49-F238E27FC236}">
                <a16:creationId xmlns:a16="http://schemas.microsoft.com/office/drawing/2014/main" id="{8AF68B35-D93D-31A1-C115-5A89E5F4FD6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11742" y="2571750"/>
            <a:ext cx="1478290" cy="1382070"/>
          </a:xfrm>
          <a:prstGeom prst="rect">
            <a:avLst/>
          </a:prstGeom>
        </p:spPr>
      </p:pic>
      <p:sp>
        <p:nvSpPr>
          <p:cNvPr id="34" name="Star: 5 Points 33">
            <a:extLst>
              <a:ext uri="{FF2B5EF4-FFF2-40B4-BE49-F238E27FC236}">
                <a16:creationId xmlns:a16="http://schemas.microsoft.com/office/drawing/2014/main" id="{AA56771C-F6AB-7EEE-3750-70316047002D}"/>
              </a:ext>
            </a:extLst>
          </p:cNvPr>
          <p:cNvSpPr/>
          <p:nvPr/>
        </p:nvSpPr>
        <p:spPr>
          <a:xfrm>
            <a:off x="3093821" y="5338481"/>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35" name="Picture 34" descr="A picture containing leaf, vector graphics, clipart&#10;&#10;Description automatically generated">
            <a:extLst>
              <a:ext uri="{FF2B5EF4-FFF2-40B4-BE49-F238E27FC236}">
                <a16:creationId xmlns:a16="http://schemas.microsoft.com/office/drawing/2014/main" id="{3DC8AEE5-1768-D705-D72C-61CFECE317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45043" y="-940476"/>
            <a:ext cx="977714" cy="940476"/>
          </a:xfrm>
          <a:prstGeom prst="rect">
            <a:avLst/>
          </a:prstGeom>
        </p:spPr>
      </p:pic>
      <p:pic>
        <p:nvPicPr>
          <p:cNvPr id="36" name="Picture 35" descr="A picture containing circle&#10;&#10;Description automatically generated">
            <a:extLst>
              <a:ext uri="{FF2B5EF4-FFF2-40B4-BE49-F238E27FC236}">
                <a16:creationId xmlns:a16="http://schemas.microsoft.com/office/drawing/2014/main" id="{80FC8D0F-9D5B-F31C-6F4B-3236085E0BE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9976" y="1244579"/>
            <a:ext cx="1005970" cy="1058979"/>
          </a:xfrm>
          <a:prstGeom prst="rect">
            <a:avLst/>
          </a:prstGeom>
        </p:spPr>
      </p:pic>
      <p:pic>
        <p:nvPicPr>
          <p:cNvPr id="37" name="Picture 36">
            <a:extLst>
              <a:ext uri="{FF2B5EF4-FFF2-40B4-BE49-F238E27FC236}">
                <a16:creationId xmlns:a16="http://schemas.microsoft.com/office/drawing/2014/main" id="{E537BAEE-287F-5639-44EA-AF47BE196954}"/>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9080400" y="1873170"/>
            <a:ext cx="717741" cy="1107713"/>
          </a:xfrm>
          <a:prstGeom prst="rect">
            <a:avLst/>
          </a:prstGeom>
        </p:spPr>
      </p:pic>
      <p:pic>
        <p:nvPicPr>
          <p:cNvPr id="38" name="Picture 2" descr="Mở Rộng Véc Tơ Đồ Họa Đất Biểu Tượng - Clay cỏ png tải về - Miễn phí trong  suốt Nhà Máy png Tải về.">
            <a:extLst>
              <a:ext uri="{FF2B5EF4-FFF2-40B4-BE49-F238E27FC236}">
                <a16:creationId xmlns:a16="http://schemas.microsoft.com/office/drawing/2014/main" id="{288246CF-5369-8CEC-439B-B51F79486DF8}"/>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63494" y="5296797"/>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39" name="Picture 4" descr="Bài 14. Đất SGK Địa lí 10 Chân trời sáng tạo | SGK Địa lí lớp 10 - Chân  trời sáng tạo">
            <a:extLst>
              <a:ext uri="{FF2B5EF4-FFF2-40B4-BE49-F238E27FC236}">
                <a16:creationId xmlns:a16="http://schemas.microsoft.com/office/drawing/2014/main" id="{E6546786-7FCE-B913-6F4D-D45DF4C41CFC}"/>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22849" t="51589" r="26808" b="6518"/>
          <a:stretch/>
        </p:blipFill>
        <p:spPr bwMode="auto">
          <a:xfrm>
            <a:off x="2965950" y="522682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40" name="Arrow: Curved Left 39">
            <a:extLst>
              <a:ext uri="{FF2B5EF4-FFF2-40B4-BE49-F238E27FC236}">
                <a16:creationId xmlns:a16="http://schemas.microsoft.com/office/drawing/2014/main" id="{97AD9F8F-2427-50C1-7CE0-0F429B41A4D3}"/>
              </a:ext>
            </a:extLst>
          </p:cNvPr>
          <p:cNvSpPr/>
          <p:nvPr/>
        </p:nvSpPr>
        <p:spPr>
          <a:xfrm rot="17389109">
            <a:off x="5900617" y="-102068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1" name="Arrow: Curved Left 40">
            <a:extLst>
              <a:ext uri="{FF2B5EF4-FFF2-40B4-BE49-F238E27FC236}">
                <a16:creationId xmlns:a16="http://schemas.microsoft.com/office/drawing/2014/main" id="{3866F0A3-6370-FEA7-40E0-F44492690112}"/>
              </a:ext>
            </a:extLst>
          </p:cNvPr>
          <p:cNvSpPr/>
          <p:nvPr/>
        </p:nvSpPr>
        <p:spPr>
          <a:xfrm rot="5400000">
            <a:off x="2257266" y="521681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2" name="Arrow: Curved Left 41">
            <a:extLst>
              <a:ext uri="{FF2B5EF4-FFF2-40B4-BE49-F238E27FC236}">
                <a16:creationId xmlns:a16="http://schemas.microsoft.com/office/drawing/2014/main" id="{059A3E7E-20C8-629E-178D-11DE9906B188}"/>
              </a:ext>
            </a:extLst>
          </p:cNvPr>
          <p:cNvSpPr/>
          <p:nvPr/>
        </p:nvSpPr>
        <p:spPr>
          <a:xfrm rot="1350763">
            <a:off x="9025415" y="45492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3" name="Arrow: Curved Left 42">
            <a:extLst>
              <a:ext uri="{FF2B5EF4-FFF2-40B4-BE49-F238E27FC236}">
                <a16:creationId xmlns:a16="http://schemas.microsoft.com/office/drawing/2014/main" id="{14976C0F-0428-5C6C-194D-D90DB77AA7E9}"/>
              </a:ext>
            </a:extLst>
          </p:cNvPr>
          <p:cNvSpPr/>
          <p:nvPr/>
        </p:nvSpPr>
        <p:spPr>
          <a:xfrm rot="9718678">
            <a:off x="-702094" y="373109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4" name="Arrow: Curved Left 43">
            <a:extLst>
              <a:ext uri="{FF2B5EF4-FFF2-40B4-BE49-F238E27FC236}">
                <a16:creationId xmlns:a16="http://schemas.microsoft.com/office/drawing/2014/main" id="{59A99473-D8ED-047F-6B34-1EB3D34B35F1}"/>
              </a:ext>
            </a:extLst>
          </p:cNvPr>
          <p:cNvSpPr/>
          <p:nvPr/>
        </p:nvSpPr>
        <p:spPr>
          <a:xfrm rot="6395993">
            <a:off x="-217636" y="476886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5" name="Arrow: Curved Left 44">
            <a:extLst>
              <a:ext uri="{FF2B5EF4-FFF2-40B4-BE49-F238E27FC236}">
                <a16:creationId xmlns:a16="http://schemas.microsoft.com/office/drawing/2014/main" id="{690CEC60-26B2-9AC8-125C-01B9B6881234}"/>
              </a:ext>
            </a:extLst>
          </p:cNvPr>
          <p:cNvSpPr/>
          <p:nvPr/>
        </p:nvSpPr>
        <p:spPr>
          <a:xfrm rot="12678898">
            <a:off x="-488851" y="-56533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46" name="Arrow: Curved Left 45">
            <a:extLst>
              <a:ext uri="{FF2B5EF4-FFF2-40B4-BE49-F238E27FC236}">
                <a16:creationId xmlns:a16="http://schemas.microsoft.com/office/drawing/2014/main" id="{6341CC94-0B60-347D-FD20-075865BF44B2}"/>
              </a:ext>
            </a:extLst>
          </p:cNvPr>
          <p:cNvSpPr/>
          <p:nvPr/>
        </p:nvSpPr>
        <p:spPr>
          <a:xfrm rot="16027522">
            <a:off x="2112336" y="-928623"/>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078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childTnLst>
                          </p:cTn>
                        </p:par>
                        <p:par>
                          <p:cTn id="8" fill="hold">
                            <p:stCondLst>
                              <p:cond delay="1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1500"/>
                                        <p:tgtEl>
                                          <p:spTgt spid="3"/>
                                        </p:tgtEl>
                                      </p:cBhvr>
                                    </p:animEffect>
                                  </p:childTnLst>
                                </p:cTn>
                              </p:par>
                            </p:childTnLst>
                          </p:cTn>
                        </p:par>
                        <p:par>
                          <p:cTn id="12" fill="hold">
                            <p:stCondLst>
                              <p:cond delay="3000"/>
                            </p:stCondLst>
                            <p:childTnLst>
                              <p:par>
                                <p:cTn id="13" presetID="22" presetClass="entr" presetSubtype="8" fill="hold" grpId="0" nodeType="afterEffect">
                                  <p:stCondLst>
                                    <p:cond delay="0"/>
                                  </p:stCondLst>
                                  <p:childTnLst>
                                    <p:set>
                                      <p:cBhvr>
                                        <p:cTn id="14" dur="1" fill="hold">
                                          <p:stCondLst>
                                            <p:cond delay="0"/>
                                          </p:stCondLst>
                                        </p:cTn>
                                        <p:tgtEl>
                                          <p:spTgt spid="92"/>
                                        </p:tgtEl>
                                        <p:attrNameLst>
                                          <p:attrName>style.visibility</p:attrName>
                                        </p:attrNameLst>
                                      </p:cBhvr>
                                      <p:to>
                                        <p:strVal val="visible"/>
                                      </p:to>
                                    </p:set>
                                    <p:animEffect transition="in" filter="wipe(left)">
                                      <p:cBhvr>
                                        <p:cTn id="15" dur="1500"/>
                                        <p:tgtEl>
                                          <p:spTgt spid="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9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Arrow: Curved Left 105">
            <a:extLst>
              <a:ext uri="{FF2B5EF4-FFF2-40B4-BE49-F238E27FC236}">
                <a16:creationId xmlns:a16="http://schemas.microsoft.com/office/drawing/2014/main" id="{2BE8CBEB-D19E-3A6F-275E-7E18C31868D9}"/>
              </a:ext>
            </a:extLst>
          </p:cNvPr>
          <p:cNvSpPr/>
          <p:nvPr/>
        </p:nvSpPr>
        <p:spPr>
          <a:xfrm rot="2733640">
            <a:off x="1521710" y="14750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5" name="Arrow: Curved Left 104">
            <a:extLst>
              <a:ext uri="{FF2B5EF4-FFF2-40B4-BE49-F238E27FC236}">
                <a16:creationId xmlns:a16="http://schemas.microsoft.com/office/drawing/2014/main" id="{7BBBC8C1-6F00-5400-A2F0-CFF2D355C3B4}"/>
              </a:ext>
            </a:extLst>
          </p:cNvPr>
          <p:cNvSpPr/>
          <p:nvPr/>
        </p:nvSpPr>
        <p:spPr>
          <a:xfrm rot="19991329">
            <a:off x="1093273" y="258303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矩形 7">
            <a:extLst>
              <a:ext uri="{FF2B5EF4-FFF2-40B4-BE49-F238E27FC236}">
                <a16:creationId xmlns:a16="http://schemas.microsoft.com/office/drawing/2014/main" id="{02E4CC4D-5E49-4251-AC00-18369838880F}"/>
              </a:ext>
            </a:extLst>
          </p:cNvPr>
          <p:cNvSpPr/>
          <p:nvPr/>
        </p:nvSpPr>
        <p:spPr>
          <a:xfrm>
            <a:off x="3383395" y="422398"/>
            <a:ext cx="3052439" cy="769441"/>
          </a:xfrm>
          <a:prstGeom prst="rect">
            <a:avLst/>
          </a:prstGeom>
        </p:spPr>
        <p:txBody>
          <a:bodyPr wrap="none">
            <a:spAutoFit/>
          </a:bodyPr>
          <a:lstStyle/>
          <a:p>
            <a:pPr lvl="0" fontAlgn="base">
              <a:spcBef>
                <a:spcPct val="0"/>
              </a:spcBef>
              <a:spcAft>
                <a:spcPct val="0"/>
              </a:spcAft>
            </a:pPr>
            <a:r>
              <a:rPr lang="en-US" altLang="zh-CN" sz="4400" b="1">
                <a:solidFill>
                  <a:srgbClr val="CC3300"/>
                </a:solidFill>
                <a:latin typeface="Times New Roman" panose="02020603050405020304" pitchFamily="18" charset="0"/>
                <a:ea typeface="方正书宋简体" panose="03000509000000000000" pitchFamily="65" charset="-122"/>
                <a:cs typeface="Times New Roman" panose="02020603050405020304" pitchFamily="18" charset="0"/>
              </a:rPr>
              <a:t>NỘI DUNG</a:t>
            </a:r>
          </a:p>
        </p:txBody>
      </p:sp>
      <p:sp>
        <p:nvSpPr>
          <p:cNvPr id="4" name="任意多边形 13">
            <a:extLst>
              <a:ext uri="{FF2B5EF4-FFF2-40B4-BE49-F238E27FC236}">
                <a16:creationId xmlns:a16="http://schemas.microsoft.com/office/drawing/2014/main" id="{5A51DE51-3BCC-483D-811E-56878DC28606}"/>
              </a:ext>
            </a:extLst>
          </p:cNvPr>
          <p:cNvSpPr/>
          <p:nvPr/>
        </p:nvSpPr>
        <p:spPr>
          <a:xfrm rot="5400000">
            <a:off x="4712331" y="-1849826"/>
            <a:ext cx="627421" cy="4798186"/>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grpSp>
        <p:nvGrpSpPr>
          <p:cNvPr id="94" name="Group 93">
            <a:extLst>
              <a:ext uri="{FF2B5EF4-FFF2-40B4-BE49-F238E27FC236}">
                <a16:creationId xmlns:a16="http://schemas.microsoft.com/office/drawing/2014/main" id="{E6786877-E68C-48FF-8FEA-22E5A38EC568}"/>
              </a:ext>
            </a:extLst>
          </p:cNvPr>
          <p:cNvGrpSpPr/>
          <p:nvPr/>
        </p:nvGrpSpPr>
        <p:grpSpPr>
          <a:xfrm>
            <a:off x="9814816" y="651228"/>
            <a:ext cx="996842" cy="870849"/>
            <a:chOff x="7497737" y="2209433"/>
            <a:chExt cx="996842" cy="870849"/>
          </a:xfrm>
        </p:grpSpPr>
        <p:sp>
          <p:nvSpPr>
            <p:cNvPr id="11" name="ICON 3">
              <a:extLst>
                <a:ext uri="{FF2B5EF4-FFF2-40B4-BE49-F238E27FC236}">
                  <a16:creationId xmlns:a16="http://schemas.microsoft.com/office/drawing/2014/main" id="{82B2D32D-16C5-4F94-A7C3-B7F7A2F7DDF0}"/>
                </a:ext>
              </a:extLst>
            </p:cNvPr>
            <p:cNvSpPr/>
            <p:nvPr/>
          </p:nvSpPr>
          <p:spPr>
            <a:xfrm>
              <a:off x="8303759" y="2730208"/>
              <a:ext cx="190820" cy="20110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13" name="ICON 2">
              <a:extLst>
                <a:ext uri="{FF2B5EF4-FFF2-40B4-BE49-F238E27FC236}">
                  <a16:creationId xmlns:a16="http://schemas.microsoft.com/office/drawing/2014/main" id="{1370FC6E-3B8C-43E2-A67B-B5282AB165FF}"/>
                </a:ext>
              </a:extLst>
            </p:cNvPr>
            <p:cNvSpPr/>
            <p:nvPr/>
          </p:nvSpPr>
          <p:spPr>
            <a:xfrm>
              <a:off x="7516559" y="2241301"/>
              <a:ext cx="116924" cy="120666"/>
            </a:xfrm>
            <a:prstGeom prst="ellipse">
              <a:avLst/>
            </a:prstGeom>
            <a:solidFill>
              <a:srgbClr val="3546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tx1">
                    <a:lumMod val="65000"/>
                    <a:lumOff val="35000"/>
                  </a:schemeClr>
                </a:solidFill>
                <a:latin typeface="#9Slide03 SFU Futura_12" panose="00000400000000000000" pitchFamily="2" charset="0"/>
              </a:endParaRPr>
            </a:p>
          </p:txBody>
        </p:sp>
        <p:sp>
          <p:nvSpPr>
            <p:cNvPr id="21" name="ICON 1">
              <a:extLst>
                <a:ext uri="{FF2B5EF4-FFF2-40B4-BE49-F238E27FC236}">
                  <a16:creationId xmlns:a16="http://schemas.microsoft.com/office/drawing/2014/main" id="{7E8E08D0-1E0E-42E7-8981-320FA9875B2B}"/>
                </a:ext>
              </a:extLst>
            </p:cNvPr>
            <p:cNvSpPr/>
            <p:nvPr/>
          </p:nvSpPr>
          <p:spPr bwMode="auto">
            <a:xfrm>
              <a:off x="7497737" y="2209433"/>
              <a:ext cx="845767" cy="870849"/>
            </a:xfrm>
            <a:prstGeom prst="ellipse">
              <a:avLst/>
            </a:prstGeom>
            <a:solidFill>
              <a:srgbClr val="0066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chemeClr val="bg1"/>
                </a:solidFill>
                <a:latin typeface="#9Slide03 SFU Futura_12" panose="00000400000000000000" pitchFamily="2" charset="0"/>
              </a:endParaRPr>
            </a:p>
          </p:txBody>
        </p:sp>
        <p:pic>
          <p:nvPicPr>
            <p:cNvPr id="93" name="Picture 92" descr="A picture containing indoor, toy, plastic, automaton&#10;&#10;Description automatically generated">
              <a:extLst>
                <a:ext uri="{FF2B5EF4-FFF2-40B4-BE49-F238E27FC236}">
                  <a16:creationId xmlns:a16="http://schemas.microsoft.com/office/drawing/2014/main" id="{EA08953E-FAA4-4085-B980-995816D7F1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483" y="2371569"/>
              <a:ext cx="660177" cy="577655"/>
            </a:xfrm>
            <a:prstGeom prst="rect">
              <a:avLst/>
            </a:prstGeom>
          </p:spPr>
        </p:pic>
      </p:grpSp>
      <p:pic>
        <p:nvPicPr>
          <p:cNvPr id="96" name="Picture 95" descr="Icon&#10;&#10;Description automatically generated">
            <a:extLst>
              <a:ext uri="{FF2B5EF4-FFF2-40B4-BE49-F238E27FC236}">
                <a16:creationId xmlns:a16="http://schemas.microsoft.com/office/drawing/2014/main" id="{A5630A85-9002-7C7B-A64F-C250F7B73F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19449" y="1964725"/>
            <a:ext cx="1138532" cy="1120742"/>
          </a:xfrm>
          <a:prstGeom prst="rect">
            <a:avLst/>
          </a:prstGeom>
        </p:spPr>
      </p:pic>
      <p:pic>
        <p:nvPicPr>
          <p:cNvPr id="97" name="Picture 96">
            <a:extLst>
              <a:ext uri="{FF2B5EF4-FFF2-40B4-BE49-F238E27FC236}">
                <a16:creationId xmlns:a16="http://schemas.microsoft.com/office/drawing/2014/main" id="{58CDB4D1-BFC2-7D5B-9A6F-0097E17B57A0}"/>
              </a:ext>
            </a:extLst>
          </p:cNvPr>
          <p:cNvPicPr>
            <a:picLocks noChangeAspect="1"/>
          </p:cNvPicPr>
          <p:nvPr/>
        </p:nvPicPr>
        <p:blipFill>
          <a:blip r:embed="rId5"/>
          <a:stretch>
            <a:fillRect/>
          </a:stretch>
        </p:blipFill>
        <p:spPr>
          <a:xfrm>
            <a:off x="3471169" y="5230425"/>
            <a:ext cx="1802988" cy="945281"/>
          </a:xfrm>
          <a:prstGeom prst="rect">
            <a:avLst/>
          </a:prstGeom>
        </p:spPr>
      </p:pic>
      <p:pic>
        <p:nvPicPr>
          <p:cNvPr id="5" name="Picture 4">
            <a:extLst>
              <a:ext uri="{FF2B5EF4-FFF2-40B4-BE49-F238E27FC236}">
                <a16:creationId xmlns:a16="http://schemas.microsoft.com/office/drawing/2014/main" id="{C067D423-12C8-C3D2-9169-8B07AE8F122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12366" y="2138384"/>
            <a:ext cx="1478290" cy="1382070"/>
          </a:xfrm>
          <a:prstGeom prst="rect">
            <a:avLst/>
          </a:prstGeom>
        </p:spPr>
      </p:pic>
      <p:sp>
        <p:nvSpPr>
          <p:cNvPr id="6" name="Star: 5 Points 5">
            <a:extLst>
              <a:ext uri="{FF2B5EF4-FFF2-40B4-BE49-F238E27FC236}">
                <a16:creationId xmlns:a16="http://schemas.microsoft.com/office/drawing/2014/main" id="{AC98C75A-9C5A-08AE-3D00-5BC82F505DEF}"/>
              </a:ext>
            </a:extLst>
          </p:cNvPr>
          <p:cNvSpPr/>
          <p:nvPr/>
        </p:nvSpPr>
        <p:spPr>
          <a:xfrm>
            <a:off x="882854" y="1470924"/>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leaf, vector graphics, clipart&#10;&#10;Description automatically generated">
            <a:extLst>
              <a:ext uri="{FF2B5EF4-FFF2-40B4-BE49-F238E27FC236}">
                <a16:creationId xmlns:a16="http://schemas.microsoft.com/office/drawing/2014/main" id="{DD45E420-10CD-AA48-ECB1-6FBD4C134D0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55137" y="1012243"/>
            <a:ext cx="977714" cy="940476"/>
          </a:xfrm>
          <a:prstGeom prst="rect">
            <a:avLst/>
          </a:prstGeom>
        </p:spPr>
      </p:pic>
      <p:pic>
        <p:nvPicPr>
          <p:cNvPr id="14" name="Picture 13" descr="A picture containing circle&#10;&#10;Description automatically generated">
            <a:extLst>
              <a:ext uri="{FF2B5EF4-FFF2-40B4-BE49-F238E27FC236}">
                <a16:creationId xmlns:a16="http://schemas.microsoft.com/office/drawing/2014/main" id="{4A3C55B4-E7AD-A908-DA5C-0B61E7FE82C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91015" y="1808367"/>
            <a:ext cx="1005970" cy="1058979"/>
          </a:xfrm>
          <a:prstGeom prst="rect">
            <a:avLst/>
          </a:prstGeom>
        </p:spPr>
      </p:pic>
      <p:pic>
        <p:nvPicPr>
          <p:cNvPr id="16" name="Picture 15">
            <a:extLst>
              <a:ext uri="{FF2B5EF4-FFF2-40B4-BE49-F238E27FC236}">
                <a16:creationId xmlns:a16="http://schemas.microsoft.com/office/drawing/2014/main" id="{B5E0E188-9BBC-83A7-6E55-6CE605E09AF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3486981" y="1824436"/>
            <a:ext cx="717741" cy="1107713"/>
          </a:xfrm>
          <a:prstGeom prst="rect">
            <a:avLst/>
          </a:prstGeom>
        </p:spPr>
      </p:pic>
      <p:pic>
        <p:nvPicPr>
          <p:cNvPr id="1026" name="Picture 2" descr="Mở Rộng Véc Tơ Đồ Họa Đất Biểu Tượng - Clay cỏ png tải về - Miễn phí trong  suốt Nhà Máy png Tải về.">
            <a:extLst>
              <a:ext uri="{FF2B5EF4-FFF2-40B4-BE49-F238E27FC236}">
                <a16:creationId xmlns:a16="http://schemas.microsoft.com/office/drawing/2014/main" id="{FF5B1414-D8FD-3FF5-FF09-CD60CB72EEBB}"/>
              </a:ext>
            </a:extLst>
          </p:cNvPr>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237191" y="3084938"/>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Bài 14. Đất SGK Địa lí 10 Chân trời sáng tạo | SGK Địa lí lớp 10 - Chân  trời sáng tạo">
            <a:extLst>
              <a:ext uri="{FF2B5EF4-FFF2-40B4-BE49-F238E27FC236}">
                <a16:creationId xmlns:a16="http://schemas.microsoft.com/office/drawing/2014/main" id="{D71A25DF-D398-4395-3EA8-9EBAEB3791A7}"/>
              </a:ext>
            </a:extLst>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2849" t="51589" r="26808" b="6518"/>
          <a:stretch/>
        </p:blipFill>
        <p:spPr bwMode="auto">
          <a:xfrm>
            <a:off x="2822201" y="3873912"/>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7" name="Arrow: Curved Left 16">
            <a:extLst>
              <a:ext uri="{FF2B5EF4-FFF2-40B4-BE49-F238E27FC236}">
                <a16:creationId xmlns:a16="http://schemas.microsoft.com/office/drawing/2014/main" id="{28D80B3B-8C4B-15A5-0CC5-D8AB322FB87B}"/>
              </a:ext>
            </a:extLst>
          </p:cNvPr>
          <p:cNvSpPr/>
          <p:nvPr/>
        </p:nvSpPr>
        <p:spPr>
          <a:xfrm rot="17389109">
            <a:off x="3033849" y="880564"/>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9" name="Arrow: Curved Left 98">
            <a:extLst>
              <a:ext uri="{FF2B5EF4-FFF2-40B4-BE49-F238E27FC236}">
                <a16:creationId xmlns:a16="http://schemas.microsoft.com/office/drawing/2014/main" id="{89300DE9-17A7-EF65-5CB9-AB294A6EF35C}"/>
              </a:ext>
            </a:extLst>
          </p:cNvPr>
          <p:cNvSpPr/>
          <p:nvPr/>
        </p:nvSpPr>
        <p:spPr>
          <a:xfrm rot="5400000">
            <a:off x="1979176" y="3980720"/>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0" name="Arrow: Curved Left 99">
            <a:extLst>
              <a:ext uri="{FF2B5EF4-FFF2-40B4-BE49-F238E27FC236}">
                <a16:creationId xmlns:a16="http://schemas.microsoft.com/office/drawing/2014/main" id="{BFFCC674-1EF9-2BF0-276A-F77E13387F34}"/>
              </a:ext>
            </a:extLst>
          </p:cNvPr>
          <p:cNvSpPr/>
          <p:nvPr/>
        </p:nvSpPr>
        <p:spPr>
          <a:xfrm rot="1632369">
            <a:off x="3659449" y="28730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1" name="Arrow: Curved Left 100">
            <a:extLst>
              <a:ext uri="{FF2B5EF4-FFF2-40B4-BE49-F238E27FC236}">
                <a16:creationId xmlns:a16="http://schemas.microsoft.com/office/drawing/2014/main" id="{CB22B54A-3E25-2E18-297C-33FBE56C3A73}"/>
              </a:ext>
            </a:extLst>
          </p:cNvPr>
          <p:cNvSpPr/>
          <p:nvPr/>
        </p:nvSpPr>
        <p:spPr>
          <a:xfrm rot="9718678">
            <a:off x="493418" y="278697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2" name="Arrow: Curved Left 101">
            <a:extLst>
              <a:ext uri="{FF2B5EF4-FFF2-40B4-BE49-F238E27FC236}">
                <a16:creationId xmlns:a16="http://schemas.microsoft.com/office/drawing/2014/main" id="{DD311FA6-7422-A6E7-2BBB-1E6373D3D1E7}"/>
              </a:ext>
            </a:extLst>
          </p:cNvPr>
          <p:cNvSpPr/>
          <p:nvPr/>
        </p:nvSpPr>
        <p:spPr>
          <a:xfrm rot="14038950">
            <a:off x="1182733" y="94253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3" name="Arrow: Curved Left 102">
            <a:extLst>
              <a:ext uri="{FF2B5EF4-FFF2-40B4-BE49-F238E27FC236}">
                <a16:creationId xmlns:a16="http://schemas.microsoft.com/office/drawing/2014/main" id="{7F58975B-2BC6-1211-EF2C-A29A1A335B21}"/>
              </a:ext>
            </a:extLst>
          </p:cNvPr>
          <p:cNvSpPr/>
          <p:nvPr/>
        </p:nvSpPr>
        <p:spPr>
          <a:xfrm rot="6395993">
            <a:off x="2765648" y="157864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7" name="Arrow: Curved Left 106">
            <a:extLst>
              <a:ext uri="{FF2B5EF4-FFF2-40B4-BE49-F238E27FC236}">
                <a16:creationId xmlns:a16="http://schemas.microsoft.com/office/drawing/2014/main" id="{AE214454-4F61-5424-8A09-C77AA5BDE159}"/>
              </a:ext>
            </a:extLst>
          </p:cNvPr>
          <p:cNvSpPr/>
          <p:nvPr/>
        </p:nvSpPr>
        <p:spPr>
          <a:xfrm rot="12678898">
            <a:off x="3059004" y="261420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8" name="Arrow: Curved Left 107">
            <a:extLst>
              <a:ext uri="{FF2B5EF4-FFF2-40B4-BE49-F238E27FC236}">
                <a16:creationId xmlns:a16="http://schemas.microsoft.com/office/drawing/2014/main" id="{A1896C76-EB74-6947-3F6A-A69F9BBD6969}"/>
              </a:ext>
            </a:extLst>
          </p:cNvPr>
          <p:cNvSpPr/>
          <p:nvPr/>
        </p:nvSpPr>
        <p:spPr>
          <a:xfrm rot="16027522">
            <a:off x="2003701" y="3368621"/>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descr="A picture containing light, blue, bright&#10;&#10;Description automatically generated">
            <a:extLst>
              <a:ext uri="{FF2B5EF4-FFF2-40B4-BE49-F238E27FC236}">
                <a16:creationId xmlns:a16="http://schemas.microsoft.com/office/drawing/2014/main" id="{576A3C31-E4ED-D943-BB70-04E83F2C37A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168307" y="189946"/>
            <a:ext cx="4269711" cy="3991801"/>
          </a:xfrm>
          <a:prstGeom prst="rect">
            <a:avLst/>
          </a:prstGeom>
        </p:spPr>
      </p:pic>
      <p:sp>
        <p:nvSpPr>
          <p:cNvPr id="31" name="Rectangle: Top Corners One Rounded and One Snipped 30">
            <a:extLst>
              <a:ext uri="{FF2B5EF4-FFF2-40B4-BE49-F238E27FC236}">
                <a16:creationId xmlns:a16="http://schemas.microsoft.com/office/drawing/2014/main" id="{14001299-A13E-120D-632A-ABA01E958610}"/>
              </a:ext>
            </a:extLst>
          </p:cNvPr>
          <p:cNvSpPr/>
          <p:nvPr/>
        </p:nvSpPr>
        <p:spPr>
          <a:xfrm>
            <a:off x="-3094557" y="50387"/>
            <a:ext cx="2678284" cy="731520"/>
          </a:xfrm>
          <a:prstGeom prst="snipRoundRect">
            <a:avLst>
              <a:gd name="adj1" fmla="val 0"/>
              <a:gd name="adj2" fmla="val 16667"/>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3600">
                <a:solidFill>
                  <a:srgbClr val="FFFF00"/>
                </a:solidFill>
                <a:latin typeface="#9Slide03 Aturdida" pitchFamily="2" charset="0"/>
              </a:rPr>
              <a:t>I. VỎ ĐỊA LÍ</a:t>
            </a:r>
            <a:endParaRPr lang="en-US" sz="3200">
              <a:solidFill>
                <a:srgbClr val="FFFF00"/>
              </a:solidFill>
            </a:endParaRPr>
          </a:p>
        </p:txBody>
      </p:sp>
      <p:sp>
        <p:nvSpPr>
          <p:cNvPr id="32" name="Rectangle: Top Corners One Rounded and One Snipped 31">
            <a:extLst>
              <a:ext uri="{FF2B5EF4-FFF2-40B4-BE49-F238E27FC236}">
                <a16:creationId xmlns:a16="http://schemas.microsoft.com/office/drawing/2014/main" id="{A342419D-7747-CCCD-7EBE-2FFF8FE03E43}"/>
              </a:ext>
            </a:extLst>
          </p:cNvPr>
          <p:cNvSpPr/>
          <p:nvPr/>
        </p:nvSpPr>
        <p:spPr>
          <a:xfrm>
            <a:off x="9288632" y="36426"/>
            <a:ext cx="5760720" cy="731520"/>
          </a:xfrm>
          <a:prstGeom prst="snipRoundRect">
            <a:avLst>
              <a:gd name="adj1" fmla="val 0"/>
              <a:gd name="adj2" fmla="val 28109"/>
            </a:avLst>
          </a:prstGeom>
          <a:solidFill>
            <a:srgbClr val="02273B"/>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0">
                <a:solidFill>
                  <a:srgbClr val="FFFF00"/>
                </a:solidFill>
                <a:latin typeface="#9Slide03 Aturdida" pitchFamily="2" charset="0"/>
                <a:ea typeface="SimSun" panose="02010600030101010101" pitchFamily="2" charset="-122"/>
              </a:rPr>
              <a:t>II. QUY LUẬT THỐNG NHẤT VÀ HOÀN CHỈNH CỦA VỎ ĐỊA LÍ</a:t>
            </a:r>
            <a:endParaRPr lang="en-US" sz="3200">
              <a:solidFill>
                <a:srgbClr val="FFFF00"/>
              </a:solidFill>
            </a:endParaRPr>
          </a:p>
        </p:txBody>
      </p:sp>
      <p:sp>
        <p:nvSpPr>
          <p:cNvPr id="2" name="Google Shape;351;p40">
            <a:extLst>
              <a:ext uri="{FF2B5EF4-FFF2-40B4-BE49-F238E27FC236}">
                <a16:creationId xmlns:a16="http://schemas.microsoft.com/office/drawing/2014/main" id="{8BDE3A02-0966-424A-277B-9B0608C35589}"/>
              </a:ext>
            </a:extLst>
          </p:cNvPr>
          <p:cNvSpPr txBox="1">
            <a:spLocks/>
          </p:cNvSpPr>
          <p:nvPr/>
        </p:nvSpPr>
        <p:spPr>
          <a:xfrm>
            <a:off x="4381893" y="1493466"/>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a:t>
            </a:r>
          </a:p>
        </p:txBody>
      </p:sp>
      <p:sp>
        <p:nvSpPr>
          <p:cNvPr id="7" name="Google Shape;353;p40">
            <a:extLst>
              <a:ext uri="{FF2B5EF4-FFF2-40B4-BE49-F238E27FC236}">
                <a16:creationId xmlns:a16="http://schemas.microsoft.com/office/drawing/2014/main" id="{73848546-218C-73D4-2062-82C444A7E7ED}"/>
              </a:ext>
            </a:extLst>
          </p:cNvPr>
          <p:cNvSpPr txBox="1">
            <a:spLocks/>
          </p:cNvSpPr>
          <p:nvPr/>
        </p:nvSpPr>
        <p:spPr>
          <a:xfrm>
            <a:off x="4433249" y="2928178"/>
            <a:ext cx="734700"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II.</a:t>
            </a:r>
          </a:p>
        </p:txBody>
      </p:sp>
      <p:sp>
        <p:nvSpPr>
          <p:cNvPr id="8" name="Google Shape;355;p40">
            <a:extLst>
              <a:ext uri="{FF2B5EF4-FFF2-40B4-BE49-F238E27FC236}">
                <a16:creationId xmlns:a16="http://schemas.microsoft.com/office/drawing/2014/main" id="{829755F6-CB4E-74C5-A1B4-2DFEF305AB09}"/>
              </a:ext>
            </a:extLst>
          </p:cNvPr>
          <p:cNvSpPr txBox="1">
            <a:spLocks/>
          </p:cNvSpPr>
          <p:nvPr/>
        </p:nvSpPr>
        <p:spPr>
          <a:xfrm>
            <a:off x="4340384" y="3940263"/>
            <a:ext cx="968771" cy="4476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200" b="1">
                <a:solidFill>
                  <a:srgbClr val="7030A0"/>
                </a:solidFill>
                <a:latin typeface="Times New Roman" panose="02020603050405020304" pitchFamily="18" charset="0"/>
                <a:cs typeface="Times New Roman" panose="02020603050405020304" pitchFamily="18" charset="0"/>
              </a:rPr>
              <a:t>III.</a:t>
            </a:r>
          </a:p>
        </p:txBody>
      </p:sp>
      <p:sp>
        <p:nvSpPr>
          <p:cNvPr id="10" name="Google Shape;357;p40">
            <a:extLst>
              <a:ext uri="{FF2B5EF4-FFF2-40B4-BE49-F238E27FC236}">
                <a16:creationId xmlns:a16="http://schemas.microsoft.com/office/drawing/2014/main" id="{50AD22F3-C446-0C13-C2F0-D1169A28F65A}"/>
              </a:ext>
            </a:extLst>
          </p:cNvPr>
          <p:cNvSpPr txBox="1">
            <a:spLocks/>
          </p:cNvSpPr>
          <p:nvPr/>
        </p:nvSpPr>
        <p:spPr>
          <a:xfrm>
            <a:off x="4909614" y="2104222"/>
            <a:ext cx="3991412" cy="518942"/>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H</a:t>
            </a:r>
            <a:r>
              <a:rPr lang="vi-VN" sz="2800" b="1">
                <a:solidFill>
                  <a:srgbClr val="FF66CC"/>
                </a:solidFill>
                <a:latin typeface="Times New Roman" panose="02020603050405020304" pitchFamily="18" charset="0"/>
                <a:cs typeface="Times New Roman" panose="02020603050405020304" pitchFamily="18" charset="0"/>
              </a:rPr>
              <a:t>àm lượng các nguyên tố hóa học chủ yếu trong vỏ </a:t>
            </a:r>
            <a:r>
              <a:rPr lang="en-US" sz="2800" b="1">
                <a:solidFill>
                  <a:srgbClr val="FF66CC"/>
                </a:solidFill>
                <a:latin typeface="Times New Roman" panose="02020603050405020304" pitchFamily="18" charset="0"/>
                <a:cs typeface="Times New Roman" panose="02020603050405020304" pitchFamily="18" charset="0"/>
              </a:rPr>
              <a:t>T</a:t>
            </a:r>
            <a:r>
              <a:rPr lang="vi-VN" sz="2800" b="1">
                <a:solidFill>
                  <a:srgbClr val="FF66CC"/>
                </a:solidFill>
                <a:latin typeface="Times New Roman" panose="02020603050405020304" pitchFamily="18" charset="0"/>
                <a:cs typeface="Times New Roman" panose="02020603050405020304" pitchFamily="18" charset="0"/>
              </a:rPr>
              <a:t>rái </a:t>
            </a:r>
            <a:r>
              <a:rPr lang="en-US" sz="2800" b="1">
                <a:solidFill>
                  <a:srgbClr val="FF66CC"/>
                </a:solidFill>
                <a:latin typeface="Times New Roman" panose="02020603050405020304" pitchFamily="18" charset="0"/>
                <a:cs typeface="Times New Roman" panose="02020603050405020304" pitchFamily="18" charset="0"/>
              </a:rPr>
              <a:t>Đ</a:t>
            </a:r>
            <a:r>
              <a:rPr lang="vi-VN" sz="2800" b="1">
                <a:solidFill>
                  <a:srgbClr val="FF66CC"/>
                </a:solidFill>
                <a:latin typeface="Times New Roman" panose="02020603050405020304" pitchFamily="18" charset="0"/>
                <a:cs typeface="Times New Roman" panose="02020603050405020304" pitchFamily="18" charset="0"/>
              </a:rPr>
              <a:t>ất </a:t>
            </a:r>
            <a:endParaRPr lang="en-US" sz="2800" b="1">
              <a:solidFill>
                <a:srgbClr val="FF66CC"/>
              </a:solidFill>
              <a:latin typeface="Times New Roman" panose="02020603050405020304" pitchFamily="18" charset="0"/>
              <a:cs typeface="Times New Roman" panose="02020603050405020304" pitchFamily="18" charset="0"/>
            </a:endParaRPr>
          </a:p>
        </p:txBody>
      </p:sp>
      <p:sp>
        <p:nvSpPr>
          <p:cNvPr id="12" name="Google Shape;358;p40">
            <a:extLst>
              <a:ext uri="{FF2B5EF4-FFF2-40B4-BE49-F238E27FC236}">
                <a16:creationId xmlns:a16="http://schemas.microsoft.com/office/drawing/2014/main" id="{94853776-3FFB-F8EE-D2E2-6D2965FA2881}"/>
              </a:ext>
            </a:extLst>
          </p:cNvPr>
          <p:cNvSpPr txBox="1">
            <a:spLocks/>
          </p:cNvSpPr>
          <p:nvPr/>
        </p:nvSpPr>
        <p:spPr>
          <a:xfrm>
            <a:off x="5037139" y="3230300"/>
            <a:ext cx="3597431" cy="39450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Các dạng chất chủ yếu trong vỏ Trái Đất</a:t>
            </a:r>
          </a:p>
        </p:txBody>
      </p:sp>
      <p:sp>
        <p:nvSpPr>
          <p:cNvPr id="15" name="Google Shape;359;p40">
            <a:extLst>
              <a:ext uri="{FF2B5EF4-FFF2-40B4-BE49-F238E27FC236}">
                <a16:creationId xmlns:a16="http://schemas.microsoft.com/office/drawing/2014/main" id="{A8440419-E2F8-2016-4497-7219068C636A}"/>
              </a:ext>
            </a:extLst>
          </p:cNvPr>
          <p:cNvSpPr txBox="1">
            <a:spLocks/>
          </p:cNvSpPr>
          <p:nvPr/>
        </p:nvSpPr>
        <p:spPr>
          <a:xfrm>
            <a:off x="5092949" y="3691241"/>
            <a:ext cx="3766620" cy="872850"/>
          </a:xfrm>
          <a:prstGeom prst="rect">
            <a:avLst/>
          </a:prstGeom>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a:solidFill>
                  <a:srgbClr val="FF66CC"/>
                </a:solidFill>
                <a:latin typeface="Times New Roman" panose="02020603050405020304" pitchFamily="18" charset="0"/>
                <a:cs typeface="Times New Roman" panose="02020603050405020304" pitchFamily="18" charset="0"/>
              </a:rPr>
              <a:t>Khai thác tài nguyên từ vỏ Trái Đất</a:t>
            </a:r>
          </a:p>
        </p:txBody>
      </p:sp>
    </p:spTree>
    <p:extLst>
      <p:ext uri="{BB962C8B-B14F-4D97-AF65-F5344CB8AC3E}">
        <p14:creationId xmlns:p14="http://schemas.microsoft.com/office/powerpoint/2010/main" val="5665076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1000"/>
                                        <p:tgtEl>
                                          <p:spTgt spid="10"/>
                                        </p:tgtEl>
                                      </p:cBhvr>
                                    </p:animEffect>
                                    <p:anim calcmode="lin" valueType="num">
                                      <p:cBhvr>
                                        <p:cTn id="23" dur="1000" fill="hold"/>
                                        <p:tgtEl>
                                          <p:spTgt spid="10"/>
                                        </p:tgtEl>
                                        <p:attrNameLst>
                                          <p:attrName>ppt_x</p:attrName>
                                        </p:attrNameLst>
                                      </p:cBhvr>
                                      <p:tavLst>
                                        <p:tav tm="0">
                                          <p:val>
                                            <p:strVal val="#ppt_x"/>
                                          </p:val>
                                        </p:tav>
                                        <p:tav tm="100000">
                                          <p:val>
                                            <p:strVal val="#ppt_x"/>
                                          </p:val>
                                        </p:tav>
                                      </p:tavLst>
                                    </p:anim>
                                    <p:anim calcmode="lin" valueType="num">
                                      <p:cBhvr>
                                        <p:cTn id="24" dur="100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1000"/>
                                        <p:tgtEl>
                                          <p:spTgt spid="12"/>
                                        </p:tgtEl>
                                      </p:cBhvr>
                                    </p:animEffect>
                                    <p:anim calcmode="lin" valueType="num">
                                      <p:cBhvr>
                                        <p:cTn id="28" dur="1000" fill="hold"/>
                                        <p:tgtEl>
                                          <p:spTgt spid="12"/>
                                        </p:tgtEl>
                                        <p:attrNameLst>
                                          <p:attrName>ppt_x</p:attrName>
                                        </p:attrNameLst>
                                      </p:cBhvr>
                                      <p:tavLst>
                                        <p:tav tm="0">
                                          <p:val>
                                            <p:strVal val="#ppt_x"/>
                                          </p:val>
                                        </p:tav>
                                        <p:tav tm="100000">
                                          <p:val>
                                            <p:strVal val="#ppt_x"/>
                                          </p:val>
                                        </p:tav>
                                      </p:tavLst>
                                    </p:anim>
                                    <p:anim calcmode="lin" valueType="num">
                                      <p:cBhvr>
                                        <p:cTn id="29" dur="1000" fill="hold"/>
                                        <p:tgtEl>
                                          <p:spTgt spid="12"/>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0" grpId="0"/>
      <p:bldP spid="12" grpId="0"/>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DFC7C38-87C0-A933-9E08-AE35AC6419B7}"/>
              </a:ext>
            </a:extLst>
          </p:cNvPr>
          <p:cNvSpPr/>
          <p:nvPr/>
        </p:nvSpPr>
        <p:spPr>
          <a:xfrm>
            <a:off x="0" y="0"/>
            <a:ext cx="9144000" cy="5143500"/>
          </a:xfrm>
          <a:prstGeom prst="rect">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A7D5080-0F0F-6000-9153-22E18A1B8D14}"/>
              </a:ext>
            </a:extLst>
          </p:cNvPr>
          <p:cNvSpPr/>
          <p:nvPr/>
        </p:nvSpPr>
        <p:spPr>
          <a:xfrm>
            <a:off x="179109" y="197963"/>
            <a:ext cx="2300140" cy="1093509"/>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EF37966-503B-1D3E-864C-D4BC55655F6A}"/>
              </a:ext>
            </a:extLst>
          </p:cNvPr>
          <p:cNvSpPr/>
          <p:nvPr/>
        </p:nvSpPr>
        <p:spPr>
          <a:xfrm>
            <a:off x="179109" y="3581009"/>
            <a:ext cx="5222450" cy="500798"/>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77858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3185494" y="4141470"/>
            <a:ext cx="2910662"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a) Thạch anh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4" name="Picture 3" descr="Clear Quartz Meaning: Healing Properties &amp; Uses">
            <a:extLst>
              <a:ext uri="{FF2B5EF4-FFF2-40B4-BE49-F238E27FC236}">
                <a16:creationId xmlns:a16="http://schemas.microsoft.com/office/drawing/2014/main" id="{C1F72D3E-D470-B1C3-08BD-8A50D8CC0F4D}"/>
              </a:ext>
            </a:extLst>
          </p:cNvPr>
          <p:cNvPicPr>
            <a:picLocks noChangeAspect="1"/>
          </p:cNvPicPr>
          <p:nvPr/>
        </p:nvPicPr>
        <p:blipFill>
          <a:blip r:embed="rId3" cstate="print">
            <a:extLst>
              <a:ext uri="{28A0092B-C50C-407E-A947-70E740481C1C}">
                <a14:useLocalDpi xmlns:a14="http://schemas.microsoft.com/office/drawing/2010/main" val="0"/>
              </a:ext>
            </a:extLst>
          </a:blip>
          <a:srcRect l="12992" t="5585" r="11819" b="5162"/>
          <a:stretch>
            <a:fillRect/>
          </a:stretch>
        </p:blipFill>
        <p:spPr>
          <a:xfrm>
            <a:off x="2338926" y="594235"/>
            <a:ext cx="4269502" cy="3379963"/>
          </a:xfrm>
          <a:prstGeom prst="rect">
            <a:avLst/>
          </a:prstGeom>
          <a:noFill/>
          <a:ln>
            <a:noFill/>
          </a:ln>
        </p:spPr>
      </p:pic>
    </p:spTree>
    <p:extLst>
      <p:ext uri="{BB962C8B-B14F-4D97-AF65-F5344CB8AC3E}">
        <p14:creationId xmlns:p14="http://schemas.microsoft.com/office/powerpoint/2010/main" val="33964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154D63B9-DCFE-17DA-9680-E508CF5C273D}"/>
              </a:ext>
            </a:extLst>
          </p:cNvPr>
          <p:cNvSpPr/>
          <p:nvPr/>
        </p:nvSpPr>
        <p:spPr>
          <a:xfrm>
            <a:off x="2586844" y="382897"/>
            <a:ext cx="4829898" cy="2473424"/>
          </a:xfrm>
          <a:prstGeom prst="roundRect">
            <a:avLst/>
          </a:prstGeom>
          <a:solidFill>
            <a:srgbClr val="FFFF9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sz="1050">
              <a:latin typeface="+mj-lt"/>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mj-lt"/>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mj-lt"/>
            </a:endParaRPr>
          </a:p>
        </p:txBody>
      </p:sp>
      <p:sp>
        <p:nvSpPr>
          <p:cNvPr id="4" name="Freeform 4"/>
          <p:cNvSpPr/>
          <p:nvPr/>
        </p:nvSpPr>
        <p:spPr>
          <a:xfrm>
            <a:off x="514351" y="2926140"/>
            <a:ext cx="1099451" cy="1389512"/>
          </a:xfrm>
          <a:custGeom>
            <a:avLst/>
            <a:gdLst/>
            <a:ahLst/>
            <a:cxnLst/>
            <a:rect l="l" t="t" r="r" b="b"/>
            <a:pathLst>
              <a:path w="2198902" h="2779024">
                <a:moveTo>
                  <a:pt x="0" y="0"/>
                </a:moveTo>
                <a:lnTo>
                  <a:pt x="2198902" y="0"/>
                </a:lnTo>
                <a:lnTo>
                  <a:pt x="2198902" y="2779024"/>
                </a:lnTo>
                <a:lnTo>
                  <a:pt x="0" y="277902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mj-lt"/>
            </a:endParaRPr>
          </a:p>
        </p:txBody>
      </p:sp>
      <p:sp>
        <p:nvSpPr>
          <p:cNvPr id="5" name="Freeform 5"/>
          <p:cNvSpPr/>
          <p:nvPr/>
        </p:nvSpPr>
        <p:spPr>
          <a:xfrm>
            <a:off x="1748695"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mj-lt"/>
            </a:endParaRPr>
          </a:p>
        </p:txBody>
      </p:sp>
      <p:sp>
        <p:nvSpPr>
          <p:cNvPr id="6" name="Freeform 6"/>
          <p:cNvSpPr/>
          <p:nvPr/>
        </p:nvSpPr>
        <p:spPr>
          <a:xfrm>
            <a:off x="7041514" y="2724883"/>
            <a:ext cx="636359" cy="1585422"/>
          </a:xfrm>
          <a:custGeom>
            <a:avLst/>
            <a:gdLst/>
            <a:ahLst/>
            <a:cxnLst/>
            <a:rect l="l" t="t" r="r" b="b"/>
            <a:pathLst>
              <a:path w="1272717" h="3170844">
                <a:moveTo>
                  <a:pt x="0" y="0"/>
                </a:moveTo>
                <a:lnTo>
                  <a:pt x="1272718" y="0"/>
                </a:lnTo>
                <a:lnTo>
                  <a:pt x="1272718" y="3170844"/>
                </a:lnTo>
                <a:lnTo>
                  <a:pt x="0" y="3170844"/>
                </a:lnTo>
                <a:lnTo>
                  <a:pt x="0" y="0"/>
                </a:lnTo>
                <a:close/>
              </a:path>
            </a:pathLst>
          </a:custGeom>
          <a:blipFill>
            <a:blip r:embed="rId8">
              <a:extLst>
                <a:ext uri="{96DAC541-7B7A-43D3-8B79-37D633B846F1}">
                  <asvg:svgBlip xmlns:asvg="http://schemas.microsoft.com/office/drawing/2016/SVG/main" r:embed="rId9"/>
                </a:ext>
              </a:extLst>
            </a:blip>
            <a:stretch>
              <a:fillRect b="-100690"/>
            </a:stretch>
          </a:blipFill>
        </p:spPr>
        <p:txBody>
          <a:bodyPr/>
          <a:lstStyle/>
          <a:p>
            <a:endParaRPr lang="vi-VN" sz="1050">
              <a:latin typeface="+mj-lt"/>
            </a:endParaRPr>
          </a:p>
        </p:txBody>
      </p:sp>
      <p:sp>
        <p:nvSpPr>
          <p:cNvPr id="7" name="Freeform 7"/>
          <p:cNvSpPr/>
          <p:nvPr/>
        </p:nvSpPr>
        <p:spPr>
          <a:xfrm>
            <a:off x="6251212" y="3786846"/>
            <a:ext cx="581687" cy="528806"/>
          </a:xfrm>
          <a:custGeom>
            <a:avLst/>
            <a:gdLst/>
            <a:ahLst/>
            <a:cxnLst/>
            <a:rect l="l" t="t" r="r" b="b"/>
            <a:pathLst>
              <a:path w="1163374" h="1057612">
                <a:moveTo>
                  <a:pt x="0" y="0"/>
                </a:moveTo>
                <a:lnTo>
                  <a:pt x="1163374" y="0"/>
                </a:lnTo>
                <a:lnTo>
                  <a:pt x="1163374"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mj-lt"/>
            </a:endParaRPr>
          </a:p>
        </p:txBody>
      </p:sp>
      <p:sp>
        <p:nvSpPr>
          <p:cNvPr id="8" name="Freeform 8"/>
          <p:cNvSpPr/>
          <p:nvPr/>
        </p:nvSpPr>
        <p:spPr>
          <a:xfrm>
            <a:off x="1757487" y="1305159"/>
            <a:ext cx="628900" cy="628900"/>
          </a:xfrm>
          <a:custGeom>
            <a:avLst/>
            <a:gdLst/>
            <a:ahLst/>
            <a:cxnLst/>
            <a:rect l="l" t="t" r="r" b="b"/>
            <a:pathLst>
              <a:path w="1257799" h="1257799">
                <a:moveTo>
                  <a:pt x="0" y="0"/>
                </a:moveTo>
                <a:lnTo>
                  <a:pt x="1257798" y="0"/>
                </a:lnTo>
                <a:lnTo>
                  <a:pt x="1257798" y="1257799"/>
                </a:lnTo>
                <a:lnTo>
                  <a:pt x="0" y="125779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vi-VN" sz="1050">
              <a:latin typeface="+mj-lt"/>
            </a:endParaRPr>
          </a:p>
        </p:txBody>
      </p:sp>
      <p:sp>
        <p:nvSpPr>
          <p:cNvPr id="9" name="Freeform 9"/>
          <p:cNvSpPr/>
          <p:nvPr/>
        </p:nvSpPr>
        <p:spPr>
          <a:xfrm>
            <a:off x="1834008" y="3457435"/>
            <a:ext cx="552379" cy="858217"/>
          </a:xfrm>
          <a:custGeom>
            <a:avLst/>
            <a:gdLst/>
            <a:ahLst/>
            <a:cxnLst/>
            <a:rect l="l" t="t" r="r" b="b"/>
            <a:pathLst>
              <a:path w="1104758" h="1716433">
                <a:moveTo>
                  <a:pt x="0" y="0"/>
                </a:moveTo>
                <a:lnTo>
                  <a:pt x="1104758" y="0"/>
                </a:lnTo>
                <a:lnTo>
                  <a:pt x="1104758" y="1716433"/>
                </a:lnTo>
                <a:lnTo>
                  <a:pt x="0" y="171643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vi-VN" sz="1050">
              <a:latin typeface="+mj-lt"/>
            </a:endParaRPr>
          </a:p>
        </p:txBody>
      </p:sp>
      <p:sp>
        <p:nvSpPr>
          <p:cNvPr id="10" name="Freeform 10"/>
          <p:cNvSpPr/>
          <p:nvPr/>
        </p:nvSpPr>
        <p:spPr>
          <a:xfrm>
            <a:off x="7108391" y="2150638"/>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vi-VN" sz="1050">
              <a:latin typeface="+mj-lt"/>
            </a:endParaRPr>
          </a:p>
        </p:txBody>
      </p:sp>
      <p:sp>
        <p:nvSpPr>
          <p:cNvPr id="12" name="Freeform 12"/>
          <p:cNvSpPr/>
          <p:nvPr/>
        </p:nvSpPr>
        <p:spPr>
          <a:xfrm>
            <a:off x="3549805" y="2926139"/>
            <a:ext cx="2044391" cy="442332"/>
          </a:xfrm>
          <a:custGeom>
            <a:avLst/>
            <a:gdLst/>
            <a:ahLst/>
            <a:cxnLst/>
            <a:rect l="l" t="t" r="r" b="b"/>
            <a:pathLst>
              <a:path w="4088783" h="884664">
                <a:moveTo>
                  <a:pt x="0" y="0"/>
                </a:moveTo>
                <a:lnTo>
                  <a:pt x="4088784" y="0"/>
                </a:lnTo>
                <a:lnTo>
                  <a:pt x="4088784" y="884664"/>
                </a:lnTo>
                <a:lnTo>
                  <a:pt x="0" y="884664"/>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vi-VN" sz="1050">
              <a:latin typeface="+mj-lt"/>
            </a:endParaRPr>
          </a:p>
        </p:txBody>
      </p:sp>
      <p:sp>
        <p:nvSpPr>
          <p:cNvPr id="13" name="TextBox 13"/>
          <p:cNvSpPr txBox="1"/>
          <p:nvPr/>
        </p:nvSpPr>
        <p:spPr>
          <a:xfrm>
            <a:off x="3895513" y="3059867"/>
            <a:ext cx="1352975" cy="166712"/>
          </a:xfrm>
          <a:prstGeom prst="rect">
            <a:avLst/>
          </a:prstGeom>
        </p:spPr>
        <p:txBody>
          <a:bodyPr lIns="0" tIns="0" rIns="0" bIns="0" rtlCol="0" anchor="t">
            <a:spAutoFit/>
          </a:bodyPr>
          <a:lstStyle/>
          <a:p>
            <a:pPr algn="ctr" defTabSz="457223">
              <a:lnSpc>
                <a:spcPts val="1250"/>
              </a:lnSpc>
            </a:pPr>
            <a:r>
              <a:rPr lang="en-US" sz="1213">
                <a:latin typeface="+mj-lt"/>
              </a:rPr>
              <a:t>LET’S PLAY!</a:t>
            </a:r>
          </a:p>
        </p:txBody>
      </p:sp>
      <p:sp>
        <p:nvSpPr>
          <p:cNvPr id="14" name="Freeform 14"/>
          <p:cNvSpPr/>
          <p:nvPr/>
        </p:nvSpPr>
        <p:spPr>
          <a:xfrm>
            <a:off x="7816317" y="3258039"/>
            <a:ext cx="559280" cy="1057613"/>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mj-lt"/>
            </a:endParaRPr>
          </a:p>
        </p:txBody>
      </p:sp>
      <p:sp>
        <p:nvSpPr>
          <p:cNvPr id="15" name="Freeform 15"/>
          <p:cNvSpPr/>
          <p:nvPr/>
        </p:nvSpPr>
        <p:spPr>
          <a:xfrm>
            <a:off x="1111004" y="1934059"/>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mj-lt"/>
            </a:endParaRPr>
          </a:p>
        </p:txBody>
      </p:sp>
      <p:grpSp>
        <p:nvGrpSpPr>
          <p:cNvPr id="16" name="Group 15">
            <a:extLst>
              <a:ext uri="{FF2B5EF4-FFF2-40B4-BE49-F238E27FC236}">
                <a16:creationId xmlns:a16="http://schemas.microsoft.com/office/drawing/2014/main" id="{95C59F0F-518E-A519-6A35-4E0B6594B32C}"/>
              </a:ext>
            </a:extLst>
          </p:cNvPr>
          <p:cNvGrpSpPr/>
          <p:nvPr/>
        </p:nvGrpSpPr>
        <p:grpSpPr>
          <a:xfrm>
            <a:off x="3049452" y="564410"/>
            <a:ext cx="4637946" cy="2182664"/>
            <a:chOff x="2982034" y="1381395"/>
            <a:chExt cx="6183928" cy="2910219"/>
          </a:xfrm>
        </p:grpSpPr>
        <p:grpSp>
          <p:nvGrpSpPr>
            <p:cNvPr id="17" name="Group 4">
              <a:extLst>
                <a:ext uri="{FF2B5EF4-FFF2-40B4-BE49-F238E27FC236}">
                  <a16:creationId xmlns:a16="http://schemas.microsoft.com/office/drawing/2014/main" id="{F22A8103-4BA3-6B7D-2845-B17FF69484FE}"/>
                </a:ext>
              </a:extLst>
            </p:cNvPr>
            <p:cNvGrpSpPr/>
            <p:nvPr/>
          </p:nvGrpSpPr>
          <p:grpSpPr>
            <a:xfrm>
              <a:off x="3068081" y="1381395"/>
              <a:ext cx="6097881" cy="2910219"/>
              <a:chOff x="-1078232" y="-559915"/>
              <a:chExt cx="12195763" cy="5820437"/>
            </a:xfrm>
          </p:grpSpPr>
          <p:sp>
            <p:nvSpPr>
              <p:cNvPr id="19" name="TextBox 5">
                <a:extLst>
                  <a:ext uri="{FF2B5EF4-FFF2-40B4-BE49-F238E27FC236}">
                    <a16:creationId xmlns:a16="http://schemas.microsoft.com/office/drawing/2014/main" id="{1A9DCDA8-A00C-F376-3351-42CF50540819}"/>
                  </a:ext>
                </a:extLst>
              </p:cNvPr>
              <p:cNvSpPr txBox="1"/>
              <p:nvPr/>
            </p:nvSpPr>
            <p:spPr>
              <a:xfrm>
                <a:off x="0" y="4530407"/>
                <a:ext cx="11117531" cy="730115"/>
              </a:xfrm>
              <a:prstGeom prst="rect">
                <a:avLst/>
              </a:prstGeom>
            </p:spPr>
            <p:txBody>
              <a:bodyPr lIns="0" tIns="0" rIns="0" bIns="0" rtlCol="0" anchor="t">
                <a:spAutoFit/>
              </a:bodyPr>
              <a:lstStyle/>
              <a:p>
                <a:pPr algn="ctr">
                  <a:lnSpc>
                    <a:spcPts val="2340"/>
                  </a:lnSpc>
                </a:pPr>
                <a:endParaRPr lang="en-US" sz="1800" dirty="0">
                  <a:solidFill>
                    <a:srgbClr val="FFFFFF"/>
                  </a:solidFill>
                  <a:latin typeface="+mj-lt"/>
                </a:endParaRPr>
              </a:p>
            </p:txBody>
          </p:sp>
          <p:sp>
            <p:nvSpPr>
              <p:cNvPr id="20" name="TextBox 6">
                <a:extLst>
                  <a:ext uri="{FF2B5EF4-FFF2-40B4-BE49-F238E27FC236}">
                    <a16:creationId xmlns:a16="http://schemas.microsoft.com/office/drawing/2014/main" id="{F2EC929B-09E3-FC3E-2E66-EACCD516807A}"/>
                  </a:ext>
                </a:extLst>
              </p:cNvPr>
              <p:cNvSpPr txBox="1"/>
              <p:nvPr/>
            </p:nvSpPr>
            <p:spPr>
              <a:xfrm>
                <a:off x="-1078232" y="-559915"/>
                <a:ext cx="11117531" cy="4514741"/>
              </a:xfrm>
              <a:prstGeom prst="rect">
                <a:avLst/>
              </a:prstGeom>
            </p:spPr>
            <p:txBody>
              <a:bodyPr lIns="0" tIns="0" rIns="0" bIns="0" rtlCol="0" anchor="t">
                <a:spAutoFit/>
              </a:bodyPr>
              <a:lstStyle/>
              <a:p>
                <a:r>
                  <a:rPr lang="vi-VN" sz="4001" b="1" dirty="0">
                    <a:solidFill>
                      <a:srgbClr val="DB1548"/>
                    </a:solidFill>
                    <a:latin typeface="+mj-lt"/>
                    <a:ea typeface="Dela Gothic One" panose="00000500000000000000" charset="-128"/>
                    <a:sym typeface="Dela Gothic One" panose="00000500000000000000" charset="-128"/>
                  </a:rPr>
                  <a:t>GIẢI MÃ </a:t>
                </a:r>
                <a:br>
                  <a:rPr lang="vi-VN" sz="4001" b="1" dirty="0">
                    <a:solidFill>
                      <a:srgbClr val="DB1548"/>
                    </a:solidFill>
                    <a:latin typeface="+mj-lt"/>
                    <a:ea typeface="Dela Gothic One" panose="00000500000000000000" charset="-128"/>
                    <a:sym typeface="Dela Gothic One" panose="00000500000000000000" charset="-128"/>
                  </a:rPr>
                </a:br>
                <a:r>
                  <a:rPr lang="vi-VN" sz="4001" b="1" dirty="0">
                    <a:solidFill>
                      <a:srgbClr val="071DF4"/>
                    </a:solidFill>
                    <a:latin typeface="+mj-lt"/>
                    <a:ea typeface="Dela Gothic One" panose="00000500000000000000" charset="-128"/>
                    <a:sym typeface="Dela Gothic One" panose="00000500000000000000" charset="-128"/>
                  </a:rPr>
                  <a:t>Ô CHỮ BÍ MẬT</a:t>
                </a:r>
                <a:r>
                  <a:rPr lang="en-GB" sz="4001" b="1" dirty="0">
                    <a:solidFill>
                      <a:srgbClr val="DB1548"/>
                    </a:solidFill>
                    <a:latin typeface="+mj-lt"/>
                    <a:ea typeface="Dela Gothic One" panose="00000500000000000000" charset="-128"/>
                    <a:sym typeface="Dela Gothic One" panose="00000500000000000000" charset="-128"/>
                  </a:rPr>
                  <a:t> - </a:t>
                </a:r>
                <a:br>
                  <a:rPr lang="vi-VN" sz="4001" b="1" dirty="0">
                    <a:solidFill>
                      <a:srgbClr val="DB1548"/>
                    </a:solidFill>
                    <a:latin typeface="+mj-lt"/>
                    <a:ea typeface="Dela Gothic One" panose="00000500000000000000" charset="-128"/>
                    <a:sym typeface="Dela Gothic One" panose="00000500000000000000" charset="-128"/>
                  </a:rPr>
                </a:br>
                <a:r>
                  <a:rPr lang="en-US" sz="3000" b="1" dirty="0">
                    <a:solidFill>
                      <a:srgbClr val="292929"/>
                    </a:solidFill>
                    <a:latin typeface="+mj-lt"/>
                    <a:ea typeface="Dela Gothic One" panose="00000500000000000000" charset="-128"/>
                    <a:sym typeface="Dela Gothic One" panose="00000500000000000000" charset="-128"/>
                  </a:rPr>
                  <a:t>KHTN 9</a:t>
                </a:r>
                <a:endParaRPr lang="en-US" sz="6050" spc="-97" dirty="0">
                  <a:solidFill>
                    <a:srgbClr val="F8AB2B"/>
                  </a:solidFill>
                  <a:latin typeface="+mj-lt"/>
                </a:endParaRPr>
              </a:p>
            </p:txBody>
          </p:sp>
        </p:grpSp>
        <p:sp>
          <p:nvSpPr>
            <p:cNvPr id="18" name="Rectangle 17">
              <a:extLst>
                <a:ext uri="{FF2B5EF4-FFF2-40B4-BE49-F238E27FC236}">
                  <a16:creationId xmlns:a16="http://schemas.microsoft.com/office/drawing/2014/main" id="{87F36D1C-6655-8E10-4CBD-3E005744FC2C}"/>
                </a:ext>
              </a:extLst>
            </p:cNvPr>
            <p:cNvSpPr/>
            <p:nvPr/>
          </p:nvSpPr>
          <p:spPr>
            <a:xfrm>
              <a:off x="2982034" y="3496395"/>
              <a:ext cx="3725807" cy="576397"/>
            </a:xfrm>
            <a:prstGeom prst="rect">
              <a:avLst/>
            </a:prstGeom>
          </p:spPr>
          <p:txBody>
            <a:bodyPr wrap="none">
              <a:spAutoFit/>
            </a:bodyPr>
            <a:lstStyle/>
            <a:p>
              <a:pPr lvl="0">
                <a:lnSpc>
                  <a:spcPct val="115000"/>
                </a:lnSpc>
                <a:buClr>
                  <a:srgbClr val="071DF4"/>
                </a:buClr>
                <a:buSzPts val="1400"/>
              </a:pPr>
              <a:r>
                <a:rPr lang="vi-VN" sz="2100" i="1" dirty="0">
                  <a:solidFill>
                    <a:srgbClr val="292929"/>
                  </a:solidFill>
                  <a:latin typeface="+mj-lt"/>
                  <a:ea typeface="Cambria" panose="02040503050406030204" pitchFamily="18" charset="0"/>
                  <a:cs typeface="Heebo"/>
                  <a:sym typeface="Heebo"/>
                </a:rPr>
                <a:t>Từ khóa hôm nay là gì?</a:t>
              </a:r>
              <a:endParaRPr lang="en-GB" sz="2100" i="1" dirty="0">
                <a:solidFill>
                  <a:srgbClr val="292929"/>
                </a:solidFill>
                <a:latin typeface="+mj-lt"/>
                <a:ea typeface="Cambria" panose="02040503050406030204" pitchFamily="18" charset="0"/>
                <a:cs typeface="Heebo"/>
                <a:sym typeface="Heebo"/>
              </a:endParaRPr>
            </a:p>
          </p:txBody>
        </p:sp>
      </p:grpSp>
    </p:spTree>
    <p:extLst>
      <p:ext uri="{BB962C8B-B14F-4D97-AF65-F5344CB8AC3E}">
        <p14:creationId xmlns:p14="http://schemas.microsoft.com/office/powerpoint/2010/main" val="18153094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3185494" y="4141470"/>
            <a:ext cx="2910662"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b) Dolomite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descr="Dolomit drúza sběratelská - a-diamond.eu jewels">
            <a:extLst>
              <a:ext uri="{FF2B5EF4-FFF2-40B4-BE49-F238E27FC236}">
                <a16:creationId xmlns:a16="http://schemas.microsoft.com/office/drawing/2014/main" id="{569A1783-1689-887C-0EF9-D146779E79E5}"/>
              </a:ext>
            </a:extLst>
          </p:cNvPr>
          <p:cNvPicPr>
            <a:picLocks noChangeAspect="1"/>
          </p:cNvPicPr>
          <p:nvPr/>
        </p:nvPicPr>
        <p:blipFill>
          <a:blip r:embed="rId3" cstate="print">
            <a:extLst>
              <a:ext uri="{28A0092B-C50C-407E-A947-70E740481C1C}">
                <a14:useLocalDpi xmlns:a14="http://schemas.microsoft.com/office/drawing/2010/main" val="0"/>
              </a:ext>
            </a:extLst>
          </a:blip>
          <a:srcRect l="17155" t="9101" r="20663" b="7590"/>
          <a:stretch>
            <a:fillRect/>
          </a:stretch>
        </p:blipFill>
        <p:spPr>
          <a:xfrm>
            <a:off x="2111604" y="417254"/>
            <a:ext cx="4383464" cy="3589137"/>
          </a:xfrm>
          <a:prstGeom prst="rect">
            <a:avLst/>
          </a:prstGeom>
          <a:noFill/>
          <a:ln>
            <a:noFill/>
          </a:ln>
        </p:spPr>
      </p:pic>
    </p:spTree>
    <p:extLst>
      <p:ext uri="{BB962C8B-B14F-4D97-AF65-F5344CB8AC3E}">
        <p14:creationId xmlns:p14="http://schemas.microsoft.com/office/powerpoint/2010/main" val="1261506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1432874" y="4150897"/>
            <a:ext cx="6928701"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c) Đá hoa cương còn gọi là đá granite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E11A1083-D1A2-CF76-785A-656D9F172F17}"/>
              </a:ext>
            </a:extLst>
          </p:cNvPr>
          <p:cNvPicPr>
            <a:picLocks noChangeAspect="1"/>
          </p:cNvPicPr>
          <p:nvPr/>
        </p:nvPicPr>
        <p:blipFill>
          <a:blip r:embed="rId3">
            <a:extLst>
              <a:ext uri="{28A0092B-C50C-407E-A947-70E740481C1C}">
                <a14:useLocalDpi xmlns:a14="http://schemas.microsoft.com/office/drawing/2010/main" val="0"/>
              </a:ext>
            </a:extLst>
          </a:blip>
          <a:srcRect l="12728" t="18183" r="7487" b="15671"/>
          <a:stretch>
            <a:fillRect/>
          </a:stretch>
        </p:blipFill>
        <p:spPr>
          <a:xfrm>
            <a:off x="2290713" y="368127"/>
            <a:ext cx="4562573" cy="3782770"/>
          </a:xfrm>
          <a:prstGeom prst="rect">
            <a:avLst/>
          </a:prstGeom>
          <a:noFill/>
          <a:ln>
            <a:noFill/>
          </a:ln>
        </p:spPr>
      </p:pic>
    </p:spTree>
    <p:extLst>
      <p:ext uri="{BB962C8B-B14F-4D97-AF65-F5344CB8AC3E}">
        <p14:creationId xmlns:p14="http://schemas.microsoft.com/office/powerpoint/2010/main" val="2149927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EADCB8-1FB0-2D85-DBCB-59B20DF243C0}"/>
              </a:ext>
            </a:extLst>
          </p:cNvPr>
          <p:cNvSpPr txBox="1"/>
          <p:nvPr/>
        </p:nvSpPr>
        <p:spPr>
          <a:xfrm>
            <a:off x="2743200" y="4141470"/>
            <a:ext cx="3352956" cy="584775"/>
          </a:xfrm>
          <a:prstGeom prst="rect">
            <a:avLst/>
          </a:prstGeom>
          <a:noFill/>
        </p:spPr>
        <p:txBody>
          <a:bodyPr wrap="square">
            <a:spAutoFit/>
          </a:bodyPr>
          <a:lstStyle/>
          <a:p>
            <a:pPr algn="just"/>
            <a:r>
              <a:rPr lang="vi-VN" sz="3200" b="1" i="1">
                <a:solidFill>
                  <a:srgbClr val="FF0000"/>
                </a:solidFill>
                <a:latin typeface="Times New Roman" panose="02020603050405020304" pitchFamily="18" charset="0"/>
                <a:cs typeface="Times New Roman" panose="02020603050405020304" pitchFamily="18" charset="0"/>
              </a:rPr>
              <a:t>d) Đá cẩm thạch </a:t>
            </a:r>
            <a:endParaRPr lang="en-US" sz="3200" b="1" i="1">
              <a:solidFill>
                <a:srgbClr val="FF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6A775A9-18D1-F831-D277-0D8D4F819D69}"/>
              </a:ext>
            </a:extLst>
          </p:cNvPr>
          <p:cNvPicPr>
            <a:picLocks noChangeAspect="1"/>
          </p:cNvPicPr>
          <p:nvPr/>
        </p:nvPicPr>
        <p:blipFill>
          <a:blip r:embed="rId3">
            <a:extLst>
              <a:ext uri="{28A0092B-C50C-407E-A947-70E740481C1C}">
                <a14:useLocalDpi xmlns:a14="http://schemas.microsoft.com/office/drawing/2010/main" val="0"/>
              </a:ext>
            </a:extLst>
          </a:blip>
          <a:srcRect t="8410"/>
          <a:stretch>
            <a:fillRect/>
          </a:stretch>
        </p:blipFill>
        <p:spPr>
          <a:xfrm>
            <a:off x="2305817" y="561799"/>
            <a:ext cx="4227721" cy="3872058"/>
          </a:xfrm>
          <a:prstGeom prst="rect">
            <a:avLst/>
          </a:prstGeom>
          <a:noFill/>
          <a:ln>
            <a:noFill/>
          </a:ln>
        </p:spPr>
      </p:pic>
    </p:spTree>
    <p:extLst>
      <p:ext uri="{BB962C8B-B14F-4D97-AF65-F5344CB8AC3E}">
        <p14:creationId xmlns:p14="http://schemas.microsoft.com/office/powerpoint/2010/main" val="2880906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10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83E599A-7FC4-D679-A08A-50F082C3BD4B}"/>
              </a:ext>
            </a:extLst>
          </p:cNvPr>
          <p:cNvSpPr/>
          <p:nvPr/>
        </p:nvSpPr>
        <p:spPr>
          <a:xfrm>
            <a:off x="1" y="0"/>
            <a:ext cx="5951764" cy="5143500"/>
          </a:xfrm>
          <a:prstGeom prst="rect">
            <a:avLst/>
          </a:prstGeom>
          <a:solidFill>
            <a:srgbClr val="FFFF99"/>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2EADCB8-1FB0-2D85-DBCB-59B20DF243C0}"/>
              </a:ext>
            </a:extLst>
          </p:cNvPr>
          <p:cNvSpPr txBox="1"/>
          <p:nvPr/>
        </p:nvSpPr>
        <p:spPr>
          <a:xfrm>
            <a:off x="312769" y="1143229"/>
            <a:ext cx="5486400" cy="2677656"/>
          </a:xfrm>
          <a:prstGeom prst="rect">
            <a:avLst/>
          </a:prstGeom>
          <a:noFill/>
        </p:spPr>
        <p:txBody>
          <a:bodyPr wrap="square">
            <a:spAutoFit/>
          </a:bodyPr>
          <a:lstStyle/>
          <a:p>
            <a:pPr algn="just"/>
            <a:r>
              <a:rPr lang="vi-VN" sz="2800">
                <a:latin typeface="Times New Roman" panose="02020603050405020304" pitchFamily="18" charset="0"/>
                <a:cs typeface="Times New Roman" panose="02020603050405020304" pitchFamily="18" charset="0"/>
              </a:rPr>
              <a:t>Hãy kể tên một số nguyên tố hóa học chủ yếu trong vỏ Trái Đất. Chúng ở trong các loại hợp chất nào? Các chất này có phải là nguồn tài nguyên vô tận để con người khai thác không?</a:t>
            </a:r>
            <a:endParaRPr lang="en-US" sz="280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10904EE-B217-1DD3-5E11-A3FEB1E6E3C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951765" y="828176"/>
            <a:ext cx="3047321" cy="2992709"/>
          </a:xfrm>
          <a:prstGeom prst="rect">
            <a:avLst/>
          </a:prstGeom>
        </p:spPr>
      </p:pic>
    </p:spTree>
    <p:extLst>
      <p:ext uri="{BB962C8B-B14F-4D97-AF65-F5344CB8AC3E}">
        <p14:creationId xmlns:p14="http://schemas.microsoft.com/office/powerpoint/2010/main" val="3462913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702316" y="-133996"/>
            <a:ext cx="4559328"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137364" y="767385"/>
            <a:ext cx="5599419" cy="4285789"/>
          </a:xfrm>
          <a:prstGeom prst="rect">
            <a:avLst/>
          </a:prstGeom>
          <a:noFill/>
        </p:spPr>
        <p:txBody>
          <a:bodyPr wrap="square">
            <a:spAutoFit/>
          </a:bodyPr>
          <a:lstStyle/>
          <a:p>
            <a:pPr lvl="0" algn="just"/>
            <a:r>
              <a:rPr lang="en-US" sz="3000">
                <a:effectLst/>
                <a:latin typeface="Times New Roman" panose="02020603050405020304" pitchFamily="18" charset="0"/>
                <a:ea typeface="Calibri" panose="020F0502020204030204" pitchFamily="34" charset="0"/>
              </a:rPr>
              <a:t>C</a:t>
            </a:r>
            <a:r>
              <a:rPr lang="vi-VN" sz="3000">
                <a:effectLst/>
                <a:latin typeface="Times New Roman" panose="02020603050405020304" pitchFamily="18" charset="0"/>
                <a:ea typeface="Calibri" panose="020F0502020204030204" pitchFamily="34" charset="0"/>
              </a:rPr>
              <a:t>ác nhóm thảo luận và thực hiện các nhiệm vụ trả lời phiếu học tập số 1,2</a:t>
            </a:r>
            <a:endParaRPr lang="en-US" sz="3000">
              <a:effectLst/>
              <a:latin typeface="Times New Roman" panose="02020603050405020304" pitchFamily="18" charset="0"/>
              <a:ea typeface="Calibri" panose="020F0502020204030204" pitchFamily="34" charset="0"/>
            </a:endParaRPr>
          </a:p>
          <a:p>
            <a:pPr lvl="0" algn="just"/>
            <a:r>
              <a:rPr lang="vi-VN" sz="3000" b="1">
                <a:effectLst/>
                <a:latin typeface="Times New Roman" panose="02020603050405020304" pitchFamily="18" charset="0"/>
                <a:ea typeface="Calibri" panose="020F0502020204030204" pitchFamily="34" charset="0"/>
                <a:cs typeface="Times New Roman" panose="02020603050405020304" pitchFamily="18" charset="0"/>
              </a:rPr>
              <a:t>+ Nhóm 1: </a:t>
            </a:r>
            <a:r>
              <a:rPr lang="vi-VN" sz="3000">
                <a:effectLst/>
                <a:latin typeface="Times New Roman" panose="02020603050405020304" pitchFamily="18" charset="0"/>
                <a:ea typeface="Calibri" panose="020F0502020204030204" pitchFamily="34" charset="0"/>
                <a:cs typeface="Times New Roman" panose="02020603050405020304" pitchFamily="18" charset="0"/>
              </a:rPr>
              <a:t>Tìm hiểu hàm </a:t>
            </a:r>
            <a:r>
              <a:rPr lang="vi-VN" sz="3000" b="1">
                <a:solidFill>
                  <a:srgbClr val="7030A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3000">
                <a:effectLst/>
                <a:latin typeface="Times New Roman" panose="02020603050405020304" pitchFamily="18" charset="0"/>
                <a:ea typeface="Calibri" panose="020F0502020204030204" pitchFamily="34" charset="0"/>
                <a:cs typeface="Times New Roman" panose="02020603050405020304" pitchFamily="18" charset="0"/>
              </a:rPr>
              <a:t>lượng các nguyên tố hóa học chủ yếu trong vỏ trái đất và trả lời câu hỏi số 1 trong phiếu học tập  số 1</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a:p>
            <a:pPr marL="0" marR="0" indent="89535" algn="just">
              <a:spcBef>
                <a:spcPts val="300"/>
              </a:spcBef>
              <a:spcAft>
                <a:spcPts val="200"/>
              </a:spcAft>
            </a:pPr>
            <a:r>
              <a:rPr lang="vi-VN" sz="3000" b="1">
                <a:effectLst/>
                <a:latin typeface="Times New Roman" panose="02020603050405020304" pitchFamily="18" charset="0"/>
                <a:ea typeface="Calibri" panose="020F0502020204030204" pitchFamily="34" charset="0"/>
                <a:cs typeface="Times New Roman" panose="02020603050405020304" pitchFamily="18" charset="0"/>
              </a:rPr>
              <a:t>+ Nhóm 2:</a:t>
            </a:r>
            <a:r>
              <a:rPr lang="vi-VN" sz="3000">
                <a:effectLst/>
                <a:latin typeface="Times New Roman" panose="02020603050405020304" pitchFamily="18" charset="0"/>
                <a:ea typeface="Calibri" panose="020F0502020204030204" pitchFamily="34" charset="0"/>
                <a:cs typeface="Times New Roman" panose="02020603050405020304" pitchFamily="18" charset="0"/>
              </a:rPr>
              <a:t> Hoàn thành câu hỏi số 2 trong phiếu học tập số 1.</a:t>
            </a:r>
            <a:endParaRPr lang="en-US" sz="30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554539" y="213882"/>
            <a:ext cx="4737588"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CHUYỂN GIAO NHIỆM VỤ</a:t>
            </a:r>
          </a:p>
        </p:txBody>
      </p:sp>
    </p:spTree>
    <p:extLst>
      <p:ext uri="{BB962C8B-B14F-4D97-AF65-F5344CB8AC3E}">
        <p14:creationId xmlns:p14="http://schemas.microsoft.com/office/powerpoint/2010/main" val="2458448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1" name="任意多边形 13">
            <a:extLst>
              <a:ext uri="{FF2B5EF4-FFF2-40B4-BE49-F238E27FC236}">
                <a16:creationId xmlns:a16="http://schemas.microsoft.com/office/drawing/2014/main" id="{4F15D0ED-80E1-F638-59C0-EB4BE1D18C5D}"/>
              </a:ext>
            </a:extLst>
          </p:cNvPr>
          <p:cNvSpPr/>
          <p:nvPr/>
        </p:nvSpPr>
        <p:spPr>
          <a:xfrm rot="16200000">
            <a:off x="702316" y="-133996"/>
            <a:ext cx="4559328" cy="58517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95" name="Arrow: Curved Left 94">
            <a:extLst>
              <a:ext uri="{FF2B5EF4-FFF2-40B4-BE49-F238E27FC236}">
                <a16:creationId xmlns:a16="http://schemas.microsoft.com/office/drawing/2014/main" id="{872F0333-1D71-9A84-C647-422AAAB56D5A}"/>
              </a:ext>
            </a:extLst>
          </p:cNvPr>
          <p:cNvSpPr/>
          <p:nvPr/>
        </p:nvSpPr>
        <p:spPr>
          <a:xfrm rot="2733640">
            <a:off x="6715092" y="1797972"/>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6433838" y="2763469"/>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27076" y="2320188"/>
            <a:ext cx="1374438" cy="1284978"/>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6419634" y="1746396"/>
            <a:ext cx="2210244" cy="2411044"/>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21820" y="1009159"/>
            <a:ext cx="909028" cy="87440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61129" y="2041909"/>
            <a:ext cx="935298" cy="984582"/>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8588769" y="2061731"/>
            <a:ext cx="667318" cy="1029894"/>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5554909" y="3162120"/>
            <a:ext cx="1811068" cy="1244278"/>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7784151" y="4100182"/>
            <a:ext cx="936368" cy="641592"/>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8114448" y="1296724"/>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7042500" y="4187470"/>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8659969" y="3050072"/>
            <a:ext cx="370532"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5920762" y="29404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6448668" y="1287825"/>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687206">
            <a:off x="7836051" y="1822505"/>
            <a:ext cx="444744"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8240064" y="2842593"/>
            <a:ext cx="370534" cy="110494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7097078" y="3700938"/>
            <a:ext cx="444746" cy="920566"/>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29" name="Picture 28">
            <a:extLst>
              <a:ext uri="{FF2B5EF4-FFF2-40B4-BE49-F238E27FC236}">
                <a16:creationId xmlns:a16="http://schemas.microsoft.com/office/drawing/2014/main" id="{4563E9F1-F318-AB5A-5422-68FAECBC108F}"/>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171949" y="1786041"/>
            <a:ext cx="2845419" cy="1760920"/>
          </a:xfrm>
          <a:prstGeom prst="rect">
            <a:avLst/>
          </a:prstGeom>
          <a:noFill/>
        </p:spPr>
      </p:pic>
      <p:sp>
        <p:nvSpPr>
          <p:cNvPr id="30" name="TextBox 29">
            <a:extLst>
              <a:ext uri="{FF2B5EF4-FFF2-40B4-BE49-F238E27FC236}">
                <a16:creationId xmlns:a16="http://schemas.microsoft.com/office/drawing/2014/main" id="{CDA6F59D-8F50-3885-846F-22B5B8A3ED2C}"/>
              </a:ext>
            </a:extLst>
          </p:cNvPr>
          <p:cNvSpPr txBox="1"/>
          <p:nvPr/>
        </p:nvSpPr>
        <p:spPr>
          <a:xfrm>
            <a:off x="58875" y="835230"/>
            <a:ext cx="5756683" cy="3662541"/>
          </a:xfrm>
          <a:prstGeom prst="rect">
            <a:avLst/>
          </a:prstGeom>
          <a:noFill/>
        </p:spPr>
        <p:txBody>
          <a:bodyPr wrap="square">
            <a:spAutoFit/>
          </a:bodyPr>
          <a:lstStyle/>
          <a:p>
            <a:pPr lvl="0" algn="just"/>
            <a:r>
              <a:rPr lang="en-US" sz="2900">
                <a:effectLst/>
                <a:latin typeface="Times New Roman" panose="02020603050405020304" pitchFamily="18" charset="0"/>
                <a:ea typeface="Calibri" panose="020F0502020204030204" pitchFamily="34" charset="0"/>
              </a:rPr>
              <a:t>C</a:t>
            </a:r>
            <a:r>
              <a:rPr lang="vi-VN" sz="2900">
                <a:effectLst/>
                <a:latin typeface="Times New Roman" panose="02020603050405020304" pitchFamily="18" charset="0"/>
                <a:ea typeface="Calibri" panose="020F0502020204030204" pitchFamily="34" charset="0"/>
              </a:rPr>
              <a:t>ác nhóm thảo luận và thực hiện các nhiệm vụ trả lời phiếu học tập số 1,2</a:t>
            </a:r>
            <a:endParaRPr lang="en-US" sz="2900">
              <a:effectLst/>
              <a:latin typeface="Times New Roman" panose="02020603050405020304" pitchFamily="18" charset="0"/>
              <a:ea typeface="Calibri" panose="020F0502020204030204" pitchFamily="34" charset="0"/>
            </a:endParaRPr>
          </a:p>
          <a:p>
            <a:pPr lvl="0" algn="just"/>
            <a:r>
              <a:rPr lang="vi-VN" sz="2900" b="1">
                <a:effectLst/>
                <a:latin typeface="Times New Roman" panose="02020603050405020304" pitchFamily="18" charset="0"/>
                <a:ea typeface="Calibri" panose="020F0502020204030204" pitchFamily="34" charset="0"/>
                <a:cs typeface="Times New Roman" panose="02020603050405020304" pitchFamily="18" charset="0"/>
              </a:rPr>
              <a:t>+ Nhóm 3: </a:t>
            </a:r>
            <a:r>
              <a:rPr lang="vi-VN" sz="2900">
                <a:effectLst/>
                <a:latin typeface="Times New Roman" panose="02020603050405020304" pitchFamily="18" charset="0"/>
                <a:ea typeface="Calibri" panose="020F0502020204030204" pitchFamily="34" charset="0"/>
                <a:cs typeface="Times New Roman" panose="02020603050405020304" pitchFamily="18" charset="0"/>
              </a:rPr>
              <a:t>Nghiên cứu thông tin trong SGK trang 147 và Hoàn thành câu hỏi số 3 trong phiếu học tập số 2</a:t>
            </a:r>
            <a:endParaRPr lang="en-US" sz="2900">
              <a:effectLst/>
              <a:latin typeface="Calibri" panose="020F0502020204030204" pitchFamily="34" charset="0"/>
              <a:ea typeface="Calibri" panose="020F0502020204030204" pitchFamily="34" charset="0"/>
              <a:cs typeface="Times New Roman" panose="02020603050405020304" pitchFamily="18" charset="0"/>
            </a:endParaRPr>
          </a:p>
          <a:p>
            <a:pPr marL="0" marR="0" indent="89535" algn="just">
              <a:spcBef>
                <a:spcPts val="0"/>
              </a:spcBef>
              <a:spcAft>
                <a:spcPts val="800"/>
              </a:spcAft>
            </a:pPr>
            <a:r>
              <a:rPr lang="vi-VN" sz="2900" b="1">
                <a:solidFill>
                  <a:srgbClr val="000000"/>
                </a:solidFill>
                <a:effectLst/>
                <a:highlight>
                  <a:srgbClr val="FFFFFF"/>
                </a:highlight>
                <a:latin typeface="Times New Roman" panose="02020603050405020304" pitchFamily="18" charset="0"/>
                <a:ea typeface=""/>
                <a:cs typeface="Times New Roman" panose="02020603050405020304" pitchFamily="18" charset="0"/>
              </a:rPr>
              <a:t> + </a:t>
            </a:r>
            <a:r>
              <a:rPr lang="vi-VN" sz="2900" b="1">
                <a:effectLst/>
                <a:latin typeface="Times New Roman" panose="02020603050405020304" pitchFamily="18" charset="0"/>
                <a:ea typeface="Calibri" panose="020F0502020204030204" pitchFamily="34" charset="0"/>
                <a:cs typeface="Times New Roman" panose="02020603050405020304" pitchFamily="18" charset="0"/>
              </a:rPr>
              <a:t>Nhóm 4:</a:t>
            </a:r>
            <a:r>
              <a:rPr lang="vi-VN" sz="2900">
                <a:effectLst/>
                <a:latin typeface="Times New Roman" panose="02020603050405020304" pitchFamily="18" charset="0"/>
                <a:ea typeface="Calibri" panose="020F0502020204030204" pitchFamily="34" charset="0"/>
                <a:cs typeface="Times New Roman" panose="02020603050405020304" pitchFamily="18" charset="0"/>
              </a:rPr>
              <a:t> Nghiên cứu thông tin trong SGK trang 147 và Hoàn thành câu hỏi số 4 trong phiếu học tập số 2</a:t>
            </a:r>
            <a:endParaRPr lang="en-US" sz="29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2" name="矩形 7">
            <a:extLst>
              <a:ext uri="{FF2B5EF4-FFF2-40B4-BE49-F238E27FC236}">
                <a16:creationId xmlns:a16="http://schemas.microsoft.com/office/drawing/2014/main" id="{A94BC34B-F0E6-B8C7-EAFE-FF14BAB2E7F8}"/>
              </a:ext>
            </a:extLst>
          </p:cNvPr>
          <p:cNvSpPr/>
          <p:nvPr/>
        </p:nvSpPr>
        <p:spPr>
          <a:xfrm>
            <a:off x="554539" y="213882"/>
            <a:ext cx="4737588"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CHUYỂN GIAO NHIỆM VỤ</a:t>
            </a:r>
          </a:p>
        </p:txBody>
      </p:sp>
    </p:spTree>
    <p:extLst>
      <p:ext uri="{BB962C8B-B14F-4D97-AF65-F5344CB8AC3E}">
        <p14:creationId xmlns:p14="http://schemas.microsoft.com/office/powerpoint/2010/main" val="1985186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3"/>
          <p:cNvSpPr txBox="1">
            <a:spLocks noGrp="1"/>
          </p:cNvSpPr>
          <p:nvPr>
            <p:ph type="title"/>
          </p:nvPr>
        </p:nvSpPr>
        <p:spPr>
          <a:xfrm>
            <a:off x="2706998" y="2855373"/>
            <a:ext cx="6226733" cy="841800"/>
          </a:xfrm>
          <a:prstGeom prst="rect">
            <a:avLst/>
          </a:prstGeom>
        </p:spPr>
        <p:txBody>
          <a:bodyPr spcFirstLastPara="1" wrap="square" lIns="91425" tIns="91425" rIns="91425" bIns="91425" anchor="ctr" anchorCtr="0">
            <a:noAutofit/>
          </a:bodyPr>
          <a:lstStyle/>
          <a:p>
            <a:pPr algn="ctr"/>
            <a:r>
              <a:rPr lang="vi-VN" sz="40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ĐẤT </a:t>
            </a:r>
          </a:p>
        </p:txBody>
      </p:sp>
      <p:sp>
        <p:nvSpPr>
          <p:cNvPr id="393" name="Google Shape;393;p43"/>
          <p:cNvSpPr txBox="1">
            <a:spLocks noGrp="1"/>
          </p:cNvSpPr>
          <p:nvPr>
            <p:ph type="title" idx="2"/>
          </p:nvPr>
        </p:nvSpPr>
        <p:spPr>
          <a:xfrm>
            <a:off x="5262533" y="712725"/>
            <a:ext cx="1722367" cy="103995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9600" b="1">
                <a:solidFill>
                  <a:srgbClr val="FF66CC"/>
                </a:solidFill>
                <a:latin typeface="Times New Roman" panose="02020603050405020304" pitchFamily="18" charset="0"/>
                <a:cs typeface="Times New Roman" panose="02020603050405020304" pitchFamily="18" charset="0"/>
              </a:rPr>
              <a:t>I.</a:t>
            </a:r>
            <a:endParaRPr sz="9600" b="1">
              <a:solidFill>
                <a:srgbClr val="FF66CC"/>
              </a:solidFill>
              <a:latin typeface="Times New Roman" panose="02020603050405020304" pitchFamily="18" charset="0"/>
              <a:cs typeface="Times New Roman" panose="02020603050405020304" pitchFamily="18" charset="0"/>
            </a:endParaRPr>
          </a:p>
        </p:txBody>
      </p:sp>
      <p:pic>
        <p:nvPicPr>
          <p:cNvPr id="395" name="Google Shape;395;p43"/>
          <p:cNvPicPr preferRelativeResize="0"/>
          <p:nvPr/>
        </p:nvPicPr>
        <p:blipFill>
          <a:blip r:embed="rId3">
            <a:alphaModFix/>
          </a:blip>
          <a:stretch>
            <a:fillRect/>
          </a:stretch>
        </p:blipFill>
        <p:spPr>
          <a:xfrm>
            <a:off x="-2068925" y="2107350"/>
            <a:ext cx="6004725" cy="3946900"/>
          </a:xfrm>
          <a:prstGeom prst="rect">
            <a:avLst/>
          </a:prstGeom>
          <a:noFill/>
          <a:ln>
            <a:noFill/>
          </a:ln>
        </p:spPr>
      </p:pic>
      <p:pic>
        <p:nvPicPr>
          <p:cNvPr id="396" name="Google Shape;396;p43"/>
          <p:cNvPicPr preferRelativeResize="0"/>
          <p:nvPr/>
        </p:nvPicPr>
        <p:blipFill>
          <a:blip r:embed="rId4">
            <a:alphaModFix/>
          </a:blip>
          <a:stretch>
            <a:fillRect/>
          </a:stretch>
        </p:blipFill>
        <p:spPr>
          <a:xfrm rot="771214">
            <a:off x="1945572" y="3846600"/>
            <a:ext cx="1335709" cy="1637323"/>
          </a:xfrm>
          <a:prstGeom prst="rect">
            <a:avLst/>
          </a:prstGeom>
          <a:noFill/>
          <a:ln>
            <a:noFill/>
          </a:ln>
        </p:spPr>
      </p:pic>
      <p:pic>
        <p:nvPicPr>
          <p:cNvPr id="397" name="Google Shape;397;p43"/>
          <p:cNvPicPr preferRelativeResize="0"/>
          <p:nvPr/>
        </p:nvPicPr>
        <p:blipFill>
          <a:blip r:embed="rId5">
            <a:alphaModFix/>
          </a:blip>
          <a:stretch>
            <a:fillRect/>
          </a:stretch>
        </p:blipFill>
        <p:spPr>
          <a:xfrm>
            <a:off x="2159100" y="1752675"/>
            <a:ext cx="303350" cy="3130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1</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608028" y="1094769"/>
            <a:ext cx="7786540" cy="3398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1. </a:t>
            </a:r>
            <a:r>
              <a:rPr lang="vi-VN" altLang="en-US" sz="2700">
                <a:latin typeface="Times New Roman" panose="02020603050405020304" pitchFamily="18" charset="0"/>
                <a:ea typeface="Arial" panose="020B0604020202020204" pitchFamily="34" charset="0"/>
                <a:cs typeface="Times New Roman" panose="02020603050405020304" pitchFamily="18" charset="0"/>
              </a:rPr>
              <a:t>Hãy kể tên một số nguyên tố hóa học chủ yếu trong vỏ Trái Đất. Chúng ở trong các loại hợp chất nào? </a:t>
            </a:r>
          </a:p>
          <a:p>
            <a:pPr algn="just">
              <a:lnSpc>
                <a:spcPct val="115000"/>
              </a:lnSpc>
            </a:pPr>
            <a:r>
              <a:rPr lang="vi-VN"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2.  </a:t>
            </a:r>
            <a:r>
              <a:rPr lang="vi-VN" altLang="en-US" sz="2700">
                <a:latin typeface="Times New Roman" panose="02020603050405020304" pitchFamily="18" charset="0"/>
                <a:ea typeface="Arial" panose="020B0604020202020204" pitchFamily="34" charset="0"/>
                <a:cs typeface="Times New Roman" panose="02020603050405020304" pitchFamily="18" charset="0"/>
              </a:rPr>
              <a:t>Dựa vào số liệu ở Bảng 33.1, vẽ biểu đồ thành phần phần trăm về khối lượng các nguyên tố dưới dạng hình tròn và dạng cột. Đọc biểu đồ và rút ra nhận xét về hàm lượng các nguyên tố trong vỏ </a:t>
            </a:r>
            <a:r>
              <a:rPr lang="en-US" altLang="en-US" sz="2700">
                <a:latin typeface="Times New Roman" panose="02020603050405020304" pitchFamily="18" charset="0"/>
                <a:ea typeface="Arial" panose="020B0604020202020204" pitchFamily="34" charset="0"/>
                <a:cs typeface="Times New Roman" panose="02020603050405020304" pitchFamily="18" charset="0"/>
              </a:rPr>
              <a:t>T</a:t>
            </a:r>
            <a:r>
              <a:rPr lang="vi-VN" altLang="en-US" sz="2700">
                <a:latin typeface="Times New Roman" panose="02020603050405020304" pitchFamily="18" charset="0"/>
                <a:ea typeface="Arial" panose="020B0604020202020204" pitchFamily="34" charset="0"/>
                <a:cs typeface="Times New Roman" panose="02020603050405020304" pitchFamily="18" charset="0"/>
              </a:rPr>
              <a:t>rái </a:t>
            </a:r>
            <a:r>
              <a:rPr lang="en-US" altLang="en-US" sz="2700">
                <a:latin typeface="Times New Roman" panose="02020603050405020304" pitchFamily="18" charset="0"/>
                <a:ea typeface="Arial" panose="020B0604020202020204" pitchFamily="34" charset="0"/>
                <a:cs typeface="Times New Roman" panose="02020603050405020304" pitchFamily="18" charset="0"/>
              </a:rPr>
              <a:t>Đ</a:t>
            </a:r>
            <a:r>
              <a:rPr lang="vi-VN" altLang="en-US" sz="2700">
                <a:latin typeface="Times New Roman" panose="02020603050405020304" pitchFamily="18" charset="0"/>
                <a:ea typeface="Arial" panose="020B0604020202020204" pitchFamily="34" charset="0"/>
                <a:cs typeface="Times New Roman" panose="02020603050405020304" pitchFamily="18" charset="0"/>
              </a:rPr>
              <a:t>ất.</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7993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graphicFrame>
        <p:nvGraphicFramePr>
          <p:cNvPr id="6" name="Table 5">
            <a:extLst>
              <a:ext uri="{FF2B5EF4-FFF2-40B4-BE49-F238E27FC236}">
                <a16:creationId xmlns:a16="http://schemas.microsoft.com/office/drawing/2014/main" id="{9C3192B8-BACD-A59F-AE5F-202B21615FE8}"/>
              </a:ext>
            </a:extLst>
          </p:cNvPr>
          <p:cNvGraphicFramePr>
            <a:graphicFrameLocks noGrp="1"/>
          </p:cNvGraphicFramePr>
          <p:nvPr>
            <p:extLst>
              <p:ext uri="{D42A27DB-BD31-4B8C-83A1-F6EECF244321}">
                <p14:modId xmlns:p14="http://schemas.microsoft.com/office/powerpoint/2010/main" val="1756045050"/>
              </p:ext>
            </p:extLst>
          </p:nvPr>
        </p:nvGraphicFramePr>
        <p:xfrm>
          <a:off x="701911" y="1870481"/>
          <a:ext cx="7614592" cy="2358928"/>
        </p:xfrm>
        <a:graphic>
          <a:graphicData uri="http://schemas.openxmlformats.org/drawingml/2006/table">
            <a:tbl>
              <a:tblPr firstRow="1" bandRow="1">
                <a:tableStyleId>{277B1260-0BD6-4AD2-9A84-652D78329726}</a:tableStyleId>
              </a:tblPr>
              <a:tblGrid>
                <a:gridCol w="1489098">
                  <a:extLst>
                    <a:ext uri="{9D8B030D-6E8A-4147-A177-3AD203B41FA5}">
                      <a16:colId xmlns:a16="http://schemas.microsoft.com/office/drawing/2014/main" val="3373248444"/>
                    </a:ext>
                  </a:extLst>
                </a:gridCol>
                <a:gridCol w="2318198">
                  <a:extLst>
                    <a:ext uri="{9D8B030D-6E8A-4147-A177-3AD203B41FA5}">
                      <a16:colId xmlns:a16="http://schemas.microsoft.com/office/drawing/2014/main" val="3091674595"/>
                    </a:ext>
                  </a:extLst>
                </a:gridCol>
                <a:gridCol w="1516382">
                  <a:extLst>
                    <a:ext uri="{9D8B030D-6E8A-4147-A177-3AD203B41FA5}">
                      <a16:colId xmlns:a16="http://schemas.microsoft.com/office/drawing/2014/main" val="208731310"/>
                    </a:ext>
                  </a:extLst>
                </a:gridCol>
                <a:gridCol w="2290914">
                  <a:extLst>
                    <a:ext uri="{9D8B030D-6E8A-4147-A177-3AD203B41FA5}">
                      <a16:colId xmlns:a16="http://schemas.microsoft.com/office/drawing/2014/main" val="3261021342"/>
                    </a:ext>
                  </a:extLst>
                </a:gridCol>
              </a:tblGrid>
              <a:tr h="530128">
                <a:tc>
                  <a:txBody>
                    <a:bodyPr/>
                    <a:lstStyle/>
                    <a:p>
                      <a:pPr algn="ctr"/>
                      <a:r>
                        <a:rPr lang="en-US" sz="2400">
                          <a:solidFill>
                            <a:srgbClr val="FFFFFF"/>
                          </a:solidFill>
                          <a:latin typeface="Times New Roman" panose="02020603050405020304" pitchFamily="18" charset="0"/>
                          <a:cs typeface="Times New Roman" panose="02020603050405020304" pitchFamily="18" charset="0"/>
                        </a:rPr>
                        <a:t>Nguyên 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Thành phần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Nguyên tố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Thành phần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164974257"/>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46,10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Ca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4,15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284426121"/>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Si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28,20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Na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4151054194"/>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8,23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690741155"/>
                  </a:ext>
                </a:extLst>
              </a:tr>
              <a:tr h="421605">
                <a:tc>
                  <a:txBody>
                    <a:bodyPr/>
                    <a:lstStyle/>
                    <a:p>
                      <a:pPr algn="ctr"/>
                      <a:r>
                        <a:rPr lang="en-US" sz="2400">
                          <a:solidFill>
                            <a:srgbClr val="FFFFFF"/>
                          </a:solidFill>
                          <a:latin typeface="Times New Roman" panose="02020603050405020304" pitchFamily="18" charset="0"/>
                          <a:cs typeface="Times New Roman" panose="02020603050405020304" pitchFamily="18" charset="0"/>
                        </a:rPr>
                        <a:t>Fe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5,63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Mg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tc>
                  <a:txBody>
                    <a:bodyPr/>
                    <a:lstStyle/>
                    <a:p>
                      <a:pPr algn="ctr"/>
                      <a:r>
                        <a:rPr lang="en-US" sz="2400">
                          <a:solidFill>
                            <a:srgbClr val="FFFFFF"/>
                          </a:solidFill>
                          <a:latin typeface="Times New Roman" panose="02020603050405020304" pitchFamily="18" charset="0"/>
                          <a:cs typeface="Times New Roman" panose="02020603050405020304" pitchFamily="18" charset="0"/>
                        </a:rPr>
                        <a:t>2,33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solidFill>
                  </a:tcPr>
                </a:tc>
                <a:extLst>
                  <a:ext uri="{0D108BD9-81ED-4DB2-BD59-A6C34878D82A}">
                    <a16:rowId xmlns:a16="http://schemas.microsoft.com/office/drawing/2014/main" val="3763121799"/>
                  </a:ext>
                </a:extLst>
              </a:tr>
            </a:tbl>
          </a:graphicData>
        </a:graphic>
      </p:graphicFrame>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1</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8559C6E9-D1DF-8516-995C-FCF10D294BE7}"/>
              </a:ext>
            </a:extLst>
          </p:cNvPr>
          <p:cNvSpPr txBox="1"/>
          <p:nvPr/>
        </p:nvSpPr>
        <p:spPr>
          <a:xfrm>
            <a:off x="612743" y="1342891"/>
            <a:ext cx="7829345" cy="400110"/>
          </a:xfrm>
          <a:prstGeom prst="rect">
            <a:avLst/>
          </a:prstGeom>
          <a:noFill/>
        </p:spPr>
        <p:txBody>
          <a:bodyPr wrap="square">
            <a:spAutoFit/>
          </a:bodyPr>
          <a:lstStyle/>
          <a:p>
            <a:r>
              <a:rPr lang="vi-VN" sz="2000" b="1" i="1">
                <a:solidFill>
                  <a:srgbClr val="7030A0"/>
                </a:solidFill>
                <a:effectLst/>
                <a:highlight>
                  <a:srgbClr val="FFFFFF"/>
                </a:highlight>
                <a:latin typeface="Times New Roman" panose="02020603050405020304" pitchFamily="18" charset="0"/>
                <a:cs typeface="Times New Roman" panose="02020603050405020304" pitchFamily="18" charset="0"/>
              </a:rPr>
              <a:t>Bảng 33.1. Hàm lượng các nguyên tố hóa học chủ yếu trong vỏ Trái Đất</a:t>
            </a:r>
            <a:endParaRPr lang="en-US" sz="20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9575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513761" y="1275710"/>
            <a:ext cx="8116478" cy="3046988"/>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3200" b="1">
                <a:latin typeface="Times New Roman" panose="02020603050405020304" pitchFamily="18" charset="0"/>
                <a:ea typeface="Times New Roman" panose="02020603050405020304" pitchFamily="18" charset="0"/>
                <a:cs typeface="Times New Roman" panose="02020603050405020304" pitchFamily="18" charset="0"/>
              </a:rPr>
              <a:t>Câu 1. </a:t>
            </a:r>
            <a:r>
              <a:rPr lang="vi-VN" sz="3200">
                <a:latin typeface="Times New Roman" panose="02020603050405020304" pitchFamily="18" charset="0"/>
                <a:ea typeface="Times New Roman" panose="02020603050405020304" pitchFamily="18" charset="0"/>
                <a:cs typeface="Times New Roman" panose="02020603050405020304" pitchFamily="18" charset="0"/>
              </a:rPr>
              <a:t>Trong vỏ Trái Đất chứa nhiều oxygen, silicon, nhôm, sắt, calcium, natri (sodium), kali (potassium), magnesium. Các chất này tồn tại chủ yếu dưới dạng đất, đá, quặng như thạch anh, dolomite, đá hoa cương, đá cẩm thạch, quặng bauxite …</a:t>
            </a:r>
            <a:endParaRPr kumimoji="0" lang="en-US" altLang="en-US" sz="32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2"/>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2"/>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41044633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id="{9D379D69-C394-4A85-602A-9FBA56C69C22}"/>
              </a:ext>
            </a:extLst>
          </p:cNvPr>
          <p:cNvGrpSpPr/>
          <p:nvPr/>
        </p:nvGrpSpPr>
        <p:grpSpPr>
          <a:xfrm>
            <a:off x="688953" y="1124762"/>
            <a:ext cx="8105465" cy="3234504"/>
            <a:chOff x="0" y="0"/>
            <a:chExt cx="4269545" cy="1703772"/>
          </a:xfrm>
        </p:grpSpPr>
        <p:sp>
          <p:nvSpPr>
            <p:cNvPr id="16" name="Freeform 3">
              <a:extLst>
                <a:ext uri="{FF2B5EF4-FFF2-40B4-BE49-F238E27FC236}">
                  <a16:creationId xmlns:a16="http://schemas.microsoft.com/office/drawing/2014/main" id="{07D1F0E4-27F1-A2EC-FF6F-65ED0A9655D3}"/>
                </a:ext>
              </a:extLst>
            </p:cNvPr>
            <p:cNvSpPr/>
            <p:nvPr/>
          </p:nvSpPr>
          <p:spPr>
            <a:xfrm>
              <a:off x="0" y="0"/>
              <a:ext cx="4269545" cy="1703772"/>
            </a:xfrm>
            <a:custGeom>
              <a:avLst/>
              <a:gdLst/>
              <a:ahLst/>
              <a:cxnLst/>
              <a:rect l="l" t="t" r="r" b="b"/>
              <a:pathLst>
                <a:path w="4269545" h="1703772">
                  <a:moveTo>
                    <a:pt x="0" y="0"/>
                  </a:moveTo>
                  <a:lnTo>
                    <a:pt x="4269545" y="0"/>
                  </a:lnTo>
                  <a:lnTo>
                    <a:pt x="4269545" y="1703772"/>
                  </a:lnTo>
                  <a:lnTo>
                    <a:pt x="0" y="1703772"/>
                  </a:lnTo>
                  <a:close/>
                </a:path>
              </a:pathLst>
            </a:custGeom>
            <a:solidFill>
              <a:srgbClr val="FAF8F0"/>
            </a:solidFill>
            <a:ln w="38100" cap="sq">
              <a:solidFill>
                <a:srgbClr val="000000"/>
              </a:solidFill>
              <a:prstDash val="solid"/>
              <a:miter/>
            </a:ln>
          </p:spPr>
          <p:txBody>
            <a:bodyPr/>
            <a:lstStyle/>
            <a:p>
              <a:endParaRPr lang="vi-VN" sz="1050" dirty="0">
                <a:latin typeface="Times New Roman" panose="02020603050405020304" pitchFamily="18" charset="0"/>
                <a:cs typeface="Times New Roman" panose="02020603050405020304" pitchFamily="18" charset="0"/>
              </a:endParaRPr>
            </a:p>
          </p:txBody>
        </p:sp>
        <p:sp>
          <p:nvSpPr>
            <p:cNvPr id="17" name="TextBox 4">
              <a:extLst>
                <a:ext uri="{FF2B5EF4-FFF2-40B4-BE49-F238E27FC236}">
                  <a16:creationId xmlns:a16="http://schemas.microsoft.com/office/drawing/2014/main" id="{ED05F043-955D-E2AA-09A8-00778926C56A}"/>
                </a:ext>
              </a:extLst>
            </p:cNvPr>
            <p:cNvSpPr txBox="1"/>
            <p:nvPr/>
          </p:nvSpPr>
          <p:spPr>
            <a:xfrm>
              <a:off x="0" y="-47625"/>
              <a:ext cx="4269545" cy="1751397"/>
            </a:xfrm>
            <a:prstGeom prst="rect">
              <a:avLst/>
            </a:prstGeom>
          </p:spPr>
          <p:txBody>
            <a:bodyPr lIns="25400" tIns="25400" rIns="25400" bIns="25400" rtlCol="0" anchor="ctr"/>
            <a:lstStyle/>
            <a:p>
              <a:pPr algn="ctr">
                <a:lnSpc>
                  <a:spcPts val="1330"/>
                </a:lnSpc>
              </a:pPr>
              <a:endParaRPr sz="900">
                <a:solidFill>
                  <a:prstClr val="black"/>
                </a:solidFill>
                <a:latin typeface="Times New Roman" panose="02020603050405020304" pitchFamily="18" charset="0"/>
                <a:cs typeface="Times New Roman" panose="02020603050405020304" pitchFamily="18" charset="0"/>
              </a:endParaRPr>
            </a:p>
          </p:txBody>
        </p:sp>
      </p:grpSp>
      <p:sp>
        <p:nvSpPr>
          <p:cNvPr id="18" name="Rectangle 17">
            <a:extLst>
              <a:ext uri="{FF2B5EF4-FFF2-40B4-BE49-F238E27FC236}">
                <a16:creationId xmlns:a16="http://schemas.microsoft.com/office/drawing/2014/main" id="{9B7D6FAA-4E24-2F56-84B2-B208E08281F8}"/>
              </a:ext>
            </a:extLst>
          </p:cNvPr>
          <p:cNvSpPr/>
          <p:nvPr/>
        </p:nvSpPr>
        <p:spPr>
          <a:xfrm>
            <a:off x="1166573" y="1328688"/>
            <a:ext cx="7315201" cy="3416320"/>
          </a:xfrm>
          <a:prstGeom prst="rect">
            <a:avLst/>
          </a:prstGeom>
        </p:spPr>
        <p:txBody>
          <a:bodyPr wrap="square">
            <a:spAutoFit/>
          </a:bodyPr>
          <a:lstStyle/>
          <a:p>
            <a:pPr algn="ctr"/>
            <a:r>
              <a:rPr lang="en-US" sz="2700" b="1" dirty="0" err="1">
                <a:latin typeface="Times New Roman" panose="02020603050405020304" pitchFamily="18" charset="0"/>
                <a:cs typeface="Times New Roman" panose="02020603050405020304" pitchFamily="18" charset="0"/>
              </a:rPr>
              <a:t>Chọn</a:t>
            </a:r>
            <a:r>
              <a:rPr lang="en-US" sz="2700" b="1" dirty="0">
                <a:latin typeface="Times New Roman" panose="02020603050405020304" pitchFamily="18" charset="0"/>
                <a:cs typeface="Times New Roman" panose="02020603050405020304" pitchFamily="18" charset="0"/>
              </a:rPr>
              <a:t> 1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tham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gia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trả</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lời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điền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vào</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hoàn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tất</a:t>
            </a:r>
            <a:r>
              <a:rPr lang="en-US" sz="2700" b="1" dirty="0">
                <a:latin typeface="Times New Roman" panose="02020603050405020304" pitchFamily="18" charset="0"/>
                <a:cs typeface="Times New Roman" panose="02020603050405020304" pitchFamily="18" charset="0"/>
              </a:rPr>
              <a:t> 7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hỏi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để</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tìm</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ra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của</a:t>
            </a:r>
            <a:r>
              <a:rPr lang="en-US" sz="2700" b="1" dirty="0">
                <a:latin typeface="Times New Roman" panose="02020603050405020304" pitchFamily="18" charset="0"/>
                <a:cs typeface="Times New Roman" panose="02020603050405020304" pitchFamily="18" charset="0"/>
              </a:rPr>
              <a:t> ô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a:t>
            </a:r>
          </a:p>
          <a:p>
            <a:pPr algn="ctr"/>
            <a:r>
              <a:rPr lang="en-US" sz="2700" b="1" dirty="0" err="1">
                <a:solidFill>
                  <a:srgbClr val="FF0000"/>
                </a:solidFill>
                <a:latin typeface="Times New Roman" panose="02020603050405020304" pitchFamily="18" charset="0"/>
                <a:cs typeface="Times New Roman" panose="02020603050405020304" pitchFamily="18" charset="0"/>
              </a:rPr>
              <a:t>Lưu</a:t>
            </a:r>
            <a:r>
              <a:rPr lang="en-US" sz="2700" b="1" dirty="0">
                <a:solidFill>
                  <a:srgbClr val="FF0000"/>
                </a:solidFill>
                <a:latin typeface="Times New Roman" panose="02020603050405020304" pitchFamily="18" charset="0"/>
                <a:cs typeface="Times New Roman" panose="02020603050405020304" pitchFamily="18" charset="0"/>
              </a:rPr>
              <a:t> ý:</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đoán</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từ</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khóa</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bí</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mật</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chỉ</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chữ</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cái</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không</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lấy</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dấu</a:t>
            </a:r>
            <a:r>
              <a:rPr lang="en-US" sz="2700" b="1" dirty="0">
                <a:latin typeface="Times New Roman" panose="02020603050405020304" pitchFamily="18" charset="0"/>
                <a:cs typeface="Times New Roman" panose="02020603050405020304" pitchFamily="18" charset="0"/>
              </a:rPr>
              <a:t> </a:t>
            </a:r>
            <a:r>
              <a:rPr lang="en-US" sz="2700" b="1" dirty="0" err="1">
                <a:latin typeface="Times New Roman" panose="02020603050405020304" pitchFamily="18" charset="0"/>
                <a:cs typeface="Times New Roman" panose="02020603050405020304" pitchFamily="18" charset="0"/>
              </a:rPr>
              <a:t>câu</a:t>
            </a:r>
            <a:r>
              <a:rPr lang="en-US" sz="2700" b="1" dirty="0">
                <a:latin typeface="Times New Roman" panose="02020603050405020304" pitchFamily="18" charset="0"/>
                <a:cs typeface="Times New Roman" panose="02020603050405020304" pitchFamily="18" charset="0"/>
              </a:rPr>
              <a:t>.</a:t>
            </a:r>
            <a:endParaRPr lang="en-US" sz="2700" dirty="0">
              <a:latin typeface="Times New Roman" panose="02020603050405020304" pitchFamily="18" charset="0"/>
              <a:cs typeface="Times New Roman" panose="02020603050405020304" pitchFamily="18" charset="0"/>
            </a:endParaRPr>
          </a:p>
          <a:p>
            <a:r>
              <a:rPr lang="en-US" sz="2700" b="1" dirty="0">
                <a:solidFill>
                  <a:schemeClr val="accent3">
                    <a:lumMod val="50000"/>
                  </a:schemeClr>
                </a:solidFill>
                <a:latin typeface="Times New Roman" panose="02020603050405020304" pitchFamily="18" charset="0"/>
                <a:cs typeface="Times New Roman" panose="02020603050405020304" pitchFamily="18" charset="0"/>
              </a:rPr>
              <a:t>M</a:t>
            </a:r>
            <a:r>
              <a:rPr lang="vi-VN" sz="2700" b="1" dirty="0">
                <a:solidFill>
                  <a:schemeClr val="accent3">
                    <a:lumMod val="50000"/>
                  </a:schemeClr>
                </a:solidFill>
                <a:latin typeface="Times New Roman" panose="02020603050405020304" pitchFamily="18" charset="0"/>
                <a:cs typeface="Times New Roman" panose="02020603050405020304" pitchFamily="18" charset="0"/>
              </a:rPr>
              <a:t>ỗi câu</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trả</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lời</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+1đ</a:t>
            </a:r>
          </a:p>
          <a:p>
            <a:r>
              <a:rPr lang="en-US" sz="2700" b="1" dirty="0" err="1">
                <a:solidFill>
                  <a:schemeClr val="accent3">
                    <a:lumMod val="50000"/>
                  </a:schemeClr>
                </a:solidFill>
                <a:latin typeface="Times New Roman" panose="02020603050405020304" pitchFamily="18" charset="0"/>
                <a:cs typeface="Times New Roman" panose="02020603050405020304" pitchFamily="18" charset="0"/>
              </a:rPr>
              <a:t>Từ</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khóa</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err="1">
                <a:solidFill>
                  <a:schemeClr val="accent3">
                    <a:lumMod val="50000"/>
                  </a:schemeClr>
                </a:solidFill>
                <a:latin typeface="Times New Roman" panose="02020603050405020304" pitchFamily="18" charset="0"/>
                <a:cs typeface="Times New Roman" panose="02020603050405020304" pitchFamily="18" charset="0"/>
              </a:rPr>
              <a:t>đúng</a:t>
            </a:r>
            <a:r>
              <a:rPr lang="en-US" sz="2700" b="1" dirty="0">
                <a:solidFill>
                  <a:schemeClr val="accent3">
                    <a:lumMod val="50000"/>
                  </a:schemeClr>
                </a:solidFill>
                <a:latin typeface="Times New Roman" panose="02020603050405020304" pitchFamily="18" charset="0"/>
                <a:cs typeface="Times New Roman" panose="02020603050405020304" pitchFamily="18" charset="0"/>
              </a:rPr>
              <a:t>      	  </a:t>
            </a:r>
            <a:r>
              <a:rPr lang="en-US" sz="2700" b="1" dirty="0">
                <a:solidFill>
                  <a:srgbClr val="C00000"/>
                </a:solidFill>
                <a:latin typeface="Times New Roman" panose="02020603050405020304" pitchFamily="18" charset="0"/>
                <a:cs typeface="Times New Roman" panose="02020603050405020304" pitchFamily="18" charset="0"/>
              </a:rPr>
              <a:t>+3đ</a:t>
            </a:r>
          </a:p>
          <a:p>
            <a:pPr algn="ctr"/>
            <a:endParaRPr lang="en-US" sz="2700" dirty="0">
              <a:latin typeface="Times New Roman" panose="02020603050405020304" pitchFamily="18" charset="0"/>
              <a:cs typeface="Times New Roman" panose="02020603050405020304" pitchFamily="18" charset="0"/>
            </a:endParaRPr>
          </a:p>
        </p:txBody>
      </p:sp>
      <p:sp>
        <p:nvSpPr>
          <p:cNvPr id="2" name="Freeform 2"/>
          <p:cNvSpPr/>
          <p:nvPr/>
        </p:nvSpPr>
        <p:spPr>
          <a:xfrm>
            <a:off x="-127708"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p:cNvSpPr/>
          <p:nvPr/>
        </p:nvSpPr>
        <p:spPr>
          <a:xfrm>
            <a:off x="4546832" y="4315651"/>
            <a:ext cx="4843798" cy="827849"/>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4"/>
          <p:cNvSpPr/>
          <p:nvPr/>
        </p:nvSpPr>
        <p:spPr>
          <a:xfrm>
            <a:off x="32430"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5"/>
          <p:cNvSpPr/>
          <p:nvPr/>
        </p:nvSpPr>
        <p:spPr>
          <a:xfrm>
            <a:off x="589927" y="2324242"/>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8" name="Freeform 8"/>
          <p:cNvSpPr/>
          <p:nvPr/>
        </p:nvSpPr>
        <p:spPr>
          <a:xfrm>
            <a:off x="555823" y="2893726"/>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0"/>
          <p:cNvSpPr/>
          <p:nvPr/>
        </p:nvSpPr>
        <p:spPr>
          <a:xfrm>
            <a:off x="7532398" y="3108477"/>
            <a:ext cx="569483" cy="569483"/>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1"/>
          <p:cNvSpPr/>
          <p:nvPr/>
        </p:nvSpPr>
        <p:spPr>
          <a:xfrm>
            <a:off x="7498294"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2"/>
          <p:cNvSpPr/>
          <p:nvPr/>
        </p:nvSpPr>
        <p:spPr>
          <a:xfrm>
            <a:off x="8135986" y="3677960"/>
            <a:ext cx="637691" cy="637691"/>
          </a:xfrm>
          <a:custGeom>
            <a:avLst/>
            <a:gdLst/>
            <a:ahLst/>
            <a:cxnLst/>
            <a:rect l="l" t="t" r="r" b="b"/>
            <a:pathLst>
              <a:path w="1275383" h="1275383">
                <a:moveTo>
                  <a:pt x="0" y="0"/>
                </a:moveTo>
                <a:lnTo>
                  <a:pt x="1275383" y="0"/>
                </a:lnTo>
                <a:lnTo>
                  <a:pt x="1275383" y="1275383"/>
                </a:lnTo>
                <a:lnTo>
                  <a:pt x="0" y="12753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3"/>
          <p:cNvSpPr/>
          <p:nvPr/>
        </p:nvSpPr>
        <p:spPr>
          <a:xfrm>
            <a:off x="3554519" y="451449"/>
            <a:ext cx="1864095" cy="534212"/>
          </a:xfrm>
          <a:custGeom>
            <a:avLst/>
            <a:gdLst/>
            <a:ahLst/>
            <a:cxnLst/>
            <a:rect l="l" t="t" r="r" b="b"/>
            <a:pathLst>
              <a:path w="3468274" h="750408">
                <a:moveTo>
                  <a:pt x="0" y="0"/>
                </a:moveTo>
                <a:lnTo>
                  <a:pt x="3468274" y="0"/>
                </a:lnTo>
                <a:lnTo>
                  <a:pt x="3468274" y="750408"/>
                </a:lnTo>
                <a:lnTo>
                  <a:pt x="0" y="7504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TextBox 14"/>
          <p:cNvSpPr txBox="1"/>
          <p:nvPr/>
        </p:nvSpPr>
        <p:spPr>
          <a:xfrm>
            <a:off x="3378936" y="748815"/>
            <a:ext cx="2215260" cy="186333"/>
          </a:xfrm>
          <a:prstGeom prst="rect">
            <a:avLst/>
          </a:prstGeom>
        </p:spPr>
        <p:txBody>
          <a:bodyPr wrap="square" lIns="0" tIns="0" rIns="0" bIns="0" rtlCol="0" anchor="t">
            <a:spAutoFit/>
          </a:bodyPr>
          <a:lstStyle/>
          <a:p>
            <a:pPr algn="ctr" defTabSz="457223">
              <a:lnSpc>
                <a:spcPts val="1040"/>
              </a:lnSpc>
              <a:spcBef>
                <a:spcPct val="0"/>
              </a:spcBef>
            </a:pPr>
            <a:r>
              <a:rPr lang="en-US" sz="3000" b="1" dirty="0" err="1">
                <a:latin typeface="Times New Roman" panose="02020603050405020304" pitchFamily="18" charset="0"/>
                <a:cs typeface="Times New Roman" panose="02020603050405020304" pitchFamily="18" charset="0"/>
              </a:rPr>
              <a:t>Luật</a:t>
            </a:r>
            <a:r>
              <a:rPr lang="en-US" sz="3000" b="1" dirty="0">
                <a:latin typeface="Times New Roman" panose="02020603050405020304" pitchFamily="18" charset="0"/>
                <a:cs typeface="Times New Roman" panose="02020603050405020304" pitchFamily="18" charset="0"/>
              </a:rPr>
              <a:t> </a:t>
            </a:r>
            <a:r>
              <a:rPr lang="en-US" sz="3000" b="1" dirty="0" err="1">
                <a:latin typeface="Times New Roman" panose="02020603050405020304" pitchFamily="18" charset="0"/>
                <a:cs typeface="Times New Roman" panose="02020603050405020304" pitchFamily="18" charset="0"/>
              </a:rPr>
              <a:t>chơi</a:t>
            </a:r>
            <a:endParaRPr lang="en-US" sz="3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405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A85D2-FA20-84E5-B548-7807D146176D}"/>
              </a:ext>
            </a:extLst>
          </p:cNvPr>
          <p:cNvPicPr>
            <a:picLocks noChangeAspect="1"/>
          </p:cNvPicPr>
          <p:nvPr/>
        </p:nvPicPr>
        <p:blipFill>
          <a:blip r:embed="rId2"/>
          <a:stretch>
            <a:fillRect/>
          </a:stretch>
        </p:blipFill>
        <p:spPr>
          <a:xfrm>
            <a:off x="3667027" y="1260735"/>
            <a:ext cx="5297333" cy="3443239"/>
          </a:xfrm>
          <a:prstGeom prst="rect">
            <a:avLst/>
          </a:prstGeom>
        </p:spPr>
      </p:pic>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86500" y="1519265"/>
            <a:ext cx="3280528" cy="2677656"/>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Ta thấy: có 0,91% phần trăm khối lượng các nguyên tố khác trong vỏ Trái Đất.</a:t>
            </a: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Biểu đồ tròn:</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3"/>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3"/>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3324777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6A85D2-FA20-84E5-B548-7807D146176D}"/>
              </a:ext>
            </a:extLst>
          </p:cNvPr>
          <p:cNvPicPr>
            <a:picLocks noChangeAspect="1"/>
          </p:cNvPicPr>
          <p:nvPr/>
        </p:nvPicPr>
        <p:blipFill>
          <a:blip r:embed="rId2"/>
          <a:srcRect/>
          <a:stretch/>
        </p:blipFill>
        <p:spPr>
          <a:xfrm>
            <a:off x="1360919" y="1761307"/>
            <a:ext cx="6783840" cy="3306776"/>
          </a:xfrm>
          <a:prstGeom prst="rect">
            <a:avLst/>
          </a:prstGeom>
        </p:spPr>
      </p:pic>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20512" y="1169874"/>
            <a:ext cx="3280528" cy="523220"/>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r>
              <a:rPr lang="vi-VN" sz="2800">
                <a:latin typeface="Times New Roman" panose="02020603050405020304" pitchFamily="18" charset="0"/>
                <a:ea typeface="Times New Roman" panose="02020603050405020304" pitchFamily="18" charset="0"/>
                <a:cs typeface="Times New Roman" panose="02020603050405020304" pitchFamily="18" charset="0"/>
              </a:rPr>
              <a:t>Biểu đồ cột:</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3"/>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3"/>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2989781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86500" y="1519265"/>
            <a:ext cx="8333294" cy="2677656"/>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r>
              <a:rPr lang="vi-VN" sz="2800" b="1">
                <a:latin typeface="Times New Roman" panose="02020603050405020304" pitchFamily="18" charset="0"/>
                <a:ea typeface="Times New Roman" panose="02020603050405020304" pitchFamily="18" charset="0"/>
                <a:cs typeface="Times New Roman" panose="02020603050405020304" pitchFamily="18" charset="0"/>
              </a:rPr>
              <a:t>Câu </a:t>
            </a:r>
            <a:r>
              <a:rPr lang="en-US" sz="2800" b="1">
                <a:latin typeface="Times New Roman" panose="02020603050405020304" pitchFamily="18" charset="0"/>
                <a:ea typeface="Times New Roman" panose="02020603050405020304" pitchFamily="18" charset="0"/>
                <a:cs typeface="Times New Roman" panose="02020603050405020304" pitchFamily="18" charset="0"/>
              </a:rPr>
              <a:t>2</a:t>
            </a:r>
            <a:r>
              <a:rPr lang="vi-VN" sz="2800" b="1">
                <a:latin typeface="Times New Roman" panose="02020603050405020304" pitchFamily="18" charset="0"/>
                <a:ea typeface="Times New Roman" panose="02020603050405020304" pitchFamily="18" charset="0"/>
                <a:cs typeface="Times New Roman" panose="02020603050405020304" pitchFamily="18" charset="0"/>
              </a:rPr>
              <a:t>. </a:t>
            </a:r>
            <a:endParaRPr lang="en-US" sz="2800" b="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US" sz="2800" b="1" i="1" u="sng">
                <a:latin typeface="Times New Roman" panose="02020603050405020304" pitchFamily="18" charset="0"/>
                <a:ea typeface="Times New Roman" panose="02020603050405020304" pitchFamily="18" charset="0"/>
                <a:cs typeface="Times New Roman" panose="02020603050405020304" pitchFamily="18" charset="0"/>
              </a:rPr>
              <a:t>*</a:t>
            </a:r>
            <a:r>
              <a:rPr lang="vi-VN" sz="2800" b="1" i="1" u="sng">
                <a:latin typeface="Times New Roman" panose="02020603050405020304" pitchFamily="18" charset="0"/>
                <a:ea typeface="Times New Roman" panose="02020603050405020304" pitchFamily="18" charset="0"/>
                <a:cs typeface="Times New Roman" panose="02020603050405020304" pitchFamily="18" charset="0"/>
              </a:rPr>
              <a:t>Nhận xét:</a:t>
            </a:r>
            <a:endParaRPr lang="en-US" sz="2800" b="1" i="1" u="sng">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800">
                <a:latin typeface="Times New Roman" panose="02020603050405020304" pitchFamily="18" charset="0"/>
                <a:ea typeface="Times New Roman" panose="02020603050405020304" pitchFamily="18" charset="0"/>
                <a:cs typeface="Times New Roman" panose="02020603050405020304" pitchFamily="18" charset="0"/>
              </a:rPr>
              <a:t>Vỏ Trái Đất bao gồm một số khoáng chất được tạo nên từ các nguyên tố như oxygen, silicon, sắt, magnesium, nhôm, ... Trong số các nguyên tố đó, oxygen và silicon là những nguyên tố có hàm lượng lớn trong vỏ Trái Đất.</a:t>
            </a:r>
            <a:endParaRPr kumimoji="0" lang="en-US" altLang="en-US" sz="2800" i="0" u="none" strike="noStrike" cap="none" normalizeH="0" baseline="0">
              <a:ln>
                <a:noFill/>
              </a:ln>
              <a:solidFill>
                <a:srgbClr val="2D461A"/>
              </a:solidFill>
              <a:effectLst/>
              <a:latin typeface="Times New Roman" panose="02020603050405020304" pitchFamily="18"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2C4D1120-4EC6-BB14-4FDA-96004873A2B4}"/>
              </a:ext>
            </a:extLst>
          </p:cNvPr>
          <p:cNvSpPr/>
          <p:nvPr/>
        </p:nvSpPr>
        <p:spPr>
          <a:xfrm>
            <a:off x="62951" y="75416"/>
            <a:ext cx="8892513"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 </a:t>
            </a:r>
            <a:r>
              <a:rPr lang="vi-VN" sz="2400" b="1">
                <a:solidFill>
                  <a:srgbClr val="FF66CC"/>
                </a:solidFill>
                <a:latin typeface="Times New Roman" panose="02020603050405020304" pitchFamily="18" charset="0"/>
                <a:cs typeface="Times New Roman" panose="02020603050405020304" pitchFamily="18" charset="0"/>
              </a:rPr>
              <a:t>Hàm lượng các nguyên tố hóa học chủ yếu trong vỏ Trái </a:t>
            </a:r>
            <a:r>
              <a:rPr lang="en-US" sz="2400" b="1">
                <a:solidFill>
                  <a:srgbClr val="FF66CC"/>
                </a:solidFill>
                <a:latin typeface="Times New Roman" panose="02020603050405020304" pitchFamily="18" charset="0"/>
                <a:cs typeface="Times New Roman" panose="02020603050405020304" pitchFamily="18" charset="0"/>
              </a:rPr>
              <a:t>Đ</a:t>
            </a:r>
            <a:r>
              <a:rPr lang="vi-VN" sz="2400" b="1">
                <a:solidFill>
                  <a:srgbClr val="FF66CC"/>
                </a:solidFill>
                <a:latin typeface="Times New Roman" panose="02020603050405020304" pitchFamily="18" charset="0"/>
                <a:cs typeface="Times New Roman" panose="02020603050405020304" pitchFamily="18" charset="0"/>
              </a:rPr>
              <a:t>ất </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7CB78B-99AD-18E4-2045-BB4BBD5E22A4}"/>
              </a:ext>
            </a:extLst>
          </p:cNvPr>
          <p:cNvPicPr>
            <a:picLocks noChangeAspect="1"/>
          </p:cNvPicPr>
          <p:nvPr/>
        </p:nvPicPr>
        <p:blipFill rotWithShape="1">
          <a:blip r:embed="rId2"/>
          <a:srcRect l="24353" r="51973"/>
          <a:stretch/>
        </p:blipFill>
        <p:spPr>
          <a:xfrm>
            <a:off x="62951" y="3712016"/>
            <a:ext cx="678731" cy="1590675"/>
          </a:xfrm>
          <a:prstGeom prst="rect">
            <a:avLst/>
          </a:prstGeom>
        </p:spPr>
      </p:pic>
      <p:pic>
        <p:nvPicPr>
          <p:cNvPr id="9" name="Picture 8">
            <a:extLst>
              <a:ext uri="{FF2B5EF4-FFF2-40B4-BE49-F238E27FC236}">
                <a16:creationId xmlns:a16="http://schemas.microsoft.com/office/drawing/2014/main" id="{B1C03343-BB55-0E79-D7E0-A92B2F50456F}"/>
              </a:ext>
            </a:extLst>
          </p:cNvPr>
          <p:cNvPicPr>
            <a:picLocks noChangeAspect="1"/>
          </p:cNvPicPr>
          <p:nvPr/>
        </p:nvPicPr>
        <p:blipFill rotWithShape="1">
          <a:blip r:embed="rId2"/>
          <a:srcRect l="55952" t="-4642" r="20374" b="4642"/>
          <a:stretch/>
        </p:blipFill>
        <p:spPr>
          <a:xfrm>
            <a:off x="8402318" y="3660677"/>
            <a:ext cx="678731" cy="1590675"/>
          </a:xfrm>
          <a:prstGeom prst="rect">
            <a:avLst/>
          </a:prstGeom>
        </p:spPr>
      </p:pic>
      <p:sp>
        <p:nvSpPr>
          <p:cNvPr id="10" name="Rectangle 9">
            <a:extLst>
              <a:ext uri="{FF2B5EF4-FFF2-40B4-BE49-F238E27FC236}">
                <a16:creationId xmlns:a16="http://schemas.microsoft.com/office/drawing/2014/main" id="{412ED5BE-5AA0-DE5E-DA98-494043018BAD}"/>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1147193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4A536-627F-D2E3-3F5E-6DFE4FBCBFFA}"/>
              </a:ext>
            </a:extLst>
          </p:cNvPr>
          <p:cNvSpPr txBox="1"/>
          <p:nvPr/>
        </p:nvSpPr>
        <p:spPr>
          <a:xfrm>
            <a:off x="3526971" y="285750"/>
            <a:ext cx="2355355" cy="707886"/>
          </a:xfrm>
          <a:prstGeom prst="rect">
            <a:avLst/>
          </a:prstGeom>
          <a:noFill/>
        </p:spPr>
        <p:txBody>
          <a:bodyPr wrap="square" rtlCol="0">
            <a:spAutoFit/>
          </a:bodyPr>
          <a:lstStyle/>
          <a:p>
            <a:r>
              <a:rPr lang="en-US" sz="4000" b="1">
                <a:latin typeface="Times New Roman" panose="02020603050405020304" pitchFamily="18" charset="0"/>
                <a:cs typeface="Times New Roman" panose="02020603050405020304" pitchFamily="18" charset="0"/>
              </a:rPr>
              <a:t>VIDEO 1</a:t>
            </a:r>
          </a:p>
        </p:txBody>
      </p:sp>
      <p:pic>
        <p:nvPicPr>
          <p:cNvPr id="3" name="Cấu trúc của Trái Đất - Tại sao lõi trái đất nóng hơn Mặt trời- - Hoạt Hình Khoa Học Vui">
            <a:hlinkClick r:id="" action="ppaction://media"/>
            <a:extLst>
              <a:ext uri="{FF2B5EF4-FFF2-40B4-BE49-F238E27FC236}">
                <a16:creationId xmlns:a16="http://schemas.microsoft.com/office/drawing/2014/main" id="{43F4BE3E-A654-E694-97BC-194B74EFB7A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314448" y="967247"/>
            <a:ext cx="6327321" cy="3559118"/>
          </a:xfrm>
          <a:prstGeom prst="rect">
            <a:avLst/>
          </a:prstGeom>
        </p:spPr>
      </p:pic>
    </p:spTree>
    <p:extLst>
      <p:ext uri="{BB962C8B-B14F-4D97-AF65-F5344CB8AC3E}">
        <p14:creationId xmlns:p14="http://schemas.microsoft.com/office/powerpoint/2010/main" val="87551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064A536-627F-D2E3-3F5E-6DFE4FBCBFFA}"/>
              </a:ext>
            </a:extLst>
          </p:cNvPr>
          <p:cNvSpPr txBox="1"/>
          <p:nvPr/>
        </p:nvSpPr>
        <p:spPr>
          <a:xfrm>
            <a:off x="146956" y="1624693"/>
            <a:ext cx="2090057" cy="1323439"/>
          </a:xfrm>
          <a:prstGeom prst="rect">
            <a:avLst/>
          </a:prstGeom>
          <a:noFill/>
        </p:spPr>
        <p:txBody>
          <a:bodyPr wrap="square" rtlCol="0">
            <a:spAutoFit/>
          </a:bodyPr>
          <a:lstStyle/>
          <a:p>
            <a:pPr algn="ctr"/>
            <a:r>
              <a:rPr lang="en-US" sz="4000" b="1">
                <a:latin typeface="Times New Roman" panose="02020603050405020304" pitchFamily="18" charset="0"/>
                <a:cs typeface="Times New Roman" panose="02020603050405020304" pitchFamily="18" charset="0"/>
              </a:rPr>
              <a:t>VIDEO 2</a:t>
            </a:r>
          </a:p>
        </p:txBody>
      </p:sp>
      <p:pic>
        <p:nvPicPr>
          <p:cNvPr id="4" name="Hôm nay có gì hay - 99_ khối lượng vỏ Trái Đất được tạo ra chỉ từ 8 nguyên tố này">
            <a:hlinkClick r:id="" action="ppaction://media"/>
            <a:extLst>
              <a:ext uri="{FF2B5EF4-FFF2-40B4-BE49-F238E27FC236}">
                <a16:creationId xmlns:a16="http://schemas.microsoft.com/office/drawing/2014/main" id="{D10CE648-85FF-61A4-3E77-6EE5701591F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1370" y="0"/>
            <a:ext cx="5731329" cy="5143500"/>
          </a:xfrm>
          <a:prstGeom prst="rect">
            <a:avLst/>
          </a:prstGeom>
        </p:spPr>
      </p:pic>
    </p:spTree>
    <p:extLst>
      <p:ext uri="{BB962C8B-B14F-4D97-AF65-F5344CB8AC3E}">
        <p14:creationId xmlns:p14="http://schemas.microsoft.com/office/powerpoint/2010/main" val="133745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pic>
        <p:nvPicPr>
          <p:cNvPr id="745" name="Google Shape;745;p61"/>
          <p:cNvPicPr preferRelativeResize="0"/>
          <p:nvPr/>
        </p:nvPicPr>
        <p:blipFill>
          <a:blip r:embed="rId3">
            <a:alphaModFix/>
          </a:blip>
          <a:stretch>
            <a:fillRect/>
          </a:stretch>
        </p:blipFill>
        <p:spPr>
          <a:xfrm rot="3063034" flipH="1">
            <a:off x="7590375" y="948273"/>
            <a:ext cx="1655507" cy="2029355"/>
          </a:xfrm>
          <a:prstGeom prst="rect">
            <a:avLst/>
          </a:prstGeom>
          <a:noFill/>
          <a:ln>
            <a:noFill/>
          </a:ln>
        </p:spPr>
      </p:pic>
      <p:pic>
        <p:nvPicPr>
          <p:cNvPr id="746" name="Google Shape;746;p61"/>
          <p:cNvPicPr preferRelativeResize="0"/>
          <p:nvPr/>
        </p:nvPicPr>
        <p:blipFill>
          <a:blip r:embed="rId3">
            <a:alphaModFix/>
          </a:blip>
          <a:stretch>
            <a:fillRect/>
          </a:stretch>
        </p:blipFill>
        <p:spPr>
          <a:xfrm rot="-4092041">
            <a:off x="6451367" y="1169755"/>
            <a:ext cx="1925596" cy="2360432"/>
          </a:xfrm>
          <a:prstGeom prst="rect">
            <a:avLst/>
          </a:prstGeom>
          <a:noFill/>
          <a:ln>
            <a:noFill/>
          </a:ln>
        </p:spPr>
      </p:pic>
      <p:pic>
        <p:nvPicPr>
          <p:cNvPr id="747" name="Google Shape;747;p61"/>
          <p:cNvPicPr preferRelativeResize="0"/>
          <p:nvPr/>
        </p:nvPicPr>
        <p:blipFill>
          <a:blip r:embed="rId4">
            <a:alphaModFix/>
          </a:blip>
          <a:stretch>
            <a:fillRect/>
          </a:stretch>
        </p:blipFill>
        <p:spPr>
          <a:xfrm rot="-537328">
            <a:off x="5471255" y="1520989"/>
            <a:ext cx="4871815" cy="2657848"/>
          </a:xfrm>
          <a:prstGeom prst="rect">
            <a:avLst/>
          </a:prstGeom>
          <a:noFill/>
          <a:ln>
            <a:noFill/>
          </a:ln>
        </p:spPr>
      </p:pic>
      <p:pic>
        <p:nvPicPr>
          <p:cNvPr id="748" name="Google Shape;748;p61"/>
          <p:cNvPicPr preferRelativeResize="0"/>
          <p:nvPr/>
        </p:nvPicPr>
        <p:blipFill>
          <a:blip r:embed="rId5">
            <a:alphaModFix/>
          </a:blip>
          <a:stretch>
            <a:fillRect/>
          </a:stretch>
        </p:blipFill>
        <p:spPr>
          <a:xfrm rot="-2296631">
            <a:off x="5560315" y="561280"/>
            <a:ext cx="390500" cy="402974"/>
          </a:xfrm>
          <a:prstGeom prst="rect">
            <a:avLst/>
          </a:prstGeom>
          <a:noFill/>
          <a:ln>
            <a:noFill/>
          </a:ln>
        </p:spPr>
      </p:pic>
      <p:sp>
        <p:nvSpPr>
          <p:cNvPr id="749" name="Google Shape;749;p61"/>
          <p:cNvSpPr txBox="1">
            <a:spLocks noGrp="1"/>
          </p:cNvSpPr>
          <p:nvPr>
            <p:ph type="title"/>
          </p:nvPr>
        </p:nvSpPr>
        <p:spPr>
          <a:xfrm>
            <a:off x="351363" y="3169408"/>
            <a:ext cx="6349186" cy="841800"/>
          </a:xfrm>
          <a:prstGeom prst="rect">
            <a:avLst/>
          </a:prstGeom>
        </p:spPr>
        <p:txBody>
          <a:bodyPr spcFirstLastPara="1" wrap="square" lIns="91425" tIns="91425" rIns="91425" bIns="91425" anchor="ctr" anchorCtr="0">
            <a:noAutofit/>
          </a:bodyPr>
          <a:lstStyle/>
          <a:p>
            <a:pPr algn="ctr"/>
            <a:r>
              <a:rPr lang="en-US" sz="4800" b="1">
                <a:solidFill>
                  <a:srgbClr val="FF66CC"/>
                </a:solidFill>
                <a:latin typeface="Times New Roman" panose="02020603050405020304" pitchFamily="18" charset="0"/>
                <a:cs typeface="Times New Roman" panose="02020603050405020304" pitchFamily="18" charset="0"/>
              </a:rPr>
              <a:t>CÁC DẠNG CHẤT CHỦ YẾU TRONG VỎ TRÁI ĐẤT</a:t>
            </a:r>
          </a:p>
        </p:txBody>
      </p:sp>
      <p:sp>
        <p:nvSpPr>
          <p:cNvPr id="750" name="Google Shape;750;p61"/>
          <p:cNvSpPr txBox="1">
            <a:spLocks noGrp="1"/>
          </p:cNvSpPr>
          <p:nvPr>
            <p:ph type="title" idx="2"/>
          </p:nvPr>
        </p:nvSpPr>
        <p:spPr>
          <a:xfrm>
            <a:off x="4302125" y="1468447"/>
            <a:ext cx="1757100" cy="841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8800" b="1">
                <a:solidFill>
                  <a:srgbClr val="FF66CC"/>
                </a:solidFill>
                <a:latin typeface="Times New Roman" panose="02020603050405020304" pitchFamily="18" charset="0"/>
                <a:cs typeface="Times New Roman" panose="02020603050405020304" pitchFamily="18" charset="0"/>
              </a:rPr>
              <a:t>II.</a:t>
            </a:r>
            <a:endParaRPr sz="8800" b="1">
              <a:solidFill>
                <a:srgbClr val="FF66CC"/>
              </a:solidFill>
              <a:latin typeface="Times New Roman" panose="02020603050405020304" pitchFamily="18" charset="0"/>
              <a:cs typeface="Times New Roman" panose="02020603050405020304" pitchFamily="18" charset="0"/>
            </a:endParaRPr>
          </a:p>
        </p:txBody>
      </p:sp>
      <p:pic>
        <p:nvPicPr>
          <p:cNvPr id="752" name="Google Shape;752;p61"/>
          <p:cNvPicPr preferRelativeResize="0"/>
          <p:nvPr/>
        </p:nvPicPr>
        <p:blipFill>
          <a:blip r:embed="rId5">
            <a:alphaModFix/>
          </a:blip>
          <a:stretch>
            <a:fillRect/>
          </a:stretch>
        </p:blipFill>
        <p:spPr>
          <a:xfrm rot="-2296634">
            <a:off x="2223688" y="771075"/>
            <a:ext cx="451288" cy="465703"/>
          </a:xfrm>
          <a:prstGeom prst="rect">
            <a:avLst/>
          </a:prstGeom>
          <a:noFill/>
          <a:ln>
            <a:noFill/>
          </a:ln>
        </p:spPr>
      </p:pic>
      <p:pic>
        <p:nvPicPr>
          <p:cNvPr id="753" name="Google Shape;753;p61"/>
          <p:cNvPicPr preferRelativeResize="0"/>
          <p:nvPr/>
        </p:nvPicPr>
        <p:blipFill>
          <a:blip r:embed="rId5">
            <a:alphaModFix/>
          </a:blip>
          <a:stretch>
            <a:fillRect/>
          </a:stretch>
        </p:blipFill>
        <p:spPr>
          <a:xfrm rot="742352">
            <a:off x="5701266" y="4236614"/>
            <a:ext cx="434143" cy="448001"/>
          </a:xfrm>
          <a:prstGeom prst="rect">
            <a:avLst/>
          </a:prstGeom>
          <a:noFill/>
          <a:ln>
            <a:noFill/>
          </a:ln>
        </p:spPr>
      </p:pic>
      <p:pic>
        <p:nvPicPr>
          <p:cNvPr id="754" name="Google Shape;754;p61"/>
          <p:cNvPicPr preferRelativeResize="0"/>
          <p:nvPr/>
        </p:nvPicPr>
        <p:blipFill>
          <a:blip r:embed="rId6">
            <a:alphaModFix/>
          </a:blip>
          <a:stretch>
            <a:fillRect/>
          </a:stretch>
        </p:blipFill>
        <p:spPr>
          <a:xfrm rot="2390362" flipH="1">
            <a:off x="7631218" y="544412"/>
            <a:ext cx="372127" cy="436728"/>
          </a:xfrm>
          <a:prstGeom prst="rect">
            <a:avLst/>
          </a:prstGeom>
          <a:noFill/>
          <a:ln>
            <a:noFill/>
          </a:ln>
        </p:spPr>
      </p:pic>
      <p:pic>
        <p:nvPicPr>
          <p:cNvPr id="755" name="Google Shape;755;p61"/>
          <p:cNvPicPr preferRelativeResize="0"/>
          <p:nvPr/>
        </p:nvPicPr>
        <p:blipFill>
          <a:blip r:embed="rId5">
            <a:alphaModFix/>
          </a:blip>
          <a:stretch>
            <a:fillRect/>
          </a:stretch>
        </p:blipFill>
        <p:spPr>
          <a:xfrm rot="742355">
            <a:off x="6804567" y="2450682"/>
            <a:ext cx="234629" cy="242119"/>
          </a:xfrm>
          <a:prstGeom prst="rect">
            <a:avLst/>
          </a:prstGeom>
          <a:noFill/>
          <a:ln>
            <a:noFill/>
          </a:ln>
        </p:spPr>
      </p:pic>
      <p:pic>
        <p:nvPicPr>
          <p:cNvPr id="756" name="Google Shape;756;p61"/>
          <p:cNvPicPr preferRelativeResize="0"/>
          <p:nvPr/>
        </p:nvPicPr>
        <p:blipFill>
          <a:blip r:embed="rId6">
            <a:alphaModFix/>
          </a:blip>
          <a:stretch>
            <a:fillRect/>
          </a:stretch>
        </p:blipFill>
        <p:spPr>
          <a:xfrm rot="-4206377">
            <a:off x="3508617" y="2247507"/>
            <a:ext cx="372126" cy="436729"/>
          </a:xfrm>
          <a:prstGeom prst="rect">
            <a:avLst/>
          </a:prstGeom>
          <a:noFill/>
          <a:ln>
            <a:noFill/>
          </a:ln>
        </p:spPr>
      </p:pic>
      <p:pic>
        <p:nvPicPr>
          <p:cNvPr id="757" name="Google Shape;757;p61"/>
          <p:cNvPicPr preferRelativeResize="0"/>
          <p:nvPr/>
        </p:nvPicPr>
        <p:blipFill>
          <a:blip r:embed="rId5">
            <a:alphaModFix/>
          </a:blip>
          <a:stretch>
            <a:fillRect/>
          </a:stretch>
        </p:blipFill>
        <p:spPr>
          <a:xfrm rot="-908005">
            <a:off x="7237898" y="3690040"/>
            <a:ext cx="352502" cy="36376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2</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608028" y="1066107"/>
            <a:ext cx="7786540" cy="3456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lnSpc>
                <a:spcPct val="115000"/>
              </a:lnSpc>
            </a:pP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1. </a:t>
            </a:r>
            <a:r>
              <a:rPr lang="vi-VN" altLang="en-US" sz="2400">
                <a:latin typeface="Times New Roman" panose="02020603050405020304" pitchFamily="18" charset="0"/>
                <a:ea typeface="Arial" panose="020B0604020202020204" pitchFamily="34" charset="0"/>
                <a:cs typeface="Times New Roman" panose="02020603050405020304" pitchFamily="18" charset="0"/>
              </a:rPr>
              <a:t>Tìm hiểu thành phần hóa học của một số loại đá</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Quan sát hình 33.1 và cho biết:</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a) Các loại đá trong hình được tạo thành chủ yếu từ các nguyên tố hóa học nào?</a:t>
            </a:r>
          </a:p>
          <a:p>
            <a:pPr algn="just">
              <a:lnSpc>
                <a:spcPct val="115000"/>
              </a:lnSpc>
            </a:pPr>
            <a:r>
              <a:rPr lang="vi-VN" altLang="en-US" sz="2400">
                <a:latin typeface="Times New Roman" panose="02020603050405020304" pitchFamily="18" charset="0"/>
                <a:ea typeface="Arial" panose="020B0604020202020204" pitchFamily="34" charset="0"/>
                <a:cs typeface="Times New Roman" panose="02020603050405020304" pitchFamily="18" charset="0"/>
              </a:rPr>
              <a:t>b) Các chất có trong thành phần chủ yếu của các loại đá trên thuộc loại hợp chất hóa học nào?</a:t>
            </a:r>
          </a:p>
          <a:p>
            <a:pPr algn="just">
              <a:lnSpc>
                <a:spcPct val="115000"/>
              </a:lnSpc>
            </a:pP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Câu </a:t>
            </a:r>
            <a:r>
              <a:rPr lang="en-US"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4</a:t>
            </a:r>
            <a:r>
              <a:rPr lang="vi-VN" altLang="en-US" sz="24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 </a:t>
            </a:r>
            <a:r>
              <a:rPr lang="vi-VN" altLang="en-US" sz="2400">
                <a:latin typeface="Times New Roman" panose="02020603050405020304" pitchFamily="18" charset="0"/>
                <a:ea typeface="Arial" panose="020B0604020202020204" pitchFamily="34" charset="0"/>
                <a:cs typeface="Times New Roman" panose="02020603050405020304" pitchFamily="18" charset="0"/>
              </a:rPr>
              <a:t>Hãy cho biết các dạng chất chủ yếu có trong vỏ Trái Đất có thể chia thành những dạng nào. Lấy ví dụ minh họa.</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5" name="Rectangle: Top Corners One Rounded and One Snipped 4">
            <a:extLst>
              <a:ext uri="{FF2B5EF4-FFF2-40B4-BE49-F238E27FC236}">
                <a16:creationId xmlns:a16="http://schemas.microsoft.com/office/drawing/2014/main" id="{E220CC95-E3CF-93CC-F50C-AB750FBFE789}"/>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555447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任意多边形 13">
            <a:extLst>
              <a:ext uri="{FF2B5EF4-FFF2-40B4-BE49-F238E27FC236}">
                <a16:creationId xmlns:a16="http://schemas.microsoft.com/office/drawing/2014/main" id="{A6C46EA0-9BA1-B9BC-F4D2-88EFE6C04D16}"/>
              </a:ext>
            </a:extLst>
          </p:cNvPr>
          <p:cNvSpPr/>
          <p:nvPr/>
        </p:nvSpPr>
        <p:spPr>
          <a:xfrm rot="16200000">
            <a:off x="2579845" y="-1194414"/>
            <a:ext cx="3842907" cy="8059917"/>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05011" y="606761"/>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2</a:t>
            </a:r>
          </a:p>
        </p:txBody>
      </p:sp>
      <p:pic>
        <p:nvPicPr>
          <p:cNvPr id="7" name="Picture 6" descr="A cartoon of a child&#10;&#10;Description automatically generated with medium confidence">
            <a:extLst>
              <a:ext uri="{FF2B5EF4-FFF2-40B4-BE49-F238E27FC236}">
                <a16:creationId xmlns:a16="http://schemas.microsoft.com/office/drawing/2014/main" id="{63F9E366-0F87-8588-DA13-E14E1CDA8FE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27048" y="4044596"/>
            <a:ext cx="834663" cy="1073331"/>
          </a:xfrm>
          <a:prstGeom prst="rect">
            <a:avLst/>
          </a:prstGeom>
        </p:spPr>
      </p:pic>
      <p:pic>
        <p:nvPicPr>
          <p:cNvPr id="8" name="Picture 7" descr="A picture containing text&#10;&#10;Description automatically generated">
            <a:extLst>
              <a:ext uri="{FF2B5EF4-FFF2-40B4-BE49-F238E27FC236}">
                <a16:creationId xmlns:a16="http://schemas.microsoft.com/office/drawing/2014/main" id="{D067A64A-CF78-0E12-3F2D-9232846315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112" y="3956504"/>
            <a:ext cx="957015" cy="1186996"/>
          </a:xfrm>
          <a:prstGeom prst="rect">
            <a:avLst/>
          </a:prstGeom>
        </p:spPr>
      </p:pic>
      <p:sp>
        <p:nvSpPr>
          <p:cNvPr id="4" name="Rectangle: Top Corners One Rounded and One Snipped 3">
            <a:extLst>
              <a:ext uri="{FF2B5EF4-FFF2-40B4-BE49-F238E27FC236}">
                <a16:creationId xmlns:a16="http://schemas.microsoft.com/office/drawing/2014/main" id="{1A761749-88EC-90FA-41EE-6F581131844D}"/>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pic>
        <p:nvPicPr>
          <p:cNvPr id="11" name="Picture 10">
            <a:extLst>
              <a:ext uri="{FF2B5EF4-FFF2-40B4-BE49-F238E27FC236}">
                <a16:creationId xmlns:a16="http://schemas.microsoft.com/office/drawing/2014/main" id="{3413D06C-90D5-D373-51CD-65392D2DB6CF}"/>
              </a:ext>
            </a:extLst>
          </p:cNvPr>
          <p:cNvPicPr>
            <a:picLocks noChangeAspect="1"/>
          </p:cNvPicPr>
          <p:nvPr/>
        </p:nvPicPr>
        <p:blipFill rotWithShape="1">
          <a:blip r:embed="rId4"/>
          <a:srcRect t="3989"/>
          <a:stretch/>
        </p:blipFill>
        <p:spPr>
          <a:xfrm>
            <a:off x="1498862" y="1437312"/>
            <a:ext cx="6447934" cy="3319688"/>
          </a:xfrm>
          <a:prstGeom prst="rect">
            <a:avLst/>
          </a:prstGeom>
        </p:spPr>
      </p:pic>
      <p:sp>
        <p:nvSpPr>
          <p:cNvPr id="12" name="TextBox 11">
            <a:extLst>
              <a:ext uri="{FF2B5EF4-FFF2-40B4-BE49-F238E27FC236}">
                <a16:creationId xmlns:a16="http://schemas.microsoft.com/office/drawing/2014/main" id="{5DAF5803-6266-62B1-B63D-767D13900C59}"/>
              </a:ext>
            </a:extLst>
          </p:cNvPr>
          <p:cNvSpPr txBox="1"/>
          <p:nvPr/>
        </p:nvSpPr>
        <p:spPr>
          <a:xfrm>
            <a:off x="586625" y="1113001"/>
            <a:ext cx="7829345" cy="461665"/>
          </a:xfrm>
          <a:prstGeom prst="rect">
            <a:avLst/>
          </a:prstGeom>
          <a:noFill/>
        </p:spPr>
        <p:txBody>
          <a:bodyPr wrap="square">
            <a:spAutoFit/>
          </a:bodyPr>
          <a:lstStyle/>
          <a:p>
            <a:pPr algn="ctr"/>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Hình</a:t>
            </a:r>
            <a:r>
              <a:rPr lang="vi-VN" sz="2400" b="1" i="1">
                <a:solidFill>
                  <a:srgbClr val="7030A0"/>
                </a:solidFill>
                <a:effectLst/>
                <a:highlight>
                  <a:srgbClr val="FFFFFF"/>
                </a:highlight>
                <a:latin typeface="Times New Roman" panose="02020603050405020304" pitchFamily="18" charset="0"/>
                <a:cs typeface="Times New Roman" panose="02020603050405020304" pitchFamily="18" charset="0"/>
              </a:rPr>
              <a:t> 33.1. </a:t>
            </a:r>
            <a:r>
              <a:rPr lang="en-US" sz="2400" b="1" i="1">
                <a:solidFill>
                  <a:srgbClr val="7030A0"/>
                </a:solidFill>
                <a:effectLst/>
                <a:highlight>
                  <a:srgbClr val="FFFFFF"/>
                </a:highlight>
                <a:latin typeface="Times New Roman" panose="02020603050405020304" pitchFamily="18" charset="0"/>
                <a:cs typeface="Times New Roman" panose="02020603050405020304" pitchFamily="18" charset="0"/>
              </a:rPr>
              <a:t>Một số loại đá</a:t>
            </a:r>
            <a:endParaRPr lang="en-US" sz="2400" b="1" i="1">
              <a:solidFill>
                <a:srgbClr val="7030A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507129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F9234EF1-863B-25AF-ECCE-D7D9E2469858}"/>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1F7F1B5-78BB-50AA-600D-5E4746DF64E3}"/>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
        <p:nvSpPr>
          <p:cNvPr id="9" name="TextBox 8">
            <a:extLst>
              <a:ext uri="{FF2B5EF4-FFF2-40B4-BE49-F238E27FC236}">
                <a16:creationId xmlns:a16="http://schemas.microsoft.com/office/drawing/2014/main" id="{9FE5809E-16C6-2F04-D2A9-AAFC8E134A2A}"/>
              </a:ext>
            </a:extLst>
          </p:cNvPr>
          <p:cNvSpPr txBox="1"/>
          <p:nvPr/>
        </p:nvSpPr>
        <p:spPr>
          <a:xfrm>
            <a:off x="405352" y="1140589"/>
            <a:ext cx="8333295" cy="3416320"/>
          </a:xfrm>
          <a:prstGeom prst="rect">
            <a:avLst/>
          </a:prstGeom>
          <a:solidFill>
            <a:srgbClr val="FFFF99"/>
          </a:solidFill>
        </p:spPr>
        <p:txBody>
          <a:bodyPr wrap="square">
            <a:spAutoFit/>
          </a:bodyPr>
          <a:lstStyle/>
          <a:p>
            <a:pPr marL="0" marR="0" algn="just">
              <a:spcBef>
                <a:spcPts val="0"/>
              </a:spcBef>
              <a:spcAft>
                <a:spcPts val="0"/>
              </a:spcAft>
              <a:tabLst>
                <a:tab pos="180340" algn="l"/>
                <a:tab pos="1620520" algn="l"/>
                <a:tab pos="3240405" algn="l"/>
                <a:tab pos="4860925" algn="l"/>
              </a:tabLst>
            </a:pPr>
            <a:r>
              <a:rPr lang="vi-VN" sz="2400" b="1">
                <a:effectLst/>
                <a:latin typeface="Times New Roman" panose="02020603050405020304" pitchFamily="18" charset="0"/>
                <a:ea typeface="Calibri" panose="020F0502020204030204" pitchFamily="34" charset="0"/>
                <a:cs typeface="Times New Roman" panose="02020603050405020304" pitchFamily="18" charset="0"/>
              </a:rPr>
              <a:t>Câu 3.</a:t>
            </a:r>
            <a:r>
              <a:rPr lang="vi-VN" sz="2400">
                <a:effectLst/>
                <a:latin typeface="Times New Roman" panose="02020603050405020304" pitchFamily="18" charset="0"/>
                <a:ea typeface="Calibri" panose="020F0502020204030204" pitchFamily="34" charset="0"/>
                <a:cs typeface="Times New Roman" panose="02020603050405020304" pitchFamily="18" charset="0"/>
              </a:rPr>
              <a:t> 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Thạch anh được tạo thành từ các nguyên tố hóa học Si,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Dolomite được tạo thành từ các nguyên tố hóa học Ca, Mg, C,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Đá hoa cương được tạo thành từ các nguyên tố hóa học Al, Na, K, Ca, Si,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 Đá cẩm thạch được tạo thành từ các nguyên tố Ca, Mg, C, 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gn="just">
              <a:spcBef>
                <a:spcPts val="0"/>
              </a:spcBef>
              <a:spcAft>
                <a:spcPts val="0"/>
              </a:spcAft>
              <a:tabLst>
                <a:tab pos="180340" algn="l"/>
                <a:tab pos="1620520" algn="l"/>
                <a:tab pos="3240405" algn="l"/>
                <a:tab pos="4860925" algn="l"/>
              </a:tabLst>
            </a:pPr>
            <a:r>
              <a:rPr lang="vi-VN" sz="2400">
                <a:effectLst/>
                <a:latin typeface="Times New Roman" panose="02020603050405020304" pitchFamily="18" charset="0"/>
                <a:ea typeface="Calibri" panose="020F0502020204030204" pitchFamily="34" charset="0"/>
                <a:cs typeface="Times New Roman" panose="02020603050405020304" pitchFamily="18" charset="0"/>
              </a:rPr>
              <a:t>b) Các chất có trong thành phần chủ yếu của các loại đá trên thuộc loại hợp chất oxide, muối silicate và muối carbonate.</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665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Top Corners One Rounded and One Snipped 5">
            <a:extLst>
              <a:ext uri="{FF2B5EF4-FFF2-40B4-BE49-F238E27FC236}">
                <a16:creationId xmlns:a16="http://schemas.microsoft.com/office/drawing/2014/main" id="{F9234EF1-863B-25AF-ECCE-D7D9E2469858}"/>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01F7F1B5-78BB-50AA-600D-5E4746DF64E3}"/>
              </a:ext>
            </a:extLst>
          </p:cNvPr>
          <p:cNvSpPr/>
          <p:nvPr/>
        </p:nvSpPr>
        <p:spPr>
          <a:xfrm>
            <a:off x="3176833" y="669303"/>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sp>
        <p:nvSpPr>
          <p:cNvPr id="9" name="TextBox 8">
            <a:extLst>
              <a:ext uri="{FF2B5EF4-FFF2-40B4-BE49-F238E27FC236}">
                <a16:creationId xmlns:a16="http://schemas.microsoft.com/office/drawing/2014/main" id="{9FE5809E-16C6-2F04-D2A9-AAFC8E134A2A}"/>
              </a:ext>
            </a:extLst>
          </p:cNvPr>
          <p:cNvSpPr txBox="1"/>
          <p:nvPr/>
        </p:nvSpPr>
        <p:spPr>
          <a:xfrm>
            <a:off x="383497" y="1325492"/>
            <a:ext cx="5922789" cy="3108543"/>
          </a:xfrm>
          <a:prstGeom prst="rect">
            <a:avLst/>
          </a:prstGeom>
          <a:solidFill>
            <a:srgbClr val="FFFF99"/>
          </a:solidFill>
        </p:spPr>
        <p:txBody>
          <a:bodyPr wrap="square">
            <a:spAutoFit/>
          </a:bodyPr>
          <a:lstStyle/>
          <a:p>
            <a:pPr marL="0" marR="0" algn="just">
              <a:spcBef>
                <a:spcPts val="0"/>
              </a:spcBef>
              <a:spcAft>
                <a:spcPts val="0"/>
              </a:spcAft>
              <a:tabLst>
                <a:tab pos="180340" algn="l"/>
                <a:tab pos="1620520" algn="l"/>
                <a:tab pos="3240405" algn="l"/>
                <a:tab pos="4860925" algn="l"/>
              </a:tabLst>
            </a:pPr>
            <a:r>
              <a:rPr lang="vi-VN" sz="2800" b="1">
                <a:effectLst/>
                <a:latin typeface="Times New Roman" panose="02020603050405020304" pitchFamily="18" charset="0"/>
                <a:ea typeface="Calibri" panose="020F0502020204030204" pitchFamily="34" charset="0"/>
                <a:cs typeface="Times New Roman" panose="02020603050405020304" pitchFamily="18" charset="0"/>
              </a:rPr>
              <a:t>Câu </a:t>
            </a:r>
            <a:r>
              <a:rPr lang="en-US" sz="2800" b="1">
                <a:effectLst/>
                <a:latin typeface="Times New Roman" panose="02020603050405020304" pitchFamily="18" charset="0"/>
                <a:ea typeface="Calibri" panose="020F0502020204030204" pitchFamily="34" charset="0"/>
                <a:cs typeface="Times New Roman" panose="02020603050405020304" pitchFamily="18" charset="0"/>
              </a:rPr>
              <a:t>4</a:t>
            </a:r>
            <a:r>
              <a:rPr lang="vi-VN" sz="2800" b="1">
                <a:effectLst/>
                <a:latin typeface="Times New Roman" panose="02020603050405020304" pitchFamily="18" charset="0"/>
                <a:ea typeface="Calibri" panose="020F0502020204030204" pitchFamily="34" charset="0"/>
                <a:cs typeface="Times New Roman" panose="02020603050405020304" pitchFamily="18" charset="0"/>
              </a:rPr>
              <a:t>.</a:t>
            </a:r>
            <a:r>
              <a:rPr lang="vi-VN" sz="2800">
                <a:effectLst/>
                <a:latin typeface="Times New Roman" panose="02020603050405020304" pitchFamily="18" charset="0"/>
                <a:ea typeface="Calibri" panose="020F0502020204030204" pitchFamily="34" charset="0"/>
                <a:cs typeface="Times New Roman" panose="02020603050405020304" pitchFamily="18" charset="0"/>
              </a:rPr>
              <a:t> Trong vỏ Trái Đất, các nguyên tố hóa học tồn tại chủ yếu ở dạng các hợp chất như oxide, muối và một số ít đơn chất kim loại, phi kim.</a:t>
            </a:r>
          </a:p>
          <a:p>
            <a:pPr marL="0" marR="0" algn="just">
              <a:spcBef>
                <a:spcPts val="0"/>
              </a:spcBef>
              <a:spcAft>
                <a:spcPts val="0"/>
              </a:spcAft>
              <a:tabLst>
                <a:tab pos="180340" algn="l"/>
                <a:tab pos="1620520" algn="l"/>
                <a:tab pos="3240405" algn="l"/>
                <a:tab pos="4860925" algn="l"/>
              </a:tabLst>
            </a:pPr>
            <a:r>
              <a:rPr lang="vi-VN" sz="2800">
                <a:effectLst/>
                <a:latin typeface="Times New Roman" panose="02020603050405020304" pitchFamily="18" charset="0"/>
                <a:ea typeface="Calibri" panose="020F0502020204030204" pitchFamily="34" charset="0"/>
                <a:cs typeface="Times New Roman" panose="02020603050405020304" pitchFamily="18" charset="0"/>
              </a:rPr>
              <a:t>Ví dụ: mỏ muối (thành phần chính là NaCl), quặng bauxite (thành phần chính là Al</a:t>
            </a:r>
            <a:r>
              <a:rPr lang="vi-VN" sz="2800" baseline="-25000">
                <a:effectLst/>
                <a:latin typeface="Times New Roman" panose="02020603050405020304" pitchFamily="18" charset="0"/>
                <a:ea typeface="Calibri" panose="020F0502020204030204" pitchFamily="34" charset="0"/>
                <a:cs typeface="Times New Roman" panose="02020603050405020304" pitchFamily="18" charset="0"/>
              </a:rPr>
              <a:t>2</a:t>
            </a:r>
            <a:r>
              <a:rPr lang="vi-VN" sz="2800">
                <a:effectLst/>
                <a:latin typeface="Times New Roman" panose="02020603050405020304" pitchFamily="18" charset="0"/>
                <a:ea typeface="Calibri" panose="020F0502020204030204" pitchFamily="34" charset="0"/>
                <a:cs typeface="Times New Roman" panose="02020603050405020304" pitchFamily="18" charset="0"/>
              </a:rPr>
              <a:t>O</a:t>
            </a:r>
            <a:r>
              <a:rPr lang="vi-VN" sz="2800" baseline="-25000">
                <a:effectLst/>
                <a:latin typeface="Times New Roman" panose="02020603050405020304" pitchFamily="18" charset="0"/>
                <a:ea typeface="Calibri" panose="020F0502020204030204" pitchFamily="34" charset="0"/>
                <a:cs typeface="Times New Roman" panose="02020603050405020304" pitchFamily="18" charset="0"/>
              </a:rPr>
              <a:t>3</a:t>
            </a:r>
            <a:r>
              <a:rPr lang="vi-VN" sz="2800">
                <a:effectLst/>
                <a:latin typeface="Times New Roman" panose="02020603050405020304" pitchFamily="18" charset="0"/>
                <a:ea typeface="Calibri" panose="020F0502020204030204" pitchFamily="34" charset="0"/>
                <a:cs typeface="Times New Roman" panose="02020603050405020304" pitchFamily="18" charset="0"/>
              </a:rPr>
              <a:t>), quặng chứa vàng, …</a:t>
            </a:r>
          </a:p>
        </p:txBody>
      </p:sp>
      <p:pic>
        <p:nvPicPr>
          <p:cNvPr id="2" name="Picture 1">
            <a:extLst>
              <a:ext uri="{FF2B5EF4-FFF2-40B4-BE49-F238E27FC236}">
                <a16:creationId xmlns:a16="http://schemas.microsoft.com/office/drawing/2014/main" id="{FCBCC519-6CB8-9D79-DAC6-0804375F5803}"/>
              </a:ext>
            </a:extLst>
          </p:cNvPr>
          <p:cNvPicPr>
            <a:picLocks noChangeAspect="1"/>
          </p:cNvPicPr>
          <p:nvPr/>
        </p:nvPicPr>
        <p:blipFill>
          <a:blip r:embed="rId2"/>
          <a:stretch>
            <a:fillRect/>
          </a:stretch>
        </p:blipFill>
        <p:spPr>
          <a:xfrm>
            <a:off x="6328141" y="669225"/>
            <a:ext cx="2646155" cy="2813281"/>
          </a:xfrm>
          <a:prstGeom prst="rect">
            <a:avLst/>
          </a:prstGeom>
        </p:spPr>
      </p:pic>
      <p:pic>
        <p:nvPicPr>
          <p:cNvPr id="3" name="Picture 2">
            <a:extLst>
              <a:ext uri="{FF2B5EF4-FFF2-40B4-BE49-F238E27FC236}">
                <a16:creationId xmlns:a16="http://schemas.microsoft.com/office/drawing/2014/main" id="{0618C307-37AD-1D2B-D8EA-E29D8E1F15A7}"/>
              </a:ext>
            </a:extLst>
          </p:cNvPr>
          <p:cNvPicPr>
            <a:picLocks noChangeAspect="1"/>
          </p:cNvPicPr>
          <p:nvPr/>
        </p:nvPicPr>
        <p:blipFill>
          <a:blip r:embed="rId3"/>
          <a:stretch>
            <a:fillRect/>
          </a:stretch>
        </p:blipFill>
        <p:spPr>
          <a:xfrm>
            <a:off x="6686550" y="3312660"/>
            <a:ext cx="1830840" cy="1830840"/>
          </a:xfrm>
          <a:prstGeom prst="rect">
            <a:avLst/>
          </a:prstGeom>
        </p:spPr>
      </p:pic>
    </p:spTree>
    <p:extLst>
      <p:ext uri="{BB962C8B-B14F-4D97-AF65-F5344CB8AC3E}">
        <p14:creationId xmlns:p14="http://schemas.microsoft.com/office/powerpoint/2010/main" val="92736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 name="!!MatThu1"/>
          <p:cNvSpPr/>
          <p:nvPr/>
        </p:nvSpPr>
        <p:spPr>
          <a:xfrm>
            <a:off x="233672" y="9653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15" name="Graphic 11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72" y="1049791"/>
            <a:ext cx="191126" cy="221636"/>
          </a:xfrm>
          <a:prstGeom prst="rect">
            <a:avLst/>
          </a:prstGeom>
        </p:spPr>
      </p:pic>
      <p:sp>
        <p:nvSpPr>
          <p:cNvPr id="116" name="Rectangle: Rounded Corners 115"/>
          <p:cNvSpPr/>
          <p:nvPr/>
        </p:nvSpPr>
        <p:spPr>
          <a:xfrm>
            <a:off x="2722288" y="111955"/>
            <a:ext cx="3743591" cy="443495"/>
          </a:xfrm>
          <a:prstGeom prst="roundRect">
            <a:avLst>
              <a:gd name="adj" fmla="val 50000"/>
            </a:avLst>
          </a:prstGeom>
          <a:solidFill>
            <a:srgbClr val="FAA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sp>
        <p:nvSpPr>
          <p:cNvPr id="117" name="!!1a"/>
          <p:cNvSpPr txBox="1"/>
          <p:nvPr/>
        </p:nvSpPr>
        <p:spPr>
          <a:xfrm>
            <a:off x="3045306" y="113294"/>
            <a:ext cx="3097556" cy="523220"/>
          </a:xfrm>
          <a:prstGeom prst="rect">
            <a:avLst/>
          </a:prstGeom>
          <a:noFill/>
        </p:spPr>
        <p:txBody>
          <a:bodyPr wrap="square" rtlCol="0">
            <a:spAutoFit/>
          </a:bodyPr>
          <a:lstStyle/>
          <a:p>
            <a:pPr algn="ct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Giải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mã</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ô </a:t>
            </a:r>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chữ</a:t>
            </a:r>
            <a:endPar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nvGrpSpPr>
          <p:cNvPr id="125" name="Group 124"/>
          <p:cNvGrpSpPr/>
          <p:nvPr/>
        </p:nvGrpSpPr>
        <p:grpSpPr>
          <a:xfrm>
            <a:off x="6014214" y="128091"/>
            <a:ext cx="418865" cy="405376"/>
            <a:chOff x="3626754" y="167081"/>
            <a:chExt cx="801748" cy="801748"/>
          </a:xfrm>
        </p:grpSpPr>
        <p:sp>
          <p:nvSpPr>
            <p:cNvPr id="120" name="Oval 119"/>
            <p:cNvSpPr/>
            <p:nvPr/>
          </p:nvSpPr>
          <p:spPr>
            <a:xfrm>
              <a:off x="3626754"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2" name="Picture 12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73825" y="314152"/>
              <a:ext cx="507606" cy="507606"/>
            </a:xfrm>
            <a:prstGeom prst="rect">
              <a:avLst/>
            </a:prstGeom>
          </p:spPr>
        </p:pic>
      </p:grpSp>
      <p:grpSp>
        <p:nvGrpSpPr>
          <p:cNvPr id="129" name="Group 128"/>
          <p:cNvGrpSpPr/>
          <p:nvPr/>
        </p:nvGrpSpPr>
        <p:grpSpPr>
          <a:xfrm>
            <a:off x="2755089" y="128091"/>
            <a:ext cx="422734" cy="405376"/>
            <a:chOff x="7758026" y="167081"/>
            <a:chExt cx="801748" cy="801748"/>
          </a:xfrm>
        </p:grpSpPr>
        <p:sp>
          <p:nvSpPr>
            <p:cNvPr id="127" name="Oval 126"/>
            <p:cNvSpPr/>
            <p:nvPr/>
          </p:nvSpPr>
          <p:spPr>
            <a:xfrm>
              <a:off x="7758026" y="167081"/>
              <a:ext cx="801748" cy="801748"/>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24" name="Picture 1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097" y="294064"/>
              <a:ext cx="507606" cy="507606"/>
            </a:xfrm>
            <a:prstGeom prst="rect">
              <a:avLst/>
            </a:prstGeom>
          </p:spPr>
        </p:pic>
      </p:grpSp>
      <p:pic>
        <p:nvPicPr>
          <p:cNvPr id="92" name="!!MatThu1a">
            <a:hlinkClick r:id="rId8"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427" y="1084941"/>
            <a:ext cx="232609" cy="151336"/>
          </a:xfrm>
          <a:prstGeom prst="rect">
            <a:avLst/>
          </a:prstGeom>
        </p:spPr>
      </p:pic>
      <p:sp>
        <p:nvSpPr>
          <p:cNvPr id="137" name="!!MatThu1"/>
          <p:cNvSpPr/>
          <p:nvPr/>
        </p:nvSpPr>
        <p:spPr>
          <a:xfrm>
            <a:off x="229739" y="148064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38" name="Graphic 13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439" y="1565092"/>
            <a:ext cx="191126" cy="221636"/>
          </a:xfrm>
          <a:prstGeom prst="rect">
            <a:avLst/>
          </a:prstGeom>
        </p:spPr>
      </p:pic>
      <p:pic>
        <p:nvPicPr>
          <p:cNvPr id="139" name="!!MatThu1a">
            <a:hlinkClick r:id="rId11"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494" y="1600242"/>
            <a:ext cx="232609" cy="151336"/>
          </a:xfrm>
          <a:prstGeom prst="rect">
            <a:avLst/>
          </a:prstGeom>
        </p:spPr>
      </p:pic>
      <p:sp>
        <p:nvSpPr>
          <p:cNvPr id="140" name="!!MatThu1"/>
          <p:cNvSpPr/>
          <p:nvPr/>
        </p:nvSpPr>
        <p:spPr>
          <a:xfrm>
            <a:off x="226674" y="3743865"/>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1"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374" y="3828310"/>
            <a:ext cx="191126" cy="221636"/>
          </a:xfrm>
          <a:prstGeom prst="rect">
            <a:avLst/>
          </a:prstGeom>
        </p:spPr>
      </p:pic>
      <p:pic>
        <p:nvPicPr>
          <p:cNvPr id="142" name="!!MatThu1a">
            <a:hlinkClick r:id="rId12"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428" y="3863460"/>
            <a:ext cx="232609" cy="151336"/>
          </a:xfrm>
          <a:prstGeom prst="rect">
            <a:avLst/>
          </a:prstGeom>
        </p:spPr>
      </p:pic>
      <p:sp>
        <p:nvSpPr>
          <p:cNvPr id="143" name="!!MatThu1"/>
          <p:cNvSpPr/>
          <p:nvPr/>
        </p:nvSpPr>
        <p:spPr>
          <a:xfrm>
            <a:off x="233672" y="3206641"/>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4" name="Graphic 143"/>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3372" y="3291085"/>
            <a:ext cx="191126" cy="221636"/>
          </a:xfrm>
          <a:prstGeom prst="rect">
            <a:avLst/>
          </a:prstGeom>
        </p:spPr>
      </p:pic>
      <p:pic>
        <p:nvPicPr>
          <p:cNvPr id="145" name="!!MatThu1a">
            <a:hlinkClick r:id="rId13"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8427" y="3326236"/>
            <a:ext cx="232609" cy="151336"/>
          </a:xfrm>
          <a:prstGeom prst="rect">
            <a:avLst/>
          </a:prstGeom>
        </p:spPr>
      </p:pic>
      <p:sp>
        <p:nvSpPr>
          <p:cNvPr id="146" name="!!MatThu1"/>
          <p:cNvSpPr/>
          <p:nvPr/>
        </p:nvSpPr>
        <p:spPr>
          <a:xfrm>
            <a:off x="226674" y="2632997"/>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47" name="Graphic 146"/>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6374" y="2717441"/>
            <a:ext cx="191126" cy="221636"/>
          </a:xfrm>
          <a:prstGeom prst="rect">
            <a:avLst/>
          </a:prstGeom>
        </p:spPr>
      </p:pic>
      <p:pic>
        <p:nvPicPr>
          <p:cNvPr id="148" name="!!MatThu1a">
            <a:hlinkClick r:id="rId14"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1428" y="2752592"/>
            <a:ext cx="232609" cy="151336"/>
          </a:xfrm>
          <a:prstGeom prst="rect">
            <a:avLst/>
          </a:prstGeom>
        </p:spPr>
      </p:pic>
      <p:sp>
        <p:nvSpPr>
          <p:cNvPr id="149" name="!!MatThu1"/>
          <p:cNvSpPr/>
          <p:nvPr/>
        </p:nvSpPr>
        <p:spPr>
          <a:xfrm>
            <a:off x="224765" y="2055978"/>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0" name="Graphic 14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4464" y="2140423"/>
            <a:ext cx="191126" cy="221636"/>
          </a:xfrm>
          <a:prstGeom prst="rect">
            <a:avLst/>
          </a:prstGeom>
        </p:spPr>
      </p:pic>
      <p:pic>
        <p:nvPicPr>
          <p:cNvPr id="151" name="!!MatThu1a">
            <a:hlinkClick r:id="rId15"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99519" y="2175573"/>
            <a:ext cx="232609" cy="151336"/>
          </a:xfrm>
          <a:prstGeom prst="rect">
            <a:avLst/>
          </a:prstGeom>
        </p:spPr>
      </p:pic>
      <p:sp>
        <p:nvSpPr>
          <p:cNvPr id="152" name="!!MatThu1"/>
          <p:cNvSpPr/>
          <p:nvPr/>
        </p:nvSpPr>
        <p:spPr>
          <a:xfrm>
            <a:off x="229739" y="4286920"/>
            <a:ext cx="390525" cy="390525"/>
          </a:xfrm>
          <a:prstGeom prst="ellipse">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153" name="Graphic 14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439" y="4371364"/>
            <a:ext cx="191126" cy="221636"/>
          </a:xfrm>
          <a:prstGeom prst="rect">
            <a:avLst/>
          </a:prstGeom>
        </p:spPr>
      </p:pic>
      <p:pic>
        <p:nvPicPr>
          <p:cNvPr id="154" name="!!MatThu1a">
            <a:hlinkClick r:id="rId16" action="ppaction://hlinksldjump"/>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04494" y="4406515"/>
            <a:ext cx="232609" cy="151336"/>
          </a:xfrm>
          <a:prstGeom prst="rect">
            <a:avLst/>
          </a:prstGeom>
        </p:spPr>
      </p:pic>
      <p:sp>
        <p:nvSpPr>
          <p:cNvPr id="4" name="Rounded Rectangle 3"/>
          <p:cNvSpPr/>
          <p:nvPr/>
        </p:nvSpPr>
        <p:spPr>
          <a:xfrm>
            <a:off x="4703978" y="1013911"/>
            <a:ext cx="485775" cy="484766"/>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48" name="Rounded Rectangle 247"/>
          <p:cNvSpPr/>
          <p:nvPr/>
        </p:nvSpPr>
        <p:spPr>
          <a:xfrm>
            <a:off x="4703978" y="1560539"/>
            <a:ext cx="485775" cy="490544"/>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49" name="Rounded Rectangle 248"/>
          <p:cNvSpPr/>
          <p:nvPr/>
        </p:nvSpPr>
        <p:spPr>
          <a:xfrm>
            <a:off x="4703978" y="2107168"/>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0" name="Rounded Rectangle 249"/>
          <p:cNvSpPr/>
          <p:nvPr/>
        </p:nvSpPr>
        <p:spPr>
          <a:xfrm>
            <a:off x="4703978" y="2634746"/>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3" name="Rounded Rectangle 252"/>
          <p:cNvSpPr/>
          <p:nvPr/>
        </p:nvSpPr>
        <p:spPr>
          <a:xfrm>
            <a:off x="4703978" y="3171850"/>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4" name="Rounded Rectangle 253"/>
          <p:cNvSpPr/>
          <p:nvPr/>
        </p:nvSpPr>
        <p:spPr>
          <a:xfrm>
            <a:off x="4703978" y="3728003"/>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5" name="Rounded Rectangle 254"/>
          <p:cNvSpPr/>
          <p:nvPr/>
        </p:nvSpPr>
        <p:spPr>
          <a:xfrm>
            <a:off x="4703978" y="4274632"/>
            <a:ext cx="485775" cy="485775"/>
          </a:xfrm>
          <a:prstGeom prst="roundRect">
            <a:avLst/>
          </a:prstGeom>
          <a:solidFill>
            <a:srgbClr val="EE4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9" name="!!1a"/>
          <p:cNvSpPr txBox="1"/>
          <p:nvPr/>
        </p:nvSpPr>
        <p:spPr>
          <a:xfrm>
            <a:off x="4766852" y="105375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36" name="!!1a"/>
          <p:cNvSpPr txBox="1"/>
          <p:nvPr/>
        </p:nvSpPr>
        <p:spPr>
          <a:xfrm>
            <a:off x="4767176" y="158514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41" name="!!1a"/>
          <p:cNvSpPr txBox="1"/>
          <p:nvPr/>
        </p:nvSpPr>
        <p:spPr>
          <a:xfrm>
            <a:off x="4768789" y="212939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46" name="!!1a"/>
          <p:cNvSpPr txBox="1"/>
          <p:nvPr/>
        </p:nvSpPr>
        <p:spPr>
          <a:xfrm>
            <a:off x="4773551" y="265117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351" name="!!1a"/>
          <p:cNvSpPr txBox="1"/>
          <p:nvPr/>
        </p:nvSpPr>
        <p:spPr>
          <a:xfrm>
            <a:off x="4773551" y="319872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356" name="!!1a"/>
          <p:cNvSpPr txBox="1"/>
          <p:nvPr/>
        </p:nvSpPr>
        <p:spPr>
          <a:xfrm>
            <a:off x="4776216" y="374906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61" name="!!1a"/>
          <p:cNvSpPr txBox="1"/>
          <p:nvPr/>
        </p:nvSpPr>
        <p:spPr>
          <a:xfrm>
            <a:off x="4763400" y="429572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62" name="Rounded Rectangle 161"/>
          <p:cNvSpPr/>
          <p:nvPr/>
        </p:nvSpPr>
        <p:spPr>
          <a:xfrm>
            <a:off x="5249710"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63" name="!!1a"/>
          <p:cNvSpPr txBox="1"/>
          <p:nvPr/>
        </p:nvSpPr>
        <p:spPr>
          <a:xfrm>
            <a:off x="5312913" y="266892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177" name="Rounded Rectangle 176"/>
          <p:cNvSpPr/>
          <p:nvPr/>
        </p:nvSpPr>
        <p:spPr>
          <a:xfrm>
            <a:off x="5259962" y="101527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4" name="!!1a"/>
          <p:cNvSpPr txBox="1"/>
          <p:nvPr/>
        </p:nvSpPr>
        <p:spPr>
          <a:xfrm>
            <a:off x="5336235" y="104644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81" name="Rounded Rectangle 280"/>
          <p:cNvSpPr/>
          <p:nvPr/>
        </p:nvSpPr>
        <p:spPr>
          <a:xfrm>
            <a:off x="1929085" y="2078298"/>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2" name="!!1a"/>
          <p:cNvSpPr txBox="1"/>
          <p:nvPr/>
        </p:nvSpPr>
        <p:spPr>
          <a:xfrm>
            <a:off x="1992468" y="210533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285" name="Rounded Rectangle 284"/>
          <p:cNvSpPr/>
          <p:nvPr/>
        </p:nvSpPr>
        <p:spPr>
          <a:xfrm>
            <a:off x="4138540"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6" name="!!1a"/>
          <p:cNvSpPr txBox="1"/>
          <p:nvPr/>
        </p:nvSpPr>
        <p:spPr>
          <a:xfrm>
            <a:off x="4204557" y="37604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k</a:t>
            </a:r>
          </a:p>
        </p:txBody>
      </p:sp>
      <p:sp>
        <p:nvSpPr>
          <p:cNvPr id="293" name="Rounded Rectangle 292"/>
          <p:cNvSpPr/>
          <p:nvPr/>
        </p:nvSpPr>
        <p:spPr>
          <a:xfrm>
            <a:off x="1956254" y="42756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4" name="!!1a"/>
          <p:cNvSpPr txBox="1"/>
          <p:nvPr/>
        </p:nvSpPr>
        <p:spPr>
          <a:xfrm>
            <a:off x="2022217" y="431034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95" name="Rounded Rectangle 294"/>
          <p:cNvSpPr/>
          <p:nvPr/>
        </p:nvSpPr>
        <p:spPr>
          <a:xfrm>
            <a:off x="3577922"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6" name="!!1a"/>
          <p:cNvSpPr txBox="1"/>
          <p:nvPr/>
        </p:nvSpPr>
        <p:spPr>
          <a:xfrm>
            <a:off x="3642694" y="375749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300" name="Rounded Rectangle 299"/>
          <p:cNvSpPr/>
          <p:nvPr/>
        </p:nvSpPr>
        <p:spPr>
          <a:xfrm>
            <a:off x="3015086" y="3728003"/>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1" name="!!1a"/>
          <p:cNvSpPr txBox="1"/>
          <p:nvPr/>
        </p:nvSpPr>
        <p:spPr>
          <a:xfrm>
            <a:off x="3084649" y="374775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t>
            </a:r>
          </a:p>
        </p:txBody>
      </p:sp>
      <p:sp>
        <p:nvSpPr>
          <p:cNvPr id="303" name="Rounded Rectangle 302"/>
          <p:cNvSpPr/>
          <p:nvPr/>
        </p:nvSpPr>
        <p:spPr>
          <a:xfrm>
            <a:off x="5251512" y="31813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4" name="Rounded Rectangle 303"/>
          <p:cNvSpPr/>
          <p:nvPr/>
        </p:nvSpPr>
        <p:spPr>
          <a:xfrm>
            <a:off x="5795442" y="31845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5" name="!!1a"/>
          <p:cNvSpPr txBox="1"/>
          <p:nvPr/>
        </p:nvSpPr>
        <p:spPr>
          <a:xfrm>
            <a:off x="5317603" y="319872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06" name="!!1a"/>
          <p:cNvSpPr txBox="1"/>
          <p:nvPr/>
        </p:nvSpPr>
        <p:spPr>
          <a:xfrm>
            <a:off x="5842808" y="32017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07" name="Rounded Rectangle 306"/>
          <p:cNvSpPr/>
          <p:nvPr/>
        </p:nvSpPr>
        <p:spPr>
          <a:xfrm>
            <a:off x="5795442"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08" name="!!1a"/>
          <p:cNvSpPr txBox="1"/>
          <p:nvPr/>
        </p:nvSpPr>
        <p:spPr>
          <a:xfrm>
            <a:off x="5858645" y="267111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09" name="Rounded Rectangle 308"/>
          <p:cNvSpPr/>
          <p:nvPr/>
        </p:nvSpPr>
        <p:spPr>
          <a:xfrm>
            <a:off x="6341174"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10" name="!!1a"/>
          <p:cNvSpPr txBox="1"/>
          <p:nvPr/>
        </p:nvSpPr>
        <p:spPr>
          <a:xfrm>
            <a:off x="6404377" y="2662689"/>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23" name="Rounded Rectangle 322"/>
          <p:cNvSpPr/>
          <p:nvPr/>
        </p:nvSpPr>
        <p:spPr>
          <a:xfrm>
            <a:off x="3581974" y="155735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4" name="!!1a"/>
          <p:cNvSpPr txBox="1"/>
          <p:nvPr/>
        </p:nvSpPr>
        <p:spPr>
          <a:xfrm>
            <a:off x="3651547" y="159489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27" name="Rounded Rectangle 326"/>
          <p:cNvSpPr/>
          <p:nvPr/>
        </p:nvSpPr>
        <p:spPr>
          <a:xfrm>
            <a:off x="3036766" y="1014919"/>
            <a:ext cx="485775" cy="483406"/>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28" name="!!1a"/>
          <p:cNvSpPr txBox="1"/>
          <p:nvPr/>
        </p:nvSpPr>
        <p:spPr>
          <a:xfrm>
            <a:off x="3101304" y="10394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340" name="Rounded Rectangle 339"/>
          <p:cNvSpPr/>
          <p:nvPr/>
        </p:nvSpPr>
        <p:spPr>
          <a:xfrm>
            <a:off x="3586776" y="1013849"/>
            <a:ext cx="485775" cy="48447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44" name="!!1a"/>
          <p:cNvSpPr txBox="1"/>
          <p:nvPr/>
        </p:nvSpPr>
        <p:spPr>
          <a:xfrm>
            <a:off x="3656350" y="1046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350" name="Rounded Rectangle 349"/>
          <p:cNvSpPr/>
          <p:nvPr/>
        </p:nvSpPr>
        <p:spPr>
          <a:xfrm>
            <a:off x="5798210" y="10142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55" name="!!1a"/>
          <p:cNvSpPr txBox="1"/>
          <p:nvPr/>
        </p:nvSpPr>
        <p:spPr>
          <a:xfrm>
            <a:off x="5862844" y="104012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360" name="Rounded Rectangle 359"/>
          <p:cNvSpPr/>
          <p:nvPr/>
        </p:nvSpPr>
        <p:spPr>
          <a:xfrm>
            <a:off x="6360926" y="1013623"/>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65" name="!!1a"/>
          <p:cNvSpPr txBox="1"/>
          <p:nvPr/>
        </p:nvSpPr>
        <p:spPr>
          <a:xfrm>
            <a:off x="6418628" y="1053757"/>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69" name="Rounded Rectangle 368"/>
          <p:cNvSpPr/>
          <p:nvPr/>
        </p:nvSpPr>
        <p:spPr>
          <a:xfrm>
            <a:off x="2470847" y="2079621"/>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70" name="!!1a"/>
          <p:cNvSpPr txBox="1"/>
          <p:nvPr/>
        </p:nvSpPr>
        <p:spPr>
          <a:xfrm>
            <a:off x="2547144" y="211573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378" name="Rounded Rectangle 377"/>
          <p:cNvSpPr/>
          <p:nvPr/>
        </p:nvSpPr>
        <p:spPr>
          <a:xfrm>
            <a:off x="4133745" y="2107411"/>
            <a:ext cx="489771"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79" name="!!1a"/>
          <p:cNvSpPr txBox="1"/>
          <p:nvPr/>
        </p:nvSpPr>
        <p:spPr>
          <a:xfrm>
            <a:off x="4203319" y="212383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82" name="Rounded Rectangle 381"/>
          <p:cNvSpPr/>
          <p:nvPr/>
        </p:nvSpPr>
        <p:spPr>
          <a:xfrm>
            <a:off x="3027079" y="2079624"/>
            <a:ext cx="49352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83" name="!!1a"/>
          <p:cNvSpPr txBox="1"/>
          <p:nvPr/>
        </p:nvSpPr>
        <p:spPr>
          <a:xfrm>
            <a:off x="3098755" y="21176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401" name="Rounded Rectangle 400"/>
          <p:cNvSpPr/>
          <p:nvPr/>
        </p:nvSpPr>
        <p:spPr>
          <a:xfrm>
            <a:off x="4127918" y="427247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02" name="!!1a"/>
          <p:cNvSpPr txBox="1"/>
          <p:nvPr/>
        </p:nvSpPr>
        <p:spPr>
          <a:xfrm>
            <a:off x="4193881" y="429572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92" name="Rounded Rectangle 191"/>
          <p:cNvSpPr/>
          <p:nvPr/>
        </p:nvSpPr>
        <p:spPr>
          <a:xfrm>
            <a:off x="4132085" y="156796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3" name="!!1a"/>
          <p:cNvSpPr txBox="1"/>
          <p:nvPr/>
        </p:nvSpPr>
        <p:spPr>
          <a:xfrm>
            <a:off x="4201659" y="1586805"/>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195" name="Rounded Rectangle 194"/>
          <p:cNvSpPr/>
          <p:nvPr/>
        </p:nvSpPr>
        <p:spPr>
          <a:xfrm>
            <a:off x="3571160" y="209307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96" name="!!1a"/>
          <p:cNvSpPr txBox="1"/>
          <p:nvPr/>
        </p:nvSpPr>
        <p:spPr>
          <a:xfrm>
            <a:off x="3647457" y="212918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7" name="Google Shape;1010;p32">
            <a:extLst>
              <a:ext uri="{FF2B5EF4-FFF2-40B4-BE49-F238E27FC236}">
                <a16:creationId xmlns:a16="http://schemas.microsoft.com/office/drawing/2014/main" id="{1EB4CF9F-A0B6-D019-2645-845D13583F2B}"/>
              </a:ext>
            </a:extLst>
          </p:cNvPr>
          <p:cNvSpPr/>
          <p:nvPr/>
        </p:nvSpPr>
        <p:spPr>
          <a:xfrm rot="2276730">
            <a:off x="6603" y="-83959"/>
            <a:ext cx="440118" cy="629890"/>
          </a:xfrm>
          <a:custGeom>
            <a:avLst/>
            <a:gdLst/>
            <a:ahLst/>
            <a:cxnLst/>
            <a:rect l="l" t="t" r="r" b="b"/>
            <a:pathLst>
              <a:path w="16366" h="23134" extrusionOk="0">
                <a:moveTo>
                  <a:pt x="8182" y="0"/>
                </a:moveTo>
                <a:cubicBezTo>
                  <a:pt x="6781" y="0"/>
                  <a:pt x="5646" y="1136"/>
                  <a:pt x="5646" y="2539"/>
                </a:cubicBezTo>
                <a:cubicBezTo>
                  <a:pt x="5646" y="3320"/>
                  <a:pt x="5998" y="4021"/>
                  <a:pt x="6555" y="4486"/>
                </a:cubicBezTo>
                <a:cubicBezTo>
                  <a:pt x="6686" y="4595"/>
                  <a:pt x="6773" y="4751"/>
                  <a:pt x="6773" y="4921"/>
                </a:cubicBezTo>
                <a:lnTo>
                  <a:pt x="6773" y="6224"/>
                </a:lnTo>
                <a:cubicBezTo>
                  <a:pt x="6773" y="6525"/>
                  <a:pt x="6526" y="6772"/>
                  <a:pt x="6225" y="6772"/>
                </a:cubicBezTo>
                <a:lnTo>
                  <a:pt x="1131" y="6772"/>
                </a:lnTo>
                <a:cubicBezTo>
                  <a:pt x="507" y="6772"/>
                  <a:pt x="1" y="7275"/>
                  <a:pt x="1" y="7899"/>
                </a:cubicBezTo>
                <a:lnTo>
                  <a:pt x="1" y="22003"/>
                </a:lnTo>
                <a:cubicBezTo>
                  <a:pt x="1" y="22627"/>
                  <a:pt x="507" y="23133"/>
                  <a:pt x="1131" y="23133"/>
                </a:cubicBezTo>
                <a:lnTo>
                  <a:pt x="15235" y="23133"/>
                </a:lnTo>
                <a:cubicBezTo>
                  <a:pt x="15859" y="23133"/>
                  <a:pt x="16365" y="22627"/>
                  <a:pt x="16365" y="22003"/>
                </a:cubicBezTo>
                <a:lnTo>
                  <a:pt x="16365" y="16909"/>
                </a:lnTo>
                <a:cubicBezTo>
                  <a:pt x="16365" y="16608"/>
                  <a:pt x="16119" y="16361"/>
                  <a:pt x="15818" y="16361"/>
                </a:cubicBezTo>
                <a:lnTo>
                  <a:pt x="14515" y="16361"/>
                </a:lnTo>
                <a:cubicBezTo>
                  <a:pt x="14342" y="16361"/>
                  <a:pt x="14188" y="16448"/>
                  <a:pt x="14079" y="16579"/>
                </a:cubicBezTo>
                <a:cubicBezTo>
                  <a:pt x="13612" y="17136"/>
                  <a:pt x="12914" y="17488"/>
                  <a:pt x="12133" y="17488"/>
                </a:cubicBezTo>
                <a:cubicBezTo>
                  <a:pt x="10551" y="17488"/>
                  <a:pt x="9309" y="16044"/>
                  <a:pt x="9651" y="14405"/>
                </a:cubicBezTo>
                <a:cubicBezTo>
                  <a:pt x="9859" y="13406"/>
                  <a:pt x="10692" y="12615"/>
                  <a:pt x="11697" y="12449"/>
                </a:cubicBezTo>
                <a:cubicBezTo>
                  <a:pt x="11845" y="12424"/>
                  <a:pt x="11992" y="12412"/>
                  <a:pt x="12135" y="12412"/>
                </a:cubicBezTo>
                <a:cubicBezTo>
                  <a:pt x="12916" y="12412"/>
                  <a:pt x="13614" y="12766"/>
                  <a:pt x="14079" y="13323"/>
                </a:cubicBezTo>
                <a:cubicBezTo>
                  <a:pt x="14188" y="13454"/>
                  <a:pt x="14342" y="13540"/>
                  <a:pt x="14515" y="13540"/>
                </a:cubicBezTo>
                <a:lnTo>
                  <a:pt x="15818" y="13540"/>
                </a:lnTo>
                <a:cubicBezTo>
                  <a:pt x="16119" y="13540"/>
                  <a:pt x="16365" y="13294"/>
                  <a:pt x="16365" y="12993"/>
                </a:cubicBezTo>
                <a:lnTo>
                  <a:pt x="16365" y="6769"/>
                </a:lnTo>
                <a:lnTo>
                  <a:pt x="10141" y="6772"/>
                </a:lnTo>
                <a:cubicBezTo>
                  <a:pt x="9840" y="6772"/>
                  <a:pt x="9593" y="6525"/>
                  <a:pt x="9593" y="6224"/>
                </a:cubicBezTo>
                <a:lnTo>
                  <a:pt x="9593" y="4921"/>
                </a:lnTo>
                <a:cubicBezTo>
                  <a:pt x="9593" y="4748"/>
                  <a:pt x="9680" y="4595"/>
                  <a:pt x="9811" y="4486"/>
                </a:cubicBezTo>
                <a:cubicBezTo>
                  <a:pt x="10471" y="3935"/>
                  <a:pt x="10845" y="3058"/>
                  <a:pt x="10689" y="2104"/>
                </a:cubicBezTo>
                <a:cubicBezTo>
                  <a:pt x="10519" y="1098"/>
                  <a:pt x="9728" y="266"/>
                  <a:pt x="8729" y="58"/>
                </a:cubicBezTo>
                <a:cubicBezTo>
                  <a:pt x="8544" y="19"/>
                  <a:pt x="8361" y="0"/>
                  <a:pt x="8182" y="0"/>
                </a:cubicBezTo>
                <a:close/>
              </a:path>
            </a:pathLst>
          </a:custGeom>
          <a:solidFill>
            <a:srgbClr val="DB1548"/>
          </a:solidFill>
          <a:ln w="9525" cap="flat" cmpd="sng">
            <a:solidFill>
              <a:srgbClr val="292929"/>
            </a:solidFill>
            <a:prstDash val="solid"/>
            <a:round/>
            <a:headEnd type="none" w="sm" len="sm"/>
            <a:tailEnd type="none" w="sm" len="sm"/>
          </a:ln>
        </p:spPr>
        <p:txBody>
          <a:bodyPr spcFirstLastPara="1" wrap="square" lIns="91425" tIns="91425" rIns="91425" bIns="91425" anchor="ctr" anchorCtr="0">
            <a:noAutofit/>
          </a:bodyPr>
          <a:lstStyle/>
          <a:p>
            <a:pPr defTabSz="685800">
              <a:buClrTx/>
              <a:defRPr/>
            </a:pPr>
            <a:endParaRPr>
              <a:solidFill>
                <a:srgbClr val="071DF4"/>
              </a:solidFill>
              <a:latin typeface="Times New Roman" panose="02020603050405020304" pitchFamily="18" charset="0"/>
              <a:cs typeface="Times New Roman" panose="02020603050405020304" pitchFamily="18" charset="0"/>
            </a:endParaRPr>
          </a:p>
        </p:txBody>
      </p:sp>
      <p:pic>
        <p:nvPicPr>
          <p:cNvPr id="2052" name="Picture 4" descr="Crossword png images | PNGEgg">
            <a:hlinkClick r:id="rId17" action="ppaction://hlinksldjump"/>
            <a:extLst>
              <a:ext uri="{FF2B5EF4-FFF2-40B4-BE49-F238E27FC236}">
                <a16:creationId xmlns:a16="http://schemas.microsoft.com/office/drawing/2014/main" id="{AD0B15EA-11B4-4A89-898A-8F6895A0E8F0}"/>
              </a:ext>
            </a:extLst>
          </p:cNvPr>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6250" b="99219" l="10000" r="90000">
                        <a14:foregroundMark x1="46556" y1="6250" x2="46556" y2="6250"/>
                        <a14:foregroundMark x1="43444" y1="6836" x2="37889" y2="17188"/>
                        <a14:foregroundMark x1="37889" y1="17188" x2="34000" y2="40430"/>
                        <a14:foregroundMark x1="34000" y1="40430" x2="42444" y2="74805"/>
                        <a14:foregroundMark x1="42444" y1="74805" x2="50333" y2="92188"/>
                        <a14:foregroundMark x1="50333" y1="92188" x2="50333" y2="92188"/>
                        <a14:foregroundMark x1="51222" y1="95313" x2="50889" y2="99219"/>
                        <a14:foregroundMark x1="66000" y1="50195" x2="66333" y2="25195"/>
                      </a14:backgroundRemoval>
                    </a14:imgEffect>
                  </a14:imgLayer>
                </a14:imgProps>
              </a:ext>
              <a:ext uri="{28A0092B-C50C-407E-A947-70E740481C1C}">
                <a14:useLocalDpi xmlns:a14="http://schemas.microsoft.com/office/drawing/2010/main" val="0"/>
              </a:ext>
            </a:extLst>
          </a:blip>
          <a:srcRect/>
          <a:stretch>
            <a:fillRect/>
          </a:stretch>
        </p:blipFill>
        <p:spPr bwMode="auto">
          <a:xfrm>
            <a:off x="8016025" y="-1086217"/>
            <a:ext cx="1311350" cy="746012"/>
          </a:xfrm>
          <a:prstGeom prst="rect">
            <a:avLst/>
          </a:prstGeom>
          <a:noFill/>
          <a:extLst>
            <a:ext uri="{909E8E84-426E-40DD-AFC4-6F175D3DCCD1}">
              <a14:hiddenFill xmlns:a14="http://schemas.microsoft.com/office/drawing/2010/main">
                <a:solidFill>
                  <a:srgbClr val="FFFFFF"/>
                </a:solidFill>
              </a14:hiddenFill>
            </a:ext>
          </a:extLst>
        </p:spPr>
      </p:pic>
      <p:sp>
        <p:nvSpPr>
          <p:cNvPr id="24" name="Rounded Rectangle 187">
            <a:extLst>
              <a:ext uri="{FF2B5EF4-FFF2-40B4-BE49-F238E27FC236}">
                <a16:creationId xmlns:a16="http://schemas.microsoft.com/office/drawing/2014/main" id="{9A86F9C5-4F1D-3682-A05D-7852EDACED95}"/>
              </a:ext>
            </a:extLst>
          </p:cNvPr>
          <p:cNvSpPr/>
          <p:nvPr/>
        </p:nvSpPr>
        <p:spPr>
          <a:xfrm>
            <a:off x="6347586" y="316444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5" name="!!1a">
            <a:extLst>
              <a:ext uri="{FF2B5EF4-FFF2-40B4-BE49-F238E27FC236}">
                <a16:creationId xmlns:a16="http://schemas.microsoft.com/office/drawing/2014/main" id="{A1B4F247-0EFB-B172-E560-F347EF244B9D}"/>
              </a:ext>
            </a:extLst>
          </p:cNvPr>
          <p:cNvSpPr txBox="1"/>
          <p:nvPr/>
        </p:nvSpPr>
        <p:spPr>
          <a:xfrm>
            <a:off x="6412397" y="319277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33" name="Rounded Rectangle 132"/>
          <p:cNvSpPr/>
          <p:nvPr/>
        </p:nvSpPr>
        <p:spPr>
          <a:xfrm>
            <a:off x="5792994" y="1574359"/>
            <a:ext cx="492890"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34" name="!!1a"/>
          <p:cNvSpPr txBox="1"/>
          <p:nvPr/>
        </p:nvSpPr>
        <p:spPr>
          <a:xfrm>
            <a:off x="5859740" y="161131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sp>
        <p:nvSpPr>
          <p:cNvPr id="135" name="Rounded Rectangle 134"/>
          <p:cNvSpPr/>
          <p:nvPr/>
        </p:nvSpPr>
        <p:spPr>
          <a:xfrm>
            <a:off x="5255535" y="1574359"/>
            <a:ext cx="4914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36" name="!!1a"/>
          <p:cNvSpPr txBox="1"/>
          <p:nvPr/>
        </p:nvSpPr>
        <p:spPr>
          <a:xfrm>
            <a:off x="5331060" y="161131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178" name="Rounded Rectangle 177"/>
          <p:cNvSpPr/>
          <p:nvPr/>
        </p:nvSpPr>
        <p:spPr>
          <a:xfrm>
            <a:off x="4139517" y="1007203"/>
            <a:ext cx="485775" cy="484477"/>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79" name="!!1a"/>
          <p:cNvSpPr txBox="1"/>
          <p:nvPr/>
        </p:nvSpPr>
        <p:spPr>
          <a:xfrm>
            <a:off x="4209091" y="10394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80" name="Rounded Rectangle 179"/>
          <p:cNvSpPr/>
          <p:nvPr/>
        </p:nvSpPr>
        <p:spPr>
          <a:xfrm>
            <a:off x="5255901" y="2089604"/>
            <a:ext cx="486079"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1" name="!!1a"/>
          <p:cNvSpPr txBox="1"/>
          <p:nvPr/>
        </p:nvSpPr>
        <p:spPr>
          <a:xfrm>
            <a:off x="5319283" y="211663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84" name="Rounded Rectangle 183"/>
          <p:cNvSpPr/>
          <p:nvPr/>
        </p:nvSpPr>
        <p:spPr>
          <a:xfrm>
            <a:off x="4135040" y="2627044"/>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5" name="!!1a"/>
          <p:cNvSpPr txBox="1"/>
          <p:nvPr/>
        </p:nvSpPr>
        <p:spPr>
          <a:xfrm>
            <a:off x="4198243" y="2655938"/>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186" name="Rounded Rectangle 185"/>
          <p:cNvSpPr/>
          <p:nvPr/>
        </p:nvSpPr>
        <p:spPr>
          <a:xfrm>
            <a:off x="6899750" y="2633795"/>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7" name="!!1a"/>
          <p:cNvSpPr txBox="1"/>
          <p:nvPr/>
        </p:nvSpPr>
        <p:spPr>
          <a:xfrm>
            <a:off x="6962953" y="267111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05" name="Rounded Rectangle 204"/>
          <p:cNvSpPr/>
          <p:nvPr/>
        </p:nvSpPr>
        <p:spPr>
          <a:xfrm>
            <a:off x="3582497" y="426784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06" name="!!1a"/>
          <p:cNvSpPr txBox="1"/>
          <p:nvPr/>
        </p:nvSpPr>
        <p:spPr>
          <a:xfrm>
            <a:off x="3648460" y="4291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22" name="Rounded Rectangle 204">
            <a:extLst>
              <a:ext uri="{FF2B5EF4-FFF2-40B4-BE49-F238E27FC236}">
                <a16:creationId xmlns:a16="http://schemas.microsoft.com/office/drawing/2014/main" id="{8961D5D6-9210-0277-FED3-E977EA70B283}"/>
              </a:ext>
            </a:extLst>
          </p:cNvPr>
          <p:cNvSpPr/>
          <p:nvPr/>
        </p:nvSpPr>
        <p:spPr>
          <a:xfrm>
            <a:off x="3030476" y="42708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3" name="!!1a">
            <a:extLst>
              <a:ext uri="{FF2B5EF4-FFF2-40B4-BE49-F238E27FC236}">
                <a16:creationId xmlns:a16="http://schemas.microsoft.com/office/drawing/2014/main" id="{6FF2EA4D-4950-B07F-7849-FA6B6618C2B7}"/>
              </a:ext>
            </a:extLst>
          </p:cNvPr>
          <p:cNvSpPr txBox="1"/>
          <p:nvPr/>
        </p:nvSpPr>
        <p:spPr>
          <a:xfrm>
            <a:off x="3096439" y="429411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28" name="Rounded Rectangle 204">
            <a:extLst>
              <a:ext uri="{FF2B5EF4-FFF2-40B4-BE49-F238E27FC236}">
                <a16:creationId xmlns:a16="http://schemas.microsoft.com/office/drawing/2014/main" id="{073ECD9A-85DA-36AC-0768-7784629EA779}"/>
              </a:ext>
            </a:extLst>
          </p:cNvPr>
          <p:cNvSpPr/>
          <p:nvPr/>
        </p:nvSpPr>
        <p:spPr>
          <a:xfrm>
            <a:off x="2492947" y="4275666"/>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9" name="!!1a">
            <a:extLst>
              <a:ext uri="{FF2B5EF4-FFF2-40B4-BE49-F238E27FC236}">
                <a16:creationId xmlns:a16="http://schemas.microsoft.com/office/drawing/2014/main" id="{16F39018-9767-7E2A-9DFA-E34EB9F88900}"/>
              </a:ext>
            </a:extLst>
          </p:cNvPr>
          <p:cNvSpPr txBox="1"/>
          <p:nvPr/>
        </p:nvSpPr>
        <p:spPr>
          <a:xfrm>
            <a:off x="2558910" y="429891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0" name="Rounded Rectangle 187">
            <a:extLst>
              <a:ext uri="{FF2B5EF4-FFF2-40B4-BE49-F238E27FC236}">
                <a16:creationId xmlns:a16="http://schemas.microsoft.com/office/drawing/2014/main" id="{11F555C6-4C40-327D-191A-5D90705B1850}"/>
              </a:ext>
            </a:extLst>
          </p:cNvPr>
          <p:cNvSpPr/>
          <p:nvPr/>
        </p:nvSpPr>
        <p:spPr>
          <a:xfrm>
            <a:off x="4129070" y="315277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1" name="!!1a">
            <a:extLst>
              <a:ext uri="{FF2B5EF4-FFF2-40B4-BE49-F238E27FC236}">
                <a16:creationId xmlns:a16="http://schemas.microsoft.com/office/drawing/2014/main" id="{E7902690-2555-AE24-C08F-4D8CC0EBC710}"/>
              </a:ext>
            </a:extLst>
          </p:cNvPr>
          <p:cNvSpPr txBox="1"/>
          <p:nvPr/>
        </p:nvSpPr>
        <p:spPr>
          <a:xfrm>
            <a:off x="4193881" y="318110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32" name="Rounded Rectangle 187">
            <a:extLst>
              <a:ext uri="{FF2B5EF4-FFF2-40B4-BE49-F238E27FC236}">
                <a16:creationId xmlns:a16="http://schemas.microsoft.com/office/drawing/2014/main" id="{70C9EDC1-FFED-5B60-92EC-9C01DDDF3048}"/>
              </a:ext>
            </a:extLst>
          </p:cNvPr>
          <p:cNvSpPr/>
          <p:nvPr/>
        </p:nvSpPr>
        <p:spPr>
          <a:xfrm>
            <a:off x="3564175" y="315574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3" name="!!1a">
            <a:extLst>
              <a:ext uri="{FF2B5EF4-FFF2-40B4-BE49-F238E27FC236}">
                <a16:creationId xmlns:a16="http://schemas.microsoft.com/office/drawing/2014/main" id="{2CAC85DB-C22A-EAB3-6E40-B183DC2113C7}"/>
              </a:ext>
            </a:extLst>
          </p:cNvPr>
          <p:cNvSpPr txBox="1"/>
          <p:nvPr/>
        </p:nvSpPr>
        <p:spPr>
          <a:xfrm>
            <a:off x="3628986" y="318406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34" name="Rounded Rectangle 187">
            <a:extLst>
              <a:ext uri="{FF2B5EF4-FFF2-40B4-BE49-F238E27FC236}">
                <a16:creationId xmlns:a16="http://schemas.microsoft.com/office/drawing/2014/main" id="{108FE199-9294-1F03-FD04-68E241BC6B52}"/>
              </a:ext>
            </a:extLst>
          </p:cNvPr>
          <p:cNvSpPr/>
          <p:nvPr/>
        </p:nvSpPr>
        <p:spPr>
          <a:xfrm>
            <a:off x="6886016" y="316444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5" name="!!1a">
            <a:extLst>
              <a:ext uri="{FF2B5EF4-FFF2-40B4-BE49-F238E27FC236}">
                <a16:creationId xmlns:a16="http://schemas.microsoft.com/office/drawing/2014/main" id="{544CC22D-3EBB-D91F-98EC-DAE49B6D182C}"/>
              </a:ext>
            </a:extLst>
          </p:cNvPr>
          <p:cNvSpPr txBox="1"/>
          <p:nvPr/>
        </p:nvSpPr>
        <p:spPr>
          <a:xfrm>
            <a:off x="6950827" y="319277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pic>
        <p:nvPicPr>
          <p:cNvPr id="2050" name="Picture 2" descr="Hình ảnh Bóng đèn Biểu Tượng Vector Bóng đèn ý Tưởng Biểu Tượng Minh Họa  PNG , điện, Chuyển đổi Biểu Tượng, Biểu Tượng Thể Dục PNG và Vector với nền  trong">
            <a:hlinkClick r:id="rId20" action="ppaction://hlinksldjump"/>
            <a:extLst>
              <a:ext uri="{FF2B5EF4-FFF2-40B4-BE49-F238E27FC236}">
                <a16:creationId xmlns:a16="http://schemas.microsoft.com/office/drawing/2014/main" id="{22F07E5E-D8D5-A07D-4BA3-A7F5B3D90674}"/>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2">
                    <a14:imgEffect>
                      <a14:backgroundRemoval t="10000" b="90000" l="10000" r="90000">
                        <a14:foregroundMark x1="35469" y1="34219" x2="35469" y2="34219"/>
                        <a14:foregroundMark x1="49531" y1="25938" x2="49531" y2="25938"/>
                        <a14:foregroundMark x1="65781" y1="32969" x2="65781" y2="32969"/>
                        <a14:foregroundMark x1="72813" y1="49531" x2="72813" y2="49531"/>
                        <a14:foregroundMark x1="65781" y1="65625" x2="65781" y2="65625"/>
                        <a14:foregroundMark x1="25000" y1="50625" x2="25000" y2="50625"/>
                        <a14:foregroundMark x1="34531" y1="65313" x2="34531" y2="65313"/>
                        <a14:foregroundMark x1="47969" y1="70000" x2="47969" y2="70000"/>
                        <a14:foregroundMark x1="49531" y1="72656" x2="49531" y2="72656"/>
                        <a14:foregroundMark x1="49531" y1="74844" x2="49531" y2="74844"/>
                        <a14:foregroundMark x1="49531" y1="76406" x2="49531" y2="76406"/>
                      </a14:backgroundRemoval>
                    </a14:imgEffect>
                  </a14:imgLayer>
                </a14:imgProps>
              </a:ext>
              <a:ext uri="{28A0092B-C50C-407E-A947-70E740481C1C}">
                <a14:useLocalDpi xmlns:a14="http://schemas.microsoft.com/office/drawing/2010/main" val="0"/>
              </a:ext>
            </a:extLst>
          </a:blip>
          <a:srcRect l="18885" t="16518" r="18338" b="13012"/>
          <a:stretch/>
        </p:blipFill>
        <p:spPr bwMode="auto">
          <a:xfrm>
            <a:off x="7935964" y="-67950"/>
            <a:ext cx="1316679" cy="147802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284">
            <a:extLst>
              <a:ext uri="{FF2B5EF4-FFF2-40B4-BE49-F238E27FC236}">
                <a16:creationId xmlns:a16="http://schemas.microsoft.com/office/drawing/2014/main" id="{DD4FDAD4-972A-7782-AA88-2AAFF9D9B0FF}"/>
              </a:ext>
            </a:extLst>
          </p:cNvPr>
          <p:cNvSpPr/>
          <p:nvPr/>
        </p:nvSpPr>
        <p:spPr>
          <a:xfrm>
            <a:off x="6369453" y="37250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6" name="!!1a">
            <a:extLst>
              <a:ext uri="{FF2B5EF4-FFF2-40B4-BE49-F238E27FC236}">
                <a16:creationId xmlns:a16="http://schemas.microsoft.com/office/drawing/2014/main" id="{B9940E84-7CB8-27CA-16A8-82249A058826}"/>
              </a:ext>
            </a:extLst>
          </p:cNvPr>
          <p:cNvSpPr txBox="1"/>
          <p:nvPr/>
        </p:nvSpPr>
        <p:spPr>
          <a:xfrm>
            <a:off x="6435470" y="375749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7" name="Rounded Rectangle 294">
            <a:extLst>
              <a:ext uri="{FF2B5EF4-FFF2-40B4-BE49-F238E27FC236}">
                <a16:creationId xmlns:a16="http://schemas.microsoft.com/office/drawing/2014/main" id="{BBD3FF9B-5E36-0D10-DC25-ACCA92870294}"/>
              </a:ext>
            </a:extLst>
          </p:cNvPr>
          <p:cNvSpPr/>
          <p:nvPr/>
        </p:nvSpPr>
        <p:spPr>
          <a:xfrm>
            <a:off x="5823426" y="3725092"/>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8" name="!!1a">
            <a:extLst>
              <a:ext uri="{FF2B5EF4-FFF2-40B4-BE49-F238E27FC236}">
                <a16:creationId xmlns:a16="http://schemas.microsoft.com/office/drawing/2014/main" id="{128D9DDD-D311-1816-7D73-5D4430B01972}"/>
              </a:ext>
            </a:extLst>
          </p:cNvPr>
          <p:cNvSpPr txBox="1"/>
          <p:nvPr/>
        </p:nvSpPr>
        <p:spPr>
          <a:xfrm>
            <a:off x="5888199" y="3754581"/>
            <a:ext cx="346628" cy="523220"/>
          </a:xfrm>
          <a:prstGeom prst="rect">
            <a:avLst/>
          </a:prstGeom>
          <a:noFill/>
        </p:spPr>
        <p:txBody>
          <a:bodyPr wrap="square" rtlCol="0">
            <a:spAutoFit/>
          </a:bodyPr>
          <a:lstStyle/>
          <a:p>
            <a:pPr algn="ctr"/>
            <a:r>
              <a:rPr lang="en-US" sz="2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9" name="Rounded Rectangle 299">
            <a:extLst>
              <a:ext uri="{FF2B5EF4-FFF2-40B4-BE49-F238E27FC236}">
                <a16:creationId xmlns:a16="http://schemas.microsoft.com/office/drawing/2014/main" id="{D841FD60-C98B-A6CC-FA1B-66ABB7A5E5EA}"/>
              </a:ext>
            </a:extLst>
          </p:cNvPr>
          <p:cNvSpPr/>
          <p:nvPr/>
        </p:nvSpPr>
        <p:spPr>
          <a:xfrm>
            <a:off x="5260591" y="3725092"/>
            <a:ext cx="493742"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0" name="!!1a">
            <a:extLst>
              <a:ext uri="{FF2B5EF4-FFF2-40B4-BE49-F238E27FC236}">
                <a16:creationId xmlns:a16="http://schemas.microsoft.com/office/drawing/2014/main" id="{8E4AEB3E-B631-BA23-EA4A-DB8A6301637B}"/>
              </a:ext>
            </a:extLst>
          </p:cNvPr>
          <p:cNvSpPr txBox="1"/>
          <p:nvPr/>
        </p:nvSpPr>
        <p:spPr>
          <a:xfrm>
            <a:off x="5330153" y="3744846"/>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21" name="Rounded Rectangle 284">
            <a:extLst>
              <a:ext uri="{FF2B5EF4-FFF2-40B4-BE49-F238E27FC236}">
                <a16:creationId xmlns:a16="http://schemas.microsoft.com/office/drawing/2014/main" id="{9217BE85-5B4C-1837-E324-06011B4F4907}"/>
              </a:ext>
            </a:extLst>
          </p:cNvPr>
          <p:cNvSpPr/>
          <p:nvPr/>
        </p:nvSpPr>
        <p:spPr>
          <a:xfrm>
            <a:off x="6937841" y="372800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4" name="!!1a">
            <a:extLst>
              <a:ext uri="{FF2B5EF4-FFF2-40B4-BE49-F238E27FC236}">
                <a16:creationId xmlns:a16="http://schemas.microsoft.com/office/drawing/2014/main" id="{DB435021-4C56-5BEA-7F4A-9C71A58A499E}"/>
              </a:ext>
            </a:extLst>
          </p:cNvPr>
          <p:cNvSpPr txBox="1"/>
          <p:nvPr/>
        </p:nvSpPr>
        <p:spPr>
          <a:xfrm>
            <a:off x="7003858" y="3760404"/>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47" name="Rounded Rectangle 204">
            <a:extLst>
              <a:ext uri="{FF2B5EF4-FFF2-40B4-BE49-F238E27FC236}">
                <a16:creationId xmlns:a16="http://schemas.microsoft.com/office/drawing/2014/main" id="{D87661CC-7899-1629-536B-A68C53394880}"/>
              </a:ext>
            </a:extLst>
          </p:cNvPr>
          <p:cNvSpPr/>
          <p:nvPr/>
        </p:nvSpPr>
        <p:spPr>
          <a:xfrm>
            <a:off x="1396281" y="4267843"/>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48" name="!!1a">
            <a:extLst>
              <a:ext uri="{FF2B5EF4-FFF2-40B4-BE49-F238E27FC236}">
                <a16:creationId xmlns:a16="http://schemas.microsoft.com/office/drawing/2014/main" id="{15FC0830-B6E8-480C-A836-8084AF17F9C0}"/>
              </a:ext>
            </a:extLst>
          </p:cNvPr>
          <p:cNvSpPr txBox="1"/>
          <p:nvPr/>
        </p:nvSpPr>
        <p:spPr>
          <a:xfrm>
            <a:off x="1462244" y="4291091"/>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2" name="Rounded Rectangle 349">
            <a:extLst>
              <a:ext uri="{FF2B5EF4-FFF2-40B4-BE49-F238E27FC236}">
                <a16:creationId xmlns:a16="http://schemas.microsoft.com/office/drawing/2014/main" id="{B3652364-73F4-2A18-4C69-B6DC8D3A8AE0}"/>
              </a:ext>
            </a:extLst>
          </p:cNvPr>
          <p:cNvSpPr/>
          <p:nvPr/>
        </p:nvSpPr>
        <p:spPr>
          <a:xfrm>
            <a:off x="6936656" y="1004489"/>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 name="!!1a">
            <a:extLst>
              <a:ext uri="{FF2B5EF4-FFF2-40B4-BE49-F238E27FC236}">
                <a16:creationId xmlns:a16="http://schemas.microsoft.com/office/drawing/2014/main" id="{F6D50A84-3CFC-1382-A3E6-C9B13BA580E6}"/>
              </a:ext>
            </a:extLst>
          </p:cNvPr>
          <p:cNvSpPr txBox="1"/>
          <p:nvPr/>
        </p:nvSpPr>
        <p:spPr>
          <a:xfrm>
            <a:off x="7001290" y="1030350"/>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5" name="Rounded Rectangle 359">
            <a:extLst>
              <a:ext uri="{FF2B5EF4-FFF2-40B4-BE49-F238E27FC236}">
                <a16:creationId xmlns:a16="http://schemas.microsoft.com/office/drawing/2014/main" id="{AD77EEFA-E84F-C243-4AC5-E70245E560A6}"/>
              </a:ext>
            </a:extLst>
          </p:cNvPr>
          <p:cNvSpPr/>
          <p:nvPr/>
        </p:nvSpPr>
        <p:spPr>
          <a:xfrm>
            <a:off x="7499372" y="1003845"/>
            <a:ext cx="489975" cy="483759"/>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8" name="!!1a">
            <a:extLst>
              <a:ext uri="{FF2B5EF4-FFF2-40B4-BE49-F238E27FC236}">
                <a16:creationId xmlns:a16="http://schemas.microsoft.com/office/drawing/2014/main" id="{14598562-7641-0061-1166-288DF1751942}"/>
              </a:ext>
            </a:extLst>
          </p:cNvPr>
          <p:cNvSpPr txBox="1"/>
          <p:nvPr/>
        </p:nvSpPr>
        <p:spPr>
          <a:xfrm>
            <a:off x="7557074" y="1043979"/>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9" name="Rounded Rectangle 308">
            <a:extLst>
              <a:ext uri="{FF2B5EF4-FFF2-40B4-BE49-F238E27FC236}">
                <a16:creationId xmlns:a16="http://schemas.microsoft.com/office/drawing/2014/main" id="{553104A1-17D5-2BD9-1D58-2295D7956F87}"/>
              </a:ext>
            </a:extLst>
          </p:cNvPr>
          <p:cNvSpPr/>
          <p:nvPr/>
        </p:nvSpPr>
        <p:spPr>
          <a:xfrm>
            <a:off x="3012584" y="261693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0" name="!!1a">
            <a:extLst>
              <a:ext uri="{FF2B5EF4-FFF2-40B4-BE49-F238E27FC236}">
                <a16:creationId xmlns:a16="http://schemas.microsoft.com/office/drawing/2014/main" id="{7D564248-2275-ED57-0ADF-A35F323CDA6C}"/>
              </a:ext>
            </a:extLst>
          </p:cNvPr>
          <p:cNvSpPr txBox="1"/>
          <p:nvPr/>
        </p:nvSpPr>
        <p:spPr>
          <a:xfrm>
            <a:off x="3075787" y="264583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 name="Rounded Rectangle 185">
            <a:extLst>
              <a:ext uri="{FF2B5EF4-FFF2-40B4-BE49-F238E27FC236}">
                <a16:creationId xmlns:a16="http://schemas.microsoft.com/office/drawing/2014/main" id="{8EC9C8CD-F57F-38E3-ED49-079D66A61491}"/>
              </a:ext>
            </a:extLst>
          </p:cNvPr>
          <p:cNvSpPr/>
          <p:nvPr/>
        </p:nvSpPr>
        <p:spPr>
          <a:xfrm>
            <a:off x="3571160" y="2616938"/>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2" name="!!1a">
            <a:extLst>
              <a:ext uri="{FF2B5EF4-FFF2-40B4-BE49-F238E27FC236}">
                <a16:creationId xmlns:a16="http://schemas.microsoft.com/office/drawing/2014/main" id="{6B8463FD-E6CA-FA54-26FB-88EF981A2D5B}"/>
              </a:ext>
            </a:extLst>
          </p:cNvPr>
          <p:cNvSpPr txBox="1"/>
          <p:nvPr/>
        </p:nvSpPr>
        <p:spPr>
          <a:xfrm>
            <a:off x="3634363" y="2654253"/>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3" name="Rounded Rectangle 187">
            <a:extLst>
              <a:ext uri="{FF2B5EF4-FFF2-40B4-BE49-F238E27FC236}">
                <a16:creationId xmlns:a16="http://schemas.microsoft.com/office/drawing/2014/main" id="{82DBB466-229C-8C41-89CB-A940347BE25F}"/>
              </a:ext>
            </a:extLst>
          </p:cNvPr>
          <p:cNvSpPr/>
          <p:nvPr/>
        </p:nvSpPr>
        <p:spPr>
          <a:xfrm>
            <a:off x="7410717" y="316036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14" name="!!1a">
            <a:extLst>
              <a:ext uri="{FF2B5EF4-FFF2-40B4-BE49-F238E27FC236}">
                <a16:creationId xmlns:a16="http://schemas.microsoft.com/office/drawing/2014/main" id="{FE5649CF-030D-8BC2-7429-8745D59429B0}"/>
              </a:ext>
            </a:extLst>
          </p:cNvPr>
          <p:cNvSpPr txBox="1"/>
          <p:nvPr/>
        </p:nvSpPr>
        <p:spPr>
          <a:xfrm>
            <a:off x="7475528" y="318868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Rounded Rectangle 187">
            <a:extLst>
              <a:ext uri="{FF2B5EF4-FFF2-40B4-BE49-F238E27FC236}">
                <a16:creationId xmlns:a16="http://schemas.microsoft.com/office/drawing/2014/main" id="{9E0586FD-5431-451B-6E27-440425F98C2D}"/>
              </a:ext>
            </a:extLst>
          </p:cNvPr>
          <p:cNvSpPr/>
          <p:nvPr/>
        </p:nvSpPr>
        <p:spPr>
          <a:xfrm>
            <a:off x="7949147" y="3160360"/>
            <a:ext cx="485775" cy="485775"/>
          </a:xfrm>
          <a:prstGeom prst="roundRect">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36" name="!!1a">
            <a:extLst>
              <a:ext uri="{FF2B5EF4-FFF2-40B4-BE49-F238E27FC236}">
                <a16:creationId xmlns:a16="http://schemas.microsoft.com/office/drawing/2014/main" id="{63BF09FC-CE7F-7121-D89F-E0129D516333}"/>
              </a:ext>
            </a:extLst>
          </p:cNvPr>
          <p:cNvSpPr txBox="1"/>
          <p:nvPr/>
        </p:nvSpPr>
        <p:spPr>
          <a:xfrm>
            <a:off x="8013958" y="3188682"/>
            <a:ext cx="346628" cy="523220"/>
          </a:xfrm>
          <a:prstGeom prst="rect">
            <a:avLst/>
          </a:prstGeom>
          <a:noFill/>
        </p:spPr>
        <p:txBody>
          <a:bodyPr wrap="square" rtlCol="0">
            <a:spAutoFit/>
          </a:bodyPr>
          <a:lstStyle/>
          <a:p>
            <a:pPr algn="ctr"/>
            <a:r>
              <a:rPr lang="en-US" sz="2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086478995"/>
      </p:ext>
    </p:extLst>
  </p:cSld>
  <p:clrMapOvr>
    <a:masterClrMapping/>
  </p:clrMapOvr>
  <p:transition spd="slow">
    <p:push dir="u"/>
  </p:transition>
  <p:timing>
    <p:tnLst>
      <p:par>
        <p:cTn id="1" dur="indefinite" restart="never" nodeType="tmRoot">
          <p:childTnLst>
            <p:seq concurrent="1" nextAc="seek">
              <p:cTn id="2" restart="whenNotActive" fill="hold" evtFilter="cancelBubble" nodeType="interactiveSeq">
                <p:stCondLst>
                  <p:cond evt="onClick" delay="0">
                    <p:tgtEl>
                      <p:spTgt spid="9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2"/>
                                        </p:tgtEl>
                                        <p:attrNameLst>
                                          <p:attrName>style.visibility</p:attrName>
                                        </p:attrNameLst>
                                      </p:cBhvr>
                                      <p:to>
                                        <p:strVal val="hidden"/>
                                      </p:to>
                                    </p:set>
                                  </p:childTnLst>
                                </p:cTn>
                              </p:par>
                              <p:par>
                                <p:cTn id="7" presetID="1" presetClass="emph" presetSubtype="2" fill="hold" nodeType="withEffect">
                                  <p:stCondLst>
                                    <p:cond delay="0"/>
                                  </p:stCondLst>
                                  <p:childTnLst>
                                    <p:animClr clrSpc="rgb" dir="cw">
                                      <p:cBhvr>
                                        <p:cTn id="8" dur="500" fill="hold"/>
                                        <p:tgtEl>
                                          <p:spTgt spid="90"/>
                                        </p:tgtEl>
                                        <p:attrNameLst>
                                          <p:attrName>fillcolor</p:attrName>
                                        </p:attrNameLst>
                                      </p:cBhvr>
                                      <p:to>
                                        <a:srgbClr val="EE4036"/>
                                      </p:to>
                                    </p:animClr>
                                    <p:set>
                                      <p:cBhvr>
                                        <p:cTn id="9" dur="500" fill="hold"/>
                                        <p:tgtEl>
                                          <p:spTgt spid="90"/>
                                        </p:tgtEl>
                                        <p:attrNameLst>
                                          <p:attrName>fill.type</p:attrName>
                                        </p:attrNameLst>
                                      </p:cBhvr>
                                      <p:to>
                                        <p:strVal val="solid"/>
                                      </p:to>
                                    </p:set>
                                    <p:set>
                                      <p:cBhvr>
                                        <p:cTn id="10" dur="500" fill="hold"/>
                                        <p:tgtEl>
                                          <p:spTgt spid="90"/>
                                        </p:tgtEl>
                                        <p:attrNameLst>
                                          <p:attrName>fill.on</p:attrName>
                                        </p:attrNameLst>
                                      </p:cBhvr>
                                      <p:to>
                                        <p:strVal val="true"/>
                                      </p:to>
                                    </p:set>
                                  </p:childTnLst>
                                </p:cTn>
                              </p:par>
                              <p:par>
                                <p:cTn id="11" presetID="53" presetClass="entr" presetSubtype="16" fill="hold" nodeType="withEffect">
                                  <p:stCondLst>
                                    <p:cond delay="0"/>
                                  </p:stCondLst>
                                  <p:childTnLst>
                                    <p:set>
                                      <p:cBhvr>
                                        <p:cTn id="12" dur="1" fill="hold">
                                          <p:stCondLst>
                                            <p:cond delay="0"/>
                                          </p:stCondLst>
                                        </p:cTn>
                                        <p:tgtEl>
                                          <p:spTgt spid="115"/>
                                        </p:tgtEl>
                                        <p:attrNameLst>
                                          <p:attrName>style.visibility</p:attrName>
                                        </p:attrNameLst>
                                      </p:cBhvr>
                                      <p:to>
                                        <p:strVal val="visible"/>
                                      </p:to>
                                    </p:set>
                                    <p:anim calcmode="lin" valueType="num">
                                      <p:cBhvr>
                                        <p:cTn id="13" dur="500" fill="hold"/>
                                        <p:tgtEl>
                                          <p:spTgt spid="115"/>
                                        </p:tgtEl>
                                        <p:attrNameLst>
                                          <p:attrName>ppt_w</p:attrName>
                                        </p:attrNameLst>
                                      </p:cBhvr>
                                      <p:tavLst>
                                        <p:tav tm="0">
                                          <p:val>
                                            <p:fltVal val="0"/>
                                          </p:val>
                                        </p:tav>
                                        <p:tav tm="100000">
                                          <p:val>
                                            <p:strVal val="#ppt_w"/>
                                          </p:val>
                                        </p:tav>
                                      </p:tavLst>
                                    </p:anim>
                                    <p:anim calcmode="lin" valueType="num">
                                      <p:cBhvr>
                                        <p:cTn id="14" dur="500" fill="hold"/>
                                        <p:tgtEl>
                                          <p:spTgt spid="115"/>
                                        </p:tgtEl>
                                        <p:attrNameLst>
                                          <p:attrName>ppt_h</p:attrName>
                                        </p:attrNameLst>
                                      </p:cBhvr>
                                      <p:tavLst>
                                        <p:tav tm="0">
                                          <p:val>
                                            <p:fltVal val="0"/>
                                          </p:val>
                                        </p:tav>
                                        <p:tav tm="100000">
                                          <p:val>
                                            <p:strVal val="#ppt_h"/>
                                          </p:val>
                                        </p:tav>
                                      </p:tavLst>
                                    </p:anim>
                                    <p:animEffect transition="in" filter="fade">
                                      <p:cBhvr>
                                        <p:cTn id="15" dur="500"/>
                                        <p:tgtEl>
                                          <p:spTgt spid="115"/>
                                        </p:tgtEl>
                                      </p:cBhvr>
                                    </p:animEffect>
                                  </p:childTnLst>
                                </p:cTn>
                              </p:par>
                            </p:childTnLst>
                          </p:cTn>
                        </p:par>
                      </p:childTnLst>
                    </p:cTn>
                  </p:par>
                </p:childTnLst>
              </p:cTn>
              <p:nextCondLst>
                <p:cond evt="onClick" delay="0">
                  <p:tgtEl>
                    <p:spTgt spid="92"/>
                  </p:tgtEl>
                </p:cond>
              </p:nextCondLst>
            </p:seq>
            <p:seq concurrent="1" nextAc="seek">
              <p:cTn id="16" restart="whenNotActive" fill="hold" evtFilter="cancelBubble" nodeType="interactiveSeq">
                <p:stCondLst>
                  <p:cond evt="onClick" delay="0">
                    <p:tgtEl>
                      <p:spTgt spid="139"/>
                    </p:tgtEl>
                  </p:cond>
                </p:stCondLst>
                <p:endSync evt="end" delay="0">
                  <p:rtn val="all"/>
                </p:endSync>
                <p:childTnLst>
                  <p:par>
                    <p:cTn id="17" fill="hold">
                      <p:stCondLst>
                        <p:cond delay="0"/>
                      </p:stCondLst>
                      <p:childTnLst>
                        <p:par>
                          <p:cTn id="18" fill="hold">
                            <p:stCondLst>
                              <p:cond delay="0"/>
                            </p:stCondLst>
                            <p:childTnLst>
                              <p:par>
                                <p:cTn id="19" presetID="1" presetClass="exit" presetSubtype="0" fill="hold" nodeType="clickEffect">
                                  <p:stCondLst>
                                    <p:cond delay="0"/>
                                  </p:stCondLst>
                                  <p:childTnLst>
                                    <p:set>
                                      <p:cBhvr>
                                        <p:cTn id="20" dur="1" fill="hold">
                                          <p:stCondLst>
                                            <p:cond delay="0"/>
                                          </p:stCondLst>
                                        </p:cTn>
                                        <p:tgtEl>
                                          <p:spTgt spid="139"/>
                                        </p:tgtEl>
                                        <p:attrNameLst>
                                          <p:attrName>style.visibility</p:attrName>
                                        </p:attrNameLst>
                                      </p:cBhvr>
                                      <p:to>
                                        <p:strVal val="hidden"/>
                                      </p:to>
                                    </p:set>
                                  </p:childTnLst>
                                </p:cTn>
                              </p:par>
                              <p:par>
                                <p:cTn id="21" presetID="1" presetClass="emph" presetSubtype="2" fill="hold" nodeType="withEffect">
                                  <p:stCondLst>
                                    <p:cond delay="0"/>
                                  </p:stCondLst>
                                  <p:childTnLst>
                                    <p:animClr clrSpc="rgb" dir="cw">
                                      <p:cBhvr>
                                        <p:cTn id="22" dur="500" fill="hold"/>
                                        <p:tgtEl>
                                          <p:spTgt spid="137"/>
                                        </p:tgtEl>
                                        <p:attrNameLst>
                                          <p:attrName>fillcolor</p:attrName>
                                        </p:attrNameLst>
                                      </p:cBhvr>
                                      <p:to>
                                        <a:srgbClr val="EE4036"/>
                                      </p:to>
                                    </p:animClr>
                                    <p:set>
                                      <p:cBhvr>
                                        <p:cTn id="23" dur="500" fill="hold"/>
                                        <p:tgtEl>
                                          <p:spTgt spid="137"/>
                                        </p:tgtEl>
                                        <p:attrNameLst>
                                          <p:attrName>fill.type</p:attrName>
                                        </p:attrNameLst>
                                      </p:cBhvr>
                                      <p:to>
                                        <p:strVal val="solid"/>
                                      </p:to>
                                    </p:set>
                                    <p:set>
                                      <p:cBhvr>
                                        <p:cTn id="24" dur="500" fill="hold"/>
                                        <p:tgtEl>
                                          <p:spTgt spid="137"/>
                                        </p:tgtEl>
                                        <p:attrNameLst>
                                          <p:attrName>fill.on</p:attrName>
                                        </p:attrNameLst>
                                      </p:cBhvr>
                                      <p:to>
                                        <p:strVal val="true"/>
                                      </p:to>
                                    </p:set>
                                  </p:childTnLst>
                                </p:cTn>
                              </p:par>
                              <p:par>
                                <p:cTn id="25" presetID="53" presetClass="entr" presetSubtype="16" fill="hold" nodeType="withEffect">
                                  <p:stCondLst>
                                    <p:cond delay="0"/>
                                  </p:stCondLst>
                                  <p:childTnLst>
                                    <p:set>
                                      <p:cBhvr>
                                        <p:cTn id="26" dur="1" fill="hold">
                                          <p:stCondLst>
                                            <p:cond delay="0"/>
                                          </p:stCondLst>
                                        </p:cTn>
                                        <p:tgtEl>
                                          <p:spTgt spid="138"/>
                                        </p:tgtEl>
                                        <p:attrNameLst>
                                          <p:attrName>style.visibility</p:attrName>
                                        </p:attrNameLst>
                                      </p:cBhvr>
                                      <p:to>
                                        <p:strVal val="visible"/>
                                      </p:to>
                                    </p:set>
                                    <p:anim calcmode="lin" valueType="num">
                                      <p:cBhvr>
                                        <p:cTn id="27" dur="500" fill="hold"/>
                                        <p:tgtEl>
                                          <p:spTgt spid="138"/>
                                        </p:tgtEl>
                                        <p:attrNameLst>
                                          <p:attrName>ppt_w</p:attrName>
                                        </p:attrNameLst>
                                      </p:cBhvr>
                                      <p:tavLst>
                                        <p:tav tm="0">
                                          <p:val>
                                            <p:fltVal val="0"/>
                                          </p:val>
                                        </p:tav>
                                        <p:tav tm="100000">
                                          <p:val>
                                            <p:strVal val="#ppt_w"/>
                                          </p:val>
                                        </p:tav>
                                      </p:tavLst>
                                    </p:anim>
                                    <p:anim calcmode="lin" valueType="num">
                                      <p:cBhvr>
                                        <p:cTn id="28" dur="500" fill="hold"/>
                                        <p:tgtEl>
                                          <p:spTgt spid="138"/>
                                        </p:tgtEl>
                                        <p:attrNameLst>
                                          <p:attrName>ppt_h</p:attrName>
                                        </p:attrNameLst>
                                      </p:cBhvr>
                                      <p:tavLst>
                                        <p:tav tm="0">
                                          <p:val>
                                            <p:fltVal val="0"/>
                                          </p:val>
                                        </p:tav>
                                        <p:tav tm="100000">
                                          <p:val>
                                            <p:strVal val="#ppt_h"/>
                                          </p:val>
                                        </p:tav>
                                      </p:tavLst>
                                    </p:anim>
                                    <p:animEffect transition="in" filter="fade">
                                      <p:cBhvr>
                                        <p:cTn id="29" dur="500"/>
                                        <p:tgtEl>
                                          <p:spTgt spid="138"/>
                                        </p:tgtEl>
                                      </p:cBhvr>
                                    </p:animEffect>
                                  </p:childTnLst>
                                </p:cTn>
                              </p:par>
                            </p:childTnLst>
                          </p:cTn>
                        </p:par>
                      </p:childTnLst>
                    </p:cTn>
                  </p:par>
                </p:childTnLst>
              </p:cTn>
              <p:nextCondLst>
                <p:cond evt="onClick" delay="0">
                  <p:tgtEl>
                    <p:spTgt spid="139"/>
                  </p:tgtEl>
                </p:cond>
              </p:nextCondLst>
            </p:seq>
            <p:seq concurrent="1" nextAc="seek">
              <p:cTn id="30" restart="whenNotActive" fill="hold" evtFilter="cancelBubble" nodeType="interactiveSeq">
                <p:stCondLst>
                  <p:cond evt="onClick" delay="0">
                    <p:tgtEl>
                      <p:spTgt spid="142"/>
                    </p:tgtEl>
                  </p:cond>
                </p:stCondLst>
                <p:endSync evt="end" delay="0">
                  <p:rtn val="all"/>
                </p:endSync>
                <p:childTnLst>
                  <p:par>
                    <p:cTn id="31" fill="hold">
                      <p:stCondLst>
                        <p:cond delay="0"/>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142"/>
                                        </p:tgtEl>
                                        <p:attrNameLst>
                                          <p:attrName>style.visibility</p:attrName>
                                        </p:attrNameLst>
                                      </p:cBhvr>
                                      <p:to>
                                        <p:strVal val="hidden"/>
                                      </p:to>
                                    </p:set>
                                  </p:childTnLst>
                                </p:cTn>
                              </p:par>
                              <p:par>
                                <p:cTn id="35" presetID="1" presetClass="emph" presetSubtype="2" fill="hold" nodeType="withEffect">
                                  <p:stCondLst>
                                    <p:cond delay="0"/>
                                  </p:stCondLst>
                                  <p:childTnLst>
                                    <p:animClr clrSpc="rgb" dir="cw">
                                      <p:cBhvr>
                                        <p:cTn id="36" dur="500" fill="hold"/>
                                        <p:tgtEl>
                                          <p:spTgt spid="140"/>
                                        </p:tgtEl>
                                        <p:attrNameLst>
                                          <p:attrName>fillcolor</p:attrName>
                                        </p:attrNameLst>
                                      </p:cBhvr>
                                      <p:to>
                                        <a:srgbClr val="EE4036"/>
                                      </p:to>
                                    </p:animClr>
                                    <p:set>
                                      <p:cBhvr>
                                        <p:cTn id="37" dur="500" fill="hold"/>
                                        <p:tgtEl>
                                          <p:spTgt spid="140"/>
                                        </p:tgtEl>
                                        <p:attrNameLst>
                                          <p:attrName>fill.type</p:attrName>
                                        </p:attrNameLst>
                                      </p:cBhvr>
                                      <p:to>
                                        <p:strVal val="solid"/>
                                      </p:to>
                                    </p:set>
                                    <p:set>
                                      <p:cBhvr>
                                        <p:cTn id="38" dur="500" fill="hold"/>
                                        <p:tgtEl>
                                          <p:spTgt spid="140"/>
                                        </p:tgtEl>
                                        <p:attrNameLst>
                                          <p:attrName>fill.on</p:attrName>
                                        </p:attrNameLst>
                                      </p:cBhvr>
                                      <p:to>
                                        <p:strVal val="true"/>
                                      </p:to>
                                    </p:set>
                                  </p:childTnLst>
                                </p:cTn>
                              </p:par>
                              <p:par>
                                <p:cTn id="39" presetID="53" presetClass="entr" presetSubtype="16" fill="hold" nodeType="withEffect">
                                  <p:stCondLst>
                                    <p:cond delay="0"/>
                                  </p:stCondLst>
                                  <p:childTnLst>
                                    <p:set>
                                      <p:cBhvr>
                                        <p:cTn id="40" dur="1" fill="hold">
                                          <p:stCondLst>
                                            <p:cond delay="0"/>
                                          </p:stCondLst>
                                        </p:cTn>
                                        <p:tgtEl>
                                          <p:spTgt spid="141"/>
                                        </p:tgtEl>
                                        <p:attrNameLst>
                                          <p:attrName>style.visibility</p:attrName>
                                        </p:attrNameLst>
                                      </p:cBhvr>
                                      <p:to>
                                        <p:strVal val="visible"/>
                                      </p:to>
                                    </p:set>
                                    <p:anim calcmode="lin" valueType="num">
                                      <p:cBhvr>
                                        <p:cTn id="41" dur="500" fill="hold"/>
                                        <p:tgtEl>
                                          <p:spTgt spid="141"/>
                                        </p:tgtEl>
                                        <p:attrNameLst>
                                          <p:attrName>ppt_w</p:attrName>
                                        </p:attrNameLst>
                                      </p:cBhvr>
                                      <p:tavLst>
                                        <p:tav tm="0">
                                          <p:val>
                                            <p:fltVal val="0"/>
                                          </p:val>
                                        </p:tav>
                                        <p:tav tm="100000">
                                          <p:val>
                                            <p:strVal val="#ppt_w"/>
                                          </p:val>
                                        </p:tav>
                                      </p:tavLst>
                                    </p:anim>
                                    <p:anim calcmode="lin" valueType="num">
                                      <p:cBhvr>
                                        <p:cTn id="42" dur="500" fill="hold"/>
                                        <p:tgtEl>
                                          <p:spTgt spid="141"/>
                                        </p:tgtEl>
                                        <p:attrNameLst>
                                          <p:attrName>ppt_h</p:attrName>
                                        </p:attrNameLst>
                                      </p:cBhvr>
                                      <p:tavLst>
                                        <p:tav tm="0">
                                          <p:val>
                                            <p:fltVal val="0"/>
                                          </p:val>
                                        </p:tav>
                                        <p:tav tm="100000">
                                          <p:val>
                                            <p:strVal val="#ppt_h"/>
                                          </p:val>
                                        </p:tav>
                                      </p:tavLst>
                                    </p:anim>
                                    <p:animEffect transition="in" filter="fade">
                                      <p:cBhvr>
                                        <p:cTn id="43" dur="500"/>
                                        <p:tgtEl>
                                          <p:spTgt spid="141"/>
                                        </p:tgtEl>
                                      </p:cBhvr>
                                    </p:animEffect>
                                  </p:childTnLst>
                                </p:cTn>
                              </p:par>
                            </p:childTnLst>
                          </p:cTn>
                        </p:par>
                      </p:childTnLst>
                    </p:cTn>
                  </p:par>
                </p:childTnLst>
              </p:cTn>
              <p:nextCondLst>
                <p:cond evt="onClick" delay="0">
                  <p:tgtEl>
                    <p:spTgt spid="142"/>
                  </p:tgtEl>
                </p:cond>
              </p:nextCondLst>
            </p:seq>
            <p:seq concurrent="1" nextAc="seek">
              <p:cTn id="44" restart="whenNotActive" fill="hold" evtFilter="cancelBubble" nodeType="interactiveSeq">
                <p:stCondLst>
                  <p:cond evt="onClick" delay="0">
                    <p:tgtEl>
                      <p:spTgt spid="145"/>
                    </p:tgtEl>
                  </p:cond>
                </p:stCondLst>
                <p:endSync evt="end" delay="0">
                  <p:rtn val="all"/>
                </p:endSync>
                <p:childTnLst>
                  <p:par>
                    <p:cTn id="45" fill="hold">
                      <p:stCondLst>
                        <p:cond delay="0"/>
                      </p:stCondLst>
                      <p:childTnLst>
                        <p:par>
                          <p:cTn id="46" fill="hold">
                            <p:stCondLst>
                              <p:cond delay="0"/>
                            </p:stCondLst>
                            <p:childTnLst>
                              <p:par>
                                <p:cTn id="47" presetID="1" presetClass="exit" presetSubtype="0" fill="hold" nodeType="clickEffect">
                                  <p:stCondLst>
                                    <p:cond delay="0"/>
                                  </p:stCondLst>
                                  <p:childTnLst>
                                    <p:set>
                                      <p:cBhvr>
                                        <p:cTn id="48" dur="1" fill="hold">
                                          <p:stCondLst>
                                            <p:cond delay="0"/>
                                          </p:stCondLst>
                                        </p:cTn>
                                        <p:tgtEl>
                                          <p:spTgt spid="145"/>
                                        </p:tgtEl>
                                        <p:attrNameLst>
                                          <p:attrName>style.visibility</p:attrName>
                                        </p:attrNameLst>
                                      </p:cBhvr>
                                      <p:to>
                                        <p:strVal val="hidden"/>
                                      </p:to>
                                    </p:set>
                                  </p:childTnLst>
                                </p:cTn>
                              </p:par>
                              <p:par>
                                <p:cTn id="49" presetID="1" presetClass="emph" presetSubtype="2" fill="hold" nodeType="withEffect">
                                  <p:stCondLst>
                                    <p:cond delay="0"/>
                                  </p:stCondLst>
                                  <p:childTnLst>
                                    <p:animClr clrSpc="rgb" dir="cw">
                                      <p:cBhvr>
                                        <p:cTn id="50" dur="500" fill="hold"/>
                                        <p:tgtEl>
                                          <p:spTgt spid="143"/>
                                        </p:tgtEl>
                                        <p:attrNameLst>
                                          <p:attrName>fillcolor</p:attrName>
                                        </p:attrNameLst>
                                      </p:cBhvr>
                                      <p:to>
                                        <a:srgbClr val="EE4036"/>
                                      </p:to>
                                    </p:animClr>
                                    <p:set>
                                      <p:cBhvr>
                                        <p:cTn id="51" dur="500" fill="hold"/>
                                        <p:tgtEl>
                                          <p:spTgt spid="143"/>
                                        </p:tgtEl>
                                        <p:attrNameLst>
                                          <p:attrName>fill.type</p:attrName>
                                        </p:attrNameLst>
                                      </p:cBhvr>
                                      <p:to>
                                        <p:strVal val="solid"/>
                                      </p:to>
                                    </p:set>
                                    <p:set>
                                      <p:cBhvr>
                                        <p:cTn id="52" dur="500" fill="hold"/>
                                        <p:tgtEl>
                                          <p:spTgt spid="143"/>
                                        </p:tgtEl>
                                        <p:attrNameLst>
                                          <p:attrName>fill.on</p:attrName>
                                        </p:attrNameLst>
                                      </p:cBhvr>
                                      <p:to>
                                        <p:strVal val="true"/>
                                      </p:to>
                                    </p:set>
                                  </p:childTnLst>
                                </p:cTn>
                              </p:par>
                              <p:par>
                                <p:cTn id="53" presetID="53" presetClass="entr" presetSubtype="16" fill="hold" nodeType="withEffect">
                                  <p:stCondLst>
                                    <p:cond delay="0"/>
                                  </p:stCondLst>
                                  <p:childTnLst>
                                    <p:set>
                                      <p:cBhvr>
                                        <p:cTn id="54" dur="1" fill="hold">
                                          <p:stCondLst>
                                            <p:cond delay="0"/>
                                          </p:stCondLst>
                                        </p:cTn>
                                        <p:tgtEl>
                                          <p:spTgt spid="144"/>
                                        </p:tgtEl>
                                        <p:attrNameLst>
                                          <p:attrName>style.visibility</p:attrName>
                                        </p:attrNameLst>
                                      </p:cBhvr>
                                      <p:to>
                                        <p:strVal val="visible"/>
                                      </p:to>
                                    </p:set>
                                    <p:anim calcmode="lin" valueType="num">
                                      <p:cBhvr>
                                        <p:cTn id="55" dur="500" fill="hold"/>
                                        <p:tgtEl>
                                          <p:spTgt spid="144"/>
                                        </p:tgtEl>
                                        <p:attrNameLst>
                                          <p:attrName>ppt_w</p:attrName>
                                        </p:attrNameLst>
                                      </p:cBhvr>
                                      <p:tavLst>
                                        <p:tav tm="0">
                                          <p:val>
                                            <p:fltVal val="0"/>
                                          </p:val>
                                        </p:tav>
                                        <p:tav tm="100000">
                                          <p:val>
                                            <p:strVal val="#ppt_w"/>
                                          </p:val>
                                        </p:tav>
                                      </p:tavLst>
                                    </p:anim>
                                    <p:anim calcmode="lin" valueType="num">
                                      <p:cBhvr>
                                        <p:cTn id="56" dur="500" fill="hold"/>
                                        <p:tgtEl>
                                          <p:spTgt spid="144"/>
                                        </p:tgtEl>
                                        <p:attrNameLst>
                                          <p:attrName>ppt_h</p:attrName>
                                        </p:attrNameLst>
                                      </p:cBhvr>
                                      <p:tavLst>
                                        <p:tav tm="0">
                                          <p:val>
                                            <p:fltVal val="0"/>
                                          </p:val>
                                        </p:tav>
                                        <p:tav tm="100000">
                                          <p:val>
                                            <p:strVal val="#ppt_h"/>
                                          </p:val>
                                        </p:tav>
                                      </p:tavLst>
                                    </p:anim>
                                    <p:animEffect transition="in" filter="fade">
                                      <p:cBhvr>
                                        <p:cTn id="57" dur="500"/>
                                        <p:tgtEl>
                                          <p:spTgt spid="144"/>
                                        </p:tgtEl>
                                      </p:cBhvr>
                                    </p:animEffect>
                                  </p:childTnLst>
                                </p:cTn>
                              </p:par>
                            </p:childTnLst>
                          </p:cTn>
                        </p:par>
                      </p:childTnLst>
                    </p:cTn>
                  </p:par>
                </p:childTnLst>
              </p:cTn>
              <p:nextCondLst>
                <p:cond evt="onClick" delay="0">
                  <p:tgtEl>
                    <p:spTgt spid="145"/>
                  </p:tgtEl>
                </p:cond>
              </p:nextCondLst>
            </p:seq>
            <p:seq concurrent="1" nextAc="seek">
              <p:cTn id="58" restart="whenNotActive" fill="hold" evtFilter="cancelBubble" nodeType="interactiveSeq">
                <p:stCondLst>
                  <p:cond evt="onClick" delay="0">
                    <p:tgtEl>
                      <p:spTgt spid="148"/>
                    </p:tgtEl>
                  </p:cond>
                </p:stCondLst>
                <p:endSync evt="end" delay="0">
                  <p:rtn val="all"/>
                </p:endSync>
                <p:childTnLst>
                  <p:par>
                    <p:cTn id="59" fill="hold">
                      <p:stCondLst>
                        <p:cond delay="0"/>
                      </p:stCondLst>
                      <p:childTnLst>
                        <p:par>
                          <p:cTn id="60" fill="hold">
                            <p:stCondLst>
                              <p:cond delay="0"/>
                            </p:stCondLst>
                            <p:childTnLst>
                              <p:par>
                                <p:cTn id="61" presetID="1" presetClass="exit" presetSubtype="0" fill="hold" nodeType="clickEffect">
                                  <p:stCondLst>
                                    <p:cond delay="0"/>
                                  </p:stCondLst>
                                  <p:childTnLst>
                                    <p:set>
                                      <p:cBhvr>
                                        <p:cTn id="62" dur="1" fill="hold">
                                          <p:stCondLst>
                                            <p:cond delay="0"/>
                                          </p:stCondLst>
                                        </p:cTn>
                                        <p:tgtEl>
                                          <p:spTgt spid="148"/>
                                        </p:tgtEl>
                                        <p:attrNameLst>
                                          <p:attrName>style.visibility</p:attrName>
                                        </p:attrNameLst>
                                      </p:cBhvr>
                                      <p:to>
                                        <p:strVal val="hidden"/>
                                      </p:to>
                                    </p:set>
                                  </p:childTnLst>
                                </p:cTn>
                              </p:par>
                              <p:par>
                                <p:cTn id="63" presetID="1" presetClass="emph" presetSubtype="2" fill="hold" nodeType="withEffect">
                                  <p:stCondLst>
                                    <p:cond delay="0"/>
                                  </p:stCondLst>
                                  <p:childTnLst>
                                    <p:animClr clrSpc="rgb" dir="cw">
                                      <p:cBhvr>
                                        <p:cTn id="64" dur="500" fill="hold"/>
                                        <p:tgtEl>
                                          <p:spTgt spid="146"/>
                                        </p:tgtEl>
                                        <p:attrNameLst>
                                          <p:attrName>fillcolor</p:attrName>
                                        </p:attrNameLst>
                                      </p:cBhvr>
                                      <p:to>
                                        <a:srgbClr val="EE4036"/>
                                      </p:to>
                                    </p:animClr>
                                    <p:set>
                                      <p:cBhvr>
                                        <p:cTn id="65" dur="500" fill="hold"/>
                                        <p:tgtEl>
                                          <p:spTgt spid="146"/>
                                        </p:tgtEl>
                                        <p:attrNameLst>
                                          <p:attrName>fill.type</p:attrName>
                                        </p:attrNameLst>
                                      </p:cBhvr>
                                      <p:to>
                                        <p:strVal val="solid"/>
                                      </p:to>
                                    </p:set>
                                    <p:set>
                                      <p:cBhvr>
                                        <p:cTn id="66" dur="500" fill="hold"/>
                                        <p:tgtEl>
                                          <p:spTgt spid="146"/>
                                        </p:tgtEl>
                                        <p:attrNameLst>
                                          <p:attrName>fill.on</p:attrName>
                                        </p:attrNameLst>
                                      </p:cBhvr>
                                      <p:to>
                                        <p:strVal val="true"/>
                                      </p:to>
                                    </p:set>
                                  </p:childTnLst>
                                </p:cTn>
                              </p:par>
                              <p:par>
                                <p:cTn id="67" presetID="53" presetClass="entr" presetSubtype="16" fill="hold" nodeType="withEffect">
                                  <p:stCondLst>
                                    <p:cond delay="0"/>
                                  </p:stCondLst>
                                  <p:childTnLst>
                                    <p:set>
                                      <p:cBhvr>
                                        <p:cTn id="68" dur="1" fill="hold">
                                          <p:stCondLst>
                                            <p:cond delay="0"/>
                                          </p:stCondLst>
                                        </p:cTn>
                                        <p:tgtEl>
                                          <p:spTgt spid="147"/>
                                        </p:tgtEl>
                                        <p:attrNameLst>
                                          <p:attrName>style.visibility</p:attrName>
                                        </p:attrNameLst>
                                      </p:cBhvr>
                                      <p:to>
                                        <p:strVal val="visible"/>
                                      </p:to>
                                    </p:set>
                                    <p:anim calcmode="lin" valueType="num">
                                      <p:cBhvr>
                                        <p:cTn id="69" dur="500" fill="hold"/>
                                        <p:tgtEl>
                                          <p:spTgt spid="147"/>
                                        </p:tgtEl>
                                        <p:attrNameLst>
                                          <p:attrName>ppt_w</p:attrName>
                                        </p:attrNameLst>
                                      </p:cBhvr>
                                      <p:tavLst>
                                        <p:tav tm="0">
                                          <p:val>
                                            <p:fltVal val="0"/>
                                          </p:val>
                                        </p:tav>
                                        <p:tav tm="100000">
                                          <p:val>
                                            <p:strVal val="#ppt_w"/>
                                          </p:val>
                                        </p:tav>
                                      </p:tavLst>
                                    </p:anim>
                                    <p:anim calcmode="lin" valueType="num">
                                      <p:cBhvr>
                                        <p:cTn id="70" dur="500" fill="hold"/>
                                        <p:tgtEl>
                                          <p:spTgt spid="147"/>
                                        </p:tgtEl>
                                        <p:attrNameLst>
                                          <p:attrName>ppt_h</p:attrName>
                                        </p:attrNameLst>
                                      </p:cBhvr>
                                      <p:tavLst>
                                        <p:tav tm="0">
                                          <p:val>
                                            <p:fltVal val="0"/>
                                          </p:val>
                                        </p:tav>
                                        <p:tav tm="100000">
                                          <p:val>
                                            <p:strVal val="#ppt_h"/>
                                          </p:val>
                                        </p:tav>
                                      </p:tavLst>
                                    </p:anim>
                                    <p:animEffect transition="in" filter="fade">
                                      <p:cBhvr>
                                        <p:cTn id="71" dur="500"/>
                                        <p:tgtEl>
                                          <p:spTgt spid="147"/>
                                        </p:tgtEl>
                                      </p:cBhvr>
                                    </p:animEffect>
                                  </p:childTnLst>
                                </p:cTn>
                              </p:par>
                            </p:childTnLst>
                          </p:cTn>
                        </p:par>
                      </p:childTnLst>
                    </p:cTn>
                  </p:par>
                </p:childTnLst>
              </p:cTn>
              <p:nextCondLst>
                <p:cond evt="onClick" delay="0">
                  <p:tgtEl>
                    <p:spTgt spid="148"/>
                  </p:tgtEl>
                </p:cond>
              </p:nextCondLst>
            </p:seq>
            <p:seq concurrent="1" nextAc="seek">
              <p:cTn id="72" restart="whenNotActive" fill="hold" evtFilter="cancelBubble" nodeType="interactiveSeq">
                <p:stCondLst>
                  <p:cond evt="onClick" delay="0">
                    <p:tgtEl>
                      <p:spTgt spid="151"/>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nodeType="clickEffect">
                                  <p:stCondLst>
                                    <p:cond delay="0"/>
                                  </p:stCondLst>
                                  <p:childTnLst>
                                    <p:set>
                                      <p:cBhvr>
                                        <p:cTn id="76" dur="1" fill="hold">
                                          <p:stCondLst>
                                            <p:cond delay="0"/>
                                          </p:stCondLst>
                                        </p:cTn>
                                        <p:tgtEl>
                                          <p:spTgt spid="151"/>
                                        </p:tgtEl>
                                        <p:attrNameLst>
                                          <p:attrName>style.visibility</p:attrName>
                                        </p:attrNameLst>
                                      </p:cBhvr>
                                      <p:to>
                                        <p:strVal val="hidden"/>
                                      </p:to>
                                    </p:set>
                                  </p:childTnLst>
                                </p:cTn>
                              </p:par>
                              <p:par>
                                <p:cTn id="77" presetID="1" presetClass="emph" presetSubtype="2" fill="hold" nodeType="withEffect">
                                  <p:stCondLst>
                                    <p:cond delay="0"/>
                                  </p:stCondLst>
                                  <p:childTnLst>
                                    <p:animClr clrSpc="rgb" dir="cw">
                                      <p:cBhvr>
                                        <p:cTn id="78" dur="500" fill="hold"/>
                                        <p:tgtEl>
                                          <p:spTgt spid="149"/>
                                        </p:tgtEl>
                                        <p:attrNameLst>
                                          <p:attrName>fillcolor</p:attrName>
                                        </p:attrNameLst>
                                      </p:cBhvr>
                                      <p:to>
                                        <a:srgbClr val="EE4036"/>
                                      </p:to>
                                    </p:animClr>
                                    <p:set>
                                      <p:cBhvr>
                                        <p:cTn id="79" dur="500" fill="hold"/>
                                        <p:tgtEl>
                                          <p:spTgt spid="149"/>
                                        </p:tgtEl>
                                        <p:attrNameLst>
                                          <p:attrName>fill.type</p:attrName>
                                        </p:attrNameLst>
                                      </p:cBhvr>
                                      <p:to>
                                        <p:strVal val="solid"/>
                                      </p:to>
                                    </p:set>
                                    <p:set>
                                      <p:cBhvr>
                                        <p:cTn id="80" dur="500" fill="hold"/>
                                        <p:tgtEl>
                                          <p:spTgt spid="149"/>
                                        </p:tgtEl>
                                        <p:attrNameLst>
                                          <p:attrName>fill.on</p:attrName>
                                        </p:attrNameLst>
                                      </p:cBhvr>
                                      <p:to>
                                        <p:strVal val="true"/>
                                      </p:to>
                                    </p:set>
                                  </p:childTnLst>
                                </p:cTn>
                              </p:par>
                              <p:par>
                                <p:cTn id="81" presetID="53" presetClass="entr" presetSubtype="16" fill="hold" nodeType="withEffect">
                                  <p:stCondLst>
                                    <p:cond delay="0"/>
                                  </p:stCondLst>
                                  <p:childTnLst>
                                    <p:set>
                                      <p:cBhvr>
                                        <p:cTn id="82" dur="1" fill="hold">
                                          <p:stCondLst>
                                            <p:cond delay="0"/>
                                          </p:stCondLst>
                                        </p:cTn>
                                        <p:tgtEl>
                                          <p:spTgt spid="150"/>
                                        </p:tgtEl>
                                        <p:attrNameLst>
                                          <p:attrName>style.visibility</p:attrName>
                                        </p:attrNameLst>
                                      </p:cBhvr>
                                      <p:to>
                                        <p:strVal val="visible"/>
                                      </p:to>
                                    </p:set>
                                    <p:anim calcmode="lin" valueType="num">
                                      <p:cBhvr>
                                        <p:cTn id="83" dur="500" fill="hold"/>
                                        <p:tgtEl>
                                          <p:spTgt spid="150"/>
                                        </p:tgtEl>
                                        <p:attrNameLst>
                                          <p:attrName>ppt_w</p:attrName>
                                        </p:attrNameLst>
                                      </p:cBhvr>
                                      <p:tavLst>
                                        <p:tav tm="0">
                                          <p:val>
                                            <p:fltVal val="0"/>
                                          </p:val>
                                        </p:tav>
                                        <p:tav tm="100000">
                                          <p:val>
                                            <p:strVal val="#ppt_w"/>
                                          </p:val>
                                        </p:tav>
                                      </p:tavLst>
                                    </p:anim>
                                    <p:anim calcmode="lin" valueType="num">
                                      <p:cBhvr>
                                        <p:cTn id="84" dur="500" fill="hold"/>
                                        <p:tgtEl>
                                          <p:spTgt spid="150"/>
                                        </p:tgtEl>
                                        <p:attrNameLst>
                                          <p:attrName>ppt_h</p:attrName>
                                        </p:attrNameLst>
                                      </p:cBhvr>
                                      <p:tavLst>
                                        <p:tav tm="0">
                                          <p:val>
                                            <p:fltVal val="0"/>
                                          </p:val>
                                        </p:tav>
                                        <p:tav tm="100000">
                                          <p:val>
                                            <p:strVal val="#ppt_h"/>
                                          </p:val>
                                        </p:tav>
                                      </p:tavLst>
                                    </p:anim>
                                    <p:animEffect transition="in" filter="fade">
                                      <p:cBhvr>
                                        <p:cTn id="85" dur="500"/>
                                        <p:tgtEl>
                                          <p:spTgt spid="150"/>
                                        </p:tgtEl>
                                      </p:cBhvr>
                                    </p:animEffect>
                                  </p:childTnLst>
                                </p:cTn>
                              </p:par>
                            </p:childTnLst>
                          </p:cTn>
                        </p:par>
                      </p:childTnLst>
                    </p:cTn>
                  </p:par>
                </p:childTnLst>
              </p:cTn>
              <p:nextCondLst>
                <p:cond evt="onClick" delay="0">
                  <p:tgtEl>
                    <p:spTgt spid="151"/>
                  </p:tgtEl>
                </p:cond>
              </p:nextCondLst>
            </p:seq>
            <p:seq concurrent="1" nextAc="seek">
              <p:cTn id="86" restart="whenNotActive" fill="hold" evtFilter="cancelBubble" nodeType="interactiveSeq">
                <p:stCondLst>
                  <p:cond evt="onClick" delay="0">
                    <p:tgtEl>
                      <p:spTgt spid="154"/>
                    </p:tgtEl>
                  </p:cond>
                </p:stCondLst>
                <p:endSync evt="end" delay="0">
                  <p:rtn val="all"/>
                </p:endSync>
                <p:childTnLst>
                  <p:par>
                    <p:cTn id="87" fill="hold">
                      <p:stCondLst>
                        <p:cond delay="0"/>
                      </p:stCondLst>
                      <p:childTnLst>
                        <p:par>
                          <p:cTn id="88" fill="hold">
                            <p:stCondLst>
                              <p:cond delay="0"/>
                            </p:stCondLst>
                            <p:childTnLst>
                              <p:par>
                                <p:cTn id="89" presetID="1" presetClass="exit" presetSubtype="0" fill="hold" nodeType="clickEffect">
                                  <p:stCondLst>
                                    <p:cond delay="0"/>
                                  </p:stCondLst>
                                  <p:childTnLst>
                                    <p:set>
                                      <p:cBhvr>
                                        <p:cTn id="90" dur="1" fill="hold">
                                          <p:stCondLst>
                                            <p:cond delay="0"/>
                                          </p:stCondLst>
                                        </p:cTn>
                                        <p:tgtEl>
                                          <p:spTgt spid="154"/>
                                        </p:tgtEl>
                                        <p:attrNameLst>
                                          <p:attrName>style.visibility</p:attrName>
                                        </p:attrNameLst>
                                      </p:cBhvr>
                                      <p:to>
                                        <p:strVal val="hidden"/>
                                      </p:to>
                                    </p:set>
                                  </p:childTnLst>
                                </p:cTn>
                              </p:par>
                              <p:par>
                                <p:cTn id="91" presetID="1" presetClass="emph" presetSubtype="2" fill="hold" nodeType="withEffect">
                                  <p:stCondLst>
                                    <p:cond delay="0"/>
                                  </p:stCondLst>
                                  <p:childTnLst>
                                    <p:animClr clrSpc="rgb" dir="cw">
                                      <p:cBhvr>
                                        <p:cTn id="92" dur="500" fill="hold"/>
                                        <p:tgtEl>
                                          <p:spTgt spid="152"/>
                                        </p:tgtEl>
                                        <p:attrNameLst>
                                          <p:attrName>fillcolor</p:attrName>
                                        </p:attrNameLst>
                                      </p:cBhvr>
                                      <p:to>
                                        <a:srgbClr val="EE4036"/>
                                      </p:to>
                                    </p:animClr>
                                    <p:set>
                                      <p:cBhvr>
                                        <p:cTn id="93" dur="500" fill="hold"/>
                                        <p:tgtEl>
                                          <p:spTgt spid="152"/>
                                        </p:tgtEl>
                                        <p:attrNameLst>
                                          <p:attrName>fill.type</p:attrName>
                                        </p:attrNameLst>
                                      </p:cBhvr>
                                      <p:to>
                                        <p:strVal val="solid"/>
                                      </p:to>
                                    </p:set>
                                    <p:set>
                                      <p:cBhvr>
                                        <p:cTn id="94" dur="500" fill="hold"/>
                                        <p:tgtEl>
                                          <p:spTgt spid="152"/>
                                        </p:tgtEl>
                                        <p:attrNameLst>
                                          <p:attrName>fill.on</p:attrName>
                                        </p:attrNameLst>
                                      </p:cBhvr>
                                      <p:to>
                                        <p:strVal val="true"/>
                                      </p:to>
                                    </p:set>
                                  </p:childTnLst>
                                </p:cTn>
                              </p:par>
                              <p:par>
                                <p:cTn id="95" presetID="53" presetClass="entr" presetSubtype="16" fill="hold" nodeType="withEffect">
                                  <p:stCondLst>
                                    <p:cond delay="0"/>
                                  </p:stCondLst>
                                  <p:childTnLst>
                                    <p:set>
                                      <p:cBhvr>
                                        <p:cTn id="96" dur="1" fill="hold">
                                          <p:stCondLst>
                                            <p:cond delay="0"/>
                                          </p:stCondLst>
                                        </p:cTn>
                                        <p:tgtEl>
                                          <p:spTgt spid="153"/>
                                        </p:tgtEl>
                                        <p:attrNameLst>
                                          <p:attrName>style.visibility</p:attrName>
                                        </p:attrNameLst>
                                      </p:cBhvr>
                                      <p:to>
                                        <p:strVal val="visible"/>
                                      </p:to>
                                    </p:set>
                                    <p:anim calcmode="lin" valueType="num">
                                      <p:cBhvr>
                                        <p:cTn id="97" dur="500" fill="hold"/>
                                        <p:tgtEl>
                                          <p:spTgt spid="153"/>
                                        </p:tgtEl>
                                        <p:attrNameLst>
                                          <p:attrName>ppt_w</p:attrName>
                                        </p:attrNameLst>
                                      </p:cBhvr>
                                      <p:tavLst>
                                        <p:tav tm="0">
                                          <p:val>
                                            <p:fltVal val="0"/>
                                          </p:val>
                                        </p:tav>
                                        <p:tav tm="100000">
                                          <p:val>
                                            <p:strVal val="#ppt_w"/>
                                          </p:val>
                                        </p:tav>
                                      </p:tavLst>
                                    </p:anim>
                                    <p:anim calcmode="lin" valueType="num">
                                      <p:cBhvr>
                                        <p:cTn id="98" dur="500" fill="hold"/>
                                        <p:tgtEl>
                                          <p:spTgt spid="153"/>
                                        </p:tgtEl>
                                        <p:attrNameLst>
                                          <p:attrName>ppt_h</p:attrName>
                                        </p:attrNameLst>
                                      </p:cBhvr>
                                      <p:tavLst>
                                        <p:tav tm="0">
                                          <p:val>
                                            <p:fltVal val="0"/>
                                          </p:val>
                                        </p:tav>
                                        <p:tav tm="100000">
                                          <p:val>
                                            <p:strVal val="#ppt_h"/>
                                          </p:val>
                                        </p:tav>
                                      </p:tavLst>
                                    </p:anim>
                                    <p:animEffect transition="in" filter="fade">
                                      <p:cBhvr>
                                        <p:cTn id="99" dur="500"/>
                                        <p:tgtEl>
                                          <p:spTgt spid="153"/>
                                        </p:tgtEl>
                                      </p:cBhvr>
                                    </p:animEffect>
                                  </p:childTnLst>
                                </p:cTn>
                              </p:par>
                            </p:childTnLst>
                          </p:cTn>
                        </p:par>
                      </p:childTnLst>
                    </p:cTn>
                  </p:par>
                </p:childTnLst>
              </p:cTn>
              <p:nextCondLst>
                <p:cond evt="onClick" delay="0">
                  <p:tgtEl>
                    <p:spTgt spid="154"/>
                  </p:tgtEl>
                </p:cond>
              </p:nextCondLst>
            </p:seq>
            <p:seq concurrent="1" nextAc="seek">
              <p:cTn id="100" restart="whenNotActive" fill="hold" evtFilter="cancelBubble" nodeType="interactiveSeq">
                <p:stCondLst>
                  <p:cond evt="onClick" delay="0">
                    <p:tgtEl>
                      <p:spTgt spid="4"/>
                    </p:tgtEl>
                  </p:cond>
                </p:stCondLst>
                <p:endSync evt="end" delay="0">
                  <p:rtn val="all"/>
                </p:endSync>
                <p:childTnLst>
                  <p:par>
                    <p:cTn id="101" fill="hold">
                      <p:stCondLst>
                        <p:cond delay="0"/>
                      </p:stCondLst>
                      <p:childTnLst>
                        <p:par>
                          <p:cTn id="102" fill="hold">
                            <p:stCondLst>
                              <p:cond delay="0"/>
                            </p:stCondLst>
                            <p:childTnLst>
                              <p:par>
                                <p:cTn id="103" presetID="53" presetClass="entr" presetSubtype="16" fill="hold" grpId="0" nodeType="withEffect">
                                  <p:stCondLst>
                                    <p:cond delay="0"/>
                                  </p:stCondLst>
                                  <p:childTnLst>
                                    <p:set>
                                      <p:cBhvr>
                                        <p:cTn id="104" dur="1" fill="hold">
                                          <p:stCondLst>
                                            <p:cond delay="0"/>
                                          </p:stCondLst>
                                        </p:cTn>
                                        <p:tgtEl>
                                          <p:spTgt spid="329"/>
                                        </p:tgtEl>
                                        <p:attrNameLst>
                                          <p:attrName>style.visibility</p:attrName>
                                        </p:attrNameLst>
                                      </p:cBhvr>
                                      <p:to>
                                        <p:strVal val="visible"/>
                                      </p:to>
                                    </p:set>
                                    <p:anim calcmode="lin" valueType="num">
                                      <p:cBhvr>
                                        <p:cTn id="105" dur="500" fill="hold"/>
                                        <p:tgtEl>
                                          <p:spTgt spid="329"/>
                                        </p:tgtEl>
                                        <p:attrNameLst>
                                          <p:attrName>ppt_w</p:attrName>
                                        </p:attrNameLst>
                                      </p:cBhvr>
                                      <p:tavLst>
                                        <p:tav tm="0">
                                          <p:val>
                                            <p:fltVal val="0"/>
                                          </p:val>
                                        </p:tav>
                                        <p:tav tm="100000">
                                          <p:val>
                                            <p:strVal val="#ppt_w"/>
                                          </p:val>
                                        </p:tav>
                                      </p:tavLst>
                                    </p:anim>
                                    <p:anim calcmode="lin" valueType="num">
                                      <p:cBhvr>
                                        <p:cTn id="106" dur="500" fill="hold"/>
                                        <p:tgtEl>
                                          <p:spTgt spid="329"/>
                                        </p:tgtEl>
                                        <p:attrNameLst>
                                          <p:attrName>ppt_h</p:attrName>
                                        </p:attrNameLst>
                                      </p:cBhvr>
                                      <p:tavLst>
                                        <p:tav tm="0">
                                          <p:val>
                                            <p:fltVal val="0"/>
                                          </p:val>
                                        </p:tav>
                                        <p:tav tm="100000">
                                          <p:val>
                                            <p:strVal val="#ppt_h"/>
                                          </p:val>
                                        </p:tav>
                                      </p:tavLst>
                                    </p:anim>
                                    <p:animEffect transition="in" filter="fade">
                                      <p:cBhvr>
                                        <p:cTn id="107" dur="500"/>
                                        <p:tgtEl>
                                          <p:spTgt spid="329"/>
                                        </p:tgtEl>
                                      </p:cBhvr>
                                    </p:animEffect>
                                  </p:childTnLst>
                                  <p:subTnLst>
                                    <p:audio>
                                      <p:cMediaNode>
                                        <p:cTn display="0" masterRel="sameClick">
                                          <p:stCondLst>
                                            <p:cond evt="begin" delay="0">
                                              <p:tn val="103"/>
                                            </p:cond>
                                          </p:stCondLst>
                                          <p:endCondLst>
                                            <p:cond evt="onStopAudio" delay="0">
                                              <p:tgtEl>
                                                <p:sldTgt/>
                                              </p:tgtEl>
                                            </p:cond>
                                          </p:endCondLst>
                                        </p:cTn>
                                        <p:tgtEl>
                                          <p:sndTgt r:embed="rId3" name="Bling.wav"/>
                                        </p:tgtEl>
                                      </p:cMediaNode>
                                    </p:audio>
                                  </p:subTnLst>
                                </p:cTn>
                              </p:par>
                              <p:par>
                                <p:cTn id="108" presetID="26" presetClass="emph" presetSubtype="0" fill="hold" grpId="1" nodeType="withEffect">
                                  <p:stCondLst>
                                    <p:cond delay="500"/>
                                  </p:stCondLst>
                                  <p:childTnLst>
                                    <p:animEffect transition="out" filter="fade">
                                      <p:cBhvr>
                                        <p:cTn id="109" dur="500" tmFilter="0, 0; .2, .5; .8, .5; 1, 0"/>
                                        <p:tgtEl>
                                          <p:spTgt spid="329"/>
                                        </p:tgtEl>
                                      </p:cBhvr>
                                    </p:animEffect>
                                    <p:animScale>
                                      <p:cBhvr>
                                        <p:cTn id="110" dur="250" autoRev="1" fill="hold"/>
                                        <p:tgtEl>
                                          <p:spTgt spid="329"/>
                                        </p:tgtEl>
                                      </p:cBhvr>
                                      <p:by x="105000" y="105000"/>
                                    </p:animScale>
                                  </p:childTnLst>
                                </p:cTn>
                              </p:par>
                              <p:par>
                                <p:cTn id="111" presetID="53" presetClass="entr" presetSubtype="16" fill="hold" nodeType="withEffect">
                                  <p:stCondLst>
                                    <p:cond delay="0"/>
                                  </p:stCondLst>
                                  <p:childTnLst>
                                    <p:set>
                                      <p:cBhvr>
                                        <p:cTn id="112" dur="1" fill="hold">
                                          <p:stCondLst>
                                            <p:cond delay="0"/>
                                          </p:stCondLst>
                                        </p:cTn>
                                        <p:tgtEl>
                                          <p:spTgt spid="194"/>
                                        </p:tgtEl>
                                        <p:attrNameLst>
                                          <p:attrName>style.visibility</p:attrName>
                                        </p:attrNameLst>
                                      </p:cBhvr>
                                      <p:to>
                                        <p:strVal val="visible"/>
                                      </p:to>
                                    </p:set>
                                    <p:anim calcmode="lin" valueType="num">
                                      <p:cBhvr>
                                        <p:cTn id="113" dur="500" fill="hold"/>
                                        <p:tgtEl>
                                          <p:spTgt spid="194"/>
                                        </p:tgtEl>
                                        <p:attrNameLst>
                                          <p:attrName>ppt_w</p:attrName>
                                        </p:attrNameLst>
                                      </p:cBhvr>
                                      <p:tavLst>
                                        <p:tav tm="0">
                                          <p:val>
                                            <p:fltVal val="0"/>
                                          </p:val>
                                        </p:tav>
                                        <p:tav tm="100000">
                                          <p:val>
                                            <p:strVal val="#ppt_w"/>
                                          </p:val>
                                        </p:tav>
                                      </p:tavLst>
                                    </p:anim>
                                    <p:anim calcmode="lin" valueType="num">
                                      <p:cBhvr>
                                        <p:cTn id="114" dur="500" fill="hold"/>
                                        <p:tgtEl>
                                          <p:spTgt spid="194"/>
                                        </p:tgtEl>
                                        <p:attrNameLst>
                                          <p:attrName>ppt_h</p:attrName>
                                        </p:attrNameLst>
                                      </p:cBhvr>
                                      <p:tavLst>
                                        <p:tav tm="0">
                                          <p:val>
                                            <p:fltVal val="0"/>
                                          </p:val>
                                        </p:tav>
                                        <p:tav tm="100000">
                                          <p:val>
                                            <p:strVal val="#ppt_h"/>
                                          </p:val>
                                        </p:tav>
                                      </p:tavLst>
                                    </p:anim>
                                    <p:animEffect transition="in" filter="fade">
                                      <p:cBhvr>
                                        <p:cTn id="115" dur="500"/>
                                        <p:tgtEl>
                                          <p:spTgt spid="194"/>
                                        </p:tgtEl>
                                      </p:cBhvr>
                                    </p:animEffect>
                                  </p:childTnLst>
                                </p:cTn>
                              </p:par>
                              <p:par>
                                <p:cTn id="116" presetID="26" presetClass="emph" presetSubtype="0" fill="hold" nodeType="withEffect">
                                  <p:stCondLst>
                                    <p:cond delay="500"/>
                                  </p:stCondLst>
                                  <p:childTnLst>
                                    <p:animEffect transition="out" filter="fade">
                                      <p:cBhvr>
                                        <p:cTn id="117" dur="500" tmFilter="0, 0; .2, .5; .8, .5; 1, 0"/>
                                        <p:tgtEl>
                                          <p:spTgt spid="194"/>
                                        </p:tgtEl>
                                      </p:cBhvr>
                                    </p:animEffect>
                                    <p:animScale>
                                      <p:cBhvr>
                                        <p:cTn id="118" dur="250" autoRev="1" fill="hold"/>
                                        <p:tgtEl>
                                          <p:spTgt spid="194"/>
                                        </p:tgtEl>
                                      </p:cBhvr>
                                      <p:by x="105000" y="105000"/>
                                    </p:animScale>
                                  </p:childTnLst>
                                </p:cTn>
                              </p:par>
                              <p:par>
                                <p:cTn id="119" presetID="53" presetClass="entr" presetSubtype="16" fill="hold" grpId="0" nodeType="withEffect">
                                  <p:stCondLst>
                                    <p:cond delay="0"/>
                                  </p:stCondLst>
                                  <p:childTnLst>
                                    <p:set>
                                      <p:cBhvr>
                                        <p:cTn id="120" dur="1" fill="hold">
                                          <p:stCondLst>
                                            <p:cond delay="0"/>
                                          </p:stCondLst>
                                        </p:cTn>
                                        <p:tgtEl>
                                          <p:spTgt spid="194"/>
                                        </p:tgtEl>
                                        <p:attrNameLst>
                                          <p:attrName>style.visibility</p:attrName>
                                        </p:attrNameLst>
                                      </p:cBhvr>
                                      <p:to>
                                        <p:strVal val="visible"/>
                                      </p:to>
                                    </p:set>
                                    <p:anim calcmode="lin" valueType="num">
                                      <p:cBhvr>
                                        <p:cTn id="121" dur="500" fill="hold"/>
                                        <p:tgtEl>
                                          <p:spTgt spid="194"/>
                                        </p:tgtEl>
                                        <p:attrNameLst>
                                          <p:attrName>ppt_w</p:attrName>
                                        </p:attrNameLst>
                                      </p:cBhvr>
                                      <p:tavLst>
                                        <p:tav tm="0">
                                          <p:val>
                                            <p:fltVal val="0"/>
                                          </p:val>
                                        </p:tav>
                                        <p:tav tm="100000">
                                          <p:val>
                                            <p:strVal val="#ppt_w"/>
                                          </p:val>
                                        </p:tav>
                                      </p:tavLst>
                                    </p:anim>
                                    <p:anim calcmode="lin" valueType="num">
                                      <p:cBhvr>
                                        <p:cTn id="122" dur="500" fill="hold"/>
                                        <p:tgtEl>
                                          <p:spTgt spid="194"/>
                                        </p:tgtEl>
                                        <p:attrNameLst>
                                          <p:attrName>ppt_h</p:attrName>
                                        </p:attrNameLst>
                                      </p:cBhvr>
                                      <p:tavLst>
                                        <p:tav tm="0">
                                          <p:val>
                                            <p:fltVal val="0"/>
                                          </p:val>
                                        </p:tav>
                                        <p:tav tm="100000">
                                          <p:val>
                                            <p:strVal val="#ppt_h"/>
                                          </p:val>
                                        </p:tav>
                                      </p:tavLst>
                                    </p:anim>
                                    <p:animEffect transition="in" filter="fade">
                                      <p:cBhvr>
                                        <p:cTn id="123" dur="500"/>
                                        <p:tgtEl>
                                          <p:spTgt spid="194"/>
                                        </p:tgtEl>
                                      </p:cBhvr>
                                    </p:animEffect>
                                  </p:childTnLst>
                                  <p:subTnLst>
                                    <p:audio>
                                      <p:cMediaNode>
                                        <p:cTn display="0" masterRel="sameClick">
                                          <p:stCondLst>
                                            <p:cond evt="begin" delay="0">
                                              <p:tn val="119"/>
                                            </p:cond>
                                          </p:stCondLst>
                                          <p:endCondLst>
                                            <p:cond evt="onStopAudio" delay="0">
                                              <p:tgtEl>
                                                <p:sldTgt/>
                                              </p:tgtEl>
                                            </p:cond>
                                          </p:endCondLst>
                                        </p:cTn>
                                        <p:tgtEl>
                                          <p:sndTgt r:embed="rId3" name="Bling.wav"/>
                                        </p:tgtEl>
                                      </p:cMediaNode>
                                    </p:audio>
                                  </p:subTnLst>
                                </p:cTn>
                              </p:par>
                              <p:par>
                                <p:cTn id="124" presetID="26" presetClass="emph" presetSubtype="0" fill="hold" grpId="1" nodeType="withEffect">
                                  <p:stCondLst>
                                    <p:cond delay="500"/>
                                  </p:stCondLst>
                                  <p:childTnLst>
                                    <p:animEffect transition="out" filter="fade">
                                      <p:cBhvr>
                                        <p:cTn id="125" dur="500" tmFilter="0, 0; .2, .5; .8, .5; 1, 0"/>
                                        <p:tgtEl>
                                          <p:spTgt spid="194"/>
                                        </p:tgtEl>
                                      </p:cBhvr>
                                    </p:animEffect>
                                    <p:animScale>
                                      <p:cBhvr>
                                        <p:cTn id="126" dur="250" autoRev="1" fill="hold"/>
                                        <p:tgtEl>
                                          <p:spTgt spid="194"/>
                                        </p:tgtEl>
                                      </p:cBhvr>
                                      <p:by x="105000" y="105000"/>
                                    </p:animScale>
                                  </p:childTnLst>
                                </p:cTn>
                              </p:par>
                              <p:par>
                                <p:cTn id="127" presetID="53" presetClass="entr" presetSubtype="16" fill="hold" nodeType="withEffect">
                                  <p:stCondLst>
                                    <p:cond delay="0"/>
                                  </p:stCondLst>
                                  <p:childTnLst>
                                    <p:set>
                                      <p:cBhvr>
                                        <p:cTn id="128" dur="1" fill="hold">
                                          <p:stCondLst>
                                            <p:cond delay="0"/>
                                          </p:stCondLst>
                                        </p:cTn>
                                        <p:tgtEl>
                                          <p:spTgt spid="328"/>
                                        </p:tgtEl>
                                        <p:attrNameLst>
                                          <p:attrName>style.visibility</p:attrName>
                                        </p:attrNameLst>
                                      </p:cBhvr>
                                      <p:to>
                                        <p:strVal val="visible"/>
                                      </p:to>
                                    </p:set>
                                    <p:anim calcmode="lin" valueType="num">
                                      <p:cBhvr>
                                        <p:cTn id="129" dur="500" fill="hold"/>
                                        <p:tgtEl>
                                          <p:spTgt spid="328"/>
                                        </p:tgtEl>
                                        <p:attrNameLst>
                                          <p:attrName>ppt_w</p:attrName>
                                        </p:attrNameLst>
                                      </p:cBhvr>
                                      <p:tavLst>
                                        <p:tav tm="0">
                                          <p:val>
                                            <p:fltVal val="0"/>
                                          </p:val>
                                        </p:tav>
                                        <p:tav tm="100000">
                                          <p:val>
                                            <p:strVal val="#ppt_w"/>
                                          </p:val>
                                        </p:tav>
                                      </p:tavLst>
                                    </p:anim>
                                    <p:anim calcmode="lin" valueType="num">
                                      <p:cBhvr>
                                        <p:cTn id="130" dur="500" fill="hold"/>
                                        <p:tgtEl>
                                          <p:spTgt spid="328"/>
                                        </p:tgtEl>
                                        <p:attrNameLst>
                                          <p:attrName>ppt_h</p:attrName>
                                        </p:attrNameLst>
                                      </p:cBhvr>
                                      <p:tavLst>
                                        <p:tav tm="0">
                                          <p:val>
                                            <p:fltVal val="0"/>
                                          </p:val>
                                        </p:tav>
                                        <p:tav tm="100000">
                                          <p:val>
                                            <p:strVal val="#ppt_h"/>
                                          </p:val>
                                        </p:tav>
                                      </p:tavLst>
                                    </p:anim>
                                    <p:animEffect transition="in" filter="fade">
                                      <p:cBhvr>
                                        <p:cTn id="131" dur="500"/>
                                        <p:tgtEl>
                                          <p:spTgt spid="328"/>
                                        </p:tgtEl>
                                      </p:cBhvr>
                                    </p:animEffect>
                                  </p:childTnLst>
                                </p:cTn>
                              </p:par>
                              <p:par>
                                <p:cTn id="132" presetID="26" presetClass="emph" presetSubtype="0" fill="hold" nodeType="withEffect">
                                  <p:stCondLst>
                                    <p:cond delay="500"/>
                                  </p:stCondLst>
                                  <p:childTnLst>
                                    <p:animEffect transition="out" filter="fade">
                                      <p:cBhvr>
                                        <p:cTn id="133" dur="500" tmFilter="0, 0; .2, .5; .8, .5; 1, 0"/>
                                        <p:tgtEl>
                                          <p:spTgt spid="328"/>
                                        </p:tgtEl>
                                      </p:cBhvr>
                                    </p:animEffect>
                                    <p:animScale>
                                      <p:cBhvr>
                                        <p:cTn id="134" dur="250" autoRev="1" fill="hold"/>
                                        <p:tgtEl>
                                          <p:spTgt spid="328"/>
                                        </p:tgtEl>
                                      </p:cBhvr>
                                      <p:by x="105000" y="105000"/>
                                    </p:animScale>
                                  </p:childTnLst>
                                </p:cTn>
                              </p:par>
                              <p:par>
                                <p:cTn id="135" presetID="53" presetClass="entr" presetSubtype="16" fill="hold" grpId="0" nodeType="withEffect">
                                  <p:stCondLst>
                                    <p:cond delay="0"/>
                                  </p:stCondLst>
                                  <p:childTnLst>
                                    <p:set>
                                      <p:cBhvr>
                                        <p:cTn id="136" dur="1" fill="hold">
                                          <p:stCondLst>
                                            <p:cond delay="0"/>
                                          </p:stCondLst>
                                        </p:cTn>
                                        <p:tgtEl>
                                          <p:spTgt spid="328"/>
                                        </p:tgtEl>
                                        <p:attrNameLst>
                                          <p:attrName>style.visibility</p:attrName>
                                        </p:attrNameLst>
                                      </p:cBhvr>
                                      <p:to>
                                        <p:strVal val="visible"/>
                                      </p:to>
                                    </p:set>
                                    <p:anim calcmode="lin" valueType="num">
                                      <p:cBhvr>
                                        <p:cTn id="137" dur="500" fill="hold"/>
                                        <p:tgtEl>
                                          <p:spTgt spid="328"/>
                                        </p:tgtEl>
                                        <p:attrNameLst>
                                          <p:attrName>ppt_w</p:attrName>
                                        </p:attrNameLst>
                                      </p:cBhvr>
                                      <p:tavLst>
                                        <p:tav tm="0">
                                          <p:val>
                                            <p:fltVal val="0"/>
                                          </p:val>
                                        </p:tav>
                                        <p:tav tm="100000">
                                          <p:val>
                                            <p:strVal val="#ppt_w"/>
                                          </p:val>
                                        </p:tav>
                                      </p:tavLst>
                                    </p:anim>
                                    <p:anim calcmode="lin" valueType="num">
                                      <p:cBhvr>
                                        <p:cTn id="138" dur="500" fill="hold"/>
                                        <p:tgtEl>
                                          <p:spTgt spid="328"/>
                                        </p:tgtEl>
                                        <p:attrNameLst>
                                          <p:attrName>ppt_h</p:attrName>
                                        </p:attrNameLst>
                                      </p:cBhvr>
                                      <p:tavLst>
                                        <p:tav tm="0">
                                          <p:val>
                                            <p:fltVal val="0"/>
                                          </p:val>
                                        </p:tav>
                                        <p:tav tm="100000">
                                          <p:val>
                                            <p:strVal val="#ppt_h"/>
                                          </p:val>
                                        </p:tav>
                                      </p:tavLst>
                                    </p:anim>
                                    <p:animEffect transition="in" filter="fade">
                                      <p:cBhvr>
                                        <p:cTn id="139" dur="500"/>
                                        <p:tgtEl>
                                          <p:spTgt spid="328"/>
                                        </p:tgtEl>
                                      </p:cBhvr>
                                    </p:animEffect>
                                  </p:childTnLst>
                                  <p:subTnLst>
                                    <p:audio>
                                      <p:cMediaNode>
                                        <p:cTn display="0" masterRel="sameClick">
                                          <p:stCondLst>
                                            <p:cond evt="begin" delay="0">
                                              <p:tn val="135"/>
                                            </p:cond>
                                          </p:stCondLst>
                                          <p:endCondLst>
                                            <p:cond evt="onStopAudio" delay="0">
                                              <p:tgtEl>
                                                <p:sldTgt/>
                                              </p:tgtEl>
                                            </p:cond>
                                          </p:endCondLst>
                                        </p:cTn>
                                        <p:tgtEl>
                                          <p:sndTgt r:embed="rId3" name="Bling.wav"/>
                                        </p:tgtEl>
                                      </p:cMediaNode>
                                    </p:audio>
                                  </p:subTnLst>
                                </p:cTn>
                              </p:par>
                              <p:par>
                                <p:cTn id="140" presetID="26" presetClass="emph" presetSubtype="0" fill="hold" grpId="1" nodeType="withEffect">
                                  <p:stCondLst>
                                    <p:cond delay="500"/>
                                  </p:stCondLst>
                                  <p:childTnLst>
                                    <p:animEffect transition="out" filter="fade">
                                      <p:cBhvr>
                                        <p:cTn id="141" dur="500" tmFilter="0, 0; .2, .5; .8, .5; 1, 0"/>
                                        <p:tgtEl>
                                          <p:spTgt spid="328"/>
                                        </p:tgtEl>
                                      </p:cBhvr>
                                    </p:animEffect>
                                    <p:animScale>
                                      <p:cBhvr>
                                        <p:cTn id="142" dur="250" autoRev="1" fill="hold"/>
                                        <p:tgtEl>
                                          <p:spTgt spid="328"/>
                                        </p:tgtEl>
                                      </p:cBhvr>
                                      <p:by x="105000" y="105000"/>
                                    </p:animScale>
                                  </p:childTnLst>
                                </p:cTn>
                              </p:par>
                              <p:par>
                                <p:cTn id="143" presetID="53" presetClass="entr" presetSubtype="16" fill="hold" nodeType="withEffect">
                                  <p:stCondLst>
                                    <p:cond delay="0"/>
                                  </p:stCondLst>
                                  <p:childTnLst>
                                    <p:set>
                                      <p:cBhvr>
                                        <p:cTn id="144" dur="1" fill="hold">
                                          <p:stCondLst>
                                            <p:cond delay="0"/>
                                          </p:stCondLst>
                                        </p:cTn>
                                        <p:tgtEl>
                                          <p:spTgt spid="344"/>
                                        </p:tgtEl>
                                        <p:attrNameLst>
                                          <p:attrName>style.visibility</p:attrName>
                                        </p:attrNameLst>
                                      </p:cBhvr>
                                      <p:to>
                                        <p:strVal val="visible"/>
                                      </p:to>
                                    </p:set>
                                    <p:anim calcmode="lin" valueType="num">
                                      <p:cBhvr>
                                        <p:cTn id="145" dur="500" fill="hold"/>
                                        <p:tgtEl>
                                          <p:spTgt spid="344"/>
                                        </p:tgtEl>
                                        <p:attrNameLst>
                                          <p:attrName>ppt_w</p:attrName>
                                        </p:attrNameLst>
                                      </p:cBhvr>
                                      <p:tavLst>
                                        <p:tav tm="0">
                                          <p:val>
                                            <p:fltVal val="0"/>
                                          </p:val>
                                        </p:tav>
                                        <p:tav tm="100000">
                                          <p:val>
                                            <p:strVal val="#ppt_w"/>
                                          </p:val>
                                        </p:tav>
                                      </p:tavLst>
                                    </p:anim>
                                    <p:anim calcmode="lin" valueType="num">
                                      <p:cBhvr>
                                        <p:cTn id="146" dur="500" fill="hold"/>
                                        <p:tgtEl>
                                          <p:spTgt spid="344"/>
                                        </p:tgtEl>
                                        <p:attrNameLst>
                                          <p:attrName>ppt_h</p:attrName>
                                        </p:attrNameLst>
                                      </p:cBhvr>
                                      <p:tavLst>
                                        <p:tav tm="0">
                                          <p:val>
                                            <p:fltVal val="0"/>
                                          </p:val>
                                        </p:tav>
                                        <p:tav tm="100000">
                                          <p:val>
                                            <p:strVal val="#ppt_h"/>
                                          </p:val>
                                        </p:tav>
                                      </p:tavLst>
                                    </p:anim>
                                    <p:animEffect transition="in" filter="fade">
                                      <p:cBhvr>
                                        <p:cTn id="147" dur="500"/>
                                        <p:tgtEl>
                                          <p:spTgt spid="344"/>
                                        </p:tgtEl>
                                      </p:cBhvr>
                                    </p:animEffect>
                                  </p:childTnLst>
                                </p:cTn>
                              </p:par>
                              <p:par>
                                <p:cTn id="148" presetID="26" presetClass="emph" presetSubtype="0" fill="hold" nodeType="withEffect">
                                  <p:stCondLst>
                                    <p:cond delay="500"/>
                                  </p:stCondLst>
                                  <p:childTnLst>
                                    <p:animEffect transition="out" filter="fade">
                                      <p:cBhvr>
                                        <p:cTn id="149" dur="500" tmFilter="0, 0; .2, .5; .8, .5; 1, 0"/>
                                        <p:tgtEl>
                                          <p:spTgt spid="344"/>
                                        </p:tgtEl>
                                      </p:cBhvr>
                                    </p:animEffect>
                                    <p:animScale>
                                      <p:cBhvr>
                                        <p:cTn id="150" dur="250" autoRev="1" fill="hold"/>
                                        <p:tgtEl>
                                          <p:spTgt spid="344"/>
                                        </p:tgtEl>
                                      </p:cBhvr>
                                      <p:by x="105000" y="105000"/>
                                    </p:animScale>
                                  </p:childTnLst>
                                </p:cTn>
                              </p:par>
                              <p:par>
                                <p:cTn id="151" presetID="53" presetClass="entr" presetSubtype="16" fill="hold" grpId="0" nodeType="withEffect">
                                  <p:stCondLst>
                                    <p:cond delay="0"/>
                                  </p:stCondLst>
                                  <p:childTnLst>
                                    <p:set>
                                      <p:cBhvr>
                                        <p:cTn id="152" dur="1" fill="hold">
                                          <p:stCondLst>
                                            <p:cond delay="0"/>
                                          </p:stCondLst>
                                        </p:cTn>
                                        <p:tgtEl>
                                          <p:spTgt spid="344"/>
                                        </p:tgtEl>
                                        <p:attrNameLst>
                                          <p:attrName>style.visibility</p:attrName>
                                        </p:attrNameLst>
                                      </p:cBhvr>
                                      <p:to>
                                        <p:strVal val="visible"/>
                                      </p:to>
                                    </p:set>
                                    <p:anim calcmode="lin" valueType="num">
                                      <p:cBhvr>
                                        <p:cTn id="153" dur="500" fill="hold"/>
                                        <p:tgtEl>
                                          <p:spTgt spid="344"/>
                                        </p:tgtEl>
                                        <p:attrNameLst>
                                          <p:attrName>ppt_w</p:attrName>
                                        </p:attrNameLst>
                                      </p:cBhvr>
                                      <p:tavLst>
                                        <p:tav tm="0">
                                          <p:val>
                                            <p:fltVal val="0"/>
                                          </p:val>
                                        </p:tav>
                                        <p:tav tm="100000">
                                          <p:val>
                                            <p:strVal val="#ppt_w"/>
                                          </p:val>
                                        </p:tav>
                                      </p:tavLst>
                                    </p:anim>
                                    <p:anim calcmode="lin" valueType="num">
                                      <p:cBhvr>
                                        <p:cTn id="154" dur="500" fill="hold"/>
                                        <p:tgtEl>
                                          <p:spTgt spid="344"/>
                                        </p:tgtEl>
                                        <p:attrNameLst>
                                          <p:attrName>ppt_h</p:attrName>
                                        </p:attrNameLst>
                                      </p:cBhvr>
                                      <p:tavLst>
                                        <p:tav tm="0">
                                          <p:val>
                                            <p:fltVal val="0"/>
                                          </p:val>
                                        </p:tav>
                                        <p:tav tm="100000">
                                          <p:val>
                                            <p:strVal val="#ppt_h"/>
                                          </p:val>
                                        </p:tav>
                                      </p:tavLst>
                                    </p:anim>
                                    <p:animEffect transition="in" filter="fade">
                                      <p:cBhvr>
                                        <p:cTn id="155" dur="500"/>
                                        <p:tgtEl>
                                          <p:spTgt spid="344"/>
                                        </p:tgtEl>
                                      </p:cBhvr>
                                    </p:animEffect>
                                  </p:childTnLst>
                                  <p:subTnLst>
                                    <p:audio>
                                      <p:cMediaNode>
                                        <p:cTn display="0" masterRel="sameClick">
                                          <p:stCondLst>
                                            <p:cond evt="begin" delay="0">
                                              <p:tn val="151"/>
                                            </p:cond>
                                          </p:stCondLst>
                                          <p:endCondLst>
                                            <p:cond evt="onStopAudio" delay="0">
                                              <p:tgtEl>
                                                <p:sldTgt/>
                                              </p:tgtEl>
                                            </p:cond>
                                          </p:endCondLst>
                                        </p:cTn>
                                        <p:tgtEl>
                                          <p:sndTgt r:embed="rId3" name="Bling.wav"/>
                                        </p:tgtEl>
                                      </p:cMediaNode>
                                    </p:audio>
                                  </p:subTnLst>
                                </p:cTn>
                              </p:par>
                              <p:par>
                                <p:cTn id="156" presetID="26" presetClass="emph" presetSubtype="0" fill="hold" grpId="1" nodeType="withEffect">
                                  <p:stCondLst>
                                    <p:cond delay="500"/>
                                  </p:stCondLst>
                                  <p:childTnLst>
                                    <p:animEffect transition="out" filter="fade">
                                      <p:cBhvr>
                                        <p:cTn id="157" dur="500" tmFilter="0, 0; .2, .5; .8, .5; 1, 0"/>
                                        <p:tgtEl>
                                          <p:spTgt spid="344"/>
                                        </p:tgtEl>
                                      </p:cBhvr>
                                    </p:animEffect>
                                    <p:animScale>
                                      <p:cBhvr>
                                        <p:cTn id="158" dur="250" autoRev="1" fill="hold"/>
                                        <p:tgtEl>
                                          <p:spTgt spid="344"/>
                                        </p:tgtEl>
                                      </p:cBhvr>
                                      <p:by x="105000" y="105000"/>
                                    </p:animScale>
                                  </p:childTnLst>
                                </p:cTn>
                              </p:par>
                              <p:par>
                                <p:cTn id="159" presetID="53" presetClass="entr" presetSubtype="16" fill="hold" grpId="0" nodeType="withEffect">
                                  <p:stCondLst>
                                    <p:cond delay="0"/>
                                  </p:stCondLst>
                                  <p:childTnLst>
                                    <p:set>
                                      <p:cBhvr>
                                        <p:cTn id="160" dur="1" fill="hold">
                                          <p:stCondLst>
                                            <p:cond delay="0"/>
                                          </p:stCondLst>
                                        </p:cTn>
                                        <p:tgtEl>
                                          <p:spTgt spid="365"/>
                                        </p:tgtEl>
                                        <p:attrNameLst>
                                          <p:attrName>style.visibility</p:attrName>
                                        </p:attrNameLst>
                                      </p:cBhvr>
                                      <p:to>
                                        <p:strVal val="visible"/>
                                      </p:to>
                                    </p:set>
                                    <p:anim calcmode="lin" valueType="num">
                                      <p:cBhvr>
                                        <p:cTn id="161" dur="500" fill="hold"/>
                                        <p:tgtEl>
                                          <p:spTgt spid="365"/>
                                        </p:tgtEl>
                                        <p:attrNameLst>
                                          <p:attrName>ppt_w</p:attrName>
                                        </p:attrNameLst>
                                      </p:cBhvr>
                                      <p:tavLst>
                                        <p:tav tm="0">
                                          <p:val>
                                            <p:fltVal val="0"/>
                                          </p:val>
                                        </p:tav>
                                        <p:tav tm="100000">
                                          <p:val>
                                            <p:strVal val="#ppt_w"/>
                                          </p:val>
                                        </p:tav>
                                      </p:tavLst>
                                    </p:anim>
                                    <p:anim calcmode="lin" valueType="num">
                                      <p:cBhvr>
                                        <p:cTn id="162" dur="500" fill="hold"/>
                                        <p:tgtEl>
                                          <p:spTgt spid="365"/>
                                        </p:tgtEl>
                                        <p:attrNameLst>
                                          <p:attrName>ppt_h</p:attrName>
                                        </p:attrNameLst>
                                      </p:cBhvr>
                                      <p:tavLst>
                                        <p:tav tm="0">
                                          <p:val>
                                            <p:fltVal val="0"/>
                                          </p:val>
                                        </p:tav>
                                        <p:tav tm="100000">
                                          <p:val>
                                            <p:strVal val="#ppt_h"/>
                                          </p:val>
                                        </p:tav>
                                      </p:tavLst>
                                    </p:anim>
                                    <p:animEffect transition="in" filter="fade">
                                      <p:cBhvr>
                                        <p:cTn id="163" dur="500"/>
                                        <p:tgtEl>
                                          <p:spTgt spid="365"/>
                                        </p:tgtEl>
                                      </p:cBhvr>
                                    </p:animEffect>
                                  </p:childTnLst>
                                  <p:subTnLst>
                                    <p:audio>
                                      <p:cMediaNode>
                                        <p:cTn display="0" masterRel="sameClick">
                                          <p:stCondLst>
                                            <p:cond evt="begin" delay="0">
                                              <p:tn val="159"/>
                                            </p:cond>
                                          </p:stCondLst>
                                          <p:endCondLst>
                                            <p:cond evt="onStopAudio" delay="0">
                                              <p:tgtEl>
                                                <p:sldTgt/>
                                              </p:tgtEl>
                                            </p:cond>
                                          </p:endCondLst>
                                        </p:cTn>
                                        <p:tgtEl>
                                          <p:sndTgt r:embed="rId3" name="Bling.wav"/>
                                        </p:tgtEl>
                                      </p:cMediaNode>
                                    </p:audio>
                                  </p:subTnLst>
                                </p:cTn>
                              </p:par>
                              <p:par>
                                <p:cTn id="164" presetID="26" presetClass="emph" presetSubtype="0" fill="hold" grpId="1" nodeType="withEffect">
                                  <p:stCondLst>
                                    <p:cond delay="500"/>
                                  </p:stCondLst>
                                  <p:childTnLst>
                                    <p:animEffect transition="out" filter="fade">
                                      <p:cBhvr>
                                        <p:cTn id="165" dur="500" tmFilter="0, 0; .2, .5; .8, .5; 1, 0"/>
                                        <p:tgtEl>
                                          <p:spTgt spid="365"/>
                                        </p:tgtEl>
                                      </p:cBhvr>
                                    </p:animEffect>
                                    <p:animScale>
                                      <p:cBhvr>
                                        <p:cTn id="166" dur="250" autoRev="1" fill="hold"/>
                                        <p:tgtEl>
                                          <p:spTgt spid="365"/>
                                        </p:tgtEl>
                                      </p:cBhvr>
                                      <p:by x="105000" y="105000"/>
                                    </p:animScale>
                                  </p:childTnLst>
                                </p:cTn>
                              </p:par>
                              <p:par>
                                <p:cTn id="167" presetID="53" presetClass="entr" presetSubtype="16" fill="hold" grpId="0" nodeType="withEffect">
                                  <p:stCondLst>
                                    <p:cond delay="0"/>
                                  </p:stCondLst>
                                  <p:childTnLst>
                                    <p:set>
                                      <p:cBhvr>
                                        <p:cTn id="168" dur="1" fill="hold">
                                          <p:stCondLst>
                                            <p:cond delay="0"/>
                                          </p:stCondLst>
                                        </p:cTn>
                                        <p:tgtEl>
                                          <p:spTgt spid="355"/>
                                        </p:tgtEl>
                                        <p:attrNameLst>
                                          <p:attrName>style.visibility</p:attrName>
                                        </p:attrNameLst>
                                      </p:cBhvr>
                                      <p:to>
                                        <p:strVal val="visible"/>
                                      </p:to>
                                    </p:set>
                                    <p:anim calcmode="lin" valueType="num">
                                      <p:cBhvr>
                                        <p:cTn id="169" dur="500" fill="hold"/>
                                        <p:tgtEl>
                                          <p:spTgt spid="355"/>
                                        </p:tgtEl>
                                        <p:attrNameLst>
                                          <p:attrName>ppt_w</p:attrName>
                                        </p:attrNameLst>
                                      </p:cBhvr>
                                      <p:tavLst>
                                        <p:tav tm="0">
                                          <p:val>
                                            <p:fltVal val="0"/>
                                          </p:val>
                                        </p:tav>
                                        <p:tav tm="100000">
                                          <p:val>
                                            <p:strVal val="#ppt_w"/>
                                          </p:val>
                                        </p:tav>
                                      </p:tavLst>
                                    </p:anim>
                                    <p:anim calcmode="lin" valueType="num">
                                      <p:cBhvr>
                                        <p:cTn id="170" dur="500" fill="hold"/>
                                        <p:tgtEl>
                                          <p:spTgt spid="355"/>
                                        </p:tgtEl>
                                        <p:attrNameLst>
                                          <p:attrName>ppt_h</p:attrName>
                                        </p:attrNameLst>
                                      </p:cBhvr>
                                      <p:tavLst>
                                        <p:tav tm="0">
                                          <p:val>
                                            <p:fltVal val="0"/>
                                          </p:val>
                                        </p:tav>
                                        <p:tav tm="100000">
                                          <p:val>
                                            <p:strVal val="#ppt_h"/>
                                          </p:val>
                                        </p:tav>
                                      </p:tavLst>
                                    </p:anim>
                                    <p:animEffect transition="in" filter="fade">
                                      <p:cBhvr>
                                        <p:cTn id="171" dur="500"/>
                                        <p:tgtEl>
                                          <p:spTgt spid="355"/>
                                        </p:tgtEl>
                                      </p:cBhvr>
                                    </p:animEffect>
                                  </p:childTnLst>
                                  <p:subTnLst>
                                    <p:audio>
                                      <p:cMediaNode>
                                        <p:cTn display="0" masterRel="sameClick">
                                          <p:stCondLst>
                                            <p:cond evt="begin" delay="0">
                                              <p:tn val="167"/>
                                            </p:cond>
                                          </p:stCondLst>
                                          <p:endCondLst>
                                            <p:cond evt="onStopAudio" delay="0">
                                              <p:tgtEl>
                                                <p:sldTgt/>
                                              </p:tgtEl>
                                            </p:cond>
                                          </p:endCondLst>
                                        </p:cTn>
                                        <p:tgtEl>
                                          <p:sndTgt r:embed="rId3" name="Bling.wav"/>
                                        </p:tgtEl>
                                      </p:cMediaNode>
                                    </p:audio>
                                  </p:subTnLst>
                                </p:cTn>
                              </p:par>
                              <p:par>
                                <p:cTn id="172" presetID="26" presetClass="emph" presetSubtype="0" fill="hold" grpId="1" nodeType="withEffect">
                                  <p:stCondLst>
                                    <p:cond delay="500"/>
                                  </p:stCondLst>
                                  <p:childTnLst>
                                    <p:animEffect transition="out" filter="fade">
                                      <p:cBhvr>
                                        <p:cTn id="173" dur="500" tmFilter="0, 0; .2, .5; .8, .5; 1, 0"/>
                                        <p:tgtEl>
                                          <p:spTgt spid="355"/>
                                        </p:tgtEl>
                                      </p:cBhvr>
                                    </p:animEffect>
                                    <p:animScale>
                                      <p:cBhvr>
                                        <p:cTn id="174" dur="250" autoRev="1" fill="hold"/>
                                        <p:tgtEl>
                                          <p:spTgt spid="355"/>
                                        </p:tgtEl>
                                      </p:cBhvr>
                                      <p:by x="105000" y="105000"/>
                                    </p:animScale>
                                  </p:childTnLst>
                                </p:cTn>
                              </p:par>
                              <p:par>
                                <p:cTn id="175" presetID="53" presetClass="entr" presetSubtype="16" fill="hold" nodeType="withEffect">
                                  <p:stCondLst>
                                    <p:cond delay="0"/>
                                  </p:stCondLst>
                                  <p:childTnLst>
                                    <p:set>
                                      <p:cBhvr>
                                        <p:cTn id="176" dur="1" fill="hold">
                                          <p:stCondLst>
                                            <p:cond delay="0"/>
                                          </p:stCondLst>
                                        </p:cTn>
                                        <p:tgtEl>
                                          <p:spTgt spid="179"/>
                                        </p:tgtEl>
                                        <p:attrNameLst>
                                          <p:attrName>style.visibility</p:attrName>
                                        </p:attrNameLst>
                                      </p:cBhvr>
                                      <p:to>
                                        <p:strVal val="visible"/>
                                      </p:to>
                                    </p:set>
                                    <p:anim calcmode="lin" valueType="num">
                                      <p:cBhvr>
                                        <p:cTn id="177" dur="500" fill="hold"/>
                                        <p:tgtEl>
                                          <p:spTgt spid="179"/>
                                        </p:tgtEl>
                                        <p:attrNameLst>
                                          <p:attrName>ppt_w</p:attrName>
                                        </p:attrNameLst>
                                      </p:cBhvr>
                                      <p:tavLst>
                                        <p:tav tm="0">
                                          <p:val>
                                            <p:fltVal val="0"/>
                                          </p:val>
                                        </p:tav>
                                        <p:tav tm="100000">
                                          <p:val>
                                            <p:strVal val="#ppt_w"/>
                                          </p:val>
                                        </p:tav>
                                      </p:tavLst>
                                    </p:anim>
                                    <p:anim calcmode="lin" valueType="num">
                                      <p:cBhvr>
                                        <p:cTn id="178" dur="500" fill="hold"/>
                                        <p:tgtEl>
                                          <p:spTgt spid="179"/>
                                        </p:tgtEl>
                                        <p:attrNameLst>
                                          <p:attrName>ppt_h</p:attrName>
                                        </p:attrNameLst>
                                      </p:cBhvr>
                                      <p:tavLst>
                                        <p:tav tm="0">
                                          <p:val>
                                            <p:fltVal val="0"/>
                                          </p:val>
                                        </p:tav>
                                        <p:tav tm="100000">
                                          <p:val>
                                            <p:strVal val="#ppt_h"/>
                                          </p:val>
                                        </p:tav>
                                      </p:tavLst>
                                    </p:anim>
                                    <p:animEffect transition="in" filter="fade">
                                      <p:cBhvr>
                                        <p:cTn id="179" dur="500"/>
                                        <p:tgtEl>
                                          <p:spTgt spid="179"/>
                                        </p:tgtEl>
                                      </p:cBhvr>
                                    </p:animEffect>
                                  </p:childTnLst>
                                </p:cTn>
                              </p:par>
                              <p:par>
                                <p:cTn id="180" presetID="26" presetClass="emph" presetSubtype="0" fill="hold" nodeType="withEffect">
                                  <p:stCondLst>
                                    <p:cond delay="500"/>
                                  </p:stCondLst>
                                  <p:childTnLst>
                                    <p:animEffect transition="out" filter="fade">
                                      <p:cBhvr>
                                        <p:cTn id="181" dur="500" tmFilter="0, 0; .2, .5; .8, .5; 1, 0"/>
                                        <p:tgtEl>
                                          <p:spTgt spid="179"/>
                                        </p:tgtEl>
                                      </p:cBhvr>
                                    </p:animEffect>
                                    <p:animScale>
                                      <p:cBhvr>
                                        <p:cTn id="182" dur="250" autoRev="1" fill="hold"/>
                                        <p:tgtEl>
                                          <p:spTgt spid="179"/>
                                        </p:tgtEl>
                                      </p:cBhvr>
                                      <p:by x="105000" y="105000"/>
                                    </p:animScale>
                                  </p:childTnLst>
                                </p:cTn>
                              </p:par>
                              <p:par>
                                <p:cTn id="183" presetID="53" presetClass="entr" presetSubtype="16" fill="hold" nodeType="withEffect">
                                  <p:stCondLst>
                                    <p:cond delay="0"/>
                                  </p:stCondLst>
                                  <p:childTnLst>
                                    <p:set>
                                      <p:cBhvr>
                                        <p:cTn id="184" dur="1" fill="hold">
                                          <p:stCondLst>
                                            <p:cond delay="0"/>
                                          </p:stCondLst>
                                        </p:cTn>
                                        <p:tgtEl>
                                          <p:spTgt spid="179"/>
                                        </p:tgtEl>
                                        <p:attrNameLst>
                                          <p:attrName>style.visibility</p:attrName>
                                        </p:attrNameLst>
                                      </p:cBhvr>
                                      <p:to>
                                        <p:strVal val="visible"/>
                                      </p:to>
                                    </p:set>
                                    <p:anim calcmode="lin" valueType="num">
                                      <p:cBhvr>
                                        <p:cTn id="185" dur="500" fill="hold"/>
                                        <p:tgtEl>
                                          <p:spTgt spid="179"/>
                                        </p:tgtEl>
                                        <p:attrNameLst>
                                          <p:attrName>ppt_w</p:attrName>
                                        </p:attrNameLst>
                                      </p:cBhvr>
                                      <p:tavLst>
                                        <p:tav tm="0">
                                          <p:val>
                                            <p:fltVal val="0"/>
                                          </p:val>
                                        </p:tav>
                                        <p:tav tm="100000">
                                          <p:val>
                                            <p:strVal val="#ppt_w"/>
                                          </p:val>
                                        </p:tav>
                                      </p:tavLst>
                                    </p:anim>
                                    <p:anim calcmode="lin" valueType="num">
                                      <p:cBhvr>
                                        <p:cTn id="186" dur="500" fill="hold"/>
                                        <p:tgtEl>
                                          <p:spTgt spid="179"/>
                                        </p:tgtEl>
                                        <p:attrNameLst>
                                          <p:attrName>ppt_h</p:attrName>
                                        </p:attrNameLst>
                                      </p:cBhvr>
                                      <p:tavLst>
                                        <p:tav tm="0">
                                          <p:val>
                                            <p:fltVal val="0"/>
                                          </p:val>
                                        </p:tav>
                                        <p:tav tm="100000">
                                          <p:val>
                                            <p:strVal val="#ppt_h"/>
                                          </p:val>
                                        </p:tav>
                                      </p:tavLst>
                                    </p:anim>
                                    <p:animEffect transition="in" filter="fade">
                                      <p:cBhvr>
                                        <p:cTn id="187" dur="500"/>
                                        <p:tgtEl>
                                          <p:spTgt spid="179"/>
                                        </p:tgtEl>
                                      </p:cBhvr>
                                    </p:animEffect>
                                  </p:childTnLst>
                                </p:cTn>
                              </p:par>
                              <p:par>
                                <p:cTn id="188" presetID="26" presetClass="emph" presetSubtype="0" fill="hold" nodeType="withEffect">
                                  <p:stCondLst>
                                    <p:cond delay="500"/>
                                  </p:stCondLst>
                                  <p:childTnLst>
                                    <p:animEffect transition="out" filter="fade">
                                      <p:cBhvr>
                                        <p:cTn id="189" dur="500" tmFilter="0, 0; .2, .5; .8, .5; 1, 0"/>
                                        <p:tgtEl>
                                          <p:spTgt spid="179"/>
                                        </p:tgtEl>
                                      </p:cBhvr>
                                    </p:animEffect>
                                    <p:animScale>
                                      <p:cBhvr>
                                        <p:cTn id="190" dur="250" autoRev="1" fill="hold"/>
                                        <p:tgtEl>
                                          <p:spTgt spid="179"/>
                                        </p:tgtEl>
                                      </p:cBhvr>
                                      <p:by x="105000" y="105000"/>
                                    </p:animScale>
                                  </p:childTnLst>
                                </p:cTn>
                              </p:par>
                              <p:par>
                                <p:cTn id="191" presetID="53" presetClass="entr" presetSubtype="16" fill="hold" nodeType="withEffect">
                                  <p:stCondLst>
                                    <p:cond delay="0"/>
                                  </p:stCondLst>
                                  <p:childTnLst>
                                    <p:set>
                                      <p:cBhvr>
                                        <p:cTn id="192" dur="1" fill="hold">
                                          <p:stCondLst>
                                            <p:cond delay="0"/>
                                          </p:stCondLst>
                                        </p:cTn>
                                        <p:tgtEl>
                                          <p:spTgt spid="179"/>
                                        </p:tgtEl>
                                        <p:attrNameLst>
                                          <p:attrName>style.visibility</p:attrName>
                                        </p:attrNameLst>
                                      </p:cBhvr>
                                      <p:to>
                                        <p:strVal val="visible"/>
                                      </p:to>
                                    </p:set>
                                    <p:anim calcmode="lin" valueType="num">
                                      <p:cBhvr>
                                        <p:cTn id="193" dur="500" fill="hold"/>
                                        <p:tgtEl>
                                          <p:spTgt spid="179"/>
                                        </p:tgtEl>
                                        <p:attrNameLst>
                                          <p:attrName>ppt_w</p:attrName>
                                        </p:attrNameLst>
                                      </p:cBhvr>
                                      <p:tavLst>
                                        <p:tav tm="0">
                                          <p:val>
                                            <p:fltVal val="0"/>
                                          </p:val>
                                        </p:tav>
                                        <p:tav tm="100000">
                                          <p:val>
                                            <p:strVal val="#ppt_w"/>
                                          </p:val>
                                        </p:tav>
                                      </p:tavLst>
                                    </p:anim>
                                    <p:anim calcmode="lin" valueType="num">
                                      <p:cBhvr>
                                        <p:cTn id="194" dur="500" fill="hold"/>
                                        <p:tgtEl>
                                          <p:spTgt spid="179"/>
                                        </p:tgtEl>
                                        <p:attrNameLst>
                                          <p:attrName>ppt_h</p:attrName>
                                        </p:attrNameLst>
                                      </p:cBhvr>
                                      <p:tavLst>
                                        <p:tav tm="0">
                                          <p:val>
                                            <p:fltVal val="0"/>
                                          </p:val>
                                        </p:tav>
                                        <p:tav tm="100000">
                                          <p:val>
                                            <p:strVal val="#ppt_h"/>
                                          </p:val>
                                        </p:tav>
                                      </p:tavLst>
                                    </p:anim>
                                    <p:animEffect transition="in" filter="fade">
                                      <p:cBhvr>
                                        <p:cTn id="195" dur="500"/>
                                        <p:tgtEl>
                                          <p:spTgt spid="179"/>
                                        </p:tgtEl>
                                      </p:cBhvr>
                                    </p:animEffect>
                                  </p:childTnLst>
                                </p:cTn>
                              </p:par>
                              <p:par>
                                <p:cTn id="196" presetID="26" presetClass="emph" presetSubtype="0" fill="hold" nodeType="withEffect">
                                  <p:stCondLst>
                                    <p:cond delay="500"/>
                                  </p:stCondLst>
                                  <p:childTnLst>
                                    <p:animEffect transition="out" filter="fade">
                                      <p:cBhvr>
                                        <p:cTn id="197" dur="500" tmFilter="0, 0; .2, .5; .8, .5; 1, 0"/>
                                        <p:tgtEl>
                                          <p:spTgt spid="179"/>
                                        </p:tgtEl>
                                      </p:cBhvr>
                                    </p:animEffect>
                                    <p:animScale>
                                      <p:cBhvr>
                                        <p:cTn id="198" dur="250" autoRev="1" fill="hold"/>
                                        <p:tgtEl>
                                          <p:spTgt spid="179"/>
                                        </p:tgtEl>
                                      </p:cBhvr>
                                      <p:by x="105000" y="105000"/>
                                    </p:animScale>
                                  </p:childTnLst>
                                </p:cTn>
                              </p:par>
                              <p:par>
                                <p:cTn id="199" presetID="53" presetClass="entr" presetSubtype="16" fill="hold" grpId="0" nodeType="withEffect">
                                  <p:stCondLst>
                                    <p:cond delay="0"/>
                                  </p:stCondLst>
                                  <p:childTnLst>
                                    <p:set>
                                      <p:cBhvr>
                                        <p:cTn id="200" dur="1" fill="hold">
                                          <p:stCondLst>
                                            <p:cond delay="0"/>
                                          </p:stCondLst>
                                        </p:cTn>
                                        <p:tgtEl>
                                          <p:spTgt spid="179"/>
                                        </p:tgtEl>
                                        <p:attrNameLst>
                                          <p:attrName>style.visibility</p:attrName>
                                        </p:attrNameLst>
                                      </p:cBhvr>
                                      <p:to>
                                        <p:strVal val="visible"/>
                                      </p:to>
                                    </p:set>
                                    <p:anim calcmode="lin" valueType="num">
                                      <p:cBhvr>
                                        <p:cTn id="201" dur="500" fill="hold"/>
                                        <p:tgtEl>
                                          <p:spTgt spid="179"/>
                                        </p:tgtEl>
                                        <p:attrNameLst>
                                          <p:attrName>ppt_w</p:attrName>
                                        </p:attrNameLst>
                                      </p:cBhvr>
                                      <p:tavLst>
                                        <p:tav tm="0">
                                          <p:val>
                                            <p:fltVal val="0"/>
                                          </p:val>
                                        </p:tav>
                                        <p:tav tm="100000">
                                          <p:val>
                                            <p:strVal val="#ppt_w"/>
                                          </p:val>
                                        </p:tav>
                                      </p:tavLst>
                                    </p:anim>
                                    <p:anim calcmode="lin" valueType="num">
                                      <p:cBhvr>
                                        <p:cTn id="202" dur="500" fill="hold"/>
                                        <p:tgtEl>
                                          <p:spTgt spid="179"/>
                                        </p:tgtEl>
                                        <p:attrNameLst>
                                          <p:attrName>ppt_h</p:attrName>
                                        </p:attrNameLst>
                                      </p:cBhvr>
                                      <p:tavLst>
                                        <p:tav tm="0">
                                          <p:val>
                                            <p:fltVal val="0"/>
                                          </p:val>
                                        </p:tav>
                                        <p:tav tm="100000">
                                          <p:val>
                                            <p:strVal val="#ppt_h"/>
                                          </p:val>
                                        </p:tav>
                                      </p:tavLst>
                                    </p:anim>
                                    <p:animEffect transition="in" filter="fade">
                                      <p:cBhvr>
                                        <p:cTn id="203" dur="500"/>
                                        <p:tgtEl>
                                          <p:spTgt spid="179"/>
                                        </p:tgtEl>
                                      </p:cBhvr>
                                    </p:animEffect>
                                  </p:childTnLst>
                                  <p:subTnLst>
                                    <p:audio>
                                      <p:cMediaNode>
                                        <p:cTn display="0" masterRel="sameClick">
                                          <p:stCondLst>
                                            <p:cond evt="begin" delay="0">
                                              <p:tn val="199"/>
                                            </p:cond>
                                          </p:stCondLst>
                                          <p:endCondLst>
                                            <p:cond evt="onStopAudio" delay="0">
                                              <p:tgtEl>
                                                <p:sldTgt/>
                                              </p:tgtEl>
                                            </p:cond>
                                          </p:endCondLst>
                                        </p:cTn>
                                        <p:tgtEl>
                                          <p:sndTgt r:embed="rId3" name="Bling.wav"/>
                                        </p:tgtEl>
                                      </p:cMediaNode>
                                    </p:audio>
                                  </p:subTnLst>
                                </p:cTn>
                              </p:par>
                              <p:par>
                                <p:cTn id="204" presetID="26" presetClass="emph" presetSubtype="0" fill="hold" grpId="1" nodeType="withEffect">
                                  <p:stCondLst>
                                    <p:cond delay="500"/>
                                  </p:stCondLst>
                                  <p:childTnLst>
                                    <p:animEffect transition="out" filter="fade">
                                      <p:cBhvr>
                                        <p:cTn id="205" dur="500" tmFilter="0, 0; .2, .5; .8, .5; 1, 0"/>
                                        <p:tgtEl>
                                          <p:spTgt spid="179"/>
                                        </p:tgtEl>
                                      </p:cBhvr>
                                    </p:animEffect>
                                    <p:animScale>
                                      <p:cBhvr>
                                        <p:cTn id="206" dur="250" autoRev="1" fill="hold"/>
                                        <p:tgtEl>
                                          <p:spTgt spid="179"/>
                                        </p:tgtEl>
                                      </p:cBhvr>
                                      <p:by x="105000" y="105000"/>
                                    </p:animScale>
                                  </p:childTnLst>
                                </p:cTn>
                              </p:par>
                              <p:par>
                                <p:cTn id="207" presetID="53" presetClass="entr" presetSubtype="16" fill="hold" nodeType="withEffect">
                                  <p:stCondLst>
                                    <p:cond delay="0"/>
                                  </p:stCondLst>
                                  <p:childTnLst>
                                    <p:set>
                                      <p:cBhvr>
                                        <p:cTn id="208" dur="1" fill="hold">
                                          <p:stCondLst>
                                            <p:cond delay="0"/>
                                          </p:stCondLst>
                                        </p:cTn>
                                        <p:tgtEl>
                                          <p:spTgt spid="8"/>
                                        </p:tgtEl>
                                        <p:attrNameLst>
                                          <p:attrName>style.visibility</p:attrName>
                                        </p:attrNameLst>
                                      </p:cBhvr>
                                      <p:to>
                                        <p:strVal val="visible"/>
                                      </p:to>
                                    </p:set>
                                    <p:anim calcmode="lin" valueType="num">
                                      <p:cBhvr>
                                        <p:cTn id="209" dur="500" fill="hold"/>
                                        <p:tgtEl>
                                          <p:spTgt spid="8"/>
                                        </p:tgtEl>
                                        <p:attrNameLst>
                                          <p:attrName>ppt_w</p:attrName>
                                        </p:attrNameLst>
                                      </p:cBhvr>
                                      <p:tavLst>
                                        <p:tav tm="0">
                                          <p:val>
                                            <p:fltVal val="0"/>
                                          </p:val>
                                        </p:tav>
                                        <p:tav tm="100000">
                                          <p:val>
                                            <p:strVal val="#ppt_w"/>
                                          </p:val>
                                        </p:tav>
                                      </p:tavLst>
                                    </p:anim>
                                    <p:anim calcmode="lin" valueType="num">
                                      <p:cBhvr>
                                        <p:cTn id="210" dur="500" fill="hold"/>
                                        <p:tgtEl>
                                          <p:spTgt spid="8"/>
                                        </p:tgtEl>
                                        <p:attrNameLst>
                                          <p:attrName>ppt_h</p:attrName>
                                        </p:attrNameLst>
                                      </p:cBhvr>
                                      <p:tavLst>
                                        <p:tav tm="0">
                                          <p:val>
                                            <p:fltVal val="0"/>
                                          </p:val>
                                        </p:tav>
                                        <p:tav tm="100000">
                                          <p:val>
                                            <p:strVal val="#ppt_h"/>
                                          </p:val>
                                        </p:tav>
                                      </p:tavLst>
                                    </p:anim>
                                    <p:animEffect transition="in" filter="fade">
                                      <p:cBhvr>
                                        <p:cTn id="211" dur="500"/>
                                        <p:tgtEl>
                                          <p:spTgt spid="8"/>
                                        </p:tgtEl>
                                      </p:cBhvr>
                                    </p:animEffect>
                                  </p:childTnLst>
                                </p:cTn>
                              </p:par>
                              <p:par>
                                <p:cTn id="212" presetID="26" presetClass="emph" presetSubtype="0" fill="hold" nodeType="withEffect">
                                  <p:stCondLst>
                                    <p:cond delay="500"/>
                                  </p:stCondLst>
                                  <p:childTnLst>
                                    <p:animEffect transition="out" filter="fade">
                                      <p:cBhvr>
                                        <p:cTn id="213" dur="500" tmFilter="0, 0; .2, .5; .8, .5; 1, 0"/>
                                        <p:tgtEl>
                                          <p:spTgt spid="8"/>
                                        </p:tgtEl>
                                      </p:cBhvr>
                                    </p:animEffect>
                                    <p:animScale>
                                      <p:cBhvr>
                                        <p:cTn id="214" dur="250" autoRev="1" fill="hold"/>
                                        <p:tgtEl>
                                          <p:spTgt spid="8"/>
                                        </p:tgtEl>
                                      </p:cBhvr>
                                      <p:by x="105000" y="105000"/>
                                    </p:animScale>
                                  </p:childTnLst>
                                </p:cTn>
                              </p:par>
                              <p:par>
                                <p:cTn id="215" presetID="53" presetClass="entr" presetSubtype="16" fill="hold" nodeType="withEffect">
                                  <p:stCondLst>
                                    <p:cond delay="0"/>
                                  </p:stCondLst>
                                  <p:childTnLst>
                                    <p:set>
                                      <p:cBhvr>
                                        <p:cTn id="216" dur="1" fill="hold">
                                          <p:stCondLst>
                                            <p:cond delay="0"/>
                                          </p:stCondLst>
                                        </p:cTn>
                                        <p:tgtEl>
                                          <p:spTgt spid="3"/>
                                        </p:tgtEl>
                                        <p:attrNameLst>
                                          <p:attrName>style.visibility</p:attrName>
                                        </p:attrNameLst>
                                      </p:cBhvr>
                                      <p:to>
                                        <p:strVal val="visible"/>
                                      </p:to>
                                    </p:set>
                                    <p:anim calcmode="lin" valueType="num">
                                      <p:cBhvr>
                                        <p:cTn id="217" dur="500" fill="hold"/>
                                        <p:tgtEl>
                                          <p:spTgt spid="3"/>
                                        </p:tgtEl>
                                        <p:attrNameLst>
                                          <p:attrName>ppt_w</p:attrName>
                                        </p:attrNameLst>
                                      </p:cBhvr>
                                      <p:tavLst>
                                        <p:tav tm="0">
                                          <p:val>
                                            <p:fltVal val="0"/>
                                          </p:val>
                                        </p:tav>
                                        <p:tav tm="100000">
                                          <p:val>
                                            <p:strVal val="#ppt_w"/>
                                          </p:val>
                                        </p:tav>
                                      </p:tavLst>
                                    </p:anim>
                                    <p:anim calcmode="lin" valueType="num">
                                      <p:cBhvr>
                                        <p:cTn id="218" dur="500" fill="hold"/>
                                        <p:tgtEl>
                                          <p:spTgt spid="3"/>
                                        </p:tgtEl>
                                        <p:attrNameLst>
                                          <p:attrName>ppt_h</p:attrName>
                                        </p:attrNameLst>
                                      </p:cBhvr>
                                      <p:tavLst>
                                        <p:tav tm="0">
                                          <p:val>
                                            <p:fltVal val="0"/>
                                          </p:val>
                                        </p:tav>
                                        <p:tav tm="100000">
                                          <p:val>
                                            <p:strVal val="#ppt_h"/>
                                          </p:val>
                                        </p:tav>
                                      </p:tavLst>
                                    </p:anim>
                                    <p:animEffect transition="in" filter="fade">
                                      <p:cBhvr>
                                        <p:cTn id="219" dur="500"/>
                                        <p:tgtEl>
                                          <p:spTgt spid="3"/>
                                        </p:tgtEl>
                                      </p:cBhvr>
                                    </p:animEffect>
                                  </p:childTnLst>
                                </p:cTn>
                              </p:par>
                              <p:par>
                                <p:cTn id="220" presetID="26" presetClass="emph" presetSubtype="0" fill="hold" nodeType="withEffect">
                                  <p:stCondLst>
                                    <p:cond delay="500"/>
                                  </p:stCondLst>
                                  <p:childTnLst>
                                    <p:animEffect transition="out" filter="fade">
                                      <p:cBhvr>
                                        <p:cTn id="221" dur="500" tmFilter="0, 0; .2, .5; .8, .5; 1, 0"/>
                                        <p:tgtEl>
                                          <p:spTgt spid="3"/>
                                        </p:tgtEl>
                                      </p:cBhvr>
                                    </p:animEffect>
                                    <p:animScale>
                                      <p:cBhvr>
                                        <p:cTn id="222" dur="250" autoRev="1" fill="hold"/>
                                        <p:tgtEl>
                                          <p:spTgt spid="3"/>
                                        </p:tgtEl>
                                      </p:cBhvr>
                                      <p:by x="105000" y="105000"/>
                                    </p:animScale>
                                  </p:childTnLst>
                                </p:cTn>
                              </p:par>
                              <p:par>
                                <p:cTn id="223" presetID="53" presetClass="entr" presetSubtype="16" fill="hold" grpId="0" nodeType="withEffect">
                                  <p:stCondLst>
                                    <p:cond delay="0"/>
                                  </p:stCondLst>
                                  <p:childTnLst>
                                    <p:set>
                                      <p:cBhvr>
                                        <p:cTn id="224" dur="1" fill="hold">
                                          <p:stCondLst>
                                            <p:cond delay="0"/>
                                          </p:stCondLst>
                                        </p:cTn>
                                        <p:tgtEl>
                                          <p:spTgt spid="8"/>
                                        </p:tgtEl>
                                        <p:attrNameLst>
                                          <p:attrName>style.visibility</p:attrName>
                                        </p:attrNameLst>
                                      </p:cBhvr>
                                      <p:to>
                                        <p:strVal val="visible"/>
                                      </p:to>
                                    </p:set>
                                    <p:anim calcmode="lin" valueType="num">
                                      <p:cBhvr>
                                        <p:cTn id="225" dur="500" fill="hold"/>
                                        <p:tgtEl>
                                          <p:spTgt spid="8"/>
                                        </p:tgtEl>
                                        <p:attrNameLst>
                                          <p:attrName>ppt_w</p:attrName>
                                        </p:attrNameLst>
                                      </p:cBhvr>
                                      <p:tavLst>
                                        <p:tav tm="0">
                                          <p:val>
                                            <p:fltVal val="0"/>
                                          </p:val>
                                        </p:tav>
                                        <p:tav tm="100000">
                                          <p:val>
                                            <p:strVal val="#ppt_w"/>
                                          </p:val>
                                        </p:tav>
                                      </p:tavLst>
                                    </p:anim>
                                    <p:anim calcmode="lin" valueType="num">
                                      <p:cBhvr>
                                        <p:cTn id="226" dur="500" fill="hold"/>
                                        <p:tgtEl>
                                          <p:spTgt spid="8"/>
                                        </p:tgtEl>
                                        <p:attrNameLst>
                                          <p:attrName>ppt_h</p:attrName>
                                        </p:attrNameLst>
                                      </p:cBhvr>
                                      <p:tavLst>
                                        <p:tav tm="0">
                                          <p:val>
                                            <p:fltVal val="0"/>
                                          </p:val>
                                        </p:tav>
                                        <p:tav tm="100000">
                                          <p:val>
                                            <p:strVal val="#ppt_h"/>
                                          </p:val>
                                        </p:tav>
                                      </p:tavLst>
                                    </p:anim>
                                    <p:animEffect transition="in" filter="fade">
                                      <p:cBhvr>
                                        <p:cTn id="227" dur="500"/>
                                        <p:tgtEl>
                                          <p:spTgt spid="8"/>
                                        </p:tgtEl>
                                      </p:cBhvr>
                                    </p:animEffect>
                                  </p:childTnLst>
                                  <p:subTnLst>
                                    <p:audio>
                                      <p:cMediaNode>
                                        <p:cTn display="0" masterRel="sameClick">
                                          <p:stCondLst>
                                            <p:cond evt="begin" delay="0">
                                              <p:tn val="223"/>
                                            </p:cond>
                                          </p:stCondLst>
                                          <p:endCondLst>
                                            <p:cond evt="onStopAudio" delay="0">
                                              <p:tgtEl>
                                                <p:sldTgt/>
                                              </p:tgtEl>
                                            </p:cond>
                                          </p:endCondLst>
                                        </p:cTn>
                                        <p:tgtEl>
                                          <p:sndTgt r:embed="rId3" name="Bling.wav"/>
                                        </p:tgtEl>
                                      </p:cMediaNode>
                                    </p:audio>
                                  </p:subTnLst>
                                </p:cTn>
                              </p:par>
                              <p:par>
                                <p:cTn id="228" presetID="26" presetClass="emph" presetSubtype="0" fill="hold" grpId="1" nodeType="withEffect">
                                  <p:stCondLst>
                                    <p:cond delay="500"/>
                                  </p:stCondLst>
                                  <p:childTnLst>
                                    <p:animEffect transition="out" filter="fade">
                                      <p:cBhvr>
                                        <p:cTn id="229" dur="500" tmFilter="0, 0; .2, .5; .8, .5; 1, 0"/>
                                        <p:tgtEl>
                                          <p:spTgt spid="8"/>
                                        </p:tgtEl>
                                      </p:cBhvr>
                                    </p:animEffect>
                                    <p:animScale>
                                      <p:cBhvr>
                                        <p:cTn id="230" dur="250" autoRev="1" fill="hold"/>
                                        <p:tgtEl>
                                          <p:spTgt spid="8"/>
                                        </p:tgtEl>
                                      </p:cBhvr>
                                      <p:by x="105000" y="105000"/>
                                    </p:animScale>
                                  </p:childTnLst>
                                </p:cTn>
                              </p:par>
                              <p:par>
                                <p:cTn id="231" presetID="53" presetClass="entr" presetSubtype="16" fill="hold" grpId="0" nodeType="withEffect">
                                  <p:stCondLst>
                                    <p:cond delay="0"/>
                                  </p:stCondLst>
                                  <p:childTnLst>
                                    <p:set>
                                      <p:cBhvr>
                                        <p:cTn id="232" dur="1" fill="hold">
                                          <p:stCondLst>
                                            <p:cond delay="0"/>
                                          </p:stCondLst>
                                        </p:cTn>
                                        <p:tgtEl>
                                          <p:spTgt spid="3"/>
                                        </p:tgtEl>
                                        <p:attrNameLst>
                                          <p:attrName>style.visibility</p:attrName>
                                        </p:attrNameLst>
                                      </p:cBhvr>
                                      <p:to>
                                        <p:strVal val="visible"/>
                                      </p:to>
                                    </p:set>
                                    <p:anim calcmode="lin" valueType="num">
                                      <p:cBhvr>
                                        <p:cTn id="233" dur="500" fill="hold"/>
                                        <p:tgtEl>
                                          <p:spTgt spid="3"/>
                                        </p:tgtEl>
                                        <p:attrNameLst>
                                          <p:attrName>ppt_w</p:attrName>
                                        </p:attrNameLst>
                                      </p:cBhvr>
                                      <p:tavLst>
                                        <p:tav tm="0">
                                          <p:val>
                                            <p:fltVal val="0"/>
                                          </p:val>
                                        </p:tav>
                                        <p:tav tm="100000">
                                          <p:val>
                                            <p:strVal val="#ppt_w"/>
                                          </p:val>
                                        </p:tav>
                                      </p:tavLst>
                                    </p:anim>
                                    <p:anim calcmode="lin" valueType="num">
                                      <p:cBhvr>
                                        <p:cTn id="234" dur="500" fill="hold"/>
                                        <p:tgtEl>
                                          <p:spTgt spid="3"/>
                                        </p:tgtEl>
                                        <p:attrNameLst>
                                          <p:attrName>ppt_h</p:attrName>
                                        </p:attrNameLst>
                                      </p:cBhvr>
                                      <p:tavLst>
                                        <p:tav tm="0">
                                          <p:val>
                                            <p:fltVal val="0"/>
                                          </p:val>
                                        </p:tav>
                                        <p:tav tm="100000">
                                          <p:val>
                                            <p:strVal val="#ppt_h"/>
                                          </p:val>
                                        </p:tav>
                                      </p:tavLst>
                                    </p:anim>
                                    <p:animEffect transition="in" filter="fade">
                                      <p:cBhvr>
                                        <p:cTn id="235" dur="500"/>
                                        <p:tgtEl>
                                          <p:spTgt spid="3"/>
                                        </p:tgtEl>
                                      </p:cBhvr>
                                    </p:animEffect>
                                  </p:childTnLst>
                                  <p:subTnLst>
                                    <p:audio>
                                      <p:cMediaNode>
                                        <p:cTn display="0" masterRel="sameClick">
                                          <p:stCondLst>
                                            <p:cond evt="begin" delay="0">
                                              <p:tn val="231"/>
                                            </p:cond>
                                          </p:stCondLst>
                                          <p:endCondLst>
                                            <p:cond evt="onStopAudio" delay="0">
                                              <p:tgtEl>
                                                <p:sldTgt/>
                                              </p:tgtEl>
                                            </p:cond>
                                          </p:endCondLst>
                                        </p:cTn>
                                        <p:tgtEl>
                                          <p:sndTgt r:embed="rId3" name="Bling.wav"/>
                                        </p:tgtEl>
                                      </p:cMediaNode>
                                    </p:audio>
                                  </p:subTnLst>
                                </p:cTn>
                              </p:par>
                              <p:par>
                                <p:cTn id="236" presetID="26" presetClass="emph" presetSubtype="0" fill="hold" grpId="1" nodeType="withEffect">
                                  <p:stCondLst>
                                    <p:cond delay="500"/>
                                  </p:stCondLst>
                                  <p:childTnLst>
                                    <p:animEffect transition="out" filter="fade">
                                      <p:cBhvr>
                                        <p:cTn id="237" dur="500" tmFilter="0, 0; .2, .5; .8, .5; 1, 0"/>
                                        <p:tgtEl>
                                          <p:spTgt spid="3"/>
                                        </p:tgtEl>
                                      </p:cBhvr>
                                    </p:animEffect>
                                    <p:animScale>
                                      <p:cBhvr>
                                        <p:cTn id="238" dur="250" autoRev="1" fill="hold"/>
                                        <p:tgtEl>
                                          <p:spTgt spid="3"/>
                                        </p:tgtEl>
                                      </p:cBhvr>
                                      <p:by x="105000" y="105000"/>
                                    </p:animScale>
                                  </p:childTnLst>
                                </p:cTn>
                              </p:par>
                            </p:childTnLst>
                          </p:cTn>
                        </p:par>
                      </p:childTnLst>
                    </p:cTn>
                  </p:par>
                </p:childTnLst>
              </p:cTn>
              <p:nextCondLst>
                <p:cond evt="onClick" delay="0">
                  <p:tgtEl>
                    <p:spTgt spid="4"/>
                  </p:tgtEl>
                </p:cond>
              </p:nextCondLst>
            </p:seq>
            <p:seq concurrent="1" nextAc="seek">
              <p:cTn id="239" restart="whenNotActive" fill="hold" evtFilter="cancelBubble" nodeType="interactiveSeq">
                <p:stCondLst>
                  <p:cond evt="onClick" delay="0">
                    <p:tgtEl>
                      <p:spTgt spid="248"/>
                    </p:tgtEl>
                  </p:cond>
                </p:stCondLst>
                <p:endSync evt="end" delay="0">
                  <p:rtn val="all"/>
                </p:endSync>
                <p:childTnLst>
                  <p:par>
                    <p:cTn id="240" fill="hold">
                      <p:stCondLst>
                        <p:cond delay="0"/>
                      </p:stCondLst>
                      <p:childTnLst>
                        <p:par>
                          <p:cTn id="241" fill="hold">
                            <p:stCondLst>
                              <p:cond delay="0"/>
                            </p:stCondLst>
                            <p:childTnLst>
                              <p:par>
                                <p:cTn id="242" presetID="53" presetClass="entr" presetSubtype="16" fill="hold" grpId="0" nodeType="withEffect">
                                  <p:stCondLst>
                                    <p:cond delay="0"/>
                                  </p:stCondLst>
                                  <p:childTnLst>
                                    <p:set>
                                      <p:cBhvr>
                                        <p:cTn id="243" dur="1" fill="hold">
                                          <p:stCondLst>
                                            <p:cond delay="0"/>
                                          </p:stCondLst>
                                        </p:cTn>
                                        <p:tgtEl>
                                          <p:spTgt spid="336"/>
                                        </p:tgtEl>
                                        <p:attrNameLst>
                                          <p:attrName>style.visibility</p:attrName>
                                        </p:attrNameLst>
                                      </p:cBhvr>
                                      <p:to>
                                        <p:strVal val="visible"/>
                                      </p:to>
                                    </p:set>
                                    <p:anim calcmode="lin" valueType="num">
                                      <p:cBhvr>
                                        <p:cTn id="244" dur="500" fill="hold"/>
                                        <p:tgtEl>
                                          <p:spTgt spid="336"/>
                                        </p:tgtEl>
                                        <p:attrNameLst>
                                          <p:attrName>ppt_w</p:attrName>
                                        </p:attrNameLst>
                                      </p:cBhvr>
                                      <p:tavLst>
                                        <p:tav tm="0">
                                          <p:val>
                                            <p:fltVal val="0"/>
                                          </p:val>
                                        </p:tav>
                                        <p:tav tm="100000">
                                          <p:val>
                                            <p:strVal val="#ppt_w"/>
                                          </p:val>
                                        </p:tav>
                                      </p:tavLst>
                                    </p:anim>
                                    <p:anim calcmode="lin" valueType="num">
                                      <p:cBhvr>
                                        <p:cTn id="245" dur="500" fill="hold"/>
                                        <p:tgtEl>
                                          <p:spTgt spid="336"/>
                                        </p:tgtEl>
                                        <p:attrNameLst>
                                          <p:attrName>ppt_h</p:attrName>
                                        </p:attrNameLst>
                                      </p:cBhvr>
                                      <p:tavLst>
                                        <p:tav tm="0">
                                          <p:val>
                                            <p:fltVal val="0"/>
                                          </p:val>
                                        </p:tav>
                                        <p:tav tm="100000">
                                          <p:val>
                                            <p:strVal val="#ppt_h"/>
                                          </p:val>
                                        </p:tav>
                                      </p:tavLst>
                                    </p:anim>
                                    <p:animEffect transition="in" filter="fade">
                                      <p:cBhvr>
                                        <p:cTn id="246" dur="500"/>
                                        <p:tgtEl>
                                          <p:spTgt spid="336"/>
                                        </p:tgtEl>
                                      </p:cBhvr>
                                    </p:animEffect>
                                  </p:childTnLst>
                                  <p:subTnLst>
                                    <p:audio>
                                      <p:cMediaNode>
                                        <p:cTn display="0" masterRel="sameClick">
                                          <p:stCondLst>
                                            <p:cond evt="begin" delay="0">
                                              <p:tn val="242"/>
                                            </p:cond>
                                          </p:stCondLst>
                                          <p:endCondLst>
                                            <p:cond evt="onStopAudio" delay="0">
                                              <p:tgtEl>
                                                <p:sldTgt/>
                                              </p:tgtEl>
                                            </p:cond>
                                          </p:endCondLst>
                                        </p:cTn>
                                        <p:tgtEl>
                                          <p:sndTgt r:embed="rId3" name="Bling.wav"/>
                                        </p:tgtEl>
                                      </p:cMediaNode>
                                    </p:audio>
                                  </p:subTnLst>
                                </p:cTn>
                              </p:par>
                              <p:par>
                                <p:cTn id="247" presetID="26" presetClass="emph" presetSubtype="0" fill="hold" grpId="1" nodeType="withEffect">
                                  <p:stCondLst>
                                    <p:cond delay="500"/>
                                  </p:stCondLst>
                                  <p:childTnLst>
                                    <p:animEffect transition="out" filter="fade">
                                      <p:cBhvr>
                                        <p:cTn id="248" dur="500" tmFilter="0, 0; .2, .5; .8, .5; 1, 0"/>
                                        <p:tgtEl>
                                          <p:spTgt spid="336"/>
                                        </p:tgtEl>
                                      </p:cBhvr>
                                    </p:animEffect>
                                    <p:animScale>
                                      <p:cBhvr>
                                        <p:cTn id="249" dur="250" autoRev="1" fill="hold"/>
                                        <p:tgtEl>
                                          <p:spTgt spid="336"/>
                                        </p:tgtEl>
                                      </p:cBhvr>
                                      <p:by x="105000" y="105000"/>
                                    </p:animScale>
                                  </p:childTnLst>
                                </p:cTn>
                              </p:par>
                              <p:par>
                                <p:cTn id="250" presetID="53" presetClass="entr" presetSubtype="16" fill="hold" nodeType="withEffect">
                                  <p:stCondLst>
                                    <p:cond delay="0"/>
                                  </p:stCondLst>
                                  <p:childTnLst>
                                    <p:set>
                                      <p:cBhvr>
                                        <p:cTn id="251" dur="1" fill="hold">
                                          <p:stCondLst>
                                            <p:cond delay="0"/>
                                          </p:stCondLst>
                                        </p:cTn>
                                        <p:tgtEl>
                                          <p:spTgt spid="324"/>
                                        </p:tgtEl>
                                        <p:attrNameLst>
                                          <p:attrName>style.visibility</p:attrName>
                                        </p:attrNameLst>
                                      </p:cBhvr>
                                      <p:to>
                                        <p:strVal val="visible"/>
                                      </p:to>
                                    </p:set>
                                    <p:anim calcmode="lin" valueType="num">
                                      <p:cBhvr>
                                        <p:cTn id="252" dur="500" fill="hold"/>
                                        <p:tgtEl>
                                          <p:spTgt spid="324"/>
                                        </p:tgtEl>
                                        <p:attrNameLst>
                                          <p:attrName>ppt_w</p:attrName>
                                        </p:attrNameLst>
                                      </p:cBhvr>
                                      <p:tavLst>
                                        <p:tav tm="0">
                                          <p:val>
                                            <p:fltVal val="0"/>
                                          </p:val>
                                        </p:tav>
                                        <p:tav tm="100000">
                                          <p:val>
                                            <p:strVal val="#ppt_w"/>
                                          </p:val>
                                        </p:tav>
                                      </p:tavLst>
                                    </p:anim>
                                    <p:anim calcmode="lin" valueType="num">
                                      <p:cBhvr>
                                        <p:cTn id="253" dur="500" fill="hold"/>
                                        <p:tgtEl>
                                          <p:spTgt spid="324"/>
                                        </p:tgtEl>
                                        <p:attrNameLst>
                                          <p:attrName>ppt_h</p:attrName>
                                        </p:attrNameLst>
                                      </p:cBhvr>
                                      <p:tavLst>
                                        <p:tav tm="0">
                                          <p:val>
                                            <p:fltVal val="0"/>
                                          </p:val>
                                        </p:tav>
                                        <p:tav tm="100000">
                                          <p:val>
                                            <p:strVal val="#ppt_h"/>
                                          </p:val>
                                        </p:tav>
                                      </p:tavLst>
                                    </p:anim>
                                    <p:animEffect transition="in" filter="fade">
                                      <p:cBhvr>
                                        <p:cTn id="254" dur="500"/>
                                        <p:tgtEl>
                                          <p:spTgt spid="324"/>
                                        </p:tgtEl>
                                      </p:cBhvr>
                                    </p:animEffect>
                                  </p:childTnLst>
                                </p:cTn>
                              </p:par>
                              <p:par>
                                <p:cTn id="255" presetID="26" presetClass="emph" presetSubtype="0" fill="hold" nodeType="withEffect">
                                  <p:stCondLst>
                                    <p:cond delay="500"/>
                                  </p:stCondLst>
                                  <p:childTnLst>
                                    <p:animEffect transition="out" filter="fade">
                                      <p:cBhvr>
                                        <p:cTn id="256" dur="500" tmFilter="0, 0; .2, .5; .8, .5; 1, 0"/>
                                        <p:tgtEl>
                                          <p:spTgt spid="324"/>
                                        </p:tgtEl>
                                      </p:cBhvr>
                                    </p:animEffect>
                                    <p:animScale>
                                      <p:cBhvr>
                                        <p:cTn id="257" dur="250" autoRev="1" fill="hold"/>
                                        <p:tgtEl>
                                          <p:spTgt spid="324"/>
                                        </p:tgtEl>
                                      </p:cBhvr>
                                      <p:by x="105000" y="105000"/>
                                    </p:animScale>
                                  </p:childTnLst>
                                </p:cTn>
                              </p:par>
                              <p:par>
                                <p:cTn id="258" presetID="53" presetClass="entr" presetSubtype="16" fill="hold" grpId="0" nodeType="withEffect">
                                  <p:stCondLst>
                                    <p:cond delay="0"/>
                                  </p:stCondLst>
                                  <p:childTnLst>
                                    <p:set>
                                      <p:cBhvr>
                                        <p:cTn id="259" dur="1" fill="hold">
                                          <p:stCondLst>
                                            <p:cond delay="0"/>
                                          </p:stCondLst>
                                        </p:cTn>
                                        <p:tgtEl>
                                          <p:spTgt spid="324"/>
                                        </p:tgtEl>
                                        <p:attrNameLst>
                                          <p:attrName>style.visibility</p:attrName>
                                        </p:attrNameLst>
                                      </p:cBhvr>
                                      <p:to>
                                        <p:strVal val="visible"/>
                                      </p:to>
                                    </p:set>
                                    <p:anim calcmode="lin" valueType="num">
                                      <p:cBhvr>
                                        <p:cTn id="260" dur="500" fill="hold"/>
                                        <p:tgtEl>
                                          <p:spTgt spid="324"/>
                                        </p:tgtEl>
                                        <p:attrNameLst>
                                          <p:attrName>ppt_w</p:attrName>
                                        </p:attrNameLst>
                                      </p:cBhvr>
                                      <p:tavLst>
                                        <p:tav tm="0">
                                          <p:val>
                                            <p:fltVal val="0"/>
                                          </p:val>
                                        </p:tav>
                                        <p:tav tm="100000">
                                          <p:val>
                                            <p:strVal val="#ppt_w"/>
                                          </p:val>
                                        </p:tav>
                                      </p:tavLst>
                                    </p:anim>
                                    <p:anim calcmode="lin" valueType="num">
                                      <p:cBhvr>
                                        <p:cTn id="261" dur="500" fill="hold"/>
                                        <p:tgtEl>
                                          <p:spTgt spid="324"/>
                                        </p:tgtEl>
                                        <p:attrNameLst>
                                          <p:attrName>ppt_h</p:attrName>
                                        </p:attrNameLst>
                                      </p:cBhvr>
                                      <p:tavLst>
                                        <p:tav tm="0">
                                          <p:val>
                                            <p:fltVal val="0"/>
                                          </p:val>
                                        </p:tav>
                                        <p:tav tm="100000">
                                          <p:val>
                                            <p:strVal val="#ppt_h"/>
                                          </p:val>
                                        </p:tav>
                                      </p:tavLst>
                                    </p:anim>
                                    <p:animEffect transition="in" filter="fade">
                                      <p:cBhvr>
                                        <p:cTn id="262" dur="500"/>
                                        <p:tgtEl>
                                          <p:spTgt spid="324"/>
                                        </p:tgtEl>
                                      </p:cBhvr>
                                    </p:animEffect>
                                  </p:childTnLst>
                                  <p:subTnLst>
                                    <p:audio>
                                      <p:cMediaNode>
                                        <p:cTn display="0" masterRel="sameClick">
                                          <p:stCondLst>
                                            <p:cond evt="begin" delay="0">
                                              <p:tn val="258"/>
                                            </p:cond>
                                          </p:stCondLst>
                                          <p:endCondLst>
                                            <p:cond evt="onStopAudio" delay="0">
                                              <p:tgtEl>
                                                <p:sldTgt/>
                                              </p:tgtEl>
                                            </p:cond>
                                          </p:endCondLst>
                                        </p:cTn>
                                        <p:tgtEl>
                                          <p:sndTgt r:embed="rId3" name="Bling.wav"/>
                                        </p:tgtEl>
                                      </p:cMediaNode>
                                    </p:audio>
                                  </p:subTnLst>
                                </p:cTn>
                              </p:par>
                              <p:par>
                                <p:cTn id="263" presetID="26" presetClass="emph" presetSubtype="0" fill="hold" grpId="1" nodeType="withEffect">
                                  <p:stCondLst>
                                    <p:cond delay="500"/>
                                  </p:stCondLst>
                                  <p:childTnLst>
                                    <p:animEffect transition="out" filter="fade">
                                      <p:cBhvr>
                                        <p:cTn id="264" dur="500" tmFilter="0, 0; .2, .5; .8, .5; 1, 0"/>
                                        <p:tgtEl>
                                          <p:spTgt spid="324"/>
                                        </p:tgtEl>
                                      </p:cBhvr>
                                    </p:animEffect>
                                    <p:animScale>
                                      <p:cBhvr>
                                        <p:cTn id="265" dur="250" autoRev="1" fill="hold"/>
                                        <p:tgtEl>
                                          <p:spTgt spid="324"/>
                                        </p:tgtEl>
                                      </p:cBhvr>
                                      <p:by x="105000" y="105000"/>
                                    </p:animScale>
                                  </p:childTnLst>
                                </p:cTn>
                              </p:par>
                              <p:par>
                                <p:cTn id="266" presetID="53" presetClass="entr" presetSubtype="16" fill="hold" nodeType="withEffect">
                                  <p:stCondLst>
                                    <p:cond delay="0"/>
                                  </p:stCondLst>
                                  <p:childTnLst>
                                    <p:set>
                                      <p:cBhvr>
                                        <p:cTn id="267" dur="1" fill="hold">
                                          <p:stCondLst>
                                            <p:cond delay="0"/>
                                          </p:stCondLst>
                                        </p:cTn>
                                        <p:tgtEl>
                                          <p:spTgt spid="193"/>
                                        </p:tgtEl>
                                        <p:attrNameLst>
                                          <p:attrName>style.visibility</p:attrName>
                                        </p:attrNameLst>
                                      </p:cBhvr>
                                      <p:to>
                                        <p:strVal val="visible"/>
                                      </p:to>
                                    </p:set>
                                    <p:anim calcmode="lin" valueType="num">
                                      <p:cBhvr>
                                        <p:cTn id="268" dur="500" fill="hold"/>
                                        <p:tgtEl>
                                          <p:spTgt spid="193"/>
                                        </p:tgtEl>
                                        <p:attrNameLst>
                                          <p:attrName>ppt_w</p:attrName>
                                        </p:attrNameLst>
                                      </p:cBhvr>
                                      <p:tavLst>
                                        <p:tav tm="0">
                                          <p:val>
                                            <p:fltVal val="0"/>
                                          </p:val>
                                        </p:tav>
                                        <p:tav tm="100000">
                                          <p:val>
                                            <p:strVal val="#ppt_w"/>
                                          </p:val>
                                        </p:tav>
                                      </p:tavLst>
                                    </p:anim>
                                    <p:anim calcmode="lin" valueType="num">
                                      <p:cBhvr>
                                        <p:cTn id="269" dur="500" fill="hold"/>
                                        <p:tgtEl>
                                          <p:spTgt spid="193"/>
                                        </p:tgtEl>
                                        <p:attrNameLst>
                                          <p:attrName>ppt_h</p:attrName>
                                        </p:attrNameLst>
                                      </p:cBhvr>
                                      <p:tavLst>
                                        <p:tav tm="0">
                                          <p:val>
                                            <p:fltVal val="0"/>
                                          </p:val>
                                        </p:tav>
                                        <p:tav tm="100000">
                                          <p:val>
                                            <p:strVal val="#ppt_h"/>
                                          </p:val>
                                        </p:tav>
                                      </p:tavLst>
                                    </p:anim>
                                    <p:animEffect transition="in" filter="fade">
                                      <p:cBhvr>
                                        <p:cTn id="270" dur="500"/>
                                        <p:tgtEl>
                                          <p:spTgt spid="193"/>
                                        </p:tgtEl>
                                      </p:cBhvr>
                                    </p:animEffect>
                                  </p:childTnLst>
                                </p:cTn>
                              </p:par>
                              <p:par>
                                <p:cTn id="271" presetID="26" presetClass="emph" presetSubtype="0" fill="hold" nodeType="withEffect">
                                  <p:stCondLst>
                                    <p:cond delay="500"/>
                                  </p:stCondLst>
                                  <p:childTnLst>
                                    <p:animEffect transition="out" filter="fade">
                                      <p:cBhvr>
                                        <p:cTn id="272" dur="500" tmFilter="0, 0; .2, .5; .8, .5; 1, 0"/>
                                        <p:tgtEl>
                                          <p:spTgt spid="193"/>
                                        </p:tgtEl>
                                      </p:cBhvr>
                                    </p:animEffect>
                                    <p:animScale>
                                      <p:cBhvr>
                                        <p:cTn id="273" dur="250" autoRev="1" fill="hold"/>
                                        <p:tgtEl>
                                          <p:spTgt spid="193"/>
                                        </p:tgtEl>
                                      </p:cBhvr>
                                      <p:by x="105000" y="105000"/>
                                    </p:animScale>
                                  </p:childTnLst>
                                </p:cTn>
                              </p:par>
                              <p:par>
                                <p:cTn id="274" presetID="53" presetClass="entr" presetSubtype="16" fill="hold" nodeType="withEffect">
                                  <p:stCondLst>
                                    <p:cond delay="0"/>
                                  </p:stCondLst>
                                  <p:childTnLst>
                                    <p:set>
                                      <p:cBhvr>
                                        <p:cTn id="275" dur="1" fill="hold">
                                          <p:stCondLst>
                                            <p:cond delay="0"/>
                                          </p:stCondLst>
                                        </p:cTn>
                                        <p:tgtEl>
                                          <p:spTgt spid="193"/>
                                        </p:tgtEl>
                                        <p:attrNameLst>
                                          <p:attrName>style.visibility</p:attrName>
                                        </p:attrNameLst>
                                      </p:cBhvr>
                                      <p:to>
                                        <p:strVal val="visible"/>
                                      </p:to>
                                    </p:set>
                                    <p:anim calcmode="lin" valueType="num">
                                      <p:cBhvr>
                                        <p:cTn id="276" dur="500" fill="hold"/>
                                        <p:tgtEl>
                                          <p:spTgt spid="193"/>
                                        </p:tgtEl>
                                        <p:attrNameLst>
                                          <p:attrName>ppt_w</p:attrName>
                                        </p:attrNameLst>
                                      </p:cBhvr>
                                      <p:tavLst>
                                        <p:tav tm="0">
                                          <p:val>
                                            <p:fltVal val="0"/>
                                          </p:val>
                                        </p:tav>
                                        <p:tav tm="100000">
                                          <p:val>
                                            <p:strVal val="#ppt_w"/>
                                          </p:val>
                                        </p:tav>
                                      </p:tavLst>
                                    </p:anim>
                                    <p:anim calcmode="lin" valueType="num">
                                      <p:cBhvr>
                                        <p:cTn id="277" dur="500" fill="hold"/>
                                        <p:tgtEl>
                                          <p:spTgt spid="193"/>
                                        </p:tgtEl>
                                        <p:attrNameLst>
                                          <p:attrName>ppt_h</p:attrName>
                                        </p:attrNameLst>
                                      </p:cBhvr>
                                      <p:tavLst>
                                        <p:tav tm="0">
                                          <p:val>
                                            <p:fltVal val="0"/>
                                          </p:val>
                                        </p:tav>
                                        <p:tav tm="100000">
                                          <p:val>
                                            <p:strVal val="#ppt_h"/>
                                          </p:val>
                                        </p:tav>
                                      </p:tavLst>
                                    </p:anim>
                                    <p:animEffect transition="in" filter="fade">
                                      <p:cBhvr>
                                        <p:cTn id="278" dur="500"/>
                                        <p:tgtEl>
                                          <p:spTgt spid="193"/>
                                        </p:tgtEl>
                                      </p:cBhvr>
                                    </p:animEffect>
                                  </p:childTnLst>
                                </p:cTn>
                              </p:par>
                              <p:par>
                                <p:cTn id="279" presetID="26" presetClass="emph" presetSubtype="0" fill="hold" nodeType="withEffect">
                                  <p:stCondLst>
                                    <p:cond delay="500"/>
                                  </p:stCondLst>
                                  <p:childTnLst>
                                    <p:animEffect transition="out" filter="fade">
                                      <p:cBhvr>
                                        <p:cTn id="280" dur="500" tmFilter="0, 0; .2, .5; .8, .5; 1, 0"/>
                                        <p:tgtEl>
                                          <p:spTgt spid="193"/>
                                        </p:tgtEl>
                                      </p:cBhvr>
                                    </p:animEffect>
                                    <p:animScale>
                                      <p:cBhvr>
                                        <p:cTn id="281" dur="250" autoRev="1" fill="hold"/>
                                        <p:tgtEl>
                                          <p:spTgt spid="193"/>
                                        </p:tgtEl>
                                      </p:cBhvr>
                                      <p:by x="105000" y="105000"/>
                                    </p:animScale>
                                  </p:childTnLst>
                                </p:cTn>
                              </p:par>
                              <p:par>
                                <p:cTn id="282" presetID="53" presetClass="entr" presetSubtype="16" fill="hold" nodeType="withEffect">
                                  <p:stCondLst>
                                    <p:cond delay="0"/>
                                  </p:stCondLst>
                                  <p:childTnLst>
                                    <p:set>
                                      <p:cBhvr>
                                        <p:cTn id="283" dur="1" fill="hold">
                                          <p:stCondLst>
                                            <p:cond delay="0"/>
                                          </p:stCondLst>
                                        </p:cTn>
                                        <p:tgtEl>
                                          <p:spTgt spid="193"/>
                                        </p:tgtEl>
                                        <p:attrNameLst>
                                          <p:attrName>style.visibility</p:attrName>
                                        </p:attrNameLst>
                                      </p:cBhvr>
                                      <p:to>
                                        <p:strVal val="visible"/>
                                      </p:to>
                                    </p:set>
                                    <p:anim calcmode="lin" valueType="num">
                                      <p:cBhvr>
                                        <p:cTn id="284" dur="500" fill="hold"/>
                                        <p:tgtEl>
                                          <p:spTgt spid="193"/>
                                        </p:tgtEl>
                                        <p:attrNameLst>
                                          <p:attrName>ppt_w</p:attrName>
                                        </p:attrNameLst>
                                      </p:cBhvr>
                                      <p:tavLst>
                                        <p:tav tm="0">
                                          <p:val>
                                            <p:fltVal val="0"/>
                                          </p:val>
                                        </p:tav>
                                        <p:tav tm="100000">
                                          <p:val>
                                            <p:strVal val="#ppt_w"/>
                                          </p:val>
                                        </p:tav>
                                      </p:tavLst>
                                    </p:anim>
                                    <p:anim calcmode="lin" valueType="num">
                                      <p:cBhvr>
                                        <p:cTn id="285" dur="500" fill="hold"/>
                                        <p:tgtEl>
                                          <p:spTgt spid="193"/>
                                        </p:tgtEl>
                                        <p:attrNameLst>
                                          <p:attrName>ppt_h</p:attrName>
                                        </p:attrNameLst>
                                      </p:cBhvr>
                                      <p:tavLst>
                                        <p:tav tm="0">
                                          <p:val>
                                            <p:fltVal val="0"/>
                                          </p:val>
                                        </p:tav>
                                        <p:tav tm="100000">
                                          <p:val>
                                            <p:strVal val="#ppt_h"/>
                                          </p:val>
                                        </p:tav>
                                      </p:tavLst>
                                    </p:anim>
                                    <p:animEffect transition="in" filter="fade">
                                      <p:cBhvr>
                                        <p:cTn id="286" dur="500"/>
                                        <p:tgtEl>
                                          <p:spTgt spid="193"/>
                                        </p:tgtEl>
                                      </p:cBhvr>
                                    </p:animEffect>
                                  </p:childTnLst>
                                </p:cTn>
                              </p:par>
                              <p:par>
                                <p:cTn id="287" presetID="26" presetClass="emph" presetSubtype="0" fill="hold" nodeType="withEffect">
                                  <p:stCondLst>
                                    <p:cond delay="500"/>
                                  </p:stCondLst>
                                  <p:childTnLst>
                                    <p:animEffect transition="out" filter="fade">
                                      <p:cBhvr>
                                        <p:cTn id="288" dur="500" tmFilter="0, 0; .2, .5; .8, .5; 1, 0"/>
                                        <p:tgtEl>
                                          <p:spTgt spid="193"/>
                                        </p:tgtEl>
                                      </p:cBhvr>
                                    </p:animEffect>
                                    <p:animScale>
                                      <p:cBhvr>
                                        <p:cTn id="289" dur="250" autoRev="1" fill="hold"/>
                                        <p:tgtEl>
                                          <p:spTgt spid="193"/>
                                        </p:tgtEl>
                                      </p:cBhvr>
                                      <p:by x="105000" y="105000"/>
                                    </p:animScale>
                                  </p:childTnLst>
                                </p:cTn>
                              </p:par>
                              <p:par>
                                <p:cTn id="290" presetID="53" presetClass="entr" presetSubtype="16" fill="hold" grpId="0" nodeType="withEffect">
                                  <p:stCondLst>
                                    <p:cond delay="0"/>
                                  </p:stCondLst>
                                  <p:childTnLst>
                                    <p:set>
                                      <p:cBhvr>
                                        <p:cTn id="291" dur="1" fill="hold">
                                          <p:stCondLst>
                                            <p:cond delay="0"/>
                                          </p:stCondLst>
                                        </p:cTn>
                                        <p:tgtEl>
                                          <p:spTgt spid="193"/>
                                        </p:tgtEl>
                                        <p:attrNameLst>
                                          <p:attrName>style.visibility</p:attrName>
                                        </p:attrNameLst>
                                      </p:cBhvr>
                                      <p:to>
                                        <p:strVal val="visible"/>
                                      </p:to>
                                    </p:set>
                                    <p:anim calcmode="lin" valueType="num">
                                      <p:cBhvr>
                                        <p:cTn id="292" dur="500" fill="hold"/>
                                        <p:tgtEl>
                                          <p:spTgt spid="193"/>
                                        </p:tgtEl>
                                        <p:attrNameLst>
                                          <p:attrName>ppt_w</p:attrName>
                                        </p:attrNameLst>
                                      </p:cBhvr>
                                      <p:tavLst>
                                        <p:tav tm="0">
                                          <p:val>
                                            <p:fltVal val="0"/>
                                          </p:val>
                                        </p:tav>
                                        <p:tav tm="100000">
                                          <p:val>
                                            <p:strVal val="#ppt_w"/>
                                          </p:val>
                                        </p:tav>
                                      </p:tavLst>
                                    </p:anim>
                                    <p:anim calcmode="lin" valueType="num">
                                      <p:cBhvr>
                                        <p:cTn id="293" dur="500" fill="hold"/>
                                        <p:tgtEl>
                                          <p:spTgt spid="193"/>
                                        </p:tgtEl>
                                        <p:attrNameLst>
                                          <p:attrName>ppt_h</p:attrName>
                                        </p:attrNameLst>
                                      </p:cBhvr>
                                      <p:tavLst>
                                        <p:tav tm="0">
                                          <p:val>
                                            <p:fltVal val="0"/>
                                          </p:val>
                                        </p:tav>
                                        <p:tav tm="100000">
                                          <p:val>
                                            <p:strVal val="#ppt_h"/>
                                          </p:val>
                                        </p:tav>
                                      </p:tavLst>
                                    </p:anim>
                                    <p:animEffect transition="in" filter="fade">
                                      <p:cBhvr>
                                        <p:cTn id="294" dur="500"/>
                                        <p:tgtEl>
                                          <p:spTgt spid="193"/>
                                        </p:tgtEl>
                                      </p:cBhvr>
                                    </p:animEffect>
                                  </p:childTnLst>
                                  <p:subTnLst>
                                    <p:audio>
                                      <p:cMediaNode>
                                        <p:cTn display="0" masterRel="sameClick">
                                          <p:stCondLst>
                                            <p:cond evt="begin" delay="0">
                                              <p:tn val="290"/>
                                            </p:cond>
                                          </p:stCondLst>
                                          <p:endCondLst>
                                            <p:cond evt="onStopAudio" delay="0">
                                              <p:tgtEl>
                                                <p:sldTgt/>
                                              </p:tgtEl>
                                            </p:cond>
                                          </p:endCondLst>
                                        </p:cTn>
                                        <p:tgtEl>
                                          <p:sndTgt r:embed="rId3" name="Bling.wav"/>
                                        </p:tgtEl>
                                      </p:cMediaNode>
                                    </p:audio>
                                  </p:subTnLst>
                                </p:cTn>
                              </p:par>
                              <p:par>
                                <p:cTn id="295" presetID="26" presetClass="emph" presetSubtype="0" fill="hold" grpId="1" nodeType="withEffect">
                                  <p:stCondLst>
                                    <p:cond delay="500"/>
                                  </p:stCondLst>
                                  <p:childTnLst>
                                    <p:animEffect transition="out" filter="fade">
                                      <p:cBhvr>
                                        <p:cTn id="296" dur="500" tmFilter="0, 0; .2, .5; .8, .5; 1, 0"/>
                                        <p:tgtEl>
                                          <p:spTgt spid="193"/>
                                        </p:tgtEl>
                                      </p:cBhvr>
                                    </p:animEffect>
                                    <p:animScale>
                                      <p:cBhvr>
                                        <p:cTn id="297" dur="250" autoRev="1" fill="hold"/>
                                        <p:tgtEl>
                                          <p:spTgt spid="193"/>
                                        </p:tgtEl>
                                      </p:cBhvr>
                                      <p:by x="105000" y="105000"/>
                                    </p:animScale>
                                  </p:childTnLst>
                                </p:cTn>
                              </p:par>
                              <p:par>
                                <p:cTn id="298" presetID="53" presetClass="entr" presetSubtype="16" fill="hold" nodeType="withEffect">
                                  <p:stCondLst>
                                    <p:cond delay="0"/>
                                  </p:stCondLst>
                                  <p:childTnLst>
                                    <p:set>
                                      <p:cBhvr>
                                        <p:cTn id="299" dur="1" fill="hold">
                                          <p:stCondLst>
                                            <p:cond delay="0"/>
                                          </p:stCondLst>
                                        </p:cTn>
                                        <p:tgtEl>
                                          <p:spTgt spid="134"/>
                                        </p:tgtEl>
                                        <p:attrNameLst>
                                          <p:attrName>style.visibility</p:attrName>
                                        </p:attrNameLst>
                                      </p:cBhvr>
                                      <p:to>
                                        <p:strVal val="visible"/>
                                      </p:to>
                                    </p:set>
                                    <p:anim calcmode="lin" valueType="num">
                                      <p:cBhvr>
                                        <p:cTn id="300" dur="500" fill="hold"/>
                                        <p:tgtEl>
                                          <p:spTgt spid="134"/>
                                        </p:tgtEl>
                                        <p:attrNameLst>
                                          <p:attrName>ppt_w</p:attrName>
                                        </p:attrNameLst>
                                      </p:cBhvr>
                                      <p:tavLst>
                                        <p:tav tm="0">
                                          <p:val>
                                            <p:fltVal val="0"/>
                                          </p:val>
                                        </p:tav>
                                        <p:tav tm="100000">
                                          <p:val>
                                            <p:strVal val="#ppt_w"/>
                                          </p:val>
                                        </p:tav>
                                      </p:tavLst>
                                    </p:anim>
                                    <p:anim calcmode="lin" valueType="num">
                                      <p:cBhvr>
                                        <p:cTn id="301" dur="500" fill="hold"/>
                                        <p:tgtEl>
                                          <p:spTgt spid="134"/>
                                        </p:tgtEl>
                                        <p:attrNameLst>
                                          <p:attrName>ppt_h</p:attrName>
                                        </p:attrNameLst>
                                      </p:cBhvr>
                                      <p:tavLst>
                                        <p:tav tm="0">
                                          <p:val>
                                            <p:fltVal val="0"/>
                                          </p:val>
                                        </p:tav>
                                        <p:tav tm="100000">
                                          <p:val>
                                            <p:strVal val="#ppt_h"/>
                                          </p:val>
                                        </p:tav>
                                      </p:tavLst>
                                    </p:anim>
                                    <p:animEffect transition="in" filter="fade">
                                      <p:cBhvr>
                                        <p:cTn id="302" dur="500"/>
                                        <p:tgtEl>
                                          <p:spTgt spid="134"/>
                                        </p:tgtEl>
                                      </p:cBhvr>
                                    </p:animEffect>
                                  </p:childTnLst>
                                </p:cTn>
                              </p:par>
                              <p:par>
                                <p:cTn id="303" presetID="26" presetClass="emph" presetSubtype="0" fill="hold" nodeType="withEffect">
                                  <p:stCondLst>
                                    <p:cond delay="500"/>
                                  </p:stCondLst>
                                  <p:childTnLst>
                                    <p:animEffect transition="out" filter="fade">
                                      <p:cBhvr>
                                        <p:cTn id="304" dur="500" tmFilter="0, 0; .2, .5; .8, .5; 1, 0"/>
                                        <p:tgtEl>
                                          <p:spTgt spid="134"/>
                                        </p:tgtEl>
                                      </p:cBhvr>
                                    </p:animEffect>
                                    <p:animScale>
                                      <p:cBhvr>
                                        <p:cTn id="305" dur="250" autoRev="1" fill="hold"/>
                                        <p:tgtEl>
                                          <p:spTgt spid="134"/>
                                        </p:tgtEl>
                                      </p:cBhvr>
                                      <p:by x="105000" y="105000"/>
                                    </p:animScale>
                                  </p:childTnLst>
                                </p:cTn>
                              </p:par>
                              <p:par>
                                <p:cTn id="306" presetID="53" presetClass="entr" presetSubtype="16" fill="hold" nodeType="withEffect">
                                  <p:stCondLst>
                                    <p:cond delay="0"/>
                                  </p:stCondLst>
                                  <p:childTnLst>
                                    <p:set>
                                      <p:cBhvr>
                                        <p:cTn id="307" dur="1" fill="hold">
                                          <p:stCondLst>
                                            <p:cond delay="0"/>
                                          </p:stCondLst>
                                        </p:cTn>
                                        <p:tgtEl>
                                          <p:spTgt spid="134"/>
                                        </p:tgtEl>
                                        <p:attrNameLst>
                                          <p:attrName>style.visibility</p:attrName>
                                        </p:attrNameLst>
                                      </p:cBhvr>
                                      <p:to>
                                        <p:strVal val="visible"/>
                                      </p:to>
                                    </p:set>
                                    <p:anim calcmode="lin" valueType="num">
                                      <p:cBhvr>
                                        <p:cTn id="308" dur="500" fill="hold"/>
                                        <p:tgtEl>
                                          <p:spTgt spid="134"/>
                                        </p:tgtEl>
                                        <p:attrNameLst>
                                          <p:attrName>ppt_w</p:attrName>
                                        </p:attrNameLst>
                                      </p:cBhvr>
                                      <p:tavLst>
                                        <p:tav tm="0">
                                          <p:val>
                                            <p:fltVal val="0"/>
                                          </p:val>
                                        </p:tav>
                                        <p:tav tm="100000">
                                          <p:val>
                                            <p:strVal val="#ppt_w"/>
                                          </p:val>
                                        </p:tav>
                                      </p:tavLst>
                                    </p:anim>
                                    <p:anim calcmode="lin" valueType="num">
                                      <p:cBhvr>
                                        <p:cTn id="309" dur="500" fill="hold"/>
                                        <p:tgtEl>
                                          <p:spTgt spid="134"/>
                                        </p:tgtEl>
                                        <p:attrNameLst>
                                          <p:attrName>ppt_h</p:attrName>
                                        </p:attrNameLst>
                                      </p:cBhvr>
                                      <p:tavLst>
                                        <p:tav tm="0">
                                          <p:val>
                                            <p:fltVal val="0"/>
                                          </p:val>
                                        </p:tav>
                                        <p:tav tm="100000">
                                          <p:val>
                                            <p:strVal val="#ppt_h"/>
                                          </p:val>
                                        </p:tav>
                                      </p:tavLst>
                                    </p:anim>
                                    <p:animEffect transition="in" filter="fade">
                                      <p:cBhvr>
                                        <p:cTn id="310" dur="500"/>
                                        <p:tgtEl>
                                          <p:spTgt spid="134"/>
                                        </p:tgtEl>
                                      </p:cBhvr>
                                    </p:animEffect>
                                  </p:childTnLst>
                                </p:cTn>
                              </p:par>
                              <p:par>
                                <p:cTn id="311" presetID="26" presetClass="emph" presetSubtype="0" fill="hold" nodeType="withEffect">
                                  <p:stCondLst>
                                    <p:cond delay="500"/>
                                  </p:stCondLst>
                                  <p:childTnLst>
                                    <p:animEffect transition="out" filter="fade">
                                      <p:cBhvr>
                                        <p:cTn id="312" dur="500" tmFilter="0, 0; .2, .5; .8, .5; 1, 0"/>
                                        <p:tgtEl>
                                          <p:spTgt spid="134"/>
                                        </p:tgtEl>
                                      </p:cBhvr>
                                    </p:animEffect>
                                    <p:animScale>
                                      <p:cBhvr>
                                        <p:cTn id="313" dur="250" autoRev="1" fill="hold"/>
                                        <p:tgtEl>
                                          <p:spTgt spid="134"/>
                                        </p:tgtEl>
                                      </p:cBhvr>
                                      <p:by x="105000" y="105000"/>
                                    </p:animScale>
                                  </p:childTnLst>
                                </p:cTn>
                              </p:par>
                              <p:par>
                                <p:cTn id="314" presetID="53" presetClass="entr" presetSubtype="16" fill="hold" nodeType="withEffect">
                                  <p:stCondLst>
                                    <p:cond delay="0"/>
                                  </p:stCondLst>
                                  <p:childTnLst>
                                    <p:set>
                                      <p:cBhvr>
                                        <p:cTn id="315" dur="1" fill="hold">
                                          <p:stCondLst>
                                            <p:cond delay="0"/>
                                          </p:stCondLst>
                                        </p:cTn>
                                        <p:tgtEl>
                                          <p:spTgt spid="136"/>
                                        </p:tgtEl>
                                        <p:attrNameLst>
                                          <p:attrName>style.visibility</p:attrName>
                                        </p:attrNameLst>
                                      </p:cBhvr>
                                      <p:to>
                                        <p:strVal val="visible"/>
                                      </p:to>
                                    </p:set>
                                    <p:anim calcmode="lin" valueType="num">
                                      <p:cBhvr>
                                        <p:cTn id="316" dur="500" fill="hold"/>
                                        <p:tgtEl>
                                          <p:spTgt spid="136"/>
                                        </p:tgtEl>
                                        <p:attrNameLst>
                                          <p:attrName>ppt_w</p:attrName>
                                        </p:attrNameLst>
                                      </p:cBhvr>
                                      <p:tavLst>
                                        <p:tav tm="0">
                                          <p:val>
                                            <p:fltVal val="0"/>
                                          </p:val>
                                        </p:tav>
                                        <p:tav tm="100000">
                                          <p:val>
                                            <p:strVal val="#ppt_w"/>
                                          </p:val>
                                        </p:tav>
                                      </p:tavLst>
                                    </p:anim>
                                    <p:anim calcmode="lin" valueType="num">
                                      <p:cBhvr>
                                        <p:cTn id="317" dur="500" fill="hold"/>
                                        <p:tgtEl>
                                          <p:spTgt spid="136"/>
                                        </p:tgtEl>
                                        <p:attrNameLst>
                                          <p:attrName>ppt_h</p:attrName>
                                        </p:attrNameLst>
                                      </p:cBhvr>
                                      <p:tavLst>
                                        <p:tav tm="0">
                                          <p:val>
                                            <p:fltVal val="0"/>
                                          </p:val>
                                        </p:tav>
                                        <p:tav tm="100000">
                                          <p:val>
                                            <p:strVal val="#ppt_h"/>
                                          </p:val>
                                        </p:tav>
                                      </p:tavLst>
                                    </p:anim>
                                    <p:animEffect transition="in" filter="fade">
                                      <p:cBhvr>
                                        <p:cTn id="318" dur="500"/>
                                        <p:tgtEl>
                                          <p:spTgt spid="136"/>
                                        </p:tgtEl>
                                      </p:cBhvr>
                                    </p:animEffect>
                                  </p:childTnLst>
                                </p:cTn>
                              </p:par>
                              <p:par>
                                <p:cTn id="319" presetID="26" presetClass="emph" presetSubtype="0" fill="hold" nodeType="withEffect">
                                  <p:stCondLst>
                                    <p:cond delay="500"/>
                                  </p:stCondLst>
                                  <p:childTnLst>
                                    <p:animEffect transition="out" filter="fade">
                                      <p:cBhvr>
                                        <p:cTn id="320" dur="500" tmFilter="0, 0; .2, .5; .8, .5; 1, 0"/>
                                        <p:tgtEl>
                                          <p:spTgt spid="136"/>
                                        </p:tgtEl>
                                      </p:cBhvr>
                                    </p:animEffect>
                                    <p:animScale>
                                      <p:cBhvr>
                                        <p:cTn id="321" dur="250" autoRev="1" fill="hold"/>
                                        <p:tgtEl>
                                          <p:spTgt spid="136"/>
                                        </p:tgtEl>
                                      </p:cBhvr>
                                      <p:by x="105000" y="105000"/>
                                    </p:animScale>
                                  </p:childTnLst>
                                </p:cTn>
                              </p:par>
                              <p:par>
                                <p:cTn id="322" presetID="53" presetClass="entr" presetSubtype="16" fill="hold" nodeType="withEffect">
                                  <p:stCondLst>
                                    <p:cond delay="0"/>
                                  </p:stCondLst>
                                  <p:childTnLst>
                                    <p:set>
                                      <p:cBhvr>
                                        <p:cTn id="323" dur="1" fill="hold">
                                          <p:stCondLst>
                                            <p:cond delay="0"/>
                                          </p:stCondLst>
                                        </p:cTn>
                                        <p:tgtEl>
                                          <p:spTgt spid="136"/>
                                        </p:tgtEl>
                                        <p:attrNameLst>
                                          <p:attrName>style.visibility</p:attrName>
                                        </p:attrNameLst>
                                      </p:cBhvr>
                                      <p:to>
                                        <p:strVal val="visible"/>
                                      </p:to>
                                    </p:set>
                                    <p:anim calcmode="lin" valueType="num">
                                      <p:cBhvr>
                                        <p:cTn id="324" dur="500" fill="hold"/>
                                        <p:tgtEl>
                                          <p:spTgt spid="136"/>
                                        </p:tgtEl>
                                        <p:attrNameLst>
                                          <p:attrName>ppt_w</p:attrName>
                                        </p:attrNameLst>
                                      </p:cBhvr>
                                      <p:tavLst>
                                        <p:tav tm="0">
                                          <p:val>
                                            <p:fltVal val="0"/>
                                          </p:val>
                                        </p:tav>
                                        <p:tav tm="100000">
                                          <p:val>
                                            <p:strVal val="#ppt_w"/>
                                          </p:val>
                                        </p:tav>
                                      </p:tavLst>
                                    </p:anim>
                                    <p:anim calcmode="lin" valueType="num">
                                      <p:cBhvr>
                                        <p:cTn id="325" dur="500" fill="hold"/>
                                        <p:tgtEl>
                                          <p:spTgt spid="136"/>
                                        </p:tgtEl>
                                        <p:attrNameLst>
                                          <p:attrName>ppt_h</p:attrName>
                                        </p:attrNameLst>
                                      </p:cBhvr>
                                      <p:tavLst>
                                        <p:tav tm="0">
                                          <p:val>
                                            <p:fltVal val="0"/>
                                          </p:val>
                                        </p:tav>
                                        <p:tav tm="100000">
                                          <p:val>
                                            <p:strVal val="#ppt_h"/>
                                          </p:val>
                                        </p:tav>
                                      </p:tavLst>
                                    </p:anim>
                                    <p:animEffect transition="in" filter="fade">
                                      <p:cBhvr>
                                        <p:cTn id="326" dur="500"/>
                                        <p:tgtEl>
                                          <p:spTgt spid="136"/>
                                        </p:tgtEl>
                                      </p:cBhvr>
                                    </p:animEffect>
                                  </p:childTnLst>
                                </p:cTn>
                              </p:par>
                              <p:par>
                                <p:cTn id="327" presetID="26" presetClass="emph" presetSubtype="0" fill="hold" nodeType="withEffect">
                                  <p:stCondLst>
                                    <p:cond delay="500"/>
                                  </p:stCondLst>
                                  <p:childTnLst>
                                    <p:animEffect transition="out" filter="fade">
                                      <p:cBhvr>
                                        <p:cTn id="328" dur="500" tmFilter="0, 0; .2, .5; .8, .5; 1, 0"/>
                                        <p:tgtEl>
                                          <p:spTgt spid="136"/>
                                        </p:tgtEl>
                                      </p:cBhvr>
                                    </p:animEffect>
                                    <p:animScale>
                                      <p:cBhvr>
                                        <p:cTn id="329" dur="250" autoRev="1" fill="hold"/>
                                        <p:tgtEl>
                                          <p:spTgt spid="136"/>
                                        </p:tgtEl>
                                      </p:cBhvr>
                                      <p:by x="105000" y="105000"/>
                                    </p:animScale>
                                  </p:childTnLst>
                                </p:cTn>
                              </p:par>
                              <p:par>
                                <p:cTn id="330" presetID="53" presetClass="entr" presetSubtype="16" fill="hold" nodeType="withEffect">
                                  <p:stCondLst>
                                    <p:cond delay="0"/>
                                  </p:stCondLst>
                                  <p:childTnLst>
                                    <p:set>
                                      <p:cBhvr>
                                        <p:cTn id="331" dur="1" fill="hold">
                                          <p:stCondLst>
                                            <p:cond delay="0"/>
                                          </p:stCondLst>
                                        </p:cTn>
                                        <p:tgtEl>
                                          <p:spTgt spid="134"/>
                                        </p:tgtEl>
                                        <p:attrNameLst>
                                          <p:attrName>style.visibility</p:attrName>
                                        </p:attrNameLst>
                                      </p:cBhvr>
                                      <p:to>
                                        <p:strVal val="visible"/>
                                      </p:to>
                                    </p:set>
                                    <p:anim calcmode="lin" valueType="num">
                                      <p:cBhvr>
                                        <p:cTn id="332" dur="500" fill="hold"/>
                                        <p:tgtEl>
                                          <p:spTgt spid="134"/>
                                        </p:tgtEl>
                                        <p:attrNameLst>
                                          <p:attrName>ppt_w</p:attrName>
                                        </p:attrNameLst>
                                      </p:cBhvr>
                                      <p:tavLst>
                                        <p:tav tm="0">
                                          <p:val>
                                            <p:fltVal val="0"/>
                                          </p:val>
                                        </p:tav>
                                        <p:tav tm="100000">
                                          <p:val>
                                            <p:strVal val="#ppt_w"/>
                                          </p:val>
                                        </p:tav>
                                      </p:tavLst>
                                    </p:anim>
                                    <p:anim calcmode="lin" valueType="num">
                                      <p:cBhvr>
                                        <p:cTn id="333" dur="500" fill="hold"/>
                                        <p:tgtEl>
                                          <p:spTgt spid="134"/>
                                        </p:tgtEl>
                                        <p:attrNameLst>
                                          <p:attrName>ppt_h</p:attrName>
                                        </p:attrNameLst>
                                      </p:cBhvr>
                                      <p:tavLst>
                                        <p:tav tm="0">
                                          <p:val>
                                            <p:fltVal val="0"/>
                                          </p:val>
                                        </p:tav>
                                        <p:tav tm="100000">
                                          <p:val>
                                            <p:strVal val="#ppt_h"/>
                                          </p:val>
                                        </p:tav>
                                      </p:tavLst>
                                    </p:anim>
                                    <p:animEffect transition="in" filter="fade">
                                      <p:cBhvr>
                                        <p:cTn id="334" dur="500"/>
                                        <p:tgtEl>
                                          <p:spTgt spid="134"/>
                                        </p:tgtEl>
                                      </p:cBhvr>
                                    </p:animEffect>
                                  </p:childTnLst>
                                </p:cTn>
                              </p:par>
                              <p:par>
                                <p:cTn id="335" presetID="26" presetClass="emph" presetSubtype="0" fill="hold" nodeType="withEffect">
                                  <p:stCondLst>
                                    <p:cond delay="500"/>
                                  </p:stCondLst>
                                  <p:childTnLst>
                                    <p:animEffect transition="out" filter="fade">
                                      <p:cBhvr>
                                        <p:cTn id="336" dur="500" tmFilter="0, 0; .2, .5; .8, .5; 1, 0"/>
                                        <p:tgtEl>
                                          <p:spTgt spid="134"/>
                                        </p:tgtEl>
                                      </p:cBhvr>
                                    </p:animEffect>
                                    <p:animScale>
                                      <p:cBhvr>
                                        <p:cTn id="337" dur="250" autoRev="1" fill="hold"/>
                                        <p:tgtEl>
                                          <p:spTgt spid="134"/>
                                        </p:tgtEl>
                                      </p:cBhvr>
                                      <p:by x="105000" y="105000"/>
                                    </p:animScale>
                                  </p:childTnLst>
                                </p:cTn>
                              </p:par>
                              <p:par>
                                <p:cTn id="338" presetID="53" presetClass="entr" presetSubtype="16" fill="hold" grpId="0" nodeType="withEffect">
                                  <p:stCondLst>
                                    <p:cond delay="0"/>
                                  </p:stCondLst>
                                  <p:childTnLst>
                                    <p:set>
                                      <p:cBhvr>
                                        <p:cTn id="339" dur="1" fill="hold">
                                          <p:stCondLst>
                                            <p:cond delay="0"/>
                                          </p:stCondLst>
                                        </p:cTn>
                                        <p:tgtEl>
                                          <p:spTgt spid="134"/>
                                        </p:tgtEl>
                                        <p:attrNameLst>
                                          <p:attrName>style.visibility</p:attrName>
                                        </p:attrNameLst>
                                      </p:cBhvr>
                                      <p:to>
                                        <p:strVal val="visible"/>
                                      </p:to>
                                    </p:set>
                                    <p:anim calcmode="lin" valueType="num">
                                      <p:cBhvr>
                                        <p:cTn id="340" dur="500" fill="hold"/>
                                        <p:tgtEl>
                                          <p:spTgt spid="134"/>
                                        </p:tgtEl>
                                        <p:attrNameLst>
                                          <p:attrName>ppt_w</p:attrName>
                                        </p:attrNameLst>
                                      </p:cBhvr>
                                      <p:tavLst>
                                        <p:tav tm="0">
                                          <p:val>
                                            <p:fltVal val="0"/>
                                          </p:val>
                                        </p:tav>
                                        <p:tav tm="100000">
                                          <p:val>
                                            <p:strVal val="#ppt_w"/>
                                          </p:val>
                                        </p:tav>
                                      </p:tavLst>
                                    </p:anim>
                                    <p:anim calcmode="lin" valueType="num">
                                      <p:cBhvr>
                                        <p:cTn id="341" dur="500" fill="hold"/>
                                        <p:tgtEl>
                                          <p:spTgt spid="134"/>
                                        </p:tgtEl>
                                        <p:attrNameLst>
                                          <p:attrName>ppt_h</p:attrName>
                                        </p:attrNameLst>
                                      </p:cBhvr>
                                      <p:tavLst>
                                        <p:tav tm="0">
                                          <p:val>
                                            <p:fltVal val="0"/>
                                          </p:val>
                                        </p:tav>
                                        <p:tav tm="100000">
                                          <p:val>
                                            <p:strVal val="#ppt_h"/>
                                          </p:val>
                                        </p:tav>
                                      </p:tavLst>
                                    </p:anim>
                                    <p:animEffect transition="in" filter="fade">
                                      <p:cBhvr>
                                        <p:cTn id="342" dur="500"/>
                                        <p:tgtEl>
                                          <p:spTgt spid="134"/>
                                        </p:tgtEl>
                                      </p:cBhvr>
                                    </p:animEffect>
                                  </p:childTnLst>
                                  <p:subTnLst>
                                    <p:audio>
                                      <p:cMediaNode>
                                        <p:cTn display="0" masterRel="sameClick">
                                          <p:stCondLst>
                                            <p:cond evt="begin" delay="0">
                                              <p:tn val="338"/>
                                            </p:cond>
                                          </p:stCondLst>
                                          <p:endCondLst>
                                            <p:cond evt="onStopAudio" delay="0">
                                              <p:tgtEl>
                                                <p:sldTgt/>
                                              </p:tgtEl>
                                            </p:cond>
                                          </p:endCondLst>
                                        </p:cTn>
                                        <p:tgtEl>
                                          <p:sndTgt r:embed="rId3" name="Bling.wav"/>
                                        </p:tgtEl>
                                      </p:cMediaNode>
                                    </p:audio>
                                  </p:subTnLst>
                                </p:cTn>
                              </p:par>
                              <p:par>
                                <p:cTn id="343" presetID="26" presetClass="emph" presetSubtype="0" fill="hold" grpId="1" nodeType="withEffect">
                                  <p:stCondLst>
                                    <p:cond delay="500"/>
                                  </p:stCondLst>
                                  <p:childTnLst>
                                    <p:animEffect transition="out" filter="fade">
                                      <p:cBhvr>
                                        <p:cTn id="344" dur="500" tmFilter="0, 0; .2, .5; .8, .5; 1, 0"/>
                                        <p:tgtEl>
                                          <p:spTgt spid="134"/>
                                        </p:tgtEl>
                                      </p:cBhvr>
                                    </p:animEffect>
                                    <p:animScale>
                                      <p:cBhvr>
                                        <p:cTn id="345" dur="250" autoRev="1" fill="hold"/>
                                        <p:tgtEl>
                                          <p:spTgt spid="134"/>
                                        </p:tgtEl>
                                      </p:cBhvr>
                                      <p:by x="105000" y="105000"/>
                                    </p:animScale>
                                  </p:childTnLst>
                                </p:cTn>
                              </p:par>
                              <p:par>
                                <p:cTn id="346" presetID="53" presetClass="entr" presetSubtype="16" fill="hold" nodeType="withEffect">
                                  <p:stCondLst>
                                    <p:cond delay="0"/>
                                  </p:stCondLst>
                                  <p:childTnLst>
                                    <p:set>
                                      <p:cBhvr>
                                        <p:cTn id="347" dur="1" fill="hold">
                                          <p:stCondLst>
                                            <p:cond delay="0"/>
                                          </p:stCondLst>
                                        </p:cTn>
                                        <p:tgtEl>
                                          <p:spTgt spid="136"/>
                                        </p:tgtEl>
                                        <p:attrNameLst>
                                          <p:attrName>style.visibility</p:attrName>
                                        </p:attrNameLst>
                                      </p:cBhvr>
                                      <p:to>
                                        <p:strVal val="visible"/>
                                      </p:to>
                                    </p:set>
                                    <p:anim calcmode="lin" valueType="num">
                                      <p:cBhvr>
                                        <p:cTn id="348" dur="500" fill="hold"/>
                                        <p:tgtEl>
                                          <p:spTgt spid="136"/>
                                        </p:tgtEl>
                                        <p:attrNameLst>
                                          <p:attrName>ppt_w</p:attrName>
                                        </p:attrNameLst>
                                      </p:cBhvr>
                                      <p:tavLst>
                                        <p:tav tm="0">
                                          <p:val>
                                            <p:fltVal val="0"/>
                                          </p:val>
                                        </p:tav>
                                        <p:tav tm="100000">
                                          <p:val>
                                            <p:strVal val="#ppt_w"/>
                                          </p:val>
                                        </p:tav>
                                      </p:tavLst>
                                    </p:anim>
                                    <p:anim calcmode="lin" valueType="num">
                                      <p:cBhvr>
                                        <p:cTn id="349" dur="500" fill="hold"/>
                                        <p:tgtEl>
                                          <p:spTgt spid="136"/>
                                        </p:tgtEl>
                                        <p:attrNameLst>
                                          <p:attrName>ppt_h</p:attrName>
                                        </p:attrNameLst>
                                      </p:cBhvr>
                                      <p:tavLst>
                                        <p:tav tm="0">
                                          <p:val>
                                            <p:fltVal val="0"/>
                                          </p:val>
                                        </p:tav>
                                        <p:tav tm="100000">
                                          <p:val>
                                            <p:strVal val="#ppt_h"/>
                                          </p:val>
                                        </p:tav>
                                      </p:tavLst>
                                    </p:anim>
                                    <p:animEffect transition="in" filter="fade">
                                      <p:cBhvr>
                                        <p:cTn id="350" dur="500"/>
                                        <p:tgtEl>
                                          <p:spTgt spid="136"/>
                                        </p:tgtEl>
                                      </p:cBhvr>
                                    </p:animEffect>
                                  </p:childTnLst>
                                </p:cTn>
                              </p:par>
                              <p:par>
                                <p:cTn id="351" presetID="26" presetClass="emph" presetSubtype="0" fill="hold" nodeType="withEffect">
                                  <p:stCondLst>
                                    <p:cond delay="500"/>
                                  </p:stCondLst>
                                  <p:childTnLst>
                                    <p:animEffect transition="out" filter="fade">
                                      <p:cBhvr>
                                        <p:cTn id="352" dur="500" tmFilter="0, 0; .2, .5; .8, .5; 1, 0"/>
                                        <p:tgtEl>
                                          <p:spTgt spid="136"/>
                                        </p:tgtEl>
                                      </p:cBhvr>
                                    </p:animEffect>
                                    <p:animScale>
                                      <p:cBhvr>
                                        <p:cTn id="353" dur="250" autoRev="1" fill="hold"/>
                                        <p:tgtEl>
                                          <p:spTgt spid="136"/>
                                        </p:tgtEl>
                                      </p:cBhvr>
                                      <p:by x="105000" y="105000"/>
                                    </p:animScale>
                                  </p:childTnLst>
                                </p:cTn>
                              </p:par>
                              <p:par>
                                <p:cTn id="354" presetID="53" presetClass="entr" presetSubtype="16" fill="hold" grpId="0" nodeType="withEffect">
                                  <p:stCondLst>
                                    <p:cond delay="0"/>
                                  </p:stCondLst>
                                  <p:childTnLst>
                                    <p:set>
                                      <p:cBhvr>
                                        <p:cTn id="355" dur="1" fill="hold">
                                          <p:stCondLst>
                                            <p:cond delay="0"/>
                                          </p:stCondLst>
                                        </p:cTn>
                                        <p:tgtEl>
                                          <p:spTgt spid="136"/>
                                        </p:tgtEl>
                                        <p:attrNameLst>
                                          <p:attrName>style.visibility</p:attrName>
                                        </p:attrNameLst>
                                      </p:cBhvr>
                                      <p:to>
                                        <p:strVal val="visible"/>
                                      </p:to>
                                    </p:set>
                                    <p:anim calcmode="lin" valueType="num">
                                      <p:cBhvr>
                                        <p:cTn id="356" dur="500" fill="hold"/>
                                        <p:tgtEl>
                                          <p:spTgt spid="136"/>
                                        </p:tgtEl>
                                        <p:attrNameLst>
                                          <p:attrName>ppt_w</p:attrName>
                                        </p:attrNameLst>
                                      </p:cBhvr>
                                      <p:tavLst>
                                        <p:tav tm="0">
                                          <p:val>
                                            <p:fltVal val="0"/>
                                          </p:val>
                                        </p:tav>
                                        <p:tav tm="100000">
                                          <p:val>
                                            <p:strVal val="#ppt_w"/>
                                          </p:val>
                                        </p:tav>
                                      </p:tavLst>
                                    </p:anim>
                                    <p:anim calcmode="lin" valueType="num">
                                      <p:cBhvr>
                                        <p:cTn id="357" dur="500" fill="hold"/>
                                        <p:tgtEl>
                                          <p:spTgt spid="136"/>
                                        </p:tgtEl>
                                        <p:attrNameLst>
                                          <p:attrName>ppt_h</p:attrName>
                                        </p:attrNameLst>
                                      </p:cBhvr>
                                      <p:tavLst>
                                        <p:tav tm="0">
                                          <p:val>
                                            <p:fltVal val="0"/>
                                          </p:val>
                                        </p:tav>
                                        <p:tav tm="100000">
                                          <p:val>
                                            <p:strVal val="#ppt_h"/>
                                          </p:val>
                                        </p:tav>
                                      </p:tavLst>
                                    </p:anim>
                                    <p:animEffect transition="in" filter="fade">
                                      <p:cBhvr>
                                        <p:cTn id="358" dur="500"/>
                                        <p:tgtEl>
                                          <p:spTgt spid="136"/>
                                        </p:tgtEl>
                                      </p:cBhvr>
                                    </p:animEffect>
                                  </p:childTnLst>
                                  <p:subTnLst>
                                    <p:audio>
                                      <p:cMediaNode>
                                        <p:cTn display="0" masterRel="sameClick">
                                          <p:stCondLst>
                                            <p:cond evt="begin" delay="0">
                                              <p:tn val="354"/>
                                            </p:cond>
                                          </p:stCondLst>
                                          <p:endCondLst>
                                            <p:cond evt="onStopAudio" delay="0">
                                              <p:tgtEl>
                                                <p:sldTgt/>
                                              </p:tgtEl>
                                            </p:cond>
                                          </p:endCondLst>
                                        </p:cTn>
                                        <p:tgtEl>
                                          <p:sndTgt r:embed="rId3" name="Bling.wav"/>
                                        </p:tgtEl>
                                      </p:cMediaNode>
                                    </p:audio>
                                  </p:subTnLst>
                                </p:cTn>
                              </p:par>
                              <p:par>
                                <p:cTn id="359" presetID="26" presetClass="emph" presetSubtype="0" fill="hold" grpId="1" nodeType="withEffect">
                                  <p:stCondLst>
                                    <p:cond delay="500"/>
                                  </p:stCondLst>
                                  <p:childTnLst>
                                    <p:animEffect transition="out" filter="fade">
                                      <p:cBhvr>
                                        <p:cTn id="360" dur="500" tmFilter="0, 0; .2, .5; .8, .5; 1, 0"/>
                                        <p:tgtEl>
                                          <p:spTgt spid="136"/>
                                        </p:tgtEl>
                                      </p:cBhvr>
                                    </p:animEffect>
                                    <p:animScale>
                                      <p:cBhvr>
                                        <p:cTn id="361" dur="250" autoRev="1" fill="hold"/>
                                        <p:tgtEl>
                                          <p:spTgt spid="136"/>
                                        </p:tgtEl>
                                      </p:cBhvr>
                                      <p:by x="105000" y="105000"/>
                                    </p:animScale>
                                  </p:childTnLst>
                                </p:cTn>
                              </p:par>
                            </p:childTnLst>
                          </p:cTn>
                        </p:par>
                      </p:childTnLst>
                    </p:cTn>
                  </p:par>
                </p:childTnLst>
              </p:cTn>
              <p:nextCondLst>
                <p:cond evt="onClick" delay="0">
                  <p:tgtEl>
                    <p:spTgt spid="248"/>
                  </p:tgtEl>
                </p:cond>
              </p:nextCondLst>
            </p:seq>
            <p:seq concurrent="1" nextAc="seek">
              <p:cTn id="362" restart="whenNotActive" fill="hold" evtFilter="cancelBubble" nodeType="interactiveSeq">
                <p:stCondLst>
                  <p:cond evt="onClick" delay="0">
                    <p:tgtEl>
                      <p:spTgt spid="249"/>
                    </p:tgtEl>
                  </p:cond>
                </p:stCondLst>
                <p:endSync evt="end" delay="0">
                  <p:rtn val="all"/>
                </p:endSync>
                <p:childTnLst>
                  <p:par>
                    <p:cTn id="363" fill="hold">
                      <p:stCondLst>
                        <p:cond delay="0"/>
                      </p:stCondLst>
                      <p:childTnLst>
                        <p:par>
                          <p:cTn id="364" fill="hold">
                            <p:stCondLst>
                              <p:cond delay="0"/>
                            </p:stCondLst>
                            <p:childTnLst>
                              <p:par>
                                <p:cTn id="365" presetID="53" presetClass="entr" presetSubtype="16" fill="hold" grpId="0" nodeType="withEffect">
                                  <p:stCondLst>
                                    <p:cond delay="0"/>
                                  </p:stCondLst>
                                  <p:childTnLst>
                                    <p:set>
                                      <p:cBhvr>
                                        <p:cTn id="366" dur="1" fill="hold">
                                          <p:stCondLst>
                                            <p:cond delay="0"/>
                                          </p:stCondLst>
                                        </p:cTn>
                                        <p:tgtEl>
                                          <p:spTgt spid="341"/>
                                        </p:tgtEl>
                                        <p:attrNameLst>
                                          <p:attrName>style.visibility</p:attrName>
                                        </p:attrNameLst>
                                      </p:cBhvr>
                                      <p:to>
                                        <p:strVal val="visible"/>
                                      </p:to>
                                    </p:set>
                                    <p:anim calcmode="lin" valueType="num">
                                      <p:cBhvr>
                                        <p:cTn id="367" dur="500" fill="hold"/>
                                        <p:tgtEl>
                                          <p:spTgt spid="341"/>
                                        </p:tgtEl>
                                        <p:attrNameLst>
                                          <p:attrName>ppt_w</p:attrName>
                                        </p:attrNameLst>
                                      </p:cBhvr>
                                      <p:tavLst>
                                        <p:tav tm="0">
                                          <p:val>
                                            <p:fltVal val="0"/>
                                          </p:val>
                                        </p:tav>
                                        <p:tav tm="100000">
                                          <p:val>
                                            <p:strVal val="#ppt_w"/>
                                          </p:val>
                                        </p:tav>
                                      </p:tavLst>
                                    </p:anim>
                                    <p:anim calcmode="lin" valueType="num">
                                      <p:cBhvr>
                                        <p:cTn id="368" dur="500" fill="hold"/>
                                        <p:tgtEl>
                                          <p:spTgt spid="341"/>
                                        </p:tgtEl>
                                        <p:attrNameLst>
                                          <p:attrName>ppt_h</p:attrName>
                                        </p:attrNameLst>
                                      </p:cBhvr>
                                      <p:tavLst>
                                        <p:tav tm="0">
                                          <p:val>
                                            <p:fltVal val="0"/>
                                          </p:val>
                                        </p:tav>
                                        <p:tav tm="100000">
                                          <p:val>
                                            <p:strVal val="#ppt_h"/>
                                          </p:val>
                                        </p:tav>
                                      </p:tavLst>
                                    </p:anim>
                                    <p:animEffect transition="in" filter="fade">
                                      <p:cBhvr>
                                        <p:cTn id="369" dur="500"/>
                                        <p:tgtEl>
                                          <p:spTgt spid="341"/>
                                        </p:tgtEl>
                                      </p:cBhvr>
                                    </p:animEffect>
                                  </p:childTnLst>
                                  <p:subTnLst>
                                    <p:audio>
                                      <p:cMediaNode>
                                        <p:cTn display="0" masterRel="sameClick">
                                          <p:stCondLst>
                                            <p:cond evt="begin" delay="0">
                                              <p:tn val="365"/>
                                            </p:cond>
                                          </p:stCondLst>
                                          <p:endCondLst>
                                            <p:cond evt="onStopAudio" delay="0">
                                              <p:tgtEl>
                                                <p:sldTgt/>
                                              </p:tgtEl>
                                            </p:cond>
                                          </p:endCondLst>
                                        </p:cTn>
                                        <p:tgtEl>
                                          <p:sndTgt r:embed="rId3" name="Bling.wav"/>
                                        </p:tgtEl>
                                      </p:cMediaNode>
                                    </p:audio>
                                  </p:subTnLst>
                                </p:cTn>
                              </p:par>
                              <p:par>
                                <p:cTn id="370" presetID="26" presetClass="emph" presetSubtype="0" fill="hold" grpId="1" nodeType="withEffect">
                                  <p:stCondLst>
                                    <p:cond delay="500"/>
                                  </p:stCondLst>
                                  <p:childTnLst>
                                    <p:animEffect transition="out" filter="fade">
                                      <p:cBhvr>
                                        <p:cTn id="371" dur="500" tmFilter="0, 0; .2, .5; .8, .5; 1, 0"/>
                                        <p:tgtEl>
                                          <p:spTgt spid="341"/>
                                        </p:tgtEl>
                                      </p:cBhvr>
                                    </p:animEffect>
                                    <p:animScale>
                                      <p:cBhvr>
                                        <p:cTn id="372" dur="250" autoRev="1" fill="hold"/>
                                        <p:tgtEl>
                                          <p:spTgt spid="341"/>
                                        </p:tgtEl>
                                      </p:cBhvr>
                                      <p:by x="105000" y="105000"/>
                                    </p:animScale>
                                  </p:childTnLst>
                                </p:cTn>
                              </p:par>
                              <p:par>
                                <p:cTn id="373" presetID="53" presetClass="entr" presetSubtype="16" fill="hold" grpId="0" nodeType="withEffect">
                                  <p:stCondLst>
                                    <p:cond delay="0"/>
                                  </p:stCondLst>
                                  <p:childTnLst>
                                    <p:set>
                                      <p:cBhvr>
                                        <p:cTn id="374" dur="1" fill="hold">
                                          <p:stCondLst>
                                            <p:cond delay="0"/>
                                          </p:stCondLst>
                                        </p:cTn>
                                        <p:tgtEl>
                                          <p:spTgt spid="282"/>
                                        </p:tgtEl>
                                        <p:attrNameLst>
                                          <p:attrName>style.visibility</p:attrName>
                                        </p:attrNameLst>
                                      </p:cBhvr>
                                      <p:to>
                                        <p:strVal val="visible"/>
                                      </p:to>
                                    </p:set>
                                    <p:anim calcmode="lin" valueType="num">
                                      <p:cBhvr>
                                        <p:cTn id="375" dur="500" fill="hold"/>
                                        <p:tgtEl>
                                          <p:spTgt spid="282"/>
                                        </p:tgtEl>
                                        <p:attrNameLst>
                                          <p:attrName>ppt_w</p:attrName>
                                        </p:attrNameLst>
                                      </p:cBhvr>
                                      <p:tavLst>
                                        <p:tav tm="0">
                                          <p:val>
                                            <p:fltVal val="0"/>
                                          </p:val>
                                        </p:tav>
                                        <p:tav tm="100000">
                                          <p:val>
                                            <p:strVal val="#ppt_w"/>
                                          </p:val>
                                        </p:tav>
                                      </p:tavLst>
                                    </p:anim>
                                    <p:anim calcmode="lin" valueType="num">
                                      <p:cBhvr>
                                        <p:cTn id="376" dur="500" fill="hold"/>
                                        <p:tgtEl>
                                          <p:spTgt spid="282"/>
                                        </p:tgtEl>
                                        <p:attrNameLst>
                                          <p:attrName>ppt_h</p:attrName>
                                        </p:attrNameLst>
                                      </p:cBhvr>
                                      <p:tavLst>
                                        <p:tav tm="0">
                                          <p:val>
                                            <p:fltVal val="0"/>
                                          </p:val>
                                        </p:tav>
                                        <p:tav tm="100000">
                                          <p:val>
                                            <p:strVal val="#ppt_h"/>
                                          </p:val>
                                        </p:tav>
                                      </p:tavLst>
                                    </p:anim>
                                    <p:animEffect transition="in" filter="fade">
                                      <p:cBhvr>
                                        <p:cTn id="377" dur="500"/>
                                        <p:tgtEl>
                                          <p:spTgt spid="282"/>
                                        </p:tgtEl>
                                      </p:cBhvr>
                                    </p:animEffect>
                                  </p:childTnLst>
                                  <p:subTnLst>
                                    <p:audio>
                                      <p:cMediaNode>
                                        <p:cTn display="0" masterRel="sameClick">
                                          <p:stCondLst>
                                            <p:cond evt="begin" delay="0">
                                              <p:tn val="373"/>
                                            </p:cond>
                                          </p:stCondLst>
                                          <p:endCondLst>
                                            <p:cond evt="onStopAudio" delay="0">
                                              <p:tgtEl>
                                                <p:sldTgt/>
                                              </p:tgtEl>
                                            </p:cond>
                                          </p:endCondLst>
                                        </p:cTn>
                                        <p:tgtEl>
                                          <p:sndTgt r:embed="rId3" name="Bling.wav"/>
                                        </p:tgtEl>
                                      </p:cMediaNode>
                                    </p:audio>
                                  </p:subTnLst>
                                </p:cTn>
                              </p:par>
                              <p:par>
                                <p:cTn id="378" presetID="26" presetClass="emph" presetSubtype="0" fill="hold" grpId="1" nodeType="withEffect">
                                  <p:stCondLst>
                                    <p:cond delay="500"/>
                                  </p:stCondLst>
                                  <p:childTnLst>
                                    <p:animEffect transition="out" filter="fade">
                                      <p:cBhvr>
                                        <p:cTn id="379" dur="500" tmFilter="0, 0; .2, .5; .8, .5; 1, 0"/>
                                        <p:tgtEl>
                                          <p:spTgt spid="282"/>
                                        </p:tgtEl>
                                      </p:cBhvr>
                                    </p:animEffect>
                                    <p:animScale>
                                      <p:cBhvr>
                                        <p:cTn id="380" dur="250" autoRev="1" fill="hold"/>
                                        <p:tgtEl>
                                          <p:spTgt spid="282"/>
                                        </p:tgtEl>
                                      </p:cBhvr>
                                      <p:by x="105000" y="105000"/>
                                    </p:animScale>
                                  </p:childTnLst>
                                </p:cTn>
                              </p:par>
                              <p:par>
                                <p:cTn id="381" presetID="53" presetClass="entr" presetSubtype="16" fill="hold" nodeType="withEffect">
                                  <p:stCondLst>
                                    <p:cond delay="0"/>
                                  </p:stCondLst>
                                  <p:childTnLst>
                                    <p:set>
                                      <p:cBhvr>
                                        <p:cTn id="382" dur="1" fill="hold">
                                          <p:stCondLst>
                                            <p:cond delay="0"/>
                                          </p:stCondLst>
                                        </p:cTn>
                                        <p:tgtEl>
                                          <p:spTgt spid="370"/>
                                        </p:tgtEl>
                                        <p:attrNameLst>
                                          <p:attrName>style.visibility</p:attrName>
                                        </p:attrNameLst>
                                      </p:cBhvr>
                                      <p:to>
                                        <p:strVal val="visible"/>
                                      </p:to>
                                    </p:set>
                                    <p:anim calcmode="lin" valueType="num">
                                      <p:cBhvr>
                                        <p:cTn id="383" dur="500" fill="hold"/>
                                        <p:tgtEl>
                                          <p:spTgt spid="370"/>
                                        </p:tgtEl>
                                        <p:attrNameLst>
                                          <p:attrName>ppt_w</p:attrName>
                                        </p:attrNameLst>
                                      </p:cBhvr>
                                      <p:tavLst>
                                        <p:tav tm="0">
                                          <p:val>
                                            <p:fltVal val="0"/>
                                          </p:val>
                                        </p:tav>
                                        <p:tav tm="100000">
                                          <p:val>
                                            <p:strVal val="#ppt_w"/>
                                          </p:val>
                                        </p:tav>
                                      </p:tavLst>
                                    </p:anim>
                                    <p:anim calcmode="lin" valueType="num">
                                      <p:cBhvr>
                                        <p:cTn id="384" dur="500" fill="hold"/>
                                        <p:tgtEl>
                                          <p:spTgt spid="370"/>
                                        </p:tgtEl>
                                        <p:attrNameLst>
                                          <p:attrName>ppt_h</p:attrName>
                                        </p:attrNameLst>
                                      </p:cBhvr>
                                      <p:tavLst>
                                        <p:tav tm="0">
                                          <p:val>
                                            <p:fltVal val="0"/>
                                          </p:val>
                                        </p:tav>
                                        <p:tav tm="100000">
                                          <p:val>
                                            <p:strVal val="#ppt_h"/>
                                          </p:val>
                                        </p:tav>
                                      </p:tavLst>
                                    </p:anim>
                                    <p:animEffect transition="in" filter="fade">
                                      <p:cBhvr>
                                        <p:cTn id="385" dur="500"/>
                                        <p:tgtEl>
                                          <p:spTgt spid="370"/>
                                        </p:tgtEl>
                                      </p:cBhvr>
                                    </p:animEffect>
                                  </p:childTnLst>
                                </p:cTn>
                              </p:par>
                              <p:par>
                                <p:cTn id="386" presetID="26" presetClass="emph" presetSubtype="0" fill="hold" nodeType="withEffect">
                                  <p:stCondLst>
                                    <p:cond delay="500"/>
                                  </p:stCondLst>
                                  <p:childTnLst>
                                    <p:animEffect transition="out" filter="fade">
                                      <p:cBhvr>
                                        <p:cTn id="387" dur="500" tmFilter="0, 0; .2, .5; .8, .5; 1, 0"/>
                                        <p:tgtEl>
                                          <p:spTgt spid="370"/>
                                        </p:tgtEl>
                                      </p:cBhvr>
                                    </p:animEffect>
                                    <p:animScale>
                                      <p:cBhvr>
                                        <p:cTn id="388" dur="250" autoRev="1" fill="hold"/>
                                        <p:tgtEl>
                                          <p:spTgt spid="370"/>
                                        </p:tgtEl>
                                      </p:cBhvr>
                                      <p:by x="105000" y="105000"/>
                                    </p:animScale>
                                  </p:childTnLst>
                                </p:cTn>
                              </p:par>
                              <p:par>
                                <p:cTn id="389" presetID="53" presetClass="entr" presetSubtype="16" fill="hold" grpId="0" nodeType="withEffect">
                                  <p:stCondLst>
                                    <p:cond delay="0"/>
                                  </p:stCondLst>
                                  <p:childTnLst>
                                    <p:set>
                                      <p:cBhvr>
                                        <p:cTn id="390" dur="1" fill="hold">
                                          <p:stCondLst>
                                            <p:cond delay="0"/>
                                          </p:stCondLst>
                                        </p:cTn>
                                        <p:tgtEl>
                                          <p:spTgt spid="370"/>
                                        </p:tgtEl>
                                        <p:attrNameLst>
                                          <p:attrName>style.visibility</p:attrName>
                                        </p:attrNameLst>
                                      </p:cBhvr>
                                      <p:to>
                                        <p:strVal val="visible"/>
                                      </p:to>
                                    </p:set>
                                    <p:anim calcmode="lin" valueType="num">
                                      <p:cBhvr>
                                        <p:cTn id="391" dur="500" fill="hold"/>
                                        <p:tgtEl>
                                          <p:spTgt spid="370"/>
                                        </p:tgtEl>
                                        <p:attrNameLst>
                                          <p:attrName>ppt_w</p:attrName>
                                        </p:attrNameLst>
                                      </p:cBhvr>
                                      <p:tavLst>
                                        <p:tav tm="0">
                                          <p:val>
                                            <p:fltVal val="0"/>
                                          </p:val>
                                        </p:tav>
                                        <p:tav tm="100000">
                                          <p:val>
                                            <p:strVal val="#ppt_w"/>
                                          </p:val>
                                        </p:tav>
                                      </p:tavLst>
                                    </p:anim>
                                    <p:anim calcmode="lin" valueType="num">
                                      <p:cBhvr>
                                        <p:cTn id="392" dur="500" fill="hold"/>
                                        <p:tgtEl>
                                          <p:spTgt spid="370"/>
                                        </p:tgtEl>
                                        <p:attrNameLst>
                                          <p:attrName>ppt_h</p:attrName>
                                        </p:attrNameLst>
                                      </p:cBhvr>
                                      <p:tavLst>
                                        <p:tav tm="0">
                                          <p:val>
                                            <p:fltVal val="0"/>
                                          </p:val>
                                        </p:tav>
                                        <p:tav tm="100000">
                                          <p:val>
                                            <p:strVal val="#ppt_h"/>
                                          </p:val>
                                        </p:tav>
                                      </p:tavLst>
                                    </p:anim>
                                    <p:animEffect transition="in" filter="fade">
                                      <p:cBhvr>
                                        <p:cTn id="393" dur="500"/>
                                        <p:tgtEl>
                                          <p:spTgt spid="370"/>
                                        </p:tgtEl>
                                      </p:cBhvr>
                                    </p:animEffect>
                                  </p:childTnLst>
                                  <p:subTnLst>
                                    <p:audio>
                                      <p:cMediaNode>
                                        <p:cTn display="0" masterRel="sameClick">
                                          <p:stCondLst>
                                            <p:cond evt="begin" delay="0">
                                              <p:tn val="389"/>
                                            </p:cond>
                                          </p:stCondLst>
                                          <p:endCondLst>
                                            <p:cond evt="onStopAudio" delay="0">
                                              <p:tgtEl>
                                                <p:sldTgt/>
                                              </p:tgtEl>
                                            </p:cond>
                                          </p:endCondLst>
                                        </p:cTn>
                                        <p:tgtEl>
                                          <p:sndTgt r:embed="rId3" name="Bling.wav"/>
                                        </p:tgtEl>
                                      </p:cMediaNode>
                                    </p:audio>
                                  </p:subTnLst>
                                </p:cTn>
                              </p:par>
                              <p:par>
                                <p:cTn id="394" presetID="26" presetClass="emph" presetSubtype="0" fill="hold" grpId="1" nodeType="withEffect">
                                  <p:stCondLst>
                                    <p:cond delay="500"/>
                                  </p:stCondLst>
                                  <p:childTnLst>
                                    <p:animEffect transition="out" filter="fade">
                                      <p:cBhvr>
                                        <p:cTn id="395" dur="500" tmFilter="0, 0; .2, .5; .8, .5; 1, 0"/>
                                        <p:tgtEl>
                                          <p:spTgt spid="370"/>
                                        </p:tgtEl>
                                      </p:cBhvr>
                                    </p:animEffect>
                                    <p:animScale>
                                      <p:cBhvr>
                                        <p:cTn id="396" dur="250" autoRev="1" fill="hold"/>
                                        <p:tgtEl>
                                          <p:spTgt spid="370"/>
                                        </p:tgtEl>
                                      </p:cBhvr>
                                      <p:by x="105000" y="105000"/>
                                    </p:animScale>
                                  </p:childTnLst>
                                </p:cTn>
                              </p:par>
                              <p:par>
                                <p:cTn id="397" presetID="53" presetClass="entr" presetSubtype="16" fill="hold" nodeType="withEffect">
                                  <p:stCondLst>
                                    <p:cond delay="0"/>
                                  </p:stCondLst>
                                  <p:childTnLst>
                                    <p:set>
                                      <p:cBhvr>
                                        <p:cTn id="398" dur="1" fill="hold">
                                          <p:stCondLst>
                                            <p:cond delay="0"/>
                                          </p:stCondLst>
                                        </p:cTn>
                                        <p:tgtEl>
                                          <p:spTgt spid="379"/>
                                        </p:tgtEl>
                                        <p:attrNameLst>
                                          <p:attrName>style.visibility</p:attrName>
                                        </p:attrNameLst>
                                      </p:cBhvr>
                                      <p:to>
                                        <p:strVal val="visible"/>
                                      </p:to>
                                    </p:set>
                                    <p:anim calcmode="lin" valueType="num">
                                      <p:cBhvr>
                                        <p:cTn id="399" dur="500" fill="hold"/>
                                        <p:tgtEl>
                                          <p:spTgt spid="379"/>
                                        </p:tgtEl>
                                        <p:attrNameLst>
                                          <p:attrName>ppt_w</p:attrName>
                                        </p:attrNameLst>
                                      </p:cBhvr>
                                      <p:tavLst>
                                        <p:tav tm="0">
                                          <p:val>
                                            <p:fltVal val="0"/>
                                          </p:val>
                                        </p:tav>
                                        <p:tav tm="100000">
                                          <p:val>
                                            <p:strVal val="#ppt_w"/>
                                          </p:val>
                                        </p:tav>
                                      </p:tavLst>
                                    </p:anim>
                                    <p:anim calcmode="lin" valueType="num">
                                      <p:cBhvr>
                                        <p:cTn id="400" dur="500" fill="hold"/>
                                        <p:tgtEl>
                                          <p:spTgt spid="379"/>
                                        </p:tgtEl>
                                        <p:attrNameLst>
                                          <p:attrName>ppt_h</p:attrName>
                                        </p:attrNameLst>
                                      </p:cBhvr>
                                      <p:tavLst>
                                        <p:tav tm="0">
                                          <p:val>
                                            <p:fltVal val="0"/>
                                          </p:val>
                                        </p:tav>
                                        <p:tav tm="100000">
                                          <p:val>
                                            <p:strVal val="#ppt_h"/>
                                          </p:val>
                                        </p:tav>
                                      </p:tavLst>
                                    </p:anim>
                                    <p:animEffect transition="in" filter="fade">
                                      <p:cBhvr>
                                        <p:cTn id="401" dur="500"/>
                                        <p:tgtEl>
                                          <p:spTgt spid="379"/>
                                        </p:tgtEl>
                                      </p:cBhvr>
                                    </p:animEffect>
                                  </p:childTnLst>
                                </p:cTn>
                              </p:par>
                              <p:par>
                                <p:cTn id="402" presetID="26" presetClass="emph" presetSubtype="0" fill="hold" nodeType="withEffect">
                                  <p:stCondLst>
                                    <p:cond delay="500"/>
                                  </p:stCondLst>
                                  <p:childTnLst>
                                    <p:animEffect transition="out" filter="fade">
                                      <p:cBhvr>
                                        <p:cTn id="403" dur="500" tmFilter="0, 0; .2, .5; .8, .5; 1, 0"/>
                                        <p:tgtEl>
                                          <p:spTgt spid="379"/>
                                        </p:tgtEl>
                                      </p:cBhvr>
                                    </p:animEffect>
                                    <p:animScale>
                                      <p:cBhvr>
                                        <p:cTn id="404" dur="250" autoRev="1" fill="hold"/>
                                        <p:tgtEl>
                                          <p:spTgt spid="379"/>
                                        </p:tgtEl>
                                      </p:cBhvr>
                                      <p:by x="105000" y="105000"/>
                                    </p:animScale>
                                  </p:childTnLst>
                                </p:cTn>
                              </p:par>
                              <p:par>
                                <p:cTn id="405" presetID="53" presetClass="entr" presetSubtype="16" fill="hold" grpId="0" nodeType="withEffect">
                                  <p:stCondLst>
                                    <p:cond delay="0"/>
                                  </p:stCondLst>
                                  <p:childTnLst>
                                    <p:set>
                                      <p:cBhvr>
                                        <p:cTn id="406" dur="1" fill="hold">
                                          <p:stCondLst>
                                            <p:cond delay="0"/>
                                          </p:stCondLst>
                                        </p:cTn>
                                        <p:tgtEl>
                                          <p:spTgt spid="379"/>
                                        </p:tgtEl>
                                        <p:attrNameLst>
                                          <p:attrName>style.visibility</p:attrName>
                                        </p:attrNameLst>
                                      </p:cBhvr>
                                      <p:to>
                                        <p:strVal val="visible"/>
                                      </p:to>
                                    </p:set>
                                    <p:anim calcmode="lin" valueType="num">
                                      <p:cBhvr>
                                        <p:cTn id="407" dur="500" fill="hold"/>
                                        <p:tgtEl>
                                          <p:spTgt spid="379"/>
                                        </p:tgtEl>
                                        <p:attrNameLst>
                                          <p:attrName>ppt_w</p:attrName>
                                        </p:attrNameLst>
                                      </p:cBhvr>
                                      <p:tavLst>
                                        <p:tav tm="0">
                                          <p:val>
                                            <p:fltVal val="0"/>
                                          </p:val>
                                        </p:tav>
                                        <p:tav tm="100000">
                                          <p:val>
                                            <p:strVal val="#ppt_w"/>
                                          </p:val>
                                        </p:tav>
                                      </p:tavLst>
                                    </p:anim>
                                    <p:anim calcmode="lin" valueType="num">
                                      <p:cBhvr>
                                        <p:cTn id="408" dur="500" fill="hold"/>
                                        <p:tgtEl>
                                          <p:spTgt spid="379"/>
                                        </p:tgtEl>
                                        <p:attrNameLst>
                                          <p:attrName>ppt_h</p:attrName>
                                        </p:attrNameLst>
                                      </p:cBhvr>
                                      <p:tavLst>
                                        <p:tav tm="0">
                                          <p:val>
                                            <p:fltVal val="0"/>
                                          </p:val>
                                        </p:tav>
                                        <p:tav tm="100000">
                                          <p:val>
                                            <p:strVal val="#ppt_h"/>
                                          </p:val>
                                        </p:tav>
                                      </p:tavLst>
                                    </p:anim>
                                    <p:animEffect transition="in" filter="fade">
                                      <p:cBhvr>
                                        <p:cTn id="409" dur="500"/>
                                        <p:tgtEl>
                                          <p:spTgt spid="379"/>
                                        </p:tgtEl>
                                      </p:cBhvr>
                                    </p:animEffect>
                                  </p:childTnLst>
                                  <p:subTnLst>
                                    <p:audio>
                                      <p:cMediaNode>
                                        <p:cTn display="0" masterRel="sameClick">
                                          <p:stCondLst>
                                            <p:cond evt="begin" delay="0">
                                              <p:tn val="405"/>
                                            </p:cond>
                                          </p:stCondLst>
                                          <p:endCondLst>
                                            <p:cond evt="onStopAudio" delay="0">
                                              <p:tgtEl>
                                                <p:sldTgt/>
                                              </p:tgtEl>
                                            </p:cond>
                                          </p:endCondLst>
                                        </p:cTn>
                                        <p:tgtEl>
                                          <p:sndTgt r:embed="rId3" name="Bling.wav"/>
                                        </p:tgtEl>
                                      </p:cMediaNode>
                                    </p:audio>
                                  </p:subTnLst>
                                </p:cTn>
                              </p:par>
                              <p:par>
                                <p:cTn id="410" presetID="26" presetClass="emph" presetSubtype="0" fill="hold" grpId="1" nodeType="withEffect">
                                  <p:stCondLst>
                                    <p:cond delay="500"/>
                                  </p:stCondLst>
                                  <p:childTnLst>
                                    <p:animEffect transition="out" filter="fade">
                                      <p:cBhvr>
                                        <p:cTn id="411" dur="500" tmFilter="0, 0; .2, .5; .8, .5; 1, 0"/>
                                        <p:tgtEl>
                                          <p:spTgt spid="379"/>
                                        </p:tgtEl>
                                      </p:cBhvr>
                                    </p:animEffect>
                                    <p:animScale>
                                      <p:cBhvr>
                                        <p:cTn id="412" dur="250" autoRev="1" fill="hold"/>
                                        <p:tgtEl>
                                          <p:spTgt spid="379"/>
                                        </p:tgtEl>
                                      </p:cBhvr>
                                      <p:by x="105000" y="105000"/>
                                    </p:animScale>
                                  </p:childTnLst>
                                </p:cTn>
                              </p:par>
                              <p:par>
                                <p:cTn id="413" presetID="53" presetClass="entr" presetSubtype="16" fill="hold" nodeType="withEffect">
                                  <p:stCondLst>
                                    <p:cond delay="0"/>
                                  </p:stCondLst>
                                  <p:childTnLst>
                                    <p:set>
                                      <p:cBhvr>
                                        <p:cTn id="414" dur="1" fill="hold">
                                          <p:stCondLst>
                                            <p:cond delay="0"/>
                                          </p:stCondLst>
                                        </p:cTn>
                                        <p:tgtEl>
                                          <p:spTgt spid="383"/>
                                        </p:tgtEl>
                                        <p:attrNameLst>
                                          <p:attrName>style.visibility</p:attrName>
                                        </p:attrNameLst>
                                      </p:cBhvr>
                                      <p:to>
                                        <p:strVal val="visible"/>
                                      </p:to>
                                    </p:set>
                                    <p:anim calcmode="lin" valueType="num">
                                      <p:cBhvr>
                                        <p:cTn id="415" dur="500" fill="hold"/>
                                        <p:tgtEl>
                                          <p:spTgt spid="383"/>
                                        </p:tgtEl>
                                        <p:attrNameLst>
                                          <p:attrName>ppt_w</p:attrName>
                                        </p:attrNameLst>
                                      </p:cBhvr>
                                      <p:tavLst>
                                        <p:tav tm="0">
                                          <p:val>
                                            <p:fltVal val="0"/>
                                          </p:val>
                                        </p:tav>
                                        <p:tav tm="100000">
                                          <p:val>
                                            <p:strVal val="#ppt_w"/>
                                          </p:val>
                                        </p:tav>
                                      </p:tavLst>
                                    </p:anim>
                                    <p:anim calcmode="lin" valueType="num">
                                      <p:cBhvr>
                                        <p:cTn id="416" dur="500" fill="hold"/>
                                        <p:tgtEl>
                                          <p:spTgt spid="383"/>
                                        </p:tgtEl>
                                        <p:attrNameLst>
                                          <p:attrName>ppt_h</p:attrName>
                                        </p:attrNameLst>
                                      </p:cBhvr>
                                      <p:tavLst>
                                        <p:tav tm="0">
                                          <p:val>
                                            <p:fltVal val="0"/>
                                          </p:val>
                                        </p:tav>
                                        <p:tav tm="100000">
                                          <p:val>
                                            <p:strVal val="#ppt_h"/>
                                          </p:val>
                                        </p:tav>
                                      </p:tavLst>
                                    </p:anim>
                                    <p:animEffect transition="in" filter="fade">
                                      <p:cBhvr>
                                        <p:cTn id="417" dur="500"/>
                                        <p:tgtEl>
                                          <p:spTgt spid="383"/>
                                        </p:tgtEl>
                                      </p:cBhvr>
                                    </p:animEffect>
                                  </p:childTnLst>
                                </p:cTn>
                              </p:par>
                              <p:par>
                                <p:cTn id="418" presetID="26" presetClass="emph" presetSubtype="0" fill="hold" nodeType="withEffect">
                                  <p:stCondLst>
                                    <p:cond delay="500"/>
                                  </p:stCondLst>
                                  <p:childTnLst>
                                    <p:animEffect transition="out" filter="fade">
                                      <p:cBhvr>
                                        <p:cTn id="419" dur="500" tmFilter="0, 0; .2, .5; .8, .5; 1, 0"/>
                                        <p:tgtEl>
                                          <p:spTgt spid="383"/>
                                        </p:tgtEl>
                                      </p:cBhvr>
                                    </p:animEffect>
                                    <p:animScale>
                                      <p:cBhvr>
                                        <p:cTn id="420" dur="250" autoRev="1" fill="hold"/>
                                        <p:tgtEl>
                                          <p:spTgt spid="383"/>
                                        </p:tgtEl>
                                      </p:cBhvr>
                                      <p:by x="105000" y="105000"/>
                                    </p:animScale>
                                  </p:childTnLst>
                                </p:cTn>
                              </p:par>
                              <p:par>
                                <p:cTn id="421" presetID="53" presetClass="entr" presetSubtype="16" fill="hold" grpId="0" nodeType="withEffect">
                                  <p:stCondLst>
                                    <p:cond delay="0"/>
                                  </p:stCondLst>
                                  <p:childTnLst>
                                    <p:set>
                                      <p:cBhvr>
                                        <p:cTn id="422" dur="1" fill="hold">
                                          <p:stCondLst>
                                            <p:cond delay="0"/>
                                          </p:stCondLst>
                                        </p:cTn>
                                        <p:tgtEl>
                                          <p:spTgt spid="383"/>
                                        </p:tgtEl>
                                        <p:attrNameLst>
                                          <p:attrName>style.visibility</p:attrName>
                                        </p:attrNameLst>
                                      </p:cBhvr>
                                      <p:to>
                                        <p:strVal val="visible"/>
                                      </p:to>
                                    </p:set>
                                    <p:anim calcmode="lin" valueType="num">
                                      <p:cBhvr>
                                        <p:cTn id="423" dur="500" fill="hold"/>
                                        <p:tgtEl>
                                          <p:spTgt spid="383"/>
                                        </p:tgtEl>
                                        <p:attrNameLst>
                                          <p:attrName>ppt_w</p:attrName>
                                        </p:attrNameLst>
                                      </p:cBhvr>
                                      <p:tavLst>
                                        <p:tav tm="0">
                                          <p:val>
                                            <p:fltVal val="0"/>
                                          </p:val>
                                        </p:tav>
                                        <p:tav tm="100000">
                                          <p:val>
                                            <p:strVal val="#ppt_w"/>
                                          </p:val>
                                        </p:tav>
                                      </p:tavLst>
                                    </p:anim>
                                    <p:anim calcmode="lin" valueType="num">
                                      <p:cBhvr>
                                        <p:cTn id="424" dur="500" fill="hold"/>
                                        <p:tgtEl>
                                          <p:spTgt spid="383"/>
                                        </p:tgtEl>
                                        <p:attrNameLst>
                                          <p:attrName>ppt_h</p:attrName>
                                        </p:attrNameLst>
                                      </p:cBhvr>
                                      <p:tavLst>
                                        <p:tav tm="0">
                                          <p:val>
                                            <p:fltVal val="0"/>
                                          </p:val>
                                        </p:tav>
                                        <p:tav tm="100000">
                                          <p:val>
                                            <p:strVal val="#ppt_h"/>
                                          </p:val>
                                        </p:tav>
                                      </p:tavLst>
                                    </p:anim>
                                    <p:animEffect transition="in" filter="fade">
                                      <p:cBhvr>
                                        <p:cTn id="425" dur="500"/>
                                        <p:tgtEl>
                                          <p:spTgt spid="383"/>
                                        </p:tgtEl>
                                      </p:cBhvr>
                                    </p:animEffect>
                                  </p:childTnLst>
                                  <p:subTnLst>
                                    <p:audio>
                                      <p:cMediaNode>
                                        <p:cTn display="0" masterRel="sameClick">
                                          <p:stCondLst>
                                            <p:cond evt="begin" delay="0">
                                              <p:tn val="421"/>
                                            </p:cond>
                                          </p:stCondLst>
                                          <p:endCondLst>
                                            <p:cond evt="onStopAudio" delay="0">
                                              <p:tgtEl>
                                                <p:sldTgt/>
                                              </p:tgtEl>
                                            </p:cond>
                                          </p:endCondLst>
                                        </p:cTn>
                                        <p:tgtEl>
                                          <p:sndTgt r:embed="rId3" name="Bling.wav"/>
                                        </p:tgtEl>
                                      </p:cMediaNode>
                                    </p:audio>
                                  </p:subTnLst>
                                </p:cTn>
                              </p:par>
                              <p:par>
                                <p:cTn id="426" presetID="26" presetClass="emph" presetSubtype="0" fill="hold" grpId="1" nodeType="withEffect">
                                  <p:stCondLst>
                                    <p:cond delay="500"/>
                                  </p:stCondLst>
                                  <p:childTnLst>
                                    <p:animEffect transition="out" filter="fade">
                                      <p:cBhvr>
                                        <p:cTn id="427" dur="500" tmFilter="0, 0; .2, .5; .8, .5; 1, 0"/>
                                        <p:tgtEl>
                                          <p:spTgt spid="383"/>
                                        </p:tgtEl>
                                      </p:cBhvr>
                                    </p:animEffect>
                                    <p:animScale>
                                      <p:cBhvr>
                                        <p:cTn id="428" dur="250" autoRev="1" fill="hold"/>
                                        <p:tgtEl>
                                          <p:spTgt spid="383"/>
                                        </p:tgtEl>
                                      </p:cBhvr>
                                      <p:by x="105000" y="105000"/>
                                    </p:animScale>
                                  </p:childTnLst>
                                </p:cTn>
                              </p:par>
                              <p:par>
                                <p:cTn id="429" presetID="53" presetClass="entr" presetSubtype="16" fill="hold" nodeType="withEffect">
                                  <p:stCondLst>
                                    <p:cond delay="0"/>
                                  </p:stCondLst>
                                  <p:childTnLst>
                                    <p:set>
                                      <p:cBhvr>
                                        <p:cTn id="430" dur="1" fill="hold">
                                          <p:stCondLst>
                                            <p:cond delay="0"/>
                                          </p:stCondLst>
                                        </p:cTn>
                                        <p:tgtEl>
                                          <p:spTgt spid="196"/>
                                        </p:tgtEl>
                                        <p:attrNameLst>
                                          <p:attrName>style.visibility</p:attrName>
                                        </p:attrNameLst>
                                      </p:cBhvr>
                                      <p:to>
                                        <p:strVal val="visible"/>
                                      </p:to>
                                    </p:set>
                                    <p:anim calcmode="lin" valueType="num">
                                      <p:cBhvr>
                                        <p:cTn id="431" dur="500" fill="hold"/>
                                        <p:tgtEl>
                                          <p:spTgt spid="196"/>
                                        </p:tgtEl>
                                        <p:attrNameLst>
                                          <p:attrName>ppt_w</p:attrName>
                                        </p:attrNameLst>
                                      </p:cBhvr>
                                      <p:tavLst>
                                        <p:tav tm="0">
                                          <p:val>
                                            <p:fltVal val="0"/>
                                          </p:val>
                                        </p:tav>
                                        <p:tav tm="100000">
                                          <p:val>
                                            <p:strVal val="#ppt_w"/>
                                          </p:val>
                                        </p:tav>
                                      </p:tavLst>
                                    </p:anim>
                                    <p:anim calcmode="lin" valueType="num">
                                      <p:cBhvr>
                                        <p:cTn id="432" dur="500" fill="hold"/>
                                        <p:tgtEl>
                                          <p:spTgt spid="196"/>
                                        </p:tgtEl>
                                        <p:attrNameLst>
                                          <p:attrName>ppt_h</p:attrName>
                                        </p:attrNameLst>
                                      </p:cBhvr>
                                      <p:tavLst>
                                        <p:tav tm="0">
                                          <p:val>
                                            <p:fltVal val="0"/>
                                          </p:val>
                                        </p:tav>
                                        <p:tav tm="100000">
                                          <p:val>
                                            <p:strVal val="#ppt_h"/>
                                          </p:val>
                                        </p:tav>
                                      </p:tavLst>
                                    </p:anim>
                                    <p:animEffect transition="in" filter="fade">
                                      <p:cBhvr>
                                        <p:cTn id="433" dur="500"/>
                                        <p:tgtEl>
                                          <p:spTgt spid="196"/>
                                        </p:tgtEl>
                                      </p:cBhvr>
                                    </p:animEffect>
                                  </p:childTnLst>
                                </p:cTn>
                              </p:par>
                              <p:par>
                                <p:cTn id="434" presetID="26" presetClass="emph" presetSubtype="0" fill="hold" nodeType="withEffect">
                                  <p:stCondLst>
                                    <p:cond delay="500"/>
                                  </p:stCondLst>
                                  <p:childTnLst>
                                    <p:animEffect transition="out" filter="fade">
                                      <p:cBhvr>
                                        <p:cTn id="435" dur="500" tmFilter="0, 0; .2, .5; .8, .5; 1, 0"/>
                                        <p:tgtEl>
                                          <p:spTgt spid="196"/>
                                        </p:tgtEl>
                                      </p:cBhvr>
                                    </p:animEffect>
                                    <p:animScale>
                                      <p:cBhvr>
                                        <p:cTn id="436" dur="250" autoRev="1" fill="hold"/>
                                        <p:tgtEl>
                                          <p:spTgt spid="196"/>
                                        </p:tgtEl>
                                      </p:cBhvr>
                                      <p:by x="105000" y="105000"/>
                                    </p:animScale>
                                  </p:childTnLst>
                                </p:cTn>
                              </p:par>
                              <p:par>
                                <p:cTn id="437" presetID="53" presetClass="entr" presetSubtype="16" fill="hold" grpId="0" nodeType="withEffect">
                                  <p:stCondLst>
                                    <p:cond delay="0"/>
                                  </p:stCondLst>
                                  <p:childTnLst>
                                    <p:set>
                                      <p:cBhvr>
                                        <p:cTn id="438" dur="1" fill="hold">
                                          <p:stCondLst>
                                            <p:cond delay="0"/>
                                          </p:stCondLst>
                                        </p:cTn>
                                        <p:tgtEl>
                                          <p:spTgt spid="196"/>
                                        </p:tgtEl>
                                        <p:attrNameLst>
                                          <p:attrName>style.visibility</p:attrName>
                                        </p:attrNameLst>
                                      </p:cBhvr>
                                      <p:to>
                                        <p:strVal val="visible"/>
                                      </p:to>
                                    </p:set>
                                    <p:anim calcmode="lin" valueType="num">
                                      <p:cBhvr>
                                        <p:cTn id="439" dur="500" fill="hold"/>
                                        <p:tgtEl>
                                          <p:spTgt spid="196"/>
                                        </p:tgtEl>
                                        <p:attrNameLst>
                                          <p:attrName>ppt_w</p:attrName>
                                        </p:attrNameLst>
                                      </p:cBhvr>
                                      <p:tavLst>
                                        <p:tav tm="0">
                                          <p:val>
                                            <p:fltVal val="0"/>
                                          </p:val>
                                        </p:tav>
                                        <p:tav tm="100000">
                                          <p:val>
                                            <p:strVal val="#ppt_w"/>
                                          </p:val>
                                        </p:tav>
                                      </p:tavLst>
                                    </p:anim>
                                    <p:anim calcmode="lin" valueType="num">
                                      <p:cBhvr>
                                        <p:cTn id="440" dur="500" fill="hold"/>
                                        <p:tgtEl>
                                          <p:spTgt spid="196"/>
                                        </p:tgtEl>
                                        <p:attrNameLst>
                                          <p:attrName>ppt_h</p:attrName>
                                        </p:attrNameLst>
                                      </p:cBhvr>
                                      <p:tavLst>
                                        <p:tav tm="0">
                                          <p:val>
                                            <p:fltVal val="0"/>
                                          </p:val>
                                        </p:tav>
                                        <p:tav tm="100000">
                                          <p:val>
                                            <p:strVal val="#ppt_h"/>
                                          </p:val>
                                        </p:tav>
                                      </p:tavLst>
                                    </p:anim>
                                    <p:animEffect transition="in" filter="fade">
                                      <p:cBhvr>
                                        <p:cTn id="441" dur="500"/>
                                        <p:tgtEl>
                                          <p:spTgt spid="196"/>
                                        </p:tgtEl>
                                      </p:cBhvr>
                                    </p:animEffect>
                                  </p:childTnLst>
                                  <p:subTnLst>
                                    <p:audio>
                                      <p:cMediaNode>
                                        <p:cTn display="0" masterRel="sameClick">
                                          <p:stCondLst>
                                            <p:cond evt="begin" delay="0">
                                              <p:tn val="437"/>
                                            </p:cond>
                                          </p:stCondLst>
                                          <p:endCondLst>
                                            <p:cond evt="onStopAudio" delay="0">
                                              <p:tgtEl>
                                                <p:sldTgt/>
                                              </p:tgtEl>
                                            </p:cond>
                                          </p:endCondLst>
                                        </p:cTn>
                                        <p:tgtEl>
                                          <p:sndTgt r:embed="rId3" name="Bling.wav"/>
                                        </p:tgtEl>
                                      </p:cMediaNode>
                                    </p:audio>
                                  </p:subTnLst>
                                </p:cTn>
                              </p:par>
                              <p:par>
                                <p:cTn id="442" presetID="26" presetClass="emph" presetSubtype="0" fill="hold" grpId="1" nodeType="withEffect">
                                  <p:stCondLst>
                                    <p:cond delay="500"/>
                                  </p:stCondLst>
                                  <p:childTnLst>
                                    <p:animEffect transition="out" filter="fade">
                                      <p:cBhvr>
                                        <p:cTn id="443" dur="500" tmFilter="0, 0; .2, .5; .8, .5; 1, 0"/>
                                        <p:tgtEl>
                                          <p:spTgt spid="196"/>
                                        </p:tgtEl>
                                      </p:cBhvr>
                                    </p:animEffect>
                                    <p:animScale>
                                      <p:cBhvr>
                                        <p:cTn id="444" dur="250" autoRev="1" fill="hold"/>
                                        <p:tgtEl>
                                          <p:spTgt spid="196"/>
                                        </p:tgtEl>
                                      </p:cBhvr>
                                      <p:by x="105000" y="105000"/>
                                    </p:animScale>
                                  </p:childTnLst>
                                </p:cTn>
                              </p:par>
                              <p:par>
                                <p:cTn id="445" presetID="53" presetClass="entr" presetSubtype="16" fill="hold" nodeType="withEffect">
                                  <p:stCondLst>
                                    <p:cond delay="0"/>
                                  </p:stCondLst>
                                  <p:childTnLst>
                                    <p:set>
                                      <p:cBhvr>
                                        <p:cTn id="446" dur="1" fill="hold">
                                          <p:stCondLst>
                                            <p:cond delay="0"/>
                                          </p:stCondLst>
                                        </p:cTn>
                                        <p:tgtEl>
                                          <p:spTgt spid="181"/>
                                        </p:tgtEl>
                                        <p:attrNameLst>
                                          <p:attrName>style.visibility</p:attrName>
                                        </p:attrNameLst>
                                      </p:cBhvr>
                                      <p:to>
                                        <p:strVal val="visible"/>
                                      </p:to>
                                    </p:set>
                                    <p:anim calcmode="lin" valueType="num">
                                      <p:cBhvr>
                                        <p:cTn id="447" dur="500" fill="hold"/>
                                        <p:tgtEl>
                                          <p:spTgt spid="181"/>
                                        </p:tgtEl>
                                        <p:attrNameLst>
                                          <p:attrName>ppt_w</p:attrName>
                                        </p:attrNameLst>
                                      </p:cBhvr>
                                      <p:tavLst>
                                        <p:tav tm="0">
                                          <p:val>
                                            <p:fltVal val="0"/>
                                          </p:val>
                                        </p:tav>
                                        <p:tav tm="100000">
                                          <p:val>
                                            <p:strVal val="#ppt_w"/>
                                          </p:val>
                                        </p:tav>
                                      </p:tavLst>
                                    </p:anim>
                                    <p:anim calcmode="lin" valueType="num">
                                      <p:cBhvr>
                                        <p:cTn id="448" dur="500" fill="hold"/>
                                        <p:tgtEl>
                                          <p:spTgt spid="181"/>
                                        </p:tgtEl>
                                        <p:attrNameLst>
                                          <p:attrName>ppt_h</p:attrName>
                                        </p:attrNameLst>
                                      </p:cBhvr>
                                      <p:tavLst>
                                        <p:tav tm="0">
                                          <p:val>
                                            <p:fltVal val="0"/>
                                          </p:val>
                                        </p:tav>
                                        <p:tav tm="100000">
                                          <p:val>
                                            <p:strVal val="#ppt_h"/>
                                          </p:val>
                                        </p:tav>
                                      </p:tavLst>
                                    </p:anim>
                                    <p:animEffect transition="in" filter="fade">
                                      <p:cBhvr>
                                        <p:cTn id="449" dur="500"/>
                                        <p:tgtEl>
                                          <p:spTgt spid="181"/>
                                        </p:tgtEl>
                                      </p:cBhvr>
                                    </p:animEffect>
                                  </p:childTnLst>
                                </p:cTn>
                              </p:par>
                              <p:par>
                                <p:cTn id="450" presetID="26" presetClass="emph" presetSubtype="0" fill="hold" nodeType="withEffect">
                                  <p:stCondLst>
                                    <p:cond delay="500"/>
                                  </p:stCondLst>
                                  <p:childTnLst>
                                    <p:animEffect transition="out" filter="fade">
                                      <p:cBhvr>
                                        <p:cTn id="451" dur="500" tmFilter="0, 0; .2, .5; .8, .5; 1, 0"/>
                                        <p:tgtEl>
                                          <p:spTgt spid="181"/>
                                        </p:tgtEl>
                                      </p:cBhvr>
                                    </p:animEffect>
                                    <p:animScale>
                                      <p:cBhvr>
                                        <p:cTn id="452" dur="250" autoRev="1" fill="hold"/>
                                        <p:tgtEl>
                                          <p:spTgt spid="181"/>
                                        </p:tgtEl>
                                      </p:cBhvr>
                                      <p:by x="105000" y="105000"/>
                                    </p:animScale>
                                  </p:childTnLst>
                                </p:cTn>
                              </p:par>
                              <p:par>
                                <p:cTn id="453" presetID="53" presetClass="entr" presetSubtype="16" fill="hold" grpId="0" nodeType="withEffect">
                                  <p:stCondLst>
                                    <p:cond delay="0"/>
                                  </p:stCondLst>
                                  <p:childTnLst>
                                    <p:set>
                                      <p:cBhvr>
                                        <p:cTn id="454" dur="1" fill="hold">
                                          <p:stCondLst>
                                            <p:cond delay="0"/>
                                          </p:stCondLst>
                                        </p:cTn>
                                        <p:tgtEl>
                                          <p:spTgt spid="181"/>
                                        </p:tgtEl>
                                        <p:attrNameLst>
                                          <p:attrName>style.visibility</p:attrName>
                                        </p:attrNameLst>
                                      </p:cBhvr>
                                      <p:to>
                                        <p:strVal val="visible"/>
                                      </p:to>
                                    </p:set>
                                    <p:anim calcmode="lin" valueType="num">
                                      <p:cBhvr>
                                        <p:cTn id="455" dur="500" fill="hold"/>
                                        <p:tgtEl>
                                          <p:spTgt spid="181"/>
                                        </p:tgtEl>
                                        <p:attrNameLst>
                                          <p:attrName>ppt_w</p:attrName>
                                        </p:attrNameLst>
                                      </p:cBhvr>
                                      <p:tavLst>
                                        <p:tav tm="0">
                                          <p:val>
                                            <p:fltVal val="0"/>
                                          </p:val>
                                        </p:tav>
                                        <p:tav tm="100000">
                                          <p:val>
                                            <p:strVal val="#ppt_w"/>
                                          </p:val>
                                        </p:tav>
                                      </p:tavLst>
                                    </p:anim>
                                    <p:anim calcmode="lin" valueType="num">
                                      <p:cBhvr>
                                        <p:cTn id="456" dur="500" fill="hold"/>
                                        <p:tgtEl>
                                          <p:spTgt spid="181"/>
                                        </p:tgtEl>
                                        <p:attrNameLst>
                                          <p:attrName>ppt_h</p:attrName>
                                        </p:attrNameLst>
                                      </p:cBhvr>
                                      <p:tavLst>
                                        <p:tav tm="0">
                                          <p:val>
                                            <p:fltVal val="0"/>
                                          </p:val>
                                        </p:tav>
                                        <p:tav tm="100000">
                                          <p:val>
                                            <p:strVal val="#ppt_h"/>
                                          </p:val>
                                        </p:tav>
                                      </p:tavLst>
                                    </p:anim>
                                    <p:animEffect transition="in" filter="fade">
                                      <p:cBhvr>
                                        <p:cTn id="457" dur="500"/>
                                        <p:tgtEl>
                                          <p:spTgt spid="181"/>
                                        </p:tgtEl>
                                      </p:cBhvr>
                                    </p:animEffect>
                                  </p:childTnLst>
                                  <p:subTnLst>
                                    <p:audio>
                                      <p:cMediaNode>
                                        <p:cTn display="0" masterRel="sameClick">
                                          <p:stCondLst>
                                            <p:cond evt="begin" delay="0">
                                              <p:tn val="453"/>
                                            </p:cond>
                                          </p:stCondLst>
                                          <p:endCondLst>
                                            <p:cond evt="onStopAudio" delay="0">
                                              <p:tgtEl>
                                                <p:sldTgt/>
                                              </p:tgtEl>
                                            </p:cond>
                                          </p:endCondLst>
                                        </p:cTn>
                                        <p:tgtEl>
                                          <p:sndTgt r:embed="rId3" name="Bling.wav"/>
                                        </p:tgtEl>
                                      </p:cMediaNode>
                                    </p:audio>
                                  </p:subTnLst>
                                </p:cTn>
                              </p:par>
                              <p:par>
                                <p:cTn id="458" presetID="26" presetClass="emph" presetSubtype="0" fill="hold" grpId="1" nodeType="withEffect">
                                  <p:stCondLst>
                                    <p:cond delay="500"/>
                                  </p:stCondLst>
                                  <p:childTnLst>
                                    <p:animEffect transition="out" filter="fade">
                                      <p:cBhvr>
                                        <p:cTn id="459" dur="500" tmFilter="0, 0; .2, .5; .8, .5; 1, 0"/>
                                        <p:tgtEl>
                                          <p:spTgt spid="181"/>
                                        </p:tgtEl>
                                      </p:cBhvr>
                                    </p:animEffect>
                                    <p:animScale>
                                      <p:cBhvr>
                                        <p:cTn id="460" dur="250" autoRev="1" fill="hold"/>
                                        <p:tgtEl>
                                          <p:spTgt spid="181"/>
                                        </p:tgtEl>
                                      </p:cBhvr>
                                      <p:by x="105000" y="105000"/>
                                    </p:animScale>
                                  </p:childTnLst>
                                </p:cTn>
                              </p:par>
                            </p:childTnLst>
                          </p:cTn>
                        </p:par>
                      </p:childTnLst>
                    </p:cTn>
                  </p:par>
                </p:childTnLst>
              </p:cTn>
              <p:nextCondLst>
                <p:cond evt="onClick" delay="0">
                  <p:tgtEl>
                    <p:spTgt spid="249"/>
                  </p:tgtEl>
                </p:cond>
              </p:nextCondLst>
            </p:seq>
            <p:seq concurrent="1" nextAc="seek">
              <p:cTn id="461" restart="whenNotActive" fill="hold" evtFilter="cancelBubble" nodeType="interactiveSeq">
                <p:stCondLst>
                  <p:cond evt="onClick" delay="0">
                    <p:tgtEl>
                      <p:spTgt spid="250"/>
                    </p:tgtEl>
                  </p:cond>
                </p:stCondLst>
                <p:endSync evt="end" delay="0">
                  <p:rtn val="all"/>
                </p:endSync>
                <p:childTnLst>
                  <p:par>
                    <p:cTn id="462" fill="hold">
                      <p:stCondLst>
                        <p:cond delay="0"/>
                      </p:stCondLst>
                      <p:childTnLst>
                        <p:par>
                          <p:cTn id="463" fill="hold">
                            <p:stCondLst>
                              <p:cond delay="0"/>
                            </p:stCondLst>
                            <p:childTnLst>
                              <p:par>
                                <p:cTn id="464" presetID="53" presetClass="entr" presetSubtype="16" fill="hold" grpId="0" nodeType="withEffect">
                                  <p:stCondLst>
                                    <p:cond delay="0"/>
                                  </p:stCondLst>
                                  <p:childTnLst>
                                    <p:set>
                                      <p:cBhvr>
                                        <p:cTn id="465" dur="1" fill="hold">
                                          <p:stCondLst>
                                            <p:cond delay="0"/>
                                          </p:stCondLst>
                                        </p:cTn>
                                        <p:tgtEl>
                                          <p:spTgt spid="346"/>
                                        </p:tgtEl>
                                        <p:attrNameLst>
                                          <p:attrName>style.visibility</p:attrName>
                                        </p:attrNameLst>
                                      </p:cBhvr>
                                      <p:to>
                                        <p:strVal val="visible"/>
                                      </p:to>
                                    </p:set>
                                    <p:anim calcmode="lin" valueType="num">
                                      <p:cBhvr>
                                        <p:cTn id="466" dur="500" fill="hold"/>
                                        <p:tgtEl>
                                          <p:spTgt spid="346"/>
                                        </p:tgtEl>
                                        <p:attrNameLst>
                                          <p:attrName>ppt_w</p:attrName>
                                        </p:attrNameLst>
                                      </p:cBhvr>
                                      <p:tavLst>
                                        <p:tav tm="0">
                                          <p:val>
                                            <p:fltVal val="0"/>
                                          </p:val>
                                        </p:tav>
                                        <p:tav tm="100000">
                                          <p:val>
                                            <p:strVal val="#ppt_w"/>
                                          </p:val>
                                        </p:tav>
                                      </p:tavLst>
                                    </p:anim>
                                    <p:anim calcmode="lin" valueType="num">
                                      <p:cBhvr>
                                        <p:cTn id="467" dur="500" fill="hold"/>
                                        <p:tgtEl>
                                          <p:spTgt spid="346"/>
                                        </p:tgtEl>
                                        <p:attrNameLst>
                                          <p:attrName>ppt_h</p:attrName>
                                        </p:attrNameLst>
                                      </p:cBhvr>
                                      <p:tavLst>
                                        <p:tav tm="0">
                                          <p:val>
                                            <p:fltVal val="0"/>
                                          </p:val>
                                        </p:tav>
                                        <p:tav tm="100000">
                                          <p:val>
                                            <p:strVal val="#ppt_h"/>
                                          </p:val>
                                        </p:tav>
                                      </p:tavLst>
                                    </p:anim>
                                    <p:animEffect transition="in" filter="fade">
                                      <p:cBhvr>
                                        <p:cTn id="468" dur="500"/>
                                        <p:tgtEl>
                                          <p:spTgt spid="346"/>
                                        </p:tgtEl>
                                      </p:cBhvr>
                                    </p:animEffect>
                                  </p:childTnLst>
                                  <p:subTnLst>
                                    <p:audio>
                                      <p:cMediaNode>
                                        <p:cTn display="0" masterRel="sameClick">
                                          <p:stCondLst>
                                            <p:cond evt="begin" delay="0">
                                              <p:tn val="464"/>
                                            </p:cond>
                                          </p:stCondLst>
                                          <p:endCondLst>
                                            <p:cond evt="onStopAudio" delay="0">
                                              <p:tgtEl>
                                                <p:sldTgt/>
                                              </p:tgtEl>
                                            </p:cond>
                                          </p:endCondLst>
                                        </p:cTn>
                                        <p:tgtEl>
                                          <p:sndTgt r:embed="rId3" name="Bling.wav"/>
                                        </p:tgtEl>
                                      </p:cMediaNode>
                                    </p:audio>
                                  </p:subTnLst>
                                </p:cTn>
                              </p:par>
                              <p:par>
                                <p:cTn id="469" presetID="26" presetClass="emph" presetSubtype="0" fill="hold" grpId="1" nodeType="withEffect">
                                  <p:stCondLst>
                                    <p:cond delay="500"/>
                                  </p:stCondLst>
                                  <p:childTnLst>
                                    <p:animEffect transition="out" filter="fade">
                                      <p:cBhvr>
                                        <p:cTn id="470" dur="500" tmFilter="0, 0; .2, .5; .8, .5; 1, 0"/>
                                        <p:tgtEl>
                                          <p:spTgt spid="346"/>
                                        </p:tgtEl>
                                      </p:cBhvr>
                                    </p:animEffect>
                                    <p:animScale>
                                      <p:cBhvr>
                                        <p:cTn id="471" dur="250" autoRev="1" fill="hold"/>
                                        <p:tgtEl>
                                          <p:spTgt spid="346"/>
                                        </p:tgtEl>
                                      </p:cBhvr>
                                      <p:by x="105000" y="105000"/>
                                    </p:animScale>
                                  </p:childTnLst>
                                </p:cTn>
                              </p:par>
                              <p:par>
                                <p:cTn id="472" presetID="53" presetClass="entr" presetSubtype="16" fill="hold" nodeType="withEffect">
                                  <p:stCondLst>
                                    <p:cond delay="0"/>
                                  </p:stCondLst>
                                  <p:childTnLst>
                                    <p:set>
                                      <p:cBhvr>
                                        <p:cTn id="473" dur="1" fill="hold">
                                          <p:stCondLst>
                                            <p:cond delay="0"/>
                                          </p:stCondLst>
                                        </p:cTn>
                                        <p:tgtEl>
                                          <p:spTgt spid="163"/>
                                        </p:tgtEl>
                                        <p:attrNameLst>
                                          <p:attrName>style.visibility</p:attrName>
                                        </p:attrNameLst>
                                      </p:cBhvr>
                                      <p:to>
                                        <p:strVal val="visible"/>
                                      </p:to>
                                    </p:set>
                                    <p:anim calcmode="lin" valueType="num">
                                      <p:cBhvr>
                                        <p:cTn id="474" dur="500" fill="hold"/>
                                        <p:tgtEl>
                                          <p:spTgt spid="163"/>
                                        </p:tgtEl>
                                        <p:attrNameLst>
                                          <p:attrName>ppt_w</p:attrName>
                                        </p:attrNameLst>
                                      </p:cBhvr>
                                      <p:tavLst>
                                        <p:tav tm="0">
                                          <p:val>
                                            <p:fltVal val="0"/>
                                          </p:val>
                                        </p:tav>
                                        <p:tav tm="100000">
                                          <p:val>
                                            <p:strVal val="#ppt_w"/>
                                          </p:val>
                                        </p:tav>
                                      </p:tavLst>
                                    </p:anim>
                                    <p:anim calcmode="lin" valueType="num">
                                      <p:cBhvr>
                                        <p:cTn id="475" dur="500" fill="hold"/>
                                        <p:tgtEl>
                                          <p:spTgt spid="163"/>
                                        </p:tgtEl>
                                        <p:attrNameLst>
                                          <p:attrName>ppt_h</p:attrName>
                                        </p:attrNameLst>
                                      </p:cBhvr>
                                      <p:tavLst>
                                        <p:tav tm="0">
                                          <p:val>
                                            <p:fltVal val="0"/>
                                          </p:val>
                                        </p:tav>
                                        <p:tav tm="100000">
                                          <p:val>
                                            <p:strVal val="#ppt_h"/>
                                          </p:val>
                                        </p:tav>
                                      </p:tavLst>
                                    </p:anim>
                                    <p:animEffect transition="in" filter="fade">
                                      <p:cBhvr>
                                        <p:cTn id="476" dur="500"/>
                                        <p:tgtEl>
                                          <p:spTgt spid="163"/>
                                        </p:tgtEl>
                                      </p:cBhvr>
                                    </p:animEffect>
                                  </p:childTnLst>
                                </p:cTn>
                              </p:par>
                              <p:par>
                                <p:cTn id="477" presetID="26" presetClass="emph" presetSubtype="0" fill="hold" nodeType="withEffect">
                                  <p:stCondLst>
                                    <p:cond delay="500"/>
                                  </p:stCondLst>
                                  <p:childTnLst>
                                    <p:animEffect transition="out" filter="fade">
                                      <p:cBhvr>
                                        <p:cTn id="478" dur="500" tmFilter="0, 0; .2, .5; .8, .5; 1, 0"/>
                                        <p:tgtEl>
                                          <p:spTgt spid="163"/>
                                        </p:tgtEl>
                                      </p:cBhvr>
                                    </p:animEffect>
                                    <p:animScale>
                                      <p:cBhvr>
                                        <p:cTn id="479" dur="250" autoRev="1" fill="hold"/>
                                        <p:tgtEl>
                                          <p:spTgt spid="163"/>
                                        </p:tgtEl>
                                      </p:cBhvr>
                                      <p:by x="105000" y="105000"/>
                                    </p:animScale>
                                  </p:childTnLst>
                                </p:cTn>
                              </p:par>
                              <p:par>
                                <p:cTn id="480" presetID="53" presetClass="entr" presetSubtype="16" fill="hold" grpId="0" nodeType="withEffect">
                                  <p:stCondLst>
                                    <p:cond delay="0"/>
                                  </p:stCondLst>
                                  <p:childTnLst>
                                    <p:set>
                                      <p:cBhvr>
                                        <p:cTn id="481" dur="1" fill="hold">
                                          <p:stCondLst>
                                            <p:cond delay="0"/>
                                          </p:stCondLst>
                                        </p:cTn>
                                        <p:tgtEl>
                                          <p:spTgt spid="163"/>
                                        </p:tgtEl>
                                        <p:attrNameLst>
                                          <p:attrName>style.visibility</p:attrName>
                                        </p:attrNameLst>
                                      </p:cBhvr>
                                      <p:to>
                                        <p:strVal val="visible"/>
                                      </p:to>
                                    </p:set>
                                    <p:anim calcmode="lin" valueType="num">
                                      <p:cBhvr>
                                        <p:cTn id="482" dur="500" fill="hold"/>
                                        <p:tgtEl>
                                          <p:spTgt spid="163"/>
                                        </p:tgtEl>
                                        <p:attrNameLst>
                                          <p:attrName>ppt_w</p:attrName>
                                        </p:attrNameLst>
                                      </p:cBhvr>
                                      <p:tavLst>
                                        <p:tav tm="0">
                                          <p:val>
                                            <p:fltVal val="0"/>
                                          </p:val>
                                        </p:tav>
                                        <p:tav tm="100000">
                                          <p:val>
                                            <p:strVal val="#ppt_w"/>
                                          </p:val>
                                        </p:tav>
                                      </p:tavLst>
                                    </p:anim>
                                    <p:anim calcmode="lin" valueType="num">
                                      <p:cBhvr>
                                        <p:cTn id="483" dur="500" fill="hold"/>
                                        <p:tgtEl>
                                          <p:spTgt spid="163"/>
                                        </p:tgtEl>
                                        <p:attrNameLst>
                                          <p:attrName>ppt_h</p:attrName>
                                        </p:attrNameLst>
                                      </p:cBhvr>
                                      <p:tavLst>
                                        <p:tav tm="0">
                                          <p:val>
                                            <p:fltVal val="0"/>
                                          </p:val>
                                        </p:tav>
                                        <p:tav tm="100000">
                                          <p:val>
                                            <p:strVal val="#ppt_h"/>
                                          </p:val>
                                        </p:tav>
                                      </p:tavLst>
                                    </p:anim>
                                    <p:animEffect transition="in" filter="fade">
                                      <p:cBhvr>
                                        <p:cTn id="484" dur="500"/>
                                        <p:tgtEl>
                                          <p:spTgt spid="163"/>
                                        </p:tgtEl>
                                      </p:cBhvr>
                                    </p:animEffect>
                                  </p:childTnLst>
                                  <p:subTnLst>
                                    <p:audio>
                                      <p:cMediaNode>
                                        <p:cTn display="0" masterRel="sameClick">
                                          <p:stCondLst>
                                            <p:cond evt="begin" delay="0">
                                              <p:tn val="480"/>
                                            </p:cond>
                                          </p:stCondLst>
                                          <p:endCondLst>
                                            <p:cond evt="onStopAudio" delay="0">
                                              <p:tgtEl>
                                                <p:sldTgt/>
                                              </p:tgtEl>
                                            </p:cond>
                                          </p:endCondLst>
                                        </p:cTn>
                                        <p:tgtEl>
                                          <p:sndTgt r:embed="rId3" name="Bling.wav"/>
                                        </p:tgtEl>
                                      </p:cMediaNode>
                                    </p:audio>
                                  </p:subTnLst>
                                </p:cTn>
                              </p:par>
                              <p:par>
                                <p:cTn id="485" presetID="26" presetClass="emph" presetSubtype="0" fill="hold" grpId="1" nodeType="withEffect">
                                  <p:stCondLst>
                                    <p:cond delay="500"/>
                                  </p:stCondLst>
                                  <p:childTnLst>
                                    <p:animEffect transition="out" filter="fade">
                                      <p:cBhvr>
                                        <p:cTn id="486" dur="500" tmFilter="0, 0; .2, .5; .8, .5; 1, 0"/>
                                        <p:tgtEl>
                                          <p:spTgt spid="163"/>
                                        </p:tgtEl>
                                      </p:cBhvr>
                                    </p:animEffect>
                                    <p:animScale>
                                      <p:cBhvr>
                                        <p:cTn id="487" dur="250" autoRev="1" fill="hold"/>
                                        <p:tgtEl>
                                          <p:spTgt spid="163"/>
                                        </p:tgtEl>
                                      </p:cBhvr>
                                      <p:by x="105000" y="105000"/>
                                    </p:animScale>
                                  </p:childTnLst>
                                </p:cTn>
                              </p:par>
                              <p:par>
                                <p:cTn id="488" presetID="53" presetClass="entr" presetSubtype="16" fill="hold" nodeType="withEffect">
                                  <p:stCondLst>
                                    <p:cond delay="0"/>
                                  </p:stCondLst>
                                  <p:childTnLst>
                                    <p:set>
                                      <p:cBhvr>
                                        <p:cTn id="489" dur="1" fill="hold">
                                          <p:stCondLst>
                                            <p:cond delay="0"/>
                                          </p:stCondLst>
                                        </p:cTn>
                                        <p:tgtEl>
                                          <p:spTgt spid="308"/>
                                        </p:tgtEl>
                                        <p:attrNameLst>
                                          <p:attrName>style.visibility</p:attrName>
                                        </p:attrNameLst>
                                      </p:cBhvr>
                                      <p:to>
                                        <p:strVal val="visible"/>
                                      </p:to>
                                    </p:set>
                                    <p:anim calcmode="lin" valueType="num">
                                      <p:cBhvr>
                                        <p:cTn id="490" dur="500" fill="hold"/>
                                        <p:tgtEl>
                                          <p:spTgt spid="308"/>
                                        </p:tgtEl>
                                        <p:attrNameLst>
                                          <p:attrName>ppt_w</p:attrName>
                                        </p:attrNameLst>
                                      </p:cBhvr>
                                      <p:tavLst>
                                        <p:tav tm="0">
                                          <p:val>
                                            <p:fltVal val="0"/>
                                          </p:val>
                                        </p:tav>
                                        <p:tav tm="100000">
                                          <p:val>
                                            <p:strVal val="#ppt_w"/>
                                          </p:val>
                                        </p:tav>
                                      </p:tavLst>
                                    </p:anim>
                                    <p:anim calcmode="lin" valueType="num">
                                      <p:cBhvr>
                                        <p:cTn id="491" dur="500" fill="hold"/>
                                        <p:tgtEl>
                                          <p:spTgt spid="308"/>
                                        </p:tgtEl>
                                        <p:attrNameLst>
                                          <p:attrName>ppt_h</p:attrName>
                                        </p:attrNameLst>
                                      </p:cBhvr>
                                      <p:tavLst>
                                        <p:tav tm="0">
                                          <p:val>
                                            <p:fltVal val="0"/>
                                          </p:val>
                                        </p:tav>
                                        <p:tav tm="100000">
                                          <p:val>
                                            <p:strVal val="#ppt_h"/>
                                          </p:val>
                                        </p:tav>
                                      </p:tavLst>
                                    </p:anim>
                                    <p:animEffect transition="in" filter="fade">
                                      <p:cBhvr>
                                        <p:cTn id="492" dur="500"/>
                                        <p:tgtEl>
                                          <p:spTgt spid="308"/>
                                        </p:tgtEl>
                                      </p:cBhvr>
                                    </p:animEffect>
                                  </p:childTnLst>
                                </p:cTn>
                              </p:par>
                              <p:par>
                                <p:cTn id="493" presetID="26" presetClass="emph" presetSubtype="0" fill="hold" nodeType="withEffect">
                                  <p:stCondLst>
                                    <p:cond delay="500"/>
                                  </p:stCondLst>
                                  <p:childTnLst>
                                    <p:animEffect transition="out" filter="fade">
                                      <p:cBhvr>
                                        <p:cTn id="494" dur="500" tmFilter="0, 0; .2, .5; .8, .5; 1, 0"/>
                                        <p:tgtEl>
                                          <p:spTgt spid="308"/>
                                        </p:tgtEl>
                                      </p:cBhvr>
                                    </p:animEffect>
                                    <p:animScale>
                                      <p:cBhvr>
                                        <p:cTn id="495" dur="250" autoRev="1" fill="hold"/>
                                        <p:tgtEl>
                                          <p:spTgt spid="308"/>
                                        </p:tgtEl>
                                      </p:cBhvr>
                                      <p:by x="105000" y="105000"/>
                                    </p:animScale>
                                  </p:childTnLst>
                                </p:cTn>
                              </p:par>
                              <p:par>
                                <p:cTn id="496" presetID="53" presetClass="entr" presetSubtype="16" fill="hold" grpId="0" nodeType="withEffect">
                                  <p:stCondLst>
                                    <p:cond delay="0"/>
                                  </p:stCondLst>
                                  <p:childTnLst>
                                    <p:set>
                                      <p:cBhvr>
                                        <p:cTn id="497" dur="1" fill="hold">
                                          <p:stCondLst>
                                            <p:cond delay="0"/>
                                          </p:stCondLst>
                                        </p:cTn>
                                        <p:tgtEl>
                                          <p:spTgt spid="308"/>
                                        </p:tgtEl>
                                        <p:attrNameLst>
                                          <p:attrName>style.visibility</p:attrName>
                                        </p:attrNameLst>
                                      </p:cBhvr>
                                      <p:to>
                                        <p:strVal val="visible"/>
                                      </p:to>
                                    </p:set>
                                    <p:anim calcmode="lin" valueType="num">
                                      <p:cBhvr>
                                        <p:cTn id="498" dur="500" fill="hold"/>
                                        <p:tgtEl>
                                          <p:spTgt spid="308"/>
                                        </p:tgtEl>
                                        <p:attrNameLst>
                                          <p:attrName>ppt_w</p:attrName>
                                        </p:attrNameLst>
                                      </p:cBhvr>
                                      <p:tavLst>
                                        <p:tav tm="0">
                                          <p:val>
                                            <p:fltVal val="0"/>
                                          </p:val>
                                        </p:tav>
                                        <p:tav tm="100000">
                                          <p:val>
                                            <p:strVal val="#ppt_w"/>
                                          </p:val>
                                        </p:tav>
                                      </p:tavLst>
                                    </p:anim>
                                    <p:anim calcmode="lin" valueType="num">
                                      <p:cBhvr>
                                        <p:cTn id="499" dur="500" fill="hold"/>
                                        <p:tgtEl>
                                          <p:spTgt spid="308"/>
                                        </p:tgtEl>
                                        <p:attrNameLst>
                                          <p:attrName>ppt_h</p:attrName>
                                        </p:attrNameLst>
                                      </p:cBhvr>
                                      <p:tavLst>
                                        <p:tav tm="0">
                                          <p:val>
                                            <p:fltVal val="0"/>
                                          </p:val>
                                        </p:tav>
                                        <p:tav tm="100000">
                                          <p:val>
                                            <p:strVal val="#ppt_h"/>
                                          </p:val>
                                        </p:tav>
                                      </p:tavLst>
                                    </p:anim>
                                    <p:animEffect transition="in" filter="fade">
                                      <p:cBhvr>
                                        <p:cTn id="500" dur="500"/>
                                        <p:tgtEl>
                                          <p:spTgt spid="308"/>
                                        </p:tgtEl>
                                      </p:cBhvr>
                                    </p:animEffect>
                                  </p:childTnLst>
                                  <p:subTnLst>
                                    <p:audio>
                                      <p:cMediaNode>
                                        <p:cTn display="0" masterRel="sameClick">
                                          <p:stCondLst>
                                            <p:cond evt="begin" delay="0">
                                              <p:tn val="496"/>
                                            </p:cond>
                                          </p:stCondLst>
                                          <p:endCondLst>
                                            <p:cond evt="onStopAudio" delay="0">
                                              <p:tgtEl>
                                                <p:sldTgt/>
                                              </p:tgtEl>
                                            </p:cond>
                                          </p:endCondLst>
                                        </p:cTn>
                                        <p:tgtEl>
                                          <p:sndTgt r:embed="rId3" name="Bling.wav"/>
                                        </p:tgtEl>
                                      </p:cMediaNode>
                                    </p:audio>
                                  </p:subTnLst>
                                </p:cTn>
                              </p:par>
                              <p:par>
                                <p:cTn id="501" presetID="26" presetClass="emph" presetSubtype="0" fill="hold" grpId="1" nodeType="withEffect">
                                  <p:stCondLst>
                                    <p:cond delay="500"/>
                                  </p:stCondLst>
                                  <p:childTnLst>
                                    <p:animEffect transition="out" filter="fade">
                                      <p:cBhvr>
                                        <p:cTn id="502" dur="500" tmFilter="0, 0; .2, .5; .8, .5; 1, 0"/>
                                        <p:tgtEl>
                                          <p:spTgt spid="308"/>
                                        </p:tgtEl>
                                      </p:cBhvr>
                                    </p:animEffect>
                                    <p:animScale>
                                      <p:cBhvr>
                                        <p:cTn id="503" dur="250" autoRev="1" fill="hold"/>
                                        <p:tgtEl>
                                          <p:spTgt spid="308"/>
                                        </p:tgtEl>
                                      </p:cBhvr>
                                      <p:by x="105000" y="105000"/>
                                    </p:animScale>
                                  </p:childTnLst>
                                </p:cTn>
                              </p:par>
                              <p:par>
                                <p:cTn id="504" presetID="53" presetClass="entr" presetSubtype="16" fill="hold" nodeType="withEffect">
                                  <p:stCondLst>
                                    <p:cond delay="0"/>
                                  </p:stCondLst>
                                  <p:childTnLst>
                                    <p:set>
                                      <p:cBhvr>
                                        <p:cTn id="505" dur="1" fill="hold">
                                          <p:stCondLst>
                                            <p:cond delay="0"/>
                                          </p:stCondLst>
                                        </p:cTn>
                                        <p:tgtEl>
                                          <p:spTgt spid="310"/>
                                        </p:tgtEl>
                                        <p:attrNameLst>
                                          <p:attrName>style.visibility</p:attrName>
                                        </p:attrNameLst>
                                      </p:cBhvr>
                                      <p:to>
                                        <p:strVal val="visible"/>
                                      </p:to>
                                    </p:set>
                                    <p:anim calcmode="lin" valueType="num">
                                      <p:cBhvr>
                                        <p:cTn id="506" dur="500" fill="hold"/>
                                        <p:tgtEl>
                                          <p:spTgt spid="310"/>
                                        </p:tgtEl>
                                        <p:attrNameLst>
                                          <p:attrName>ppt_w</p:attrName>
                                        </p:attrNameLst>
                                      </p:cBhvr>
                                      <p:tavLst>
                                        <p:tav tm="0">
                                          <p:val>
                                            <p:fltVal val="0"/>
                                          </p:val>
                                        </p:tav>
                                        <p:tav tm="100000">
                                          <p:val>
                                            <p:strVal val="#ppt_w"/>
                                          </p:val>
                                        </p:tav>
                                      </p:tavLst>
                                    </p:anim>
                                    <p:anim calcmode="lin" valueType="num">
                                      <p:cBhvr>
                                        <p:cTn id="507" dur="500" fill="hold"/>
                                        <p:tgtEl>
                                          <p:spTgt spid="310"/>
                                        </p:tgtEl>
                                        <p:attrNameLst>
                                          <p:attrName>ppt_h</p:attrName>
                                        </p:attrNameLst>
                                      </p:cBhvr>
                                      <p:tavLst>
                                        <p:tav tm="0">
                                          <p:val>
                                            <p:fltVal val="0"/>
                                          </p:val>
                                        </p:tav>
                                        <p:tav tm="100000">
                                          <p:val>
                                            <p:strVal val="#ppt_h"/>
                                          </p:val>
                                        </p:tav>
                                      </p:tavLst>
                                    </p:anim>
                                    <p:animEffect transition="in" filter="fade">
                                      <p:cBhvr>
                                        <p:cTn id="508" dur="500"/>
                                        <p:tgtEl>
                                          <p:spTgt spid="310"/>
                                        </p:tgtEl>
                                      </p:cBhvr>
                                    </p:animEffect>
                                  </p:childTnLst>
                                </p:cTn>
                              </p:par>
                              <p:par>
                                <p:cTn id="509" presetID="26" presetClass="emph" presetSubtype="0" fill="hold" nodeType="withEffect">
                                  <p:stCondLst>
                                    <p:cond delay="500"/>
                                  </p:stCondLst>
                                  <p:childTnLst>
                                    <p:animEffect transition="out" filter="fade">
                                      <p:cBhvr>
                                        <p:cTn id="510" dur="500" tmFilter="0, 0; .2, .5; .8, .5; 1, 0"/>
                                        <p:tgtEl>
                                          <p:spTgt spid="310"/>
                                        </p:tgtEl>
                                      </p:cBhvr>
                                    </p:animEffect>
                                    <p:animScale>
                                      <p:cBhvr>
                                        <p:cTn id="511" dur="250" autoRev="1" fill="hold"/>
                                        <p:tgtEl>
                                          <p:spTgt spid="310"/>
                                        </p:tgtEl>
                                      </p:cBhvr>
                                      <p:by x="105000" y="105000"/>
                                    </p:animScale>
                                  </p:childTnLst>
                                </p:cTn>
                              </p:par>
                              <p:par>
                                <p:cTn id="512" presetID="53" presetClass="entr" presetSubtype="16" fill="hold" grpId="0" nodeType="withEffect">
                                  <p:stCondLst>
                                    <p:cond delay="0"/>
                                  </p:stCondLst>
                                  <p:childTnLst>
                                    <p:set>
                                      <p:cBhvr>
                                        <p:cTn id="513" dur="1" fill="hold">
                                          <p:stCondLst>
                                            <p:cond delay="0"/>
                                          </p:stCondLst>
                                        </p:cTn>
                                        <p:tgtEl>
                                          <p:spTgt spid="310"/>
                                        </p:tgtEl>
                                        <p:attrNameLst>
                                          <p:attrName>style.visibility</p:attrName>
                                        </p:attrNameLst>
                                      </p:cBhvr>
                                      <p:to>
                                        <p:strVal val="visible"/>
                                      </p:to>
                                    </p:set>
                                    <p:anim calcmode="lin" valueType="num">
                                      <p:cBhvr>
                                        <p:cTn id="514" dur="500" fill="hold"/>
                                        <p:tgtEl>
                                          <p:spTgt spid="310"/>
                                        </p:tgtEl>
                                        <p:attrNameLst>
                                          <p:attrName>ppt_w</p:attrName>
                                        </p:attrNameLst>
                                      </p:cBhvr>
                                      <p:tavLst>
                                        <p:tav tm="0">
                                          <p:val>
                                            <p:fltVal val="0"/>
                                          </p:val>
                                        </p:tav>
                                        <p:tav tm="100000">
                                          <p:val>
                                            <p:strVal val="#ppt_w"/>
                                          </p:val>
                                        </p:tav>
                                      </p:tavLst>
                                    </p:anim>
                                    <p:anim calcmode="lin" valueType="num">
                                      <p:cBhvr>
                                        <p:cTn id="515" dur="500" fill="hold"/>
                                        <p:tgtEl>
                                          <p:spTgt spid="310"/>
                                        </p:tgtEl>
                                        <p:attrNameLst>
                                          <p:attrName>ppt_h</p:attrName>
                                        </p:attrNameLst>
                                      </p:cBhvr>
                                      <p:tavLst>
                                        <p:tav tm="0">
                                          <p:val>
                                            <p:fltVal val="0"/>
                                          </p:val>
                                        </p:tav>
                                        <p:tav tm="100000">
                                          <p:val>
                                            <p:strVal val="#ppt_h"/>
                                          </p:val>
                                        </p:tav>
                                      </p:tavLst>
                                    </p:anim>
                                    <p:animEffect transition="in" filter="fade">
                                      <p:cBhvr>
                                        <p:cTn id="516" dur="500"/>
                                        <p:tgtEl>
                                          <p:spTgt spid="310"/>
                                        </p:tgtEl>
                                      </p:cBhvr>
                                    </p:animEffect>
                                  </p:childTnLst>
                                  <p:subTnLst>
                                    <p:audio>
                                      <p:cMediaNode>
                                        <p:cTn display="0" masterRel="sameClick">
                                          <p:stCondLst>
                                            <p:cond evt="begin" delay="0">
                                              <p:tn val="512"/>
                                            </p:cond>
                                          </p:stCondLst>
                                          <p:endCondLst>
                                            <p:cond evt="onStopAudio" delay="0">
                                              <p:tgtEl>
                                                <p:sldTgt/>
                                              </p:tgtEl>
                                            </p:cond>
                                          </p:endCondLst>
                                        </p:cTn>
                                        <p:tgtEl>
                                          <p:sndTgt r:embed="rId3" name="Bling.wav"/>
                                        </p:tgtEl>
                                      </p:cMediaNode>
                                    </p:audio>
                                  </p:subTnLst>
                                </p:cTn>
                              </p:par>
                              <p:par>
                                <p:cTn id="517" presetID="26" presetClass="emph" presetSubtype="0" fill="hold" grpId="1" nodeType="withEffect">
                                  <p:stCondLst>
                                    <p:cond delay="500"/>
                                  </p:stCondLst>
                                  <p:childTnLst>
                                    <p:animEffect transition="out" filter="fade">
                                      <p:cBhvr>
                                        <p:cTn id="518" dur="500" tmFilter="0, 0; .2, .5; .8, .5; 1, 0"/>
                                        <p:tgtEl>
                                          <p:spTgt spid="310"/>
                                        </p:tgtEl>
                                      </p:cBhvr>
                                    </p:animEffect>
                                    <p:animScale>
                                      <p:cBhvr>
                                        <p:cTn id="519" dur="250" autoRev="1" fill="hold"/>
                                        <p:tgtEl>
                                          <p:spTgt spid="310"/>
                                        </p:tgtEl>
                                      </p:cBhvr>
                                      <p:by x="105000" y="105000"/>
                                    </p:animScale>
                                  </p:childTnLst>
                                </p:cTn>
                              </p:par>
                              <p:par>
                                <p:cTn id="520" presetID="53" presetClass="entr" presetSubtype="16" fill="hold" nodeType="withEffect">
                                  <p:stCondLst>
                                    <p:cond delay="0"/>
                                  </p:stCondLst>
                                  <p:childTnLst>
                                    <p:set>
                                      <p:cBhvr>
                                        <p:cTn id="521" dur="1" fill="hold">
                                          <p:stCondLst>
                                            <p:cond delay="0"/>
                                          </p:stCondLst>
                                        </p:cTn>
                                        <p:tgtEl>
                                          <p:spTgt spid="185"/>
                                        </p:tgtEl>
                                        <p:attrNameLst>
                                          <p:attrName>style.visibility</p:attrName>
                                        </p:attrNameLst>
                                      </p:cBhvr>
                                      <p:to>
                                        <p:strVal val="visible"/>
                                      </p:to>
                                    </p:set>
                                    <p:anim calcmode="lin" valueType="num">
                                      <p:cBhvr>
                                        <p:cTn id="522" dur="500" fill="hold"/>
                                        <p:tgtEl>
                                          <p:spTgt spid="185"/>
                                        </p:tgtEl>
                                        <p:attrNameLst>
                                          <p:attrName>ppt_w</p:attrName>
                                        </p:attrNameLst>
                                      </p:cBhvr>
                                      <p:tavLst>
                                        <p:tav tm="0">
                                          <p:val>
                                            <p:fltVal val="0"/>
                                          </p:val>
                                        </p:tav>
                                        <p:tav tm="100000">
                                          <p:val>
                                            <p:strVal val="#ppt_w"/>
                                          </p:val>
                                        </p:tav>
                                      </p:tavLst>
                                    </p:anim>
                                    <p:anim calcmode="lin" valueType="num">
                                      <p:cBhvr>
                                        <p:cTn id="523" dur="500" fill="hold"/>
                                        <p:tgtEl>
                                          <p:spTgt spid="185"/>
                                        </p:tgtEl>
                                        <p:attrNameLst>
                                          <p:attrName>ppt_h</p:attrName>
                                        </p:attrNameLst>
                                      </p:cBhvr>
                                      <p:tavLst>
                                        <p:tav tm="0">
                                          <p:val>
                                            <p:fltVal val="0"/>
                                          </p:val>
                                        </p:tav>
                                        <p:tav tm="100000">
                                          <p:val>
                                            <p:strVal val="#ppt_h"/>
                                          </p:val>
                                        </p:tav>
                                      </p:tavLst>
                                    </p:anim>
                                    <p:animEffect transition="in" filter="fade">
                                      <p:cBhvr>
                                        <p:cTn id="524" dur="500"/>
                                        <p:tgtEl>
                                          <p:spTgt spid="185"/>
                                        </p:tgtEl>
                                      </p:cBhvr>
                                    </p:animEffect>
                                  </p:childTnLst>
                                </p:cTn>
                              </p:par>
                              <p:par>
                                <p:cTn id="525" presetID="26" presetClass="emph" presetSubtype="0" fill="hold" nodeType="withEffect">
                                  <p:stCondLst>
                                    <p:cond delay="500"/>
                                  </p:stCondLst>
                                  <p:childTnLst>
                                    <p:animEffect transition="out" filter="fade">
                                      <p:cBhvr>
                                        <p:cTn id="526" dur="500" tmFilter="0, 0; .2, .5; .8, .5; 1, 0"/>
                                        <p:tgtEl>
                                          <p:spTgt spid="185"/>
                                        </p:tgtEl>
                                      </p:cBhvr>
                                    </p:animEffect>
                                    <p:animScale>
                                      <p:cBhvr>
                                        <p:cTn id="527" dur="250" autoRev="1" fill="hold"/>
                                        <p:tgtEl>
                                          <p:spTgt spid="185"/>
                                        </p:tgtEl>
                                      </p:cBhvr>
                                      <p:by x="105000" y="105000"/>
                                    </p:animScale>
                                  </p:childTnLst>
                                </p:cTn>
                              </p:par>
                              <p:par>
                                <p:cTn id="528" presetID="53" presetClass="entr" presetSubtype="16" fill="hold" grpId="0" nodeType="withEffect">
                                  <p:stCondLst>
                                    <p:cond delay="0"/>
                                  </p:stCondLst>
                                  <p:childTnLst>
                                    <p:set>
                                      <p:cBhvr>
                                        <p:cTn id="529" dur="1" fill="hold">
                                          <p:stCondLst>
                                            <p:cond delay="0"/>
                                          </p:stCondLst>
                                        </p:cTn>
                                        <p:tgtEl>
                                          <p:spTgt spid="185"/>
                                        </p:tgtEl>
                                        <p:attrNameLst>
                                          <p:attrName>style.visibility</p:attrName>
                                        </p:attrNameLst>
                                      </p:cBhvr>
                                      <p:to>
                                        <p:strVal val="visible"/>
                                      </p:to>
                                    </p:set>
                                    <p:anim calcmode="lin" valueType="num">
                                      <p:cBhvr>
                                        <p:cTn id="530" dur="500" fill="hold"/>
                                        <p:tgtEl>
                                          <p:spTgt spid="185"/>
                                        </p:tgtEl>
                                        <p:attrNameLst>
                                          <p:attrName>ppt_w</p:attrName>
                                        </p:attrNameLst>
                                      </p:cBhvr>
                                      <p:tavLst>
                                        <p:tav tm="0">
                                          <p:val>
                                            <p:fltVal val="0"/>
                                          </p:val>
                                        </p:tav>
                                        <p:tav tm="100000">
                                          <p:val>
                                            <p:strVal val="#ppt_w"/>
                                          </p:val>
                                        </p:tav>
                                      </p:tavLst>
                                    </p:anim>
                                    <p:anim calcmode="lin" valueType="num">
                                      <p:cBhvr>
                                        <p:cTn id="531" dur="500" fill="hold"/>
                                        <p:tgtEl>
                                          <p:spTgt spid="185"/>
                                        </p:tgtEl>
                                        <p:attrNameLst>
                                          <p:attrName>ppt_h</p:attrName>
                                        </p:attrNameLst>
                                      </p:cBhvr>
                                      <p:tavLst>
                                        <p:tav tm="0">
                                          <p:val>
                                            <p:fltVal val="0"/>
                                          </p:val>
                                        </p:tav>
                                        <p:tav tm="100000">
                                          <p:val>
                                            <p:strVal val="#ppt_h"/>
                                          </p:val>
                                        </p:tav>
                                      </p:tavLst>
                                    </p:anim>
                                    <p:animEffect transition="in" filter="fade">
                                      <p:cBhvr>
                                        <p:cTn id="532" dur="500"/>
                                        <p:tgtEl>
                                          <p:spTgt spid="185"/>
                                        </p:tgtEl>
                                      </p:cBhvr>
                                    </p:animEffect>
                                  </p:childTnLst>
                                  <p:subTnLst>
                                    <p:audio>
                                      <p:cMediaNode>
                                        <p:cTn display="0" masterRel="sameClick">
                                          <p:stCondLst>
                                            <p:cond evt="begin" delay="0">
                                              <p:tn val="528"/>
                                            </p:cond>
                                          </p:stCondLst>
                                          <p:endCondLst>
                                            <p:cond evt="onStopAudio" delay="0">
                                              <p:tgtEl>
                                                <p:sldTgt/>
                                              </p:tgtEl>
                                            </p:cond>
                                          </p:endCondLst>
                                        </p:cTn>
                                        <p:tgtEl>
                                          <p:sndTgt r:embed="rId3" name="Bling.wav"/>
                                        </p:tgtEl>
                                      </p:cMediaNode>
                                    </p:audio>
                                  </p:subTnLst>
                                </p:cTn>
                              </p:par>
                              <p:par>
                                <p:cTn id="533" presetID="26" presetClass="emph" presetSubtype="0" fill="hold" grpId="1" nodeType="withEffect">
                                  <p:stCondLst>
                                    <p:cond delay="500"/>
                                  </p:stCondLst>
                                  <p:childTnLst>
                                    <p:animEffect transition="out" filter="fade">
                                      <p:cBhvr>
                                        <p:cTn id="534" dur="500" tmFilter="0, 0; .2, .5; .8, .5; 1, 0"/>
                                        <p:tgtEl>
                                          <p:spTgt spid="185"/>
                                        </p:tgtEl>
                                      </p:cBhvr>
                                    </p:animEffect>
                                    <p:animScale>
                                      <p:cBhvr>
                                        <p:cTn id="535" dur="250" autoRev="1" fill="hold"/>
                                        <p:tgtEl>
                                          <p:spTgt spid="185"/>
                                        </p:tgtEl>
                                      </p:cBhvr>
                                      <p:by x="105000" y="105000"/>
                                    </p:animScale>
                                  </p:childTnLst>
                                </p:cTn>
                              </p:par>
                              <p:par>
                                <p:cTn id="536" presetID="53" presetClass="entr" presetSubtype="16" fill="hold" nodeType="withEffect">
                                  <p:stCondLst>
                                    <p:cond delay="0"/>
                                  </p:stCondLst>
                                  <p:childTnLst>
                                    <p:set>
                                      <p:cBhvr>
                                        <p:cTn id="537" dur="1" fill="hold">
                                          <p:stCondLst>
                                            <p:cond delay="0"/>
                                          </p:stCondLst>
                                        </p:cTn>
                                        <p:tgtEl>
                                          <p:spTgt spid="187"/>
                                        </p:tgtEl>
                                        <p:attrNameLst>
                                          <p:attrName>style.visibility</p:attrName>
                                        </p:attrNameLst>
                                      </p:cBhvr>
                                      <p:to>
                                        <p:strVal val="visible"/>
                                      </p:to>
                                    </p:set>
                                    <p:anim calcmode="lin" valueType="num">
                                      <p:cBhvr>
                                        <p:cTn id="538" dur="500" fill="hold"/>
                                        <p:tgtEl>
                                          <p:spTgt spid="187"/>
                                        </p:tgtEl>
                                        <p:attrNameLst>
                                          <p:attrName>ppt_w</p:attrName>
                                        </p:attrNameLst>
                                      </p:cBhvr>
                                      <p:tavLst>
                                        <p:tav tm="0">
                                          <p:val>
                                            <p:fltVal val="0"/>
                                          </p:val>
                                        </p:tav>
                                        <p:tav tm="100000">
                                          <p:val>
                                            <p:strVal val="#ppt_w"/>
                                          </p:val>
                                        </p:tav>
                                      </p:tavLst>
                                    </p:anim>
                                    <p:anim calcmode="lin" valueType="num">
                                      <p:cBhvr>
                                        <p:cTn id="539" dur="500" fill="hold"/>
                                        <p:tgtEl>
                                          <p:spTgt spid="187"/>
                                        </p:tgtEl>
                                        <p:attrNameLst>
                                          <p:attrName>ppt_h</p:attrName>
                                        </p:attrNameLst>
                                      </p:cBhvr>
                                      <p:tavLst>
                                        <p:tav tm="0">
                                          <p:val>
                                            <p:fltVal val="0"/>
                                          </p:val>
                                        </p:tav>
                                        <p:tav tm="100000">
                                          <p:val>
                                            <p:strVal val="#ppt_h"/>
                                          </p:val>
                                        </p:tav>
                                      </p:tavLst>
                                    </p:anim>
                                    <p:animEffect transition="in" filter="fade">
                                      <p:cBhvr>
                                        <p:cTn id="540" dur="500"/>
                                        <p:tgtEl>
                                          <p:spTgt spid="187"/>
                                        </p:tgtEl>
                                      </p:cBhvr>
                                    </p:animEffect>
                                  </p:childTnLst>
                                </p:cTn>
                              </p:par>
                              <p:par>
                                <p:cTn id="541" presetID="26" presetClass="emph" presetSubtype="0" fill="hold" nodeType="withEffect">
                                  <p:stCondLst>
                                    <p:cond delay="500"/>
                                  </p:stCondLst>
                                  <p:childTnLst>
                                    <p:animEffect transition="out" filter="fade">
                                      <p:cBhvr>
                                        <p:cTn id="542" dur="500" tmFilter="0, 0; .2, .5; .8, .5; 1, 0"/>
                                        <p:tgtEl>
                                          <p:spTgt spid="187"/>
                                        </p:tgtEl>
                                      </p:cBhvr>
                                    </p:animEffect>
                                    <p:animScale>
                                      <p:cBhvr>
                                        <p:cTn id="543" dur="250" autoRev="1" fill="hold"/>
                                        <p:tgtEl>
                                          <p:spTgt spid="187"/>
                                        </p:tgtEl>
                                      </p:cBhvr>
                                      <p:by x="105000" y="105000"/>
                                    </p:animScale>
                                  </p:childTnLst>
                                </p:cTn>
                              </p:par>
                              <p:par>
                                <p:cTn id="544" presetID="53" presetClass="entr" presetSubtype="16" fill="hold" grpId="0" nodeType="withEffect">
                                  <p:stCondLst>
                                    <p:cond delay="0"/>
                                  </p:stCondLst>
                                  <p:childTnLst>
                                    <p:set>
                                      <p:cBhvr>
                                        <p:cTn id="545" dur="1" fill="hold">
                                          <p:stCondLst>
                                            <p:cond delay="0"/>
                                          </p:stCondLst>
                                        </p:cTn>
                                        <p:tgtEl>
                                          <p:spTgt spid="187"/>
                                        </p:tgtEl>
                                        <p:attrNameLst>
                                          <p:attrName>style.visibility</p:attrName>
                                        </p:attrNameLst>
                                      </p:cBhvr>
                                      <p:to>
                                        <p:strVal val="visible"/>
                                      </p:to>
                                    </p:set>
                                    <p:anim calcmode="lin" valueType="num">
                                      <p:cBhvr>
                                        <p:cTn id="546" dur="500" fill="hold"/>
                                        <p:tgtEl>
                                          <p:spTgt spid="187"/>
                                        </p:tgtEl>
                                        <p:attrNameLst>
                                          <p:attrName>ppt_w</p:attrName>
                                        </p:attrNameLst>
                                      </p:cBhvr>
                                      <p:tavLst>
                                        <p:tav tm="0">
                                          <p:val>
                                            <p:fltVal val="0"/>
                                          </p:val>
                                        </p:tav>
                                        <p:tav tm="100000">
                                          <p:val>
                                            <p:strVal val="#ppt_w"/>
                                          </p:val>
                                        </p:tav>
                                      </p:tavLst>
                                    </p:anim>
                                    <p:anim calcmode="lin" valueType="num">
                                      <p:cBhvr>
                                        <p:cTn id="547" dur="500" fill="hold"/>
                                        <p:tgtEl>
                                          <p:spTgt spid="187"/>
                                        </p:tgtEl>
                                        <p:attrNameLst>
                                          <p:attrName>ppt_h</p:attrName>
                                        </p:attrNameLst>
                                      </p:cBhvr>
                                      <p:tavLst>
                                        <p:tav tm="0">
                                          <p:val>
                                            <p:fltVal val="0"/>
                                          </p:val>
                                        </p:tav>
                                        <p:tav tm="100000">
                                          <p:val>
                                            <p:strVal val="#ppt_h"/>
                                          </p:val>
                                        </p:tav>
                                      </p:tavLst>
                                    </p:anim>
                                    <p:animEffect transition="in" filter="fade">
                                      <p:cBhvr>
                                        <p:cTn id="548" dur="500"/>
                                        <p:tgtEl>
                                          <p:spTgt spid="187"/>
                                        </p:tgtEl>
                                      </p:cBhvr>
                                    </p:animEffect>
                                  </p:childTnLst>
                                  <p:subTnLst>
                                    <p:audio>
                                      <p:cMediaNode>
                                        <p:cTn display="0" masterRel="sameClick">
                                          <p:stCondLst>
                                            <p:cond evt="begin" delay="0">
                                              <p:tn val="544"/>
                                            </p:cond>
                                          </p:stCondLst>
                                          <p:endCondLst>
                                            <p:cond evt="onStopAudio" delay="0">
                                              <p:tgtEl>
                                                <p:sldTgt/>
                                              </p:tgtEl>
                                            </p:cond>
                                          </p:endCondLst>
                                        </p:cTn>
                                        <p:tgtEl>
                                          <p:sndTgt r:embed="rId3" name="Bling.wav"/>
                                        </p:tgtEl>
                                      </p:cMediaNode>
                                    </p:audio>
                                  </p:subTnLst>
                                </p:cTn>
                              </p:par>
                              <p:par>
                                <p:cTn id="549" presetID="26" presetClass="emph" presetSubtype="0" fill="hold" grpId="1" nodeType="withEffect">
                                  <p:stCondLst>
                                    <p:cond delay="500"/>
                                  </p:stCondLst>
                                  <p:childTnLst>
                                    <p:animEffect transition="out" filter="fade">
                                      <p:cBhvr>
                                        <p:cTn id="550" dur="500" tmFilter="0, 0; .2, .5; .8, .5; 1, 0"/>
                                        <p:tgtEl>
                                          <p:spTgt spid="187"/>
                                        </p:tgtEl>
                                      </p:cBhvr>
                                    </p:animEffect>
                                    <p:animScale>
                                      <p:cBhvr>
                                        <p:cTn id="551" dur="250" autoRev="1" fill="hold"/>
                                        <p:tgtEl>
                                          <p:spTgt spid="187"/>
                                        </p:tgtEl>
                                      </p:cBhvr>
                                      <p:by x="105000" y="105000"/>
                                    </p:animScale>
                                  </p:childTnLst>
                                </p:cTn>
                              </p:par>
                              <p:par>
                                <p:cTn id="552" presetID="53" presetClass="entr" presetSubtype="16" fill="hold" nodeType="withEffect">
                                  <p:stCondLst>
                                    <p:cond delay="0"/>
                                  </p:stCondLst>
                                  <p:childTnLst>
                                    <p:set>
                                      <p:cBhvr>
                                        <p:cTn id="553" dur="1" fill="hold">
                                          <p:stCondLst>
                                            <p:cond delay="0"/>
                                          </p:stCondLst>
                                        </p:cTn>
                                        <p:tgtEl>
                                          <p:spTgt spid="10"/>
                                        </p:tgtEl>
                                        <p:attrNameLst>
                                          <p:attrName>style.visibility</p:attrName>
                                        </p:attrNameLst>
                                      </p:cBhvr>
                                      <p:to>
                                        <p:strVal val="visible"/>
                                      </p:to>
                                    </p:set>
                                    <p:anim calcmode="lin" valueType="num">
                                      <p:cBhvr>
                                        <p:cTn id="554" dur="500" fill="hold"/>
                                        <p:tgtEl>
                                          <p:spTgt spid="10"/>
                                        </p:tgtEl>
                                        <p:attrNameLst>
                                          <p:attrName>ppt_w</p:attrName>
                                        </p:attrNameLst>
                                      </p:cBhvr>
                                      <p:tavLst>
                                        <p:tav tm="0">
                                          <p:val>
                                            <p:fltVal val="0"/>
                                          </p:val>
                                        </p:tav>
                                        <p:tav tm="100000">
                                          <p:val>
                                            <p:strVal val="#ppt_w"/>
                                          </p:val>
                                        </p:tav>
                                      </p:tavLst>
                                    </p:anim>
                                    <p:anim calcmode="lin" valueType="num">
                                      <p:cBhvr>
                                        <p:cTn id="555" dur="500" fill="hold"/>
                                        <p:tgtEl>
                                          <p:spTgt spid="10"/>
                                        </p:tgtEl>
                                        <p:attrNameLst>
                                          <p:attrName>ppt_h</p:attrName>
                                        </p:attrNameLst>
                                      </p:cBhvr>
                                      <p:tavLst>
                                        <p:tav tm="0">
                                          <p:val>
                                            <p:fltVal val="0"/>
                                          </p:val>
                                        </p:tav>
                                        <p:tav tm="100000">
                                          <p:val>
                                            <p:strVal val="#ppt_h"/>
                                          </p:val>
                                        </p:tav>
                                      </p:tavLst>
                                    </p:anim>
                                    <p:animEffect transition="in" filter="fade">
                                      <p:cBhvr>
                                        <p:cTn id="556" dur="500"/>
                                        <p:tgtEl>
                                          <p:spTgt spid="10"/>
                                        </p:tgtEl>
                                      </p:cBhvr>
                                    </p:animEffect>
                                  </p:childTnLst>
                                </p:cTn>
                              </p:par>
                              <p:par>
                                <p:cTn id="557" presetID="26" presetClass="emph" presetSubtype="0" fill="hold" nodeType="withEffect">
                                  <p:stCondLst>
                                    <p:cond delay="500"/>
                                  </p:stCondLst>
                                  <p:childTnLst>
                                    <p:animEffect transition="out" filter="fade">
                                      <p:cBhvr>
                                        <p:cTn id="558" dur="500" tmFilter="0, 0; .2, .5; .8, .5; 1, 0"/>
                                        <p:tgtEl>
                                          <p:spTgt spid="10"/>
                                        </p:tgtEl>
                                      </p:cBhvr>
                                    </p:animEffect>
                                    <p:animScale>
                                      <p:cBhvr>
                                        <p:cTn id="559" dur="250" autoRev="1" fill="hold"/>
                                        <p:tgtEl>
                                          <p:spTgt spid="10"/>
                                        </p:tgtEl>
                                      </p:cBhvr>
                                      <p:by x="105000" y="105000"/>
                                    </p:animScale>
                                  </p:childTnLst>
                                </p:cTn>
                              </p:par>
                              <p:par>
                                <p:cTn id="560" presetID="53" presetClass="entr" presetSubtype="16" fill="hold" grpId="0" nodeType="withEffect">
                                  <p:stCondLst>
                                    <p:cond delay="0"/>
                                  </p:stCondLst>
                                  <p:childTnLst>
                                    <p:set>
                                      <p:cBhvr>
                                        <p:cTn id="561" dur="1" fill="hold">
                                          <p:stCondLst>
                                            <p:cond delay="0"/>
                                          </p:stCondLst>
                                        </p:cTn>
                                        <p:tgtEl>
                                          <p:spTgt spid="10"/>
                                        </p:tgtEl>
                                        <p:attrNameLst>
                                          <p:attrName>style.visibility</p:attrName>
                                        </p:attrNameLst>
                                      </p:cBhvr>
                                      <p:to>
                                        <p:strVal val="visible"/>
                                      </p:to>
                                    </p:set>
                                    <p:anim calcmode="lin" valueType="num">
                                      <p:cBhvr>
                                        <p:cTn id="562" dur="500" fill="hold"/>
                                        <p:tgtEl>
                                          <p:spTgt spid="10"/>
                                        </p:tgtEl>
                                        <p:attrNameLst>
                                          <p:attrName>ppt_w</p:attrName>
                                        </p:attrNameLst>
                                      </p:cBhvr>
                                      <p:tavLst>
                                        <p:tav tm="0">
                                          <p:val>
                                            <p:fltVal val="0"/>
                                          </p:val>
                                        </p:tav>
                                        <p:tav tm="100000">
                                          <p:val>
                                            <p:strVal val="#ppt_w"/>
                                          </p:val>
                                        </p:tav>
                                      </p:tavLst>
                                    </p:anim>
                                    <p:anim calcmode="lin" valueType="num">
                                      <p:cBhvr>
                                        <p:cTn id="563" dur="500" fill="hold"/>
                                        <p:tgtEl>
                                          <p:spTgt spid="10"/>
                                        </p:tgtEl>
                                        <p:attrNameLst>
                                          <p:attrName>ppt_h</p:attrName>
                                        </p:attrNameLst>
                                      </p:cBhvr>
                                      <p:tavLst>
                                        <p:tav tm="0">
                                          <p:val>
                                            <p:fltVal val="0"/>
                                          </p:val>
                                        </p:tav>
                                        <p:tav tm="100000">
                                          <p:val>
                                            <p:strVal val="#ppt_h"/>
                                          </p:val>
                                        </p:tav>
                                      </p:tavLst>
                                    </p:anim>
                                    <p:animEffect transition="in" filter="fade">
                                      <p:cBhvr>
                                        <p:cTn id="564" dur="500"/>
                                        <p:tgtEl>
                                          <p:spTgt spid="10"/>
                                        </p:tgtEl>
                                      </p:cBhvr>
                                    </p:animEffect>
                                  </p:childTnLst>
                                  <p:subTnLst>
                                    <p:audio>
                                      <p:cMediaNode>
                                        <p:cTn display="0" masterRel="sameClick">
                                          <p:stCondLst>
                                            <p:cond evt="begin" delay="0">
                                              <p:tn val="560"/>
                                            </p:cond>
                                          </p:stCondLst>
                                          <p:endCondLst>
                                            <p:cond evt="onStopAudio" delay="0">
                                              <p:tgtEl>
                                                <p:sldTgt/>
                                              </p:tgtEl>
                                            </p:cond>
                                          </p:endCondLst>
                                        </p:cTn>
                                        <p:tgtEl>
                                          <p:sndTgt r:embed="rId3" name="Bling.wav"/>
                                        </p:tgtEl>
                                      </p:cMediaNode>
                                    </p:audio>
                                  </p:subTnLst>
                                </p:cTn>
                              </p:par>
                              <p:par>
                                <p:cTn id="565" presetID="26" presetClass="emph" presetSubtype="0" fill="hold" grpId="1" nodeType="withEffect">
                                  <p:stCondLst>
                                    <p:cond delay="500"/>
                                  </p:stCondLst>
                                  <p:childTnLst>
                                    <p:animEffect transition="out" filter="fade">
                                      <p:cBhvr>
                                        <p:cTn id="566" dur="500" tmFilter="0, 0; .2, .5; .8, .5; 1, 0"/>
                                        <p:tgtEl>
                                          <p:spTgt spid="10"/>
                                        </p:tgtEl>
                                      </p:cBhvr>
                                    </p:animEffect>
                                    <p:animScale>
                                      <p:cBhvr>
                                        <p:cTn id="567" dur="250" autoRev="1" fill="hold"/>
                                        <p:tgtEl>
                                          <p:spTgt spid="10"/>
                                        </p:tgtEl>
                                      </p:cBhvr>
                                      <p:by x="105000" y="105000"/>
                                    </p:animScale>
                                  </p:childTnLst>
                                </p:cTn>
                              </p:par>
                              <p:par>
                                <p:cTn id="568" presetID="53" presetClass="entr" presetSubtype="16" fill="hold" nodeType="withEffect">
                                  <p:stCondLst>
                                    <p:cond delay="0"/>
                                  </p:stCondLst>
                                  <p:childTnLst>
                                    <p:set>
                                      <p:cBhvr>
                                        <p:cTn id="569" dur="1" fill="hold">
                                          <p:stCondLst>
                                            <p:cond delay="0"/>
                                          </p:stCondLst>
                                        </p:cTn>
                                        <p:tgtEl>
                                          <p:spTgt spid="12"/>
                                        </p:tgtEl>
                                        <p:attrNameLst>
                                          <p:attrName>style.visibility</p:attrName>
                                        </p:attrNameLst>
                                      </p:cBhvr>
                                      <p:to>
                                        <p:strVal val="visible"/>
                                      </p:to>
                                    </p:set>
                                    <p:anim calcmode="lin" valueType="num">
                                      <p:cBhvr>
                                        <p:cTn id="570" dur="500" fill="hold"/>
                                        <p:tgtEl>
                                          <p:spTgt spid="12"/>
                                        </p:tgtEl>
                                        <p:attrNameLst>
                                          <p:attrName>ppt_w</p:attrName>
                                        </p:attrNameLst>
                                      </p:cBhvr>
                                      <p:tavLst>
                                        <p:tav tm="0">
                                          <p:val>
                                            <p:fltVal val="0"/>
                                          </p:val>
                                        </p:tav>
                                        <p:tav tm="100000">
                                          <p:val>
                                            <p:strVal val="#ppt_w"/>
                                          </p:val>
                                        </p:tav>
                                      </p:tavLst>
                                    </p:anim>
                                    <p:anim calcmode="lin" valueType="num">
                                      <p:cBhvr>
                                        <p:cTn id="571" dur="500" fill="hold"/>
                                        <p:tgtEl>
                                          <p:spTgt spid="12"/>
                                        </p:tgtEl>
                                        <p:attrNameLst>
                                          <p:attrName>ppt_h</p:attrName>
                                        </p:attrNameLst>
                                      </p:cBhvr>
                                      <p:tavLst>
                                        <p:tav tm="0">
                                          <p:val>
                                            <p:fltVal val="0"/>
                                          </p:val>
                                        </p:tav>
                                        <p:tav tm="100000">
                                          <p:val>
                                            <p:strVal val="#ppt_h"/>
                                          </p:val>
                                        </p:tav>
                                      </p:tavLst>
                                    </p:anim>
                                    <p:animEffect transition="in" filter="fade">
                                      <p:cBhvr>
                                        <p:cTn id="572" dur="500"/>
                                        <p:tgtEl>
                                          <p:spTgt spid="12"/>
                                        </p:tgtEl>
                                      </p:cBhvr>
                                    </p:animEffect>
                                  </p:childTnLst>
                                </p:cTn>
                              </p:par>
                              <p:par>
                                <p:cTn id="573" presetID="26" presetClass="emph" presetSubtype="0" fill="hold" nodeType="withEffect">
                                  <p:stCondLst>
                                    <p:cond delay="500"/>
                                  </p:stCondLst>
                                  <p:childTnLst>
                                    <p:animEffect transition="out" filter="fade">
                                      <p:cBhvr>
                                        <p:cTn id="574" dur="500" tmFilter="0, 0; .2, .5; .8, .5; 1, 0"/>
                                        <p:tgtEl>
                                          <p:spTgt spid="12"/>
                                        </p:tgtEl>
                                      </p:cBhvr>
                                    </p:animEffect>
                                    <p:animScale>
                                      <p:cBhvr>
                                        <p:cTn id="575" dur="250" autoRev="1" fill="hold"/>
                                        <p:tgtEl>
                                          <p:spTgt spid="12"/>
                                        </p:tgtEl>
                                      </p:cBhvr>
                                      <p:by x="105000" y="105000"/>
                                    </p:animScale>
                                  </p:childTnLst>
                                </p:cTn>
                              </p:par>
                              <p:par>
                                <p:cTn id="576" presetID="53" presetClass="entr" presetSubtype="16" fill="hold" grpId="0" nodeType="withEffect">
                                  <p:stCondLst>
                                    <p:cond delay="0"/>
                                  </p:stCondLst>
                                  <p:childTnLst>
                                    <p:set>
                                      <p:cBhvr>
                                        <p:cTn id="577" dur="1" fill="hold">
                                          <p:stCondLst>
                                            <p:cond delay="0"/>
                                          </p:stCondLst>
                                        </p:cTn>
                                        <p:tgtEl>
                                          <p:spTgt spid="12"/>
                                        </p:tgtEl>
                                        <p:attrNameLst>
                                          <p:attrName>style.visibility</p:attrName>
                                        </p:attrNameLst>
                                      </p:cBhvr>
                                      <p:to>
                                        <p:strVal val="visible"/>
                                      </p:to>
                                    </p:set>
                                    <p:anim calcmode="lin" valueType="num">
                                      <p:cBhvr>
                                        <p:cTn id="578" dur="500" fill="hold"/>
                                        <p:tgtEl>
                                          <p:spTgt spid="12"/>
                                        </p:tgtEl>
                                        <p:attrNameLst>
                                          <p:attrName>ppt_w</p:attrName>
                                        </p:attrNameLst>
                                      </p:cBhvr>
                                      <p:tavLst>
                                        <p:tav tm="0">
                                          <p:val>
                                            <p:fltVal val="0"/>
                                          </p:val>
                                        </p:tav>
                                        <p:tav tm="100000">
                                          <p:val>
                                            <p:strVal val="#ppt_w"/>
                                          </p:val>
                                        </p:tav>
                                      </p:tavLst>
                                    </p:anim>
                                    <p:anim calcmode="lin" valueType="num">
                                      <p:cBhvr>
                                        <p:cTn id="579" dur="500" fill="hold"/>
                                        <p:tgtEl>
                                          <p:spTgt spid="12"/>
                                        </p:tgtEl>
                                        <p:attrNameLst>
                                          <p:attrName>ppt_h</p:attrName>
                                        </p:attrNameLst>
                                      </p:cBhvr>
                                      <p:tavLst>
                                        <p:tav tm="0">
                                          <p:val>
                                            <p:fltVal val="0"/>
                                          </p:val>
                                        </p:tav>
                                        <p:tav tm="100000">
                                          <p:val>
                                            <p:strVal val="#ppt_h"/>
                                          </p:val>
                                        </p:tav>
                                      </p:tavLst>
                                    </p:anim>
                                    <p:animEffect transition="in" filter="fade">
                                      <p:cBhvr>
                                        <p:cTn id="580" dur="500"/>
                                        <p:tgtEl>
                                          <p:spTgt spid="12"/>
                                        </p:tgtEl>
                                      </p:cBhvr>
                                    </p:animEffect>
                                  </p:childTnLst>
                                  <p:subTnLst>
                                    <p:audio>
                                      <p:cMediaNode>
                                        <p:cTn display="0" masterRel="sameClick">
                                          <p:stCondLst>
                                            <p:cond evt="begin" delay="0">
                                              <p:tn val="576"/>
                                            </p:cond>
                                          </p:stCondLst>
                                          <p:endCondLst>
                                            <p:cond evt="onStopAudio" delay="0">
                                              <p:tgtEl>
                                                <p:sldTgt/>
                                              </p:tgtEl>
                                            </p:cond>
                                          </p:endCondLst>
                                        </p:cTn>
                                        <p:tgtEl>
                                          <p:sndTgt r:embed="rId3" name="Bling.wav"/>
                                        </p:tgtEl>
                                      </p:cMediaNode>
                                    </p:audio>
                                  </p:subTnLst>
                                </p:cTn>
                              </p:par>
                              <p:par>
                                <p:cTn id="581" presetID="26" presetClass="emph" presetSubtype="0" fill="hold" grpId="1" nodeType="withEffect">
                                  <p:stCondLst>
                                    <p:cond delay="500"/>
                                  </p:stCondLst>
                                  <p:childTnLst>
                                    <p:animEffect transition="out" filter="fade">
                                      <p:cBhvr>
                                        <p:cTn id="582" dur="500" tmFilter="0, 0; .2, .5; .8, .5; 1, 0"/>
                                        <p:tgtEl>
                                          <p:spTgt spid="12"/>
                                        </p:tgtEl>
                                      </p:cBhvr>
                                    </p:animEffect>
                                    <p:animScale>
                                      <p:cBhvr>
                                        <p:cTn id="583" dur="250" autoRev="1" fill="hold"/>
                                        <p:tgtEl>
                                          <p:spTgt spid="12"/>
                                        </p:tgtEl>
                                      </p:cBhvr>
                                      <p:by x="105000" y="105000"/>
                                    </p:animScale>
                                  </p:childTnLst>
                                </p:cTn>
                              </p:par>
                            </p:childTnLst>
                          </p:cTn>
                        </p:par>
                      </p:childTnLst>
                    </p:cTn>
                  </p:par>
                </p:childTnLst>
              </p:cTn>
              <p:nextCondLst>
                <p:cond evt="onClick" delay="0">
                  <p:tgtEl>
                    <p:spTgt spid="250"/>
                  </p:tgtEl>
                </p:cond>
              </p:nextCondLst>
            </p:seq>
            <p:seq concurrent="1" nextAc="seek">
              <p:cTn id="584" restart="whenNotActive" fill="hold" evtFilter="cancelBubble" nodeType="interactiveSeq">
                <p:stCondLst>
                  <p:cond evt="onClick" delay="0">
                    <p:tgtEl>
                      <p:spTgt spid="253"/>
                    </p:tgtEl>
                  </p:cond>
                </p:stCondLst>
                <p:endSync evt="end" delay="0">
                  <p:rtn val="all"/>
                </p:endSync>
                <p:childTnLst>
                  <p:par>
                    <p:cTn id="585" fill="hold">
                      <p:stCondLst>
                        <p:cond delay="0"/>
                      </p:stCondLst>
                      <p:childTnLst>
                        <p:par>
                          <p:cTn id="586" fill="hold">
                            <p:stCondLst>
                              <p:cond delay="0"/>
                            </p:stCondLst>
                            <p:childTnLst>
                              <p:par>
                                <p:cTn id="587" presetID="53" presetClass="entr" presetSubtype="16" fill="hold" grpId="0" nodeType="withEffect">
                                  <p:stCondLst>
                                    <p:cond delay="0"/>
                                  </p:stCondLst>
                                  <p:childTnLst>
                                    <p:set>
                                      <p:cBhvr>
                                        <p:cTn id="588" dur="1" fill="hold">
                                          <p:stCondLst>
                                            <p:cond delay="0"/>
                                          </p:stCondLst>
                                        </p:cTn>
                                        <p:tgtEl>
                                          <p:spTgt spid="25"/>
                                        </p:tgtEl>
                                        <p:attrNameLst>
                                          <p:attrName>style.visibility</p:attrName>
                                        </p:attrNameLst>
                                      </p:cBhvr>
                                      <p:to>
                                        <p:strVal val="visible"/>
                                      </p:to>
                                    </p:set>
                                    <p:anim calcmode="lin" valueType="num">
                                      <p:cBhvr>
                                        <p:cTn id="589" dur="500" fill="hold"/>
                                        <p:tgtEl>
                                          <p:spTgt spid="25"/>
                                        </p:tgtEl>
                                        <p:attrNameLst>
                                          <p:attrName>ppt_w</p:attrName>
                                        </p:attrNameLst>
                                      </p:cBhvr>
                                      <p:tavLst>
                                        <p:tav tm="0">
                                          <p:val>
                                            <p:fltVal val="0"/>
                                          </p:val>
                                        </p:tav>
                                        <p:tav tm="100000">
                                          <p:val>
                                            <p:strVal val="#ppt_w"/>
                                          </p:val>
                                        </p:tav>
                                      </p:tavLst>
                                    </p:anim>
                                    <p:anim calcmode="lin" valueType="num">
                                      <p:cBhvr>
                                        <p:cTn id="590" dur="500" fill="hold"/>
                                        <p:tgtEl>
                                          <p:spTgt spid="25"/>
                                        </p:tgtEl>
                                        <p:attrNameLst>
                                          <p:attrName>ppt_h</p:attrName>
                                        </p:attrNameLst>
                                      </p:cBhvr>
                                      <p:tavLst>
                                        <p:tav tm="0">
                                          <p:val>
                                            <p:fltVal val="0"/>
                                          </p:val>
                                        </p:tav>
                                        <p:tav tm="100000">
                                          <p:val>
                                            <p:strVal val="#ppt_h"/>
                                          </p:val>
                                        </p:tav>
                                      </p:tavLst>
                                    </p:anim>
                                    <p:animEffect transition="in" filter="fade">
                                      <p:cBhvr>
                                        <p:cTn id="591" dur="500"/>
                                        <p:tgtEl>
                                          <p:spTgt spid="25"/>
                                        </p:tgtEl>
                                      </p:cBhvr>
                                    </p:animEffect>
                                  </p:childTnLst>
                                  <p:subTnLst>
                                    <p:audio>
                                      <p:cMediaNode>
                                        <p:cTn display="0" masterRel="sameClick">
                                          <p:stCondLst>
                                            <p:cond evt="begin" delay="0">
                                              <p:tn val="587"/>
                                            </p:cond>
                                          </p:stCondLst>
                                          <p:endCondLst>
                                            <p:cond evt="onStopAudio" delay="0">
                                              <p:tgtEl>
                                                <p:sldTgt/>
                                              </p:tgtEl>
                                            </p:cond>
                                          </p:endCondLst>
                                        </p:cTn>
                                        <p:tgtEl>
                                          <p:sndTgt r:embed="rId3" name="Bling.wav"/>
                                        </p:tgtEl>
                                      </p:cMediaNode>
                                    </p:audio>
                                  </p:subTnLst>
                                </p:cTn>
                              </p:par>
                              <p:par>
                                <p:cTn id="592" presetID="26" presetClass="emph" presetSubtype="0" fill="hold" grpId="1" nodeType="withEffect">
                                  <p:stCondLst>
                                    <p:cond delay="500"/>
                                  </p:stCondLst>
                                  <p:childTnLst>
                                    <p:animEffect transition="out" filter="fade">
                                      <p:cBhvr>
                                        <p:cTn id="593" dur="500" tmFilter="0, 0; .2, .5; .8, .5; 1, 0"/>
                                        <p:tgtEl>
                                          <p:spTgt spid="25"/>
                                        </p:tgtEl>
                                      </p:cBhvr>
                                    </p:animEffect>
                                    <p:animScale>
                                      <p:cBhvr>
                                        <p:cTn id="594" dur="250" autoRev="1" fill="hold"/>
                                        <p:tgtEl>
                                          <p:spTgt spid="25"/>
                                        </p:tgtEl>
                                      </p:cBhvr>
                                      <p:by x="105000" y="105000"/>
                                    </p:animScale>
                                  </p:childTnLst>
                                </p:cTn>
                              </p:par>
                              <p:par>
                                <p:cTn id="595" presetID="53" presetClass="entr" presetSubtype="16" fill="hold" grpId="0" nodeType="withEffect">
                                  <p:stCondLst>
                                    <p:cond delay="0"/>
                                  </p:stCondLst>
                                  <p:childTnLst>
                                    <p:set>
                                      <p:cBhvr>
                                        <p:cTn id="596" dur="1" fill="hold">
                                          <p:stCondLst>
                                            <p:cond delay="0"/>
                                          </p:stCondLst>
                                        </p:cTn>
                                        <p:tgtEl>
                                          <p:spTgt spid="351"/>
                                        </p:tgtEl>
                                        <p:attrNameLst>
                                          <p:attrName>style.visibility</p:attrName>
                                        </p:attrNameLst>
                                      </p:cBhvr>
                                      <p:to>
                                        <p:strVal val="visible"/>
                                      </p:to>
                                    </p:set>
                                    <p:anim calcmode="lin" valueType="num">
                                      <p:cBhvr>
                                        <p:cTn id="597" dur="500" fill="hold"/>
                                        <p:tgtEl>
                                          <p:spTgt spid="351"/>
                                        </p:tgtEl>
                                        <p:attrNameLst>
                                          <p:attrName>ppt_w</p:attrName>
                                        </p:attrNameLst>
                                      </p:cBhvr>
                                      <p:tavLst>
                                        <p:tav tm="0">
                                          <p:val>
                                            <p:fltVal val="0"/>
                                          </p:val>
                                        </p:tav>
                                        <p:tav tm="100000">
                                          <p:val>
                                            <p:strVal val="#ppt_w"/>
                                          </p:val>
                                        </p:tav>
                                      </p:tavLst>
                                    </p:anim>
                                    <p:anim calcmode="lin" valueType="num">
                                      <p:cBhvr>
                                        <p:cTn id="598" dur="500" fill="hold"/>
                                        <p:tgtEl>
                                          <p:spTgt spid="351"/>
                                        </p:tgtEl>
                                        <p:attrNameLst>
                                          <p:attrName>ppt_h</p:attrName>
                                        </p:attrNameLst>
                                      </p:cBhvr>
                                      <p:tavLst>
                                        <p:tav tm="0">
                                          <p:val>
                                            <p:fltVal val="0"/>
                                          </p:val>
                                        </p:tav>
                                        <p:tav tm="100000">
                                          <p:val>
                                            <p:strVal val="#ppt_h"/>
                                          </p:val>
                                        </p:tav>
                                      </p:tavLst>
                                    </p:anim>
                                    <p:animEffect transition="in" filter="fade">
                                      <p:cBhvr>
                                        <p:cTn id="599" dur="500"/>
                                        <p:tgtEl>
                                          <p:spTgt spid="351"/>
                                        </p:tgtEl>
                                      </p:cBhvr>
                                    </p:animEffect>
                                  </p:childTnLst>
                                  <p:subTnLst>
                                    <p:audio>
                                      <p:cMediaNode>
                                        <p:cTn display="0" masterRel="sameClick">
                                          <p:stCondLst>
                                            <p:cond evt="begin" delay="0">
                                              <p:tn val="595"/>
                                            </p:cond>
                                          </p:stCondLst>
                                          <p:endCondLst>
                                            <p:cond evt="onStopAudio" delay="0">
                                              <p:tgtEl>
                                                <p:sldTgt/>
                                              </p:tgtEl>
                                            </p:cond>
                                          </p:endCondLst>
                                        </p:cTn>
                                        <p:tgtEl>
                                          <p:sndTgt r:embed="rId3" name="Bling.wav"/>
                                        </p:tgtEl>
                                      </p:cMediaNode>
                                    </p:audio>
                                  </p:subTnLst>
                                </p:cTn>
                              </p:par>
                              <p:par>
                                <p:cTn id="600" presetID="26" presetClass="emph" presetSubtype="0" fill="hold" grpId="1" nodeType="withEffect">
                                  <p:stCondLst>
                                    <p:cond delay="500"/>
                                  </p:stCondLst>
                                  <p:childTnLst>
                                    <p:animEffect transition="out" filter="fade">
                                      <p:cBhvr>
                                        <p:cTn id="601" dur="500" tmFilter="0, 0; .2, .5; .8, .5; 1, 0"/>
                                        <p:tgtEl>
                                          <p:spTgt spid="351"/>
                                        </p:tgtEl>
                                      </p:cBhvr>
                                    </p:animEffect>
                                    <p:animScale>
                                      <p:cBhvr>
                                        <p:cTn id="602" dur="250" autoRev="1" fill="hold"/>
                                        <p:tgtEl>
                                          <p:spTgt spid="351"/>
                                        </p:tgtEl>
                                      </p:cBhvr>
                                      <p:by x="105000" y="105000"/>
                                    </p:animScale>
                                  </p:childTnLst>
                                </p:cTn>
                              </p:par>
                              <p:par>
                                <p:cTn id="603" presetID="53" presetClass="entr" presetSubtype="16" fill="hold" grpId="0" nodeType="withEffect">
                                  <p:stCondLst>
                                    <p:cond delay="0"/>
                                  </p:stCondLst>
                                  <p:childTnLst>
                                    <p:set>
                                      <p:cBhvr>
                                        <p:cTn id="604" dur="1" fill="hold">
                                          <p:stCondLst>
                                            <p:cond delay="0"/>
                                          </p:stCondLst>
                                        </p:cTn>
                                        <p:tgtEl>
                                          <p:spTgt spid="305"/>
                                        </p:tgtEl>
                                        <p:attrNameLst>
                                          <p:attrName>style.visibility</p:attrName>
                                        </p:attrNameLst>
                                      </p:cBhvr>
                                      <p:to>
                                        <p:strVal val="visible"/>
                                      </p:to>
                                    </p:set>
                                    <p:anim calcmode="lin" valueType="num">
                                      <p:cBhvr>
                                        <p:cTn id="605" dur="500" fill="hold"/>
                                        <p:tgtEl>
                                          <p:spTgt spid="305"/>
                                        </p:tgtEl>
                                        <p:attrNameLst>
                                          <p:attrName>ppt_w</p:attrName>
                                        </p:attrNameLst>
                                      </p:cBhvr>
                                      <p:tavLst>
                                        <p:tav tm="0">
                                          <p:val>
                                            <p:fltVal val="0"/>
                                          </p:val>
                                        </p:tav>
                                        <p:tav tm="100000">
                                          <p:val>
                                            <p:strVal val="#ppt_w"/>
                                          </p:val>
                                        </p:tav>
                                      </p:tavLst>
                                    </p:anim>
                                    <p:anim calcmode="lin" valueType="num">
                                      <p:cBhvr>
                                        <p:cTn id="606" dur="500" fill="hold"/>
                                        <p:tgtEl>
                                          <p:spTgt spid="305"/>
                                        </p:tgtEl>
                                        <p:attrNameLst>
                                          <p:attrName>ppt_h</p:attrName>
                                        </p:attrNameLst>
                                      </p:cBhvr>
                                      <p:tavLst>
                                        <p:tav tm="0">
                                          <p:val>
                                            <p:fltVal val="0"/>
                                          </p:val>
                                        </p:tav>
                                        <p:tav tm="100000">
                                          <p:val>
                                            <p:strVal val="#ppt_h"/>
                                          </p:val>
                                        </p:tav>
                                      </p:tavLst>
                                    </p:anim>
                                    <p:animEffect transition="in" filter="fade">
                                      <p:cBhvr>
                                        <p:cTn id="607" dur="500"/>
                                        <p:tgtEl>
                                          <p:spTgt spid="305"/>
                                        </p:tgtEl>
                                      </p:cBhvr>
                                    </p:animEffect>
                                  </p:childTnLst>
                                  <p:subTnLst>
                                    <p:audio>
                                      <p:cMediaNode>
                                        <p:cTn display="0" masterRel="sameClick">
                                          <p:stCondLst>
                                            <p:cond evt="begin" delay="0">
                                              <p:tn val="603"/>
                                            </p:cond>
                                          </p:stCondLst>
                                          <p:endCondLst>
                                            <p:cond evt="onStopAudio" delay="0">
                                              <p:tgtEl>
                                                <p:sldTgt/>
                                              </p:tgtEl>
                                            </p:cond>
                                          </p:endCondLst>
                                        </p:cTn>
                                        <p:tgtEl>
                                          <p:sndTgt r:embed="rId3" name="Bling.wav"/>
                                        </p:tgtEl>
                                      </p:cMediaNode>
                                    </p:audio>
                                  </p:subTnLst>
                                </p:cTn>
                              </p:par>
                              <p:par>
                                <p:cTn id="608" presetID="26" presetClass="emph" presetSubtype="0" fill="hold" grpId="1" nodeType="withEffect">
                                  <p:stCondLst>
                                    <p:cond delay="500"/>
                                  </p:stCondLst>
                                  <p:childTnLst>
                                    <p:animEffect transition="out" filter="fade">
                                      <p:cBhvr>
                                        <p:cTn id="609" dur="500" tmFilter="0, 0; .2, .5; .8, .5; 1, 0"/>
                                        <p:tgtEl>
                                          <p:spTgt spid="305"/>
                                        </p:tgtEl>
                                      </p:cBhvr>
                                    </p:animEffect>
                                    <p:animScale>
                                      <p:cBhvr>
                                        <p:cTn id="610" dur="250" autoRev="1" fill="hold"/>
                                        <p:tgtEl>
                                          <p:spTgt spid="305"/>
                                        </p:tgtEl>
                                      </p:cBhvr>
                                      <p:by x="105000" y="105000"/>
                                    </p:animScale>
                                  </p:childTnLst>
                                </p:cTn>
                              </p:par>
                              <p:par>
                                <p:cTn id="611" presetID="53" presetClass="entr" presetSubtype="16" fill="hold" grpId="0" nodeType="withEffect">
                                  <p:stCondLst>
                                    <p:cond delay="0"/>
                                  </p:stCondLst>
                                  <p:childTnLst>
                                    <p:set>
                                      <p:cBhvr>
                                        <p:cTn id="612" dur="1" fill="hold">
                                          <p:stCondLst>
                                            <p:cond delay="0"/>
                                          </p:stCondLst>
                                        </p:cTn>
                                        <p:tgtEl>
                                          <p:spTgt spid="306"/>
                                        </p:tgtEl>
                                        <p:attrNameLst>
                                          <p:attrName>style.visibility</p:attrName>
                                        </p:attrNameLst>
                                      </p:cBhvr>
                                      <p:to>
                                        <p:strVal val="visible"/>
                                      </p:to>
                                    </p:set>
                                    <p:anim calcmode="lin" valueType="num">
                                      <p:cBhvr>
                                        <p:cTn id="613" dur="500" fill="hold"/>
                                        <p:tgtEl>
                                          <p:spTgt spid="306"/>
                                        </p:tgtEl>
                                        <p:attrNameLst>
                                          <p:attrName>ppt_w</p:attrName>
                                        </p:attrNameLst>
                                      </p:cBhvr>
                                      <p:tavLst>
                                        <p:tav tm="0">
                                          <p:val>
                                            <p:fltVal val="0"/>
                                          </p:val>
                                        </p:tav>
                                        <p:tav tm="100000">
                                          <p:val>
                                            <p:strVal val="#ppt_w"/>
                                          </p:val>
                                        </p:tav>
                                      </p:tavLst>
                                    </p:anim>
                                    <p:anim calcmode="lin" valueType="num">
                                      <p:cBhvr>
                                        <p:cTn id="614" dur="500" fill="hold"/>
                                        <p:tgtEl>
                                          <p:spTgt spid="306"/>
                                        </p:tgtEl>
                                        <p:attrNameLst>
                                          <p:attrName>ppt_h</p:attrName>
                                        </p:attrNameLst>
                                      </p:cBhvr>
                                      <p:tavLst>
                                        <p:tav tm="0">
                                          <p:val>
                                            <p:fltVal val="0"/>
                                          </p:val>
                                        </p:tav>
                                        <p:tav tm="100000">
                                          <p:val>
                                            <p:strVal val="#ppt_h"/>
                                          </p:val>
                                        </p:tav>
                                      </p:tavLst>
                                    </p:anim>
                                    <p:animEffect transition="in" filter="fade">
                                      <p:cBhvr>
                                        <p:cTn id="615" dur="500"/>
                                        <p:tgtEl>
                                          <p:spTgt spid="306"/>
                                        </p:tgtEl>
                                      </p:cBhvr>
                                    </p:animEffect>
                                  </p:childTnLst>
                                  <p:subTnLst>
                                    <p:audio>
                                      <p:cMediaNode>
                                        <p:cTn display="0" masterRel="sameClick">
                                          <p:stCondLst>
                                            <p:cond evt="begin" delay="0">
                                              <p:tn val="611"/>
                                            </p:cond>
                                          </p:stCondLst>
                                          <p:endCondLst>
                                            <p:cond evt="onStopAudio" delay="0">
                                              <p:tgtEl>
                                                <p:sldTgt/>
                                              </p:tgtEl>
                                            </p:cond>
                                          </p:endCondLst>
                                        </p:cTn>
                                        <p:tgtEl>
                                          <p:sndTgt r:embed="rId3" name="Bling.wav"/>
                                        </p:tgtEl>
                                      </p:cMediaNode>
                                    </p:audio>
                                  </p:subTnLst>
                                </p:cTn>
                              </p:par>
                              <p:par>
                                <p:cTn id="616" presetID="26" presetClass="emph" presetSubtype="0" fill="hold" grpId="1" nodeType="withEffect">
                                  <p:stCondLst>
                                    <p:cond delay="500"/>
                                  </p:stCondLst>
                                  <p:childTnLst>
                                    <p:animEffect transition="out" filter="fade">
                                      <p:cBhvr>
                                        <p:cTn id="617" dur="500" tmFilter="0, 0; .2, .5; .8, .5; 1, 0"/>
                                        <p:tgtEl>
                                          <p:spTgt spid="306"/>
                                        </p:tgtEl>
                                      </p:cBhvr>
                                    </p:animEffect>
                                    <p:animScale>
                                      <p:cBhvr>
                                        <p:cTn id="618" dur="250" autoRev="1" fill="hold"/>
                                        <p:tgtEl>
                                          <p:spTgt spid="306"/>
                                        </p:tgtEl>
                                      </p:cBhvr>
                                      <p:by x="105000" y="105000"/>
                                    </p:animScale>
                                  </p:childTnLst>
                                </p:cTn>
                              </p:par>
                              <p:par>
                                <p:cTn id="619" presetID="53" presetClass="entr" presetSubtype="16" fill="hold" nodeType="withEffect">
                                  <p:stCondLst>
                                    <p:cond delay="0"/>
                                  </p:stCondLst>
                                  <p:childTnLst>
                                    <p:set>
                                      <p:cBhvr>
                                        <p:cTn id="620" dur="1" fill="hold">
                                          <p:stCondLst>
                                            <p:cond delay="0"/>
                                          </p:stCondLst>
                                        </p:cTn>
                                        <p:tgtEl>
                                          <p:spTgt spid="33"/>
                                        </p:tgtEl>
                                        <p:attrNameLst>
                                          <p:attrName>style.visibility</p:attrName>
                                        </p:attrNameLst>
                                      </p:cBhvr>
                                      <p:to>
                                        <p:strVal val="visible"/>
                                      </p:to>
                                    </p:set>
                                    <p:anim calcmode="lin" valueType="num">
                                      <p:cBhvr>
                                        <p:cTn id="621" dur="500" fill="hold"/>
                                        <p:tgtEl>
                                          <p:spTgt spid="33"/>
                                        </p:tgtEl>
                                        <p:attrNameLst>
                                          <p:attrName>ppt_w</p:attrName>
                                        </p:attrNameLst>
                                      </p:cBhvr>
                                      <p:tavLst>
                                        <p:tav tm="0">
                                          <p:val>
                                            <p:fltVal val="0"/>
                                          </p:val>
                                        </p:tav>
                                        <p:tav tm="100000">
                                          <p:val>
                                            <p:strVal val="#ppt_w"/>
                                          </p:val>
                                        </p:tav>
                                      </p:tavLst>
                                    </p:anim>
                                    <p:anim calcmode="lin" valueType="num">
                                      <p:cBhvr>
                                        <p:cTn id="622" dur="500" fill="hold"/>
                                        <p:tgtEl>
                                          <p:spTgt spid="33"/>
                                        </p:tgtEl>
                                        <p:attrNameLst>
                                          <p:attrName>ppt_h</p:attrName>
                                        </p:attrNameLst>
                                      </p:cBhvr>
                                      <p:tavLst>
                                        <p:tav tm="0">
                                          <p:val>
                                            <p:fltVal val="0"/>
                                          </p:val>
                                        </p:tav>
                                        <p:tav tm="100000">
                                          <p:val>
                                            <p:strVal val="#ppt_h"/>
                                          </p:val>
                                        </p:tav>
                                      </p:tavLst>
                                    </p:anim>
                                    <p:animEffect transition="in" filter="fade">
                                      <p:cBhvr>
                                        <p:cTn id="623" dur="500"/>
                                        <p:tgtEl>
                                          <p:spTgt spid="33"/>
                                        </p:tgtEl>
                                      </p:cBhvr>
                                    </p:animEffect>
                                  </p:childTnLst>
                                </p:cTn>
                              </p:par>
                              <p:par>
                                <p:cTn id="624" presetID="26" presetClass="emph" presetSubtype="0" fill="hold" nodeType="withEffect">
                                  <p:stCondLst>
                                    <p:cond delay="500"/>
                                  </p:stCondLst>
                                  <p:childTnLst>
                                    <p:animEffect transition="out" filter="fade">
                                      <p:cBhvr>
                                        <p:cTn id="625" dur="500" tmFilter="0, 0; .2, .5; .8, .5; 1, 0"/>
                                        <p:tgtEl>
                                          <p:spTgt spid="33"/>
                                        </p:tgtEl>
                                      </p:cBhvr>
                                    </p:animEffect>
                                    <p:animScale>
                                      <p:cBhvr>
                                        <p:cTn id="626" dur="250" autoRev="1" fill="hold"/>
                                        <p:tgtEl>
                                          <p:spTgt spid="33"/>
                                        </p:tgtEl>
                                      </p:cBhvr>
                                      <p:by x="105000" y="105000"/>
                                    </p:animScale>
                                  </p:childTnLst>
                                </p:cTn>
                              </p:par>
                              <p:par>
                                <p:cTn id="627" presetID="53" presetClass="entr" presetSubtype="16" fill="hold" nodeType="withEffect">
                                  <p:stCondLst>
                                    <p:cond delay="0"/>
                                  </p:stCondLst>
                                  <p:childTnLst>
                                    <p:set>
                                      <p:cBhvr>
                                        <p:cTn id="628" dur="1" fill="hold">
                                          <p:stCondLst>
                                            <p:cond delay="0"/>
                                          </p:stCondLst>
                                        </p:cTn>
                                        <p:tgtEl>
                                          <p:spTgt spid="35"/>
                                        </p:tgtEl>
                                        <p:attrNameLst>
                                          <p:attrName>style.visibility</p:attrName>
                                        </p:attrNameLst>
                                      </p:cBhvr>
                                      <p:to>
                                        <p:strVal val="visible"/>
                                      </p:to>
                                    </p:set>
                                    <p:anim calcmode="lin" valueType="num">
                                      <p:cBhvr>
                                        <p:cTn id="629" dur="500" fill="hold"/>
                                        <p:tgtEl>
                                          <p:spTgt spid="35"/>
                                        </p:tgtEl>
                                        <p:attrNameLst>
                                          <p:attrName>ppt_w</p:attrName>
                                        </p:attrNameLst>
                                      </p:cBhvr>
                                      <p:tavLst>
                                        <p:tav tm="0">
                                          <p:val>
                                            <p:fltVal val="0"/>
                                          </p:val>
                                        </p:tav>
                                        <p:tav tm="100000">
                                          <p:val>
                                            <p:strVal val="#ppt_w"/>
                                          </p:val>
                                        </p:tav>
                                      </p:tavLst>
                                    </p:anim>
                                    <p:anim calcmode="lin" valueType="num">
                                      <p:cBhvr>
                                        <p:cTn id="630" dur="500" fill="hold"/>
                                        <p:tgtEl>
                                          <p:spTgt spid="35"/>
                                        </p:tgtEl>
                                        <p:attrNameLst>
                                          <p:attrName>ppt_h</p:attrName>
                                        </p:attrNameLst>
                                      </p:cBhvr>
                                      <p:tavLst>
                                        <p:tav tm="0">
                                          <p:val>
                                            <p:fltVal val="0"/>
                                          </p:val>
                                        </p:tav>
                                        <p:tav tm="100000">
                                          <p:val>
                                            <p:strVal val="#ppt_h"/>
                                          </p:val>
                                        </p:tav>
                                      </p:tavLst>
                                    </p:anim>
                                    <p:animEffect transition="in" filter="fade">
                                      <p:cBhvr>
                                        <p:cTn id="631" dur="500"/>
                                        <p:tgtEl>
                                          <p:spTgt spid="35"/>
                                        </p:tgtEl>
                                      </p:cBhvr>
                                    </p:animEffect>
                                  </p:childTnLst>
                                </p:cTn>
                              </p:par>
                              <p:par>
                                <p:cTn id="632" presetID="26" presetClass="emph" presetSubtype="0" fill="hold" nodeType="withEffect">
                                  <p:stCondLst>
                                    <p:cond delay="500"/>
                                  </p:stCondLst>
                                  <p:childTnLst>
                                    <p:animEffect transition="out" filter="fade">
                                      <p:cBhvr>
                                        <p:cTn id="633" dur="500" tmFilter="0, 0; .2, .5; .8, .5; 1, 0"/>
                                        <p:tgtEl>
                                          <p:spTgt spid="35"/>
                                        </p:tgtEl>
                                      </p:cBhvr>
                                    </p:animEffect>
                                    <p:animScale>
                                      <p:cBhvr>
                                        <p:cTn id="634" dur="250" autoRev="1" fill="hold"/>
                                        <p:tgtEl>
                                          <p:spTgt spid="35"/>
                                        </p:tgtEl>
                                      </p:cBhvr>
                                      <p:by x="105000" y="105000"/>
                                    </p:animScale>
                                  </p:childTnLst>
                                </p:cTn>
                              </p:par>
                              <p:par>
                                <p:cTn id="635" presetID="53" presetClass="entr" presetSubtype="16" fill="hold" nodeType="withEffect">
                                  <p:stCondLst>
                                    <p:cond delay="0"/>
                                  </p:stCondLst>
                                  <p:childTnLst>
                                    <p:set>
                                      <p:cBhvr>
                                        <p:cTn id="636" dur="1" fill="hold">
                                          <p:stCondLst>
                                            <p:cond delay="0"/>
                                          </p:stCondLst>
                                        </p:cTn>
                                        <p:tgtEl>
                                          <p:spTgt spid="31"/>
                                        </p:tgtEl>
                                        <p:attrNameLst>
                                          <p:attrName>style.visibility</p:attrName>
                                        </p:attrNameLst>
                                      </p:cBhvr>
                                      <p:to>
                                        <p:strVal val="visible"/>
                                      </p:to>
                                    </p:set>
                                    <p:anim calcmode="lin" valueType="num">
                                      <p:cBhvr>
                                        <p:cTn id="637" dur="500" fill="hold"/>
                                        <p:tgtEl>
                                          <p:spTgt spid="31"/>
                                        </p:tgtEl>
                                        <p:attrNameLst>
                                          <p:attrName>ppt_w</p:attrName>
                                        </p:attrNameLst>
                                      </p:cBhvr>
                                      <p:tavLst>
                                        <p:tav tm="0">
                                          <p:val>
                                            <p:fltVal val="0"/>
                                          </p:val>
                                        </p:tav>
                                        <p:tav tm="100000">
                                          <p:val>
                                            <p:strVal val="#ppt_w"/>
                                          </p:val>
                                        </p:tav>
                                      </p:tavLst>
                                    </p:anim>
                                    <p:anim calcmode="lin" valueType="num">
                                      <p:cBhvr>
                                        <p:cTn id="638" dur="500" fill="hold"/>
                                        <p:tgtEl>
                                          <p:spTgt spid="31"/>
                                        </p:tgtEl>
                                        <p:attrNameLst>
                                          <p:attrName>ppt_h</p:attrName>
                                        </p:attrNameLst>
                                      </p:cBhvr>
                                      <p:tavLst>
                                        <p:tav tm="0">
                                          <p:val>
                                            <p:fltVal val="0"/>
                                          </p:val>
                                        </p:tav>
                                        <p:tav tm="100000">
                                          <p:val>
                                            <p:strVal val="#ppt_h"/>
                                          </p:val>
                                        </p:tav>
                                      </p:tavLst>
                                    </p:anim>
                                    <p:animEffect transition="in" filter="fade">
                                      <p:cBhvr>
                                        <p:cTn id="639" dur="500"/>
                                        <p:tgtEl>
                                          <p:spTgt spid="31"/>
                                        </p:tgtEl>
                                      </p:cBhvr>
                                    </p:animEffect>
                                  </p:childTnLst>
                                </p:cTn>
                              </p:par>
                              <p:par>
                                <p:cTn id="640" presetID="26" presetClass="emph" presetSubtype="0" fill="hold" nodeType="withEffect">
                                  <p:stCondLst>
                                    <p:cond delay="500"/>
                                  </p:stCondLst>
                                  <p:childTnLst>
                                    <p:animEffect transition="out" filter="fade">
                                      <p:cBhvr>
                                        <p:cTn id="641" dur="500" tmFilter="0, 0; .2, .5; .8, .5; 1, 0"/>
                                        <p:tgtEl>
                                          <p:spTgt spid="31"/>
                                        </p:tgtEl>
                                      </p:cBhvr>
                                    </p:animEffect>
                                    <p:animScale>
                                      <p:cBhvr>
                                        <p:cTn id="642" dur="250" autoRev="1" fill="hold"/>
                                        <p:tgtEl>
                                          <p:spTgt spid="31"/>
                                        </p:tgtEl>
                                      </p:cBhvr>
                                      <p:by x="105000" y="105000"/>
                                    </p:animScale>
                                  </p:childTnLst>
                                </p:cTn>
                              </p:par>
                              <p:par>
                                <p:cTn id="643" presetID="53" presetClass="entr" presetSubtype="16" fill="hold" grpId="0" nodeType="withEffect">
                                  <p:stCondLst>
                                    <p:cond delay="0"/>
                                  </p:stCondLst>
                                  <p:childTnLst>
                                    <p:set>
                                      <p:cBhvr>
                                        <p:cTn id="644" dur="1" fill="hold">
                                          <p:stCondLst>
                                            <p:cond delay="0"/>
                                          </p:stCondLst>
                                        </p:cTn>
                                        <p:tgtEl>
                                          <p:spTgt spid="33"/>
                                        </p:tgtEl>
                                        <p:attrNameLst>
                                          <p:attrName>style.visibility</p:attrName>
                                        </p:attrNameLst>
                                      </p:cBhvr>
                                      <p:to>
                                        <p:strVal val="visible"/>
                                      </p:to>
                                    </p:set>
                                    <p:anim calcmode="lin" valueType="num">
                                      <p:cBhvr>
                                        <p:cTn id="645" dur="500" fill="hold"/>
                                        <p:tgtEl>
                                          <p:spTgt spid="33"/>
                                        </p:tgtEl>
                                        <p:attrNameLst>
                                          <p:attrName>ppt_w</p:attrName>
                                        </p:attrNameLst>
                                      </p:cBhvr>
                                      <p:tavLst>
                                        <p:tav tm="0">
                                          <p:val>
                                            <p:fltVal val="0"/>
                                          </p:val>
                                        </p:tav>
                                        <p:tav tm="100000">
                                          <p:val>
                                            <p:strVal val="#ppt_w"/>
                                          </p:val>
                                        </p:tav>
                                      </p:tavLst>
                                    </p:anim>
                                    <p:anim calcmode="lin" valueType="num">
                                      <p:cBhvr>
                                        <p:cTn id="646" dur="500" fill="hold"/>
                                        <p:tgtEl>
                                          <p:spTgt spid="33"/>
                                        </p:tgtEl>
                                        <p:attrNameLst>
                                          <p:attrName>ppt_h</p:attrName>
                                        </p:attrNameLst>
                                      </p:cBhvr>
                                      <p:tavLst>
                                        <p:tav tm="0">
                                          <p:val>
                                            <p:fltVal val="0"/>
                                          </p:val>
                                        </p:tav>
                                        <p:tav tm="100000">
                                          <p:val>
                                            <p:strVal val="#ppt_h"/>
                                          </p:val>
                                        </p:tav>
                                      </p:tavLst>
                                    </p:anim>
                                    <p:animEffect transition="in" filter="fade">
                                      <p:cBhvr>
                                        <p:cTn id="647" dur="500"/>
                                        <p:tgtEl>
                                          <p:spTgt spid="33"/>
                                        </p:tgtEl>
                                      </p:cBhvr>
                                    </p:animEffect>
                                  </p:childTnLst>
                                  <p:subTnLst>
                                    <p:audio>
                                      <p:cMediaNode>
                                        <p:cTn display="0" masterRel="sameClick">
                                          <p:stCondLst>
                                            <p:cond evt="begin" delay="0">
                                              <p:tn val="643"/>
                                            </p:cond>
                                          </p:stCondLst>
                                          <p:endCondLst>
                                            <p:cond evt="onStopAudio" delay="0">
                                              <p:tgtEl>
                                                <p:sldTgt/>
                                              </p:tgtEl>
                                            </p:cond>
                                          </p:endCondLst>
                                        </p:cTn>
                                        <p:tgtEl>
                                          <p:sndTgt r:embed="rId3" name="Bling.wav"/>
                                        </p:tgtEl>
                                      </p:cMediaNode>
                                    </p:audio>
                                  </p:subTnLst>
                                </p:cTn>
                              </p:par>
                              <p:par>
                                <p:cTn id="648" presetID="26" presetClass="emph" presetSubtype="0" fill="hold" grpId="1" nodeType="withEffect">
                                  <p:stCondLst>
                                    <p:cond delay="500"/>
                                  </p:stCondLst>
                                  <p:childTnLst>
                                    <p:animEffect transition="out" filter="fade">
                                      <p:cBhvr>
                                        <p:cTn id="649" dur="500" tmFilter="0, 0; .2, .5; .8, .5; 1, 0"/>
                                        <p:tgtEl>
                                          <p:spTgt spid="33"/>
                                        </p:tgtEl>
                                      </p:cBhvr>
                                    </p:animEffect>
                                    <p:animScale>
                                      <p:cBhvr>
                                        <p:cTn id="650" dur="250" autoRev="1" fill="hold"/>
                                        <p:tgtEl>
                                          <p:spTgt spid="33"/>
                                        </p:tgtEl>
                                      </p:cBhvr>
                                      <p:by x="105000" y="105000"/>
                                    </p:animScale>
                                  </p:childTnLst>
                                </p:cTn>
                              </p:par>
                              <p:par>
                                <p:cTn id="651" presetID="53" presetClass="entr" presetSubtype="16" fill="hold" grpId="0" nodeType="withEffect">
                                  <p:stCondLst>
                                    <p:cond delay="0"/>
                                  </p:stCondLst>
                                  <p:childTnLst>
                                    <p:set>
                                      <p:cBhvr>
                                        <p:cTn id="652" dur="1" fill="hold">
                                          <p:stCondLst>
                                            <p:cond delay="0"/>
                                          </p:stCondLst>
                                        </p:cTn>
                                        <p:tgtEl>
                                          <p:spTgt spid="35"/>
                                        </p:tgtEl>
                                        <p:attrNameLst>
                                          <p:attrName>style.visibility</p:attrName>
                                        </p:attrNameLst>
                                      </p:cBhvr>
                                      <p:to>
                                        <p:strVal val="visible"/>
                                      </p:to>
                                    </p:set>
                                    <p:anim calcmode="lin" valueType="num">
                                      <p:cBhvr>
                                        <p:cTn id="653" dur="500" fill="hold"/>
                                        <p:tgtEl>
                                          <p:spTgt spid="35"/>
                                        </p:tgtEl>
                                        <p:attrNameLst>
                                          <p:attrName>ppt_w</p:attrName>
                                        </p:attrNameLst>
                                      </p:cBhvr>
                                      <p:tavLst>
                                        <p:tav tm="0">
                                          <p:val>
                                            <p:fltVal val="0"/>
                                          </p:val>
                                        </p:tav>
                                        <p:tav tm="100000">
                                          <p:val>
                                            <p:strVal val="#ppt_w"/>
                                          </p:val>
                                        </p:tav>
                                      </p:tavLst>
                                    </p:anim>
                                    <p:anim calcmode="lin" valueType="num">
                                      <p:cBhvr>
                                        <p:cTn id="654" dur="500" fill="hold"/>
                                        <p:tgtEl>
                                          <p:spTgt spid="35"/>
                                        </p:tgtEl>
                                        <p:attrNameLst>
                                          <p:attrName>ppt_h</p:attrName>
                                        </p:attrNameLst>
                                      </p:cBhvr>
                                      <p:tavLst>
                                        <p:tav tm="0">
                                          <p:val>
                                            <p:fltVal val="0"/>
                                          </p:val>
                                        </p:tav>
                                        <p:tav tm="100000">
                                          <p:val>
                                            <p:strVal val="#ppt_h"/>
                                          </p:val>
                                        </p:tav>
                                      </p:tavLst>
                                    </p:anim>
                                    <p:animEffect transition="in" filter="fade">
                                      <p:cBhvr>
                                        <p:cTn id="655" dur="500"/>
                                        <p:tgtEl>
                                          <p:spTgt spid="35"/>
                                        </p:tgtEl>
                                      </p:cBhvr>
                                    </p:animEffect>
                                  </p:childTnLst>
                                  <p:subTnLst>
                                    <p:audio>
                                      <p:cMediaNode>
                                        <p:cTn display="0" masterRel="sameClick">
                                          <p:stCondLst>
                                            <p:cond evt="begin" delay="0">
                                              <p:tn val="651"/>
                                            </p:cond>
                                          </p:stCondLst>
                                          <p:endCondLst>
                                            <p:cond evt="onStopAudio" delay="0">
                                              <p:tgtEl>
                                                <p:sldTgt/>
                                              </p:tgtEl>
                                            </p:cond>
                                          </p:endCondLst>
                                        </p:cTn>
                                        <p:tgtEl>
                                          <p:sndTgt r:embed="rId3" name="Bling.wav"/>
                                        </p:tgtEl>
                                      </p:cMediaNode>
                                    </p:audio>
                                  </p:subTnLst>
                                </p:cTn>
                              </p:par>
                              <p:par>
                                <p:cTn id="656" presetID="26" presetClass="emph" presetSubtype="0" fill="hold" grpId="1" nodeType="withEffect">
                                  <p:stCondLst>
                                    <p:cond delay="500"/>
                                  </p:stCondLst>
                                  <p:childTnLst>
                                    <p:animEffect transition="out" filter="fade">
                                      <p:cBhvr>
                                        <p:cTn id="657" dur="500" tmFilter="0, 0; .2, .5; .8, .5; 1, 0"/>
                                        <p:tgtEl>
                                          <p:spTgt spid="35"/>
                                        </p:tgtEl>
                                      </p:cBhvr>
                                    </p:animEffect>
                                    <p:animScale>
                                      <p:cBhvr>
                                        <p:cTn id="658" dur="250" autoRev="1" fill="hold"/>
                                        <p:tgtEl>
                                          <p:spTgt spid="35"/>
                                        </p:tgtEl>
                                      </p:cBhvr>
                                      <p:by x="105000" y="105000"/>
                                    </p:animScale>
                                  </p:childTnLst>
                                </p:cTn>
                              </p:par>
                              <p:par>
                                <p:cTn id="659" presetID="53" presetClass="entr" presetSubtype="16" fill="hold" grpId="0" nodeType="withEffect">
                                  <p:stCondLst>
                                    <p:cond delay="0"/>
                                  </p:stCondLst>
                                  <p:childTnLst>
                                    <p:set>
                                      <p:cBhvr>
                                        <p:cTn id="660" dur="1" fill="hold">
                                          <p:stCondLst>
                                            <p:cond delay="0"/>
                                          </p:stCondLst>
                                        </p:cTn>
                                        <p:tgtEl>
                                          <p:spTgt spid="31"/>
                                        </p:tgtEl>
                                        <p:attrNameLst>
                                          <p:attrName>style.visibility</p:attrName>
                                        </p:attrNameLst>
                                      </p:cBhvr>
                                      <p:to>
                                        <p:strVal val="visible"/>
                                      </p:to>
                                    </p:set>
                                    <p:anim calcmode="lin" valueType="num">
                                      <p:cBhvr>
                                        <p:cTn id="661" dur="500" fill="hold"/>
                                        <p:tgtEl>
                                          <p:spTgt spid="31"/>
                                        </p:tgtEl>
                                        <p:attrNameLst>
                                          <p:attrName>ppt_w</p:attrName>
                                        </p:attrNameLst>
                                      </p:cBhvr>
                                      <p:tavLst>
                                        <p:tav tm="0">
                                          <p:val>
                                            <p:fltVal val="0"/>
                                          </p:val>
                                        </p:tav>
                                        <p:tav tm="100000">
                                          <p:val>
                                            <p:strVal val="#ppt_w"/>
                                          </p:val>
                                        </p:tav>
                                      </p:tavLst>
                                    </p:anim>
                                    <p:anim calcmode="lin" valueType="num">
                                      <p:cBhvr>
                                        <p:cTn id="662" dur="500" fill="hold"/>
                                        <p:tgtEl>
                                          <p:spTgt spid="31"/>
                                        </p:tgtEl>
                                        <p:attrNameLst>
                                          <p:attrName>ppt_h</p:attrName>
                                        </p:attrNameLst>
                                      </p:cBhvr>
                                      <p:tavLst>
                                        <p:tav tm="0">
                                          <p:val>
                                            <p:fltVal val="0"/>
                                          </p:val>
                                        </p:tav>
                                        <p:tav tm="100000">
                                          <p:val>
                                            <p:strVal val="#ppt_h"/>
                                          </p:val>
                                        </p:tav>
                                      </p:tavLst>
                                    </p:anim>
                                    <p:animEffect transition="in" filter="fade">
                                      <p:cBhvr>
                                        <p:cTn id="663" dur="500"/>
                                        <p:tgtEl>
                                          <p:spTgt spid="31"/>
                                        </p:tgtEl>
                                      </p:cBhvr>
                                    </p:animEffect>
                                  </p:childTnLst>
                                  <p:subTnLst>
                                    <p:audio>
                                      <p:cMediaNode>
                                        <p:cTn display="0" masterRel="sameClick">
                                          <p:stCondLst>
                                            <p:cond evt="begin" delay="0">
                                              <p:tn val="659"/>
                                            </p:cond>
                                          </p:stCondLst>
                                          <p:endCondLst>
                                            <p:cond evt="onStopAudio" delay="0">
                                              <p:tgtEl>
                                                <p:sldTgt/>
                                              </p:tgtEl>
                                            </p:cond>
                                          </p:endCondLst>
                                        </p:cTn>
                                        <p:tgtEl>
                                          <p:sndTgt r:embed="rId3" name="Bling.wav"/>
                                        </p:tgtEl>
                                      </p:cMediaNode>
                                    </p:audio>
                                  </p:subTnLst>
                                </p:cTn>
                              </p:par>
                              <p:par>
                                <p:cTn id="664" presetID="26" presetClass="emph" presetSubtype="0" fill="hold" grpId="1" nodeType="withEffect">
                                  <p:stCondLst>
                                    <p:cond delay="500"/>
                                  </p:stCondLst>
                                  <p:childTnLst>
                                    <p:animEffect transition="out" filter="fade">
                                      <p:cBhvr>
                                        <p:cTn id="665" dur="500" tmFilter="0, 0; .2, .5; .8, .5; 1, 0"/>
                                        <p:tgtEl>
                                          <p:spTgt spid="31"/>
                                        </p:tgtEl>
                                      </p:cBhvr>
                                    </p:animEffect>
                                    <p:animScale>
                                      <p:cBhvr>
                                        <p:cTn id="666" dur="250" autoRev="1" fill="hold"/>
                                        <p:tgtEl>
                                          <p:spTgt spid="31"/>
                                        </p:tgtEl>
                                      </p:cBhvr>
                                      <p:by x="105000" y="105000"/>
                                    </p:animScale>
                                  </p:childTnLst>
                                </p:cTn>
                              </p:par>
                              <p:par>
                                <p:cTn id="667" presetID="53" presetClass="entr" presetSubtype="16" fill="hold" grpId="0" nodeType="withEffect">
                                  <p:stCondLst>
                                    <p:cond delay="0"/>
                                  </p:stCondLst>
                                  <p:childTnLst>
                                    <p:set>
                                      <p:cBhvr>
                                        <p:cTn id="668" dur="1" fill="hold">
                                          <p:stCondLst>
                                            <p:cond delay="0"/>
                                          </p:stCondLst>
                                        </p:cTn>
                                        <p:tgtEl>
                                          <p:spTgt spid="14"/>
                                        </p:tgtEl>
                                        <p:attrNameLst>
                                          <p:attrName>style.visibility</p:attrName>
                                        </p:attrNameLst>
                                      </p:cBhvr>
                                      <p:to>
                                        <p:strVal val="visible"/>
                                      </p:to>
                                    </p:set>
                                    <p:anim calcmode="lin" valueType="num">
                                      <p:cBhvr>
                                        <p:cTn id="669" dur="500" fill="hold"/>
                                        <p:tgtEl>
                                          <p:spTgt spid="14"/>
                                        </p:tgtEl>
                                        <p:attrNameLst>
                                          <p:attrName>ppt_w</p:attrName>
                                        </p:attrNameLst>
                                      </p:cBhvr>
                                      <p:tavLst>
                                        <p:tav tm="0">
                                          <p:val>
                                            <p:fltVal val="0"/>
                                          </p:val>
                                        </p:tav>
                                        <p:tav tm="100000">
                                          <p:val>
                                            <p:strVal val="#ppt_w"/>
                                          </p:val>
                                        </p:tav>
                                      </p:tavLst>
                                    </p:anim>
                                    <p:anim calcmode="lin" valueType="num">
                                      <p:cBhvr>
                                        <p:cTn id="670" dur="500" fill="hold"/>
                                        <p:tgtEl>
                                          <p:spTgt spid="14"/>
                                        </p:tgtEl>
                                        <p:attrNameLst>
                                          <p:attrName>ppt_h</p:attrName>
                                        </p:attrNameLst>
                                      </p:cBhvr>
                                      <p:tavLst>
                                        <p:tav tm="0">
                                          <p:val>
                                            <p:fltVal val="0"/>
                                          </p:val>
                                        </p:tav>
                                        <p:tav tm="100000">
                                          <p:val>
                                            <p:strVal val="#ppt_h"/>
                                          </p:val>
                                        </p:tav>
                                      </p:tavLst>
                                    </p:anim>
                                    <p:animEffect transition="in" filter="fade">
                                      <p:cBhvr>
                                        <p:cTn id="671" dur="500"/>
                                        <p:tgtEl>
                                          <p:spTgt spid="14"/>
                                        </p:tgtEl>
                                      </p:cBhvr>
                                    </p:animEffect>
                                  </p:childTnLst>
                                  <p:subTnLst>
                                    <p:audio>
                                      <p:cMediaNode>
                                        <p:cTn display="0" masterRel="sameClick">
                                          <p:stCondLst>
                                            <p:cond evt="begin" delay="0">
                                              <p:tn val="667"/>
                                            </p:cond>
                                          </p:stCondLst>
                                          <p:endCondLst>
                                            <p:cond evt="onStopAudio" delay="0">
                                              <p:tgtEl>
                                                <p:sldTgt/>
                                              </p:tgtEl>
                                            </p:cond>
                                          </p:endCondLst>
                                        </p:cTn>
                                        <p:tgtEl>
                                          <p:sndTgt r:embed="rId3" name="Bling.wav"/>
                                        </p:tgtEl>
                                      </p:cMediaNode>
                                    </p:audio>
                                  </p:subTnLst>
                                </p:cTn>
                              </p:par>
                              <p:par>
                                <p:cTn id="672" presetID="26" presetClass="emph" presetSubtype="0" fill="hold" grpId="1" nodeType="withEffect">
                                  <p:stCondLst>
                                    <p:cond delay="500"/>
                                  </p:stCondLst>
                                  <p:childTnLst>
                                    <p:animEffect transition="out" filter="fade">
                                      <p:cBhvr>
                                        <p:cTn id="673" dur="500" tmFilter="0, 0; .2, .5; .8, .5; 1, 0"/>
                                        <p:tgtEl>
                                          <p:spTgt spid="14"/>
                                        </p:tgtEl>
                                      </p:cBhvr>
                                    </p:animEffect>
                                    <p:animScale>
                                      <p:cBhvr>
                                        <p:cTn id="674" dur="250" autoRev="1" fill="hold"/>
                                        <p:tgtEl>
                                          <p:spTgt spid="14"/>
                                        </p:tgtEl>
                                      </p:cBhvr>
                                      <p:by x="105000" y="105000"/>
                                    </p:animScale>
                                  </p:childTnLst>
                                </p:cTn>
                              </p:par>
                              <p:par>
                                <p:cTn id="675" presetID="53" presetClass="entr" presetSubtype="16" fill="hold" nodeType="withEffect">
                                  <p:stCondLst>
                                    <p:cond delay="0"/>
                                  </p:stCondLst>
                                  <p:childTnLst>
                                    <p:set>
                                      <p:cBhvr>
                                        <p:cTn id="676" dur="1" fill="hold">
                                          <p:stCondLst>
                                            <p:cond delay="0"/>
                                          </p:stCondLst>
                                        </p:cTn>
                                        <p:tgtEl>
                                          <p:spTgt spid="36"/>
                                        </p:tgtEl>
                                        <p:attrNameLst>
                                          <p:attrName>style.visibility</p:attrName>
                                        </p:attrNameLst>
                                      </p:cBhvr>
                                      <p:to>
                                        <p:strVal val="visible"/>
                                      </p:to>
                                    </p:set>
                                    <p:anim calcmode="lin" valueType="num">
                                      <p:cBhvr>
                                        <p:cTn id="677" dur="500" fill="hold"/>
                                        <p:tgtEl>
                                          <p:spTgt spid="36"/>
                                        </p:tgtEl>
                                        <p:attrNameLst>
                                          <p:attrName>ppt_w</p:attrName>
                                        </p:attrNameLst>
                                      </p:cBhvr>
                                      <p:tavLst>
                                        <p:tav tm="0">
                                          <p:val>
                                            <p:fltVal val="0"/>
                                          </p:val>
                                        </p:tav>
                                        <p:tav tm="100000">
                                          <p:val>
                                            <p:strVal val="#ppt_w"/>
                                          </p:val>
                                        </p:tav>
                                      </p:tavLst>
                                    </p:anim>
                                    <p:anim calcmode="lin" valueType="num">
                                      <p:cBhvr>
                                        <p:cTn id="678" dur="500" fill="hold"/>
                                        <p:tgtEl>
                                          <p:spTgt spid="36"/>
                                        </p:tgtEl>
                                        <p:attrNameLst>
                                          <p:attrName>ppt_h</p:attrName>
                                        </p:attrNameLst>
                                      </p:cBhvr>
                                      <p:tavLst>
                                        <p:tav tm="0">
                                          <p:val>
                                            <p:fltVal val="0"/>
                                          </p:val>
                                        </p:tav>
                                        <p:tav tm="100000">
                                          <p:val>
                                            <p:strVal val="#ppt_h"/>
                                          </p:val>
                                        </p:tav>
                                      </p:tavLst>
                                    </p:anim>
                                    <p:animEffect transition="in" filter="fade">
                                      <p:cBhvr>
                                        <p:cTn id="679" dur="500"/>
                                        <p:tgtEl>
                                          <p:spTgt spid="36"/>
                                        </p:tgtEl>
                                      </p:cBhvr>
                                    </p:animEffect>
                                  </p:childTnLst>
                                </p:cTn>
                              </p:par>
                              <p:par>
                                <p:cTn id="680" presetID="26" presetClass="emph" presetSubtype="0" fill="hold" nodeType="withEffect">
                                  <p:stCondLst>
                                    <p:cond delay="500"/>
                                  </p:stCondLst>
                                  <p:childTnLst>
                                    <p:animEffect transition="out" filter="fade">
                                      <p:cBhvr>
                                        <p:cTn id="681" dur="500" tmFilter="0, 0; .2, .5; .8, .5; 1, 0"/>
                                        <p:tgtEl>
                                          <p:spTgt spid="36"/>
                                        </p:tgtEl>
                                      </p:cBhvr>
                                    </p:animEffect>
                                    <p:animScale>
                                      <p:cBhvr>
                                        <p:cTn id="682" dur="250" autoRev="1" fill="hold"/>
                                        <p:tgtEl>
                                          <p:spTgt spid="36"/>
                                        </p:tgtEl>
                                      </p:cBhvr>
                                      <p:by x="105000" y="105000"/>
                                    </p:animScale>
                                  </p:childTnLst>
                                </p:cTn>
                              </p:par>
                              <p:par>
                                <p:cTn id="683" presetID="53" presetClass="entr" presetSubtype="16" fill="hold" grpId="0" nodeType="withEffect">
                                  <p:stCondLst>
                                    <p:cond delay="0"/>
                                  </p:stCondLst>
                                  <p:childTnLst>
                                    <p:set>
                                      <p:cBhvr>
                                        <p:cTn id="684" dur="1" fill="hold">
                                          <p:stCondLst>
                                            <p:cond delay="0"/>
                                          </p:stCondLst>
                                        </p:cTn>
                                        <p:tgtEl>
                                          <p:spTgt spid="36"/>
                                        </p:tgtEl>
                                        <p:attrNameLst>
                                          <p:attrName>style.visibility</p:attrName>
                                        </p:attrNameLst>
                                      </p:cBhvr>
                                      <p:to>
                                        <p:strVal val="visible"/>
                                      </p:to>
                                    </p:set>
                                    <p:anim calcmode="lin" valueType="num">
                                      <p:cBhvr>
                                        <p:cTn id="685" dur="500" fill="hold"/>
                                        <p:tgtEl>
                                          <p:spTgt spid="36"/>
                                        </p:tgtEl>
                                        <p:attrNameLst>
                                          <p:attrName>ppt_w</p:attrName>
                                        </p:attrNameLst>
                                      </p:cBhvr>
                                      <p:tavLst>
                                        <p:tav tm="0">
                                          <p:val>
                                            <p:fltVal val="0"/>
                                          </p:val>
                                        </p:tav>
                                        <p:tav tm="100000">
                                          <p:val>
                                            <p:strVal val="#ppt_w"/>
                                          </p:val>
                                        </p:tav>
                                      </p:tavLst>
                                    </p:anim>
                                    <p:anim calcmode="lin" valueType="num">
                                      <p:cBhvr>
                                        <p:cTn id="686" dur="500" fill="hold"/>
                                        <p:tgtEl>
                                          <p:spTgt spid="36"/>
                                        </p:tgtEl>
                                        <p:attrNameLst>
                                          <p:attrName>ppt_h</p:attrName>
                                        </p:attrNameLst>
                                      </p:cBhvr>
                                      <p:tavLst>
                                        <p:tav tm="0">
                                          <p:val>
                                            <p:fltVal val="0"/>
                                          </p:val>
                                        </p:tav>
                                        <p:tav tm="100000">
                                          <p:val>
                                            <p:strVal val="#ppt_h"/>
                                          </p:val>
                                        </p:tav>
                                      </p:tavLst>
                                    </p:anim>
                                    <p:animEffect transition="in" filter="fade">
                                      <p:cBhvr>
                                        <p:cTn id="687" dur="500"/>
                                        <p:tgtEl>
                                          <p:spTgt spid="36"/>
                                        </p:tgtEl>
                                      </p:cBhvr>
                                    </p:animEffect>
                                  </p:childTnLst>
                                  <p:subTnLst>
                                    <p:audio>
                                      <p:cMediaNode>
                                        <p:cTn display="0" masterRel="sameClick">
                                          <p:stCondLst>
                                            <p:cond evt="begin" delay="0">
                                              <p:tn val="683"/>
                                            </p:cond>
                                          </p:stCondLst>
                                          <p:endCondLst>
                                            <p:cond evt="onStopAudio" delay="0">
                                              <p:tgtEl>
                                                <p:sldTgt/>
                                              </p:tgtEl>
                                            </p:cond>
                                          </p:endCondLst>
                                        </p:cTn>
                                        <p:tgtEl>
                                          <p:sndTgt r:embed="rId3" name="Bling.wav"/>
                                        </p:tgtEl>
                                      </p:cMediaNode>
                                    </p:audio>
                                  </p:subTnLst>
                                </p:cTn>
                              </p:par>
                              <p:par>
                                <p:cTn id="688" presetID="26" presetClass="emph" presetSubtype="0" fill="hold" grpId="1" nodeType="withEffect">
                                  <p:stCondLst>
                                    <p:cond delay="500"/>
                                  </p:stCondLst>
                                  <p:childTnLst>
                                    <p:animEffect transition="out" filter="fade">
                                      <p:cBhvr>
                                        <p:cTn id="689" dur="500" tmFilter="0, 0; .2, .5; .8, .5; 1, 0"/>
                                        <p:tgtEl>
                                          <p:spTgt spid="36"/>
                                        </p:tgtEl>
                                      </p:cBhvr>
                                    </p:animEffect>
                                    <p:animScale>
                                      <p:cBhvr>
                                        <p:cTn id="690" dur="250" autoRev="1" fill="hold"/>
                                        <p:tgtEl>
                                          <p:spTgt spid="36"/>
                                        </p:tgtEl>
                                      </p:cBhvr>
                                      <p:by x="105000" y="105000"/>
                                    </p:animScale>
                                  </p:childTnLst>
                                </p:cTn>
                              </p:par>
                            </p:childTnLst>
                          </p:cTn>
                        </p:par>
                      </p:childTnLst>
                    </p:cTn>
                  </p:par>
                </p:childTnLst>
              </p:cTn>
              <p:nextCondLst>
                <p:cond evt="onClick" delay="0">
                  <p:tgtEl>
                    <p:spTgt spid="253"/>
                  </p:tgtEl>
                </p:cond>
              </p:nextCondLst>
            </p:seq>
            <p:seq concurrent="1" nextAc="seek">
              <p:cTn id="691" restart="whenNotActive" fill="hold" evtFilter="cancelBubble" nodeType="interactiveSeq">
                <p:stCondLst>
                  <p:cond evt="onClick" delay="0">
                    <p:tgtEl>
                      <p:spTgt spid="255"/>
                    </p:tgtEl>
                  </p:cond>
                </p:stCondLst>
                <p:endSync evt="end" delay="0">
                  <p:rtn val="all"/>
                </p:endSync>
                <p:childTnLst>
                  <p:par>
                    <p:cTn id="692" fill="hold">
                      <p:stCondLst>
                        <p:cond delay="0"/>
                      </p:stCondLst>
                      <p:childTnLst>
                        <p:par>
                          <p:cTn id="693" fill="hold">
                            <p:stCondLst>
                              <p:cond delay="0"/>
                            </p:stCondLst>
                            <p:childTnLst>
                              <p:par>
                                <p:cTn id="694" presetID="53" presetClass="entr" presetSubtype="16" fill="hold" grpId="0" nodeType="withEffect">
                                  <p:stCondLst>
                                    <p:cond delay="0"/>
                                  </p:stCondLst>
                                  <p:childTnLst>
                                    <p:set>
                                      <p:cBhvr>
                                        <p:cTn id="695" dur="1" fill="hold">
                                          <p:stCondLst>
                                            <p:cond delay="0"/>
                                          </p:stCondLst>
                                        </p:cTn>
                                        <p:tgtEl>
                                          <p:spTgt spid="361"/>
                                        </p:tgtEl>
                                        <p:attrNameLst>
                                          <p:attrName>style.visibility</p:attrName>
                                        </p:attrNameLst>
                                      </p:cBhvr>
                                      <p:to>
                                        <p:strVal val="visible"/>
                                      </p:to>
                                    </p:set>
                                    <p:anim calcmode="lin" valueType="num">
                                      <p:cBhvr>
                                        <p:cTn id="696" dur="500" fill="hold"/>
                                        <p:tgtEl>
                                          <p:spTgt spid="361"/>
                                        </p:tgtEl>
                                        <p:attrNameLst>
                                          <p:attrName>ppt_w</p:attrName>
                                        </p:attrNameLst>
                                      </p:cBhvr>
                                      <p:tavLst>
                                        <p:tav tm="0">
                                          <p:val>
                                            <p:fltVal val="0"/>
                                          </p:val>
                                        </p:tav>
                                        <p:tav tm="100000">
                                          <p:val>
                                            <p:strVal val="#ppt_w"/>
                                          </p:val>
                                        </p:tav>
                                      </p:tavLst>
                                    </p:anim>
                                    <p:anim calcmode="lin" valueType="num">
                                      <p:cBhvr>
                                        <p:cTn id="697" dur="500" fill="hold"/>
                                        <p:tgtEl>
                                          <p:spTgt spid="361"/>
                                        </p:tgtEl>
                                        <p:attrNameLst>
                                          <p:attrName>ppt_h</p:attrName>
                                        </p:attrNameLst>
                                      </p:cBhvr>
                                      <p:tavLst>
                                        <p:tav tm="0">
                                          <p:val>
                                            <p:fltVal val="0"/>
                                          </p:val>
                                        </p:tav>
                                        <p:tav tm="100000">
                                          <p:val>
                                            <p:strVal val="#ppt_h"/>
                                          </p:val>
                                        </p:tav>
                                      </p:tavLst>
                                    </p:anim>
                                    <p:animEffect transition="in" filter="fade">
                                      <p:cBhvr>
                                        <p:cTn id="698" dur="500"/>
                                        <p:tgtEl>
                                          <p:spTgt spid="361"/>
                                        </p:tgtEl>
                                      </p:cBhvr>
                                    </p:animEffect>
                                  </p:childTnLst>
                                  <p:subTnLst>
                                    <p:audio>
                                      <p:cMediaNode>
                                        <p:cTn display="0" masterRel="sameClick">
                                          <p:stCondLst>
                                            <p:cond evt="begin" delay="0">
                                              <p:tn val="694"/>
                                            </p:cond>
                                          </p:stCondLst>
                                          <p:endCondLst>
                                            <p:cond evt="onStopAudio" delay="0">
                                              <p:tgtEl>
                                                <p:sldTgt/>
                                              </p:tgtEl>
                                            </p:cond>
                                          </p:endCondLst>
                                        </p:cTn>
                                        <p:tgtEl>
                                          <p:sndTgt r:embed="rId3" name="Bling.wav"/>
                                        </p:tgtEl>
                                      </p:cMediaNode>
                                    </p:audio>
                                  </p:subTnLst>
                                </p:cTn>
                              </p:par>
                              <p:par>
                                <p:cTn id="699" presetID="26" presetClass="emph" presetSubtype="0" fill="hold" grpId="1" nodeType="withEffect">
                                  <p:stCondLst>
                                    <p:cond delay="500"/>
                                  </p:stCondLst>
                                  <p:childTnLst>
                                    <p:animEffect transition="out" filter="fade">
                                      <p:cBhvr>
                                        <p:cTn id="700" dur="500" tmFilter="0, 0; .2, .5; .8, .5; 1, 0"/>
                                        <p:tgtEl>
                                          <p:spTgt spid="361"/>
                                        </p:tgtEl>
                                      </p:cBhvr>
                                    </p:animEffect>
                                    <p:animScale>
                                      <p:cBhvr>
                                        <p:cTn id="701" dur="250" autoRev="1" fill="hold"/>
                                        <p:tgtEl>
                                          <p:spTgt spid="361"/>
                                        </p:tgtEl>
                                      </p:cBhvr>
                                      <p:by x="105000" y="105000"/>
                                    </p:animScale>
                                  </p:childTnLst>
                                </p:cTn>
                              </p:par>
                              <p:par>
                                <p:cTn id="702" presetID="53" presetClass="entr" presetSubtype="16" fill="hold" nodeType="withEffect">
                                  <p:stCondLst>
                                    <p:cond delay="0"/>
                                  </p:stCondLst>
                                  <p:childTnLst>
                                    <p:set>
                                      <p:cBhvr>
                                        <p:cTn id="703" dur="1" fill="hold">
                                          <p:stCondLst>
                                            <p:cond delay="0"/>
                                          </p:stCondLst>
                                        </p:cTn>
                                        <p:tgtEl>
                                          <p:spTgt spid="294"/>
                                        </p:tgtEl>
                                        <p:attrNameLst>
                                          <p:attrName>style.visibility</p:attrName>
                                        </p:attrNameLst>
                                      </p:cBhvr>
                                      <p:to>
                                        <p:strVal val="visible"/>
                                      </p:to>
                                    </p:set>
                                    <p:anim calcmode="lin" valueType="num">
                                      <p:cBhvr>
                                        <p:cTn id="704" dur="500" fill="hold"/>
                                        <p:tgtEl>
                                          <p:spTgt spid="294"/>
                                        </p:tgtEl>
                                        <p:attrNameLst>
                                          <p:attrName>ppt_w</p:attrName>
                                        </p:attrNameLst>
                                      </p:cBhvr>
                                      <p:tavLst>
                                        <p:tav tm="0">
                                          <p:val>
                                            <p:fltVal val="0"/>
                                          </p:val>
                                        </p:tav>
                                        <p:tav tm="100000">
                                          <p:val>
                                            <p:strVal val="#ppt_w"/>
                                          </p:val>
                                        </p:tav>
                                      </p:tavLst>
                                    </p:anim>
                                    <p:anim calcmode="lin" valueType="num">
                                      <p:cBhvr>
                                        <p:cTn id="705" dur="500" fill="hold"/>
                                        <p:tgtEl>
                                          <p:spTgt spid="294"/>
                                        </p:tgtEl>
                                        <p:attrNameLst>
                                          <p:attrName>ppt_h</p:attrName>
                                        </p:attrNameLst>
                                      </p:cBhvr>
                                      <p:tavLst>
                                        <p:tav tm="0">
                                          <p:val>
                                            <p:fltVal val="0"/>
                                          </p:val>
                                        </p:tav>
                                        <p:tav tm="100000">
                                          <p:val>
                                            <p:strVal val="#ppt_h"/>
                                          </p:val>
                                        </p:tav>
                                      </p:tavLst>
                                    </p:anim>
                                    <p:animEffect transition="in" filter="fade">
                                      <p:cBhvr>
                                        <p:cTn id="706" dur="500"/>
                                        <p:tgtEl>
                                          <p:spTgt spid="294"/>
                                        </p:tgtEl>
                                      </p:cBhvr>
                                    </p:animEffect>
                                  </p:childTnLst>
                                </p:cTn>
                              </p:par>
                              <p:par>
                                <p:cTn id="707" presetID="26" presetClass="emph" presetSubtype="0" fill="hold" nodeType="withEffect">
                                  <p:stCondLst>
                                    <p:cond delay="500"/>
                                  </p:stCondLst>
                                  <p:childTnLst>
                                    <p:animEffect transition="out" filter="fade">
                                      <p:cBhvr>
                                        <p:cTn id="708" dur="500" tmFilter="0, 0; .2, .5; .8, .5; 1, 0"/>
                                        <p:tgtEl>
                                          <p:spTgt spid="294"/>
                                        </p:tgtEl>
                                      </p:cBhvr>
                                    </p:animEffect>
                                    <p:animScale>
                                      <p:cBhvr>
                                        <p:cTn id="709" dur="250" autoRev="1" fill="hold"/>
                                        <p:tgtEl>
                                          <p:spTgt spid="294"/>
                                        </p:tgtEl>
                                      </p:cBhvr>
                                      <p:by x="105000" y="105000"/>
                                    </p:animScale>
                                  </p:childTnLst>
                                </p:cTn>
                              </p:par>
                              <p:par>
                                <p:cTn id="710" presetID="53" presetClass="entr" presetSubtype="16" fill="hold" grpId="0" nodeType="withEffect">
                                  <p:stCondLst>
                                    <p:cond delay="0"/>
                                  </p:stCondLst>
                                  <p:childTnLst>
                                    <p:set>
                                      <p:cBhvr>
                                        <p:cTn id="711" dur="1" fill="hold">
                                          <p:stCondLst>
                                            <p:cond delay="0"/>
                                          </p:stCondLst>
                                        </p:cTn>
                                        <p:tgtEl>
                                          <p:spTgt spid="294"/>
                                        </p:tgtEl>
                                        <p:attrNameLst>
                                          <p:attrName>style.visibility</p:attrName>
                                        </p:attrNameLst>
                                      </p:cBhvr>
                                      <p:to>
                                        <p:strVal val="visible"/>
                                      </p:to>
                                    </p:set>
                                    <p:anim calcmode="lin" valueType="num">
                                      <p:cBhvr>
                                        <p:cTn id="712" dur="500" fill="hold"/>
                                        <p:tgtEl>
                                          <p:spTgt spid="294"/>
                                        </p:tgtEl>
                                        <p:attrNameLst>
                                          <p:attrName>ppt_w</p:attrName>
                                        </p:attrNameLst>
                                      </p:cBhvr>
                                      <p:tavLst>
                                        <p:tav tm="0">
                                          <p:val>
                                            <p:fltVal val="0"/>
                                          </p:val>
                                        </p:tav>
                                        <p:tav tm="100000">
                                          <p:val>
                                            <p:strVal val="#ppt_w"/>
                                          </p:val>
                                        </p:tav>
                                      </p:tavLst>
                                    </p:anim>
                                    <p:anim calcmode="lin" valueType="num">
                                      <p:cBhvr>
                                        <p:cTn id="713" dur="500" fill="hold"/>
                                        <p:tgtEl>
                                          <p:spTgt spid="294"/>
                                        </p:tgtEl>
                                        <p:attrNameLst>
                                          <p:attrName>ppt_h</p:attrName>
                                        </p:attrNameLst>
                                      </p:cBhvr>
                                      <p:tavLst>
                                        <p:tav tm="0">
                                          <p:val>
                                            <p:fltVal val="0"/>
                                          </p:val>
                                        </p:tav>
                                        <p:tav tm="100000">
                                          <p:val>
                                            <p:strVal val="#ppt_h"/>
                                          </p:val>
                                        </p:tav>
                                      </p:tavLst>
                                    </p:anim>
                                    <p:animEffect transition="in" filter="fade">
                                      <p:cBhvr>
                                        <p:cTn id="714" dur="500"/>
                                        <p:tgtEl>
                                          <p:spTgt spid="294"/>
                                        </p:tgtEl>
                                      </p:cBhvr>
                                    </p:animEffect>
                                  </p:childTnLst>
                                  <p:subTnLst>
                                    <p:audio>
                                      <p:cMediaNode>
                                        <p:cTn display="0" masterRel="sameClick">
                                          <p:stCondLst>
                                            <p:cond evt="begin" delay="0">
                                              <p:tn val="710"/>
                                            </p:cond>
                                          </p:stCondLst>
                                          <p:endCondLst>
                                            <p:cond evt="onStopAudio" delay="0">
                                              <p:tgtEl>
                                                <p:sldTgt/>
                                              </p:tgtEl>
                                            </p:cond>
                                          </p:endCondLst>
                                        </p:cTn>
                                        <p:tgtEl>
                                          <p:sndTgt r:embed="rId3" name="Bling.wav"/>
                                        </p:tgtEl>
                                      </p:cMediaNode>
                                    </p:audio>
                                  </p:subTnLst>
                                </p:cTn>
                              </p:par>
                              <p:par>
                                <p:cTn id="715" presetID="26" presetClass="emph" presetSubtype="0" fill="hold" grpId="1" nodeType="withEffect">
                                  <p:stCondLst>
                                    <p:cond delay="500"/>
                                  </p:stCondLst>
                                  <p:childTnLst>
                                    <p:animEffect transition="out" filter="fade">
                                      <p:cBhvr>
                                        <p:cTn id="716" dur="500" tmFilter="0, 0; .2, .5; .8, .5; 1, 0"/>
                                        <p:tgtEl>
                                          <p:spTgt spid="294"/>
                                        </p:tgtEl>
                                      </p:cBhvr>
                                    </p:animEffect>
                                    <p:animScale>
                                      <p:cBhvr>
                                        <p:cTn id="717" dur="250" autoRev="1" fill="hold"/>
                                        <p:tgtEl>
                                          <p:spTgt spid="294"/>
                                        </p:tgtEl>
                                      </p:cBhvr>
                                      <p:by x="105000" y="105000"/>
                                    </p:animScale>
                                  </p:childTnLst>
                                </p:cTn>
                              </p:par>
                              <p:par>
                                <p:cTn id="718" presetID="53" presetClass="entr" presetSubtype="16" fill="hold" grpId="0" nodeType="withEffect">
                                  <p:stCondLst>
                                    <p:cond delay="0"/>
                                  </p:stCondLst>
                                  <p:childTnLst>
                                    <p:set>
                                      <p:cBhvr>
                                        <p:cTn id="719" dur="1" fill="hold">
                                          <p:stCondLst>
                                            <p:cond delay="0"/>
                                          </p:stCondLst>
                                        </p:cTn>
                                        <p:tgtEl>
                                          <p:spTgt spid="402"/>
                                        </p:tgtEl>
                                        <p:attrNameLst>
                                          <p:attrName>style.visibility</p:attrName>
                                        </p:attrNameLst>
                                      </p:cBhvr>
                                      <p:to>
                                        <p:strVal val="visible"/>
                                      </p:to>
                                    </p:set>
                                    <p:anim calcmode="lin" valueType="num">
                                      <p:cBhvr>
                                        <p:cTn id="720" dur="500" fill="hold"/>
                                        <p:tgtEl>
                                          <p:spTgt spid="402"/>
                                        </p:tgtEl>
                                        <p:attrNameLst>
                                          <p:attrName>ppt_w</p:attrName>
                                        </p:attrNameLst>
                                      </p:cBhvr>
                                      <p:tavLst>
                                        <p:tav tm="0">
                                          <p:val>
                                            <p:fltVal val="0"/>
                                          </p:val>
                                        </p:tav>
                                        <p:tav tm="100000">
                                          <p:val>
                                            <p:strVal val="#ppt_w"/>
                                          </p:val>
                                        </p:tav>
                                      </p:tavLst>
                                    </p:anim>
                                    <p:anim calcmode="lin" valueType="num">
                                      <p:cBhvr>
                                        <p:cTn id="721" dur="500" fill="hold"/>
                                        <p:tgtEl>
                                          <p:spTgt spid="402"/>
                                        </p:tgtEl>
                                        <p:attrNameLst>
                                          <p:attrName>ppt_h</p:attrName>
                                        </p:attrNameLst>
                                      </p:cBhvr>
                                      <p:tavLst>
                                        <p:tav tm="0">
                                          <p:val>
                                            <p:fltVal val="0"/>
                                          </p:val>
                                        </p:tav>
                                        <p:tav tm="100000">
                                          <p:val>
                                            <p:strVal val="#ppt_h"/>
                                          </p:val>
                                        </p:tav>
                                      </p:tavLst>
                                    </p:anim>
                                    <p:animEffect transition="in" filter="fade">
                                      <p:cBhvr>
                                        <p:cTn id="722" dur="500"/>
                                        <p:tgtEl>
                                          <p:spTgt spid="402"/>
                                        </p:tgtEl>
                                      </p:cBhvr>
                                    </p:animEffect>
                                  </p:childTnLst>
                                  <p:subTnLst>
                                    <p:audio>
                                      <p:cMediaNode>
                                        <p:cTn display="0" masterRel="sameClick">
                                          <p:stCondLst>
                                            <p:cond evt="begin" delay="0">
                                              <p:tn val="718"/>
                                            </p:cond>
                                          </p:stCondLst>
                                          <p:endCondLst>
                                            <p:cond evt="onStopAudio" delay="0">
                                              <p:tgtEl>
                                                <p:sldTgt/>
                                              </p:tgtEl>
                                            </p:cond>
                                          </p:endCondLst>
                                        </p:cTn>
                                        <p:tgtEl>
                                          <p:sndTgt r:embed="rId3" name="Bling.wav"/>
                                        </p:tgtEl>
                                      </p:cMediaNode>
                                    </p:audio>
                                  </p:subTnLst>
                                </p:cTn>
                              </p:par>
                              <p:par>
                                <p:cTn id="723" presetID="26" presetClass="emph" presetSubtype="0" fill="hold" grpId="1" nodeType="withEffect">
                                  <p:stCondLst>
                                    <p:cond delay="500"/>
                                  </p:stCondLst>
                                  <p:childTnLst>
                                    <p:animEffect transition="out" filter="fade">
                                      <p:cBhvr>
                                        <p:cTn id="724" dur="500" tmFilter="0, 0; .2, .5; .8, .5; 1, 0"/>
                                        <p:tgtEl>
                                          <p:spTgt spid="402"/>
                                        </p:tgtEl>
                                      </p:cBhvr>
                                    </p:animEffect>
                                    <p:animScale>
                                      <p:cBhvr>
                                        <p:cTn id="725" dur="250" autoRev="1" fill="hold"/>
                                        <p:tgtEl>
                                          <p:spTgt spid="402"/>
                                        </p:tgtEl>
                                      </p:cBhvr>
                                      <p:by x="105000" y="105000"/>
                                    </p:animScale>
                                  </p:childTnLst>
                                </p:cTn>
                              </p:par>
                              <p:par>
                                <p:cTn id="726" presetID="53" presetClass="entr" presetSubtype="16" fill="hold" grpId="0" nodeType="withEffect">
                                  <p:stCondLst>
                                    <p:cond delay="0"/>
                                  </p:stCondLst>
                                  <p:childTnLst>
                                    <p:set>
                                      <p:cBhvr>
                                        <p:cTn id="727" dur="1" fill="hold">
                                          <p:stCondLst>
                                            <p:cond delay="0"/>
                                          </p:stCondLst>
                                        </p:cTn>
                                        <p:tgtEl>
                                          <p:spTgt spid="206"/>
                                        </p:tgtEl>
                                        <p:attrNameLst>
                                          <p:attrName>style.visibility</p:attrName>
                                        </p:attrNameLst>
                                      </p:cBhvr>
                                      <p:to>
                                        <p:strVal val="visible"/>
                                      </p:to>
                                    </p:set>
                                    <p:anim calcmode="lin" valueType="num">
                                      <p:cBhvr>
                                        <p:cTn id="728" dur="500" fill="hold"/>
                                        <p:tgtEl>
                                          <p:spTgt spid="206"/>
                                        </p:tgtEl>
                                        <p:attrNameLst>
                                          <p:attrName>ppt_w</p:attrName>
                                        </p:attrNameLst>
                                      </p:cBhvr>
                                      <p:tavLst>
                                        <p:tav tm="0">
                                          <p:val>
                                            <p:fltVal val="0"/>
                                          </p:val>
                                        </p:tav>
                                        <p:tav tm="100000">
                                          <p:val>
                                            <p:strVal val="#ppt_w"/>
                                          </p:val>
                                        </p:tav>
                                      </p:tavLst>
                                    </p:anim>
                                    <p:anim calcmode="lin" valueType="num">
                                      <p:cBhvr>
                                        <p:cTn id="729" dur="500" fill="hold"/>
                                        <p:tgtEl>
                                          <p:spTgt spid="206"/>
                                        </p:tgtEl>
                                        <p:attrNameLst>
                                          <p:attrName>ppt_h</p:attrName>
                                        </p:attrNameLst>
                                      </p:cBhvr>
                                      <p:tavLst>
                                        <p:tav tm="0">
                                          <p:val>
                                            <p:fltVal val="0"/>
                                          </p:val>
                                        </p:tav>
                                        <p:tav tm="100000">
                                          <p:val>
                                            <p:strVal val="#ppt_h"/>
                                          </p:val>
                                        </p:tav>
                                      </p:tavLst>
                                    </p:anim>
                                    <p:animEffect transition="in" filter="fade">
                                      <p:cBhvr>
                                        <p:cTn id="730" dur="500"/>
                                        <p:tgtEl>
                                          <p:spTgt spid="206"/>
                                        </p:tgtEl>
                                      </p:cBhvr>
                                    </p:animEffect>
                                  </p:childTnLst>
                                  <p:subTnLst>
                                    <p:audio>
                                      <p:cMediaNode>
                                        <p:cTn display="0" masterRel="sameClick">
                                          <p:stCondLst>
                                            <p:cond evt="begin" delay="0">
                                              <p:tn val="726"/>
                                            </p:cond>
                                          </p:stCondLst>
                                          <p:endCondLst>
                                            <p:cond evt="onStopAudio" delay="0">
                                              <p:tgtEl>
                                                <p:sldTgt/>
                                              </p:tgtEl>
                                            </p:cond>
                                          </p:endCondLst>
                                        </p:cTn>
                                        <p:tgtEl>
                                          <p:sndTgt r:embed="rId3" name="Bling.wav"/>
                                        </p:tgtEl>
                                      </p:cMediaNode>
                                    </p:audio>
                                  </p:subTnLst>
                                </p:cTn>
                              </p:par>
                              <p:par>
                                <p:cTn id="731" presetID="26" presetClass="emph" presetSubtype="0" fill="hold" grpId="1" nodeType="withEffect">
                                  <p:stCondLst>
                                    <p:cond delay="500"/>
                                  </p:stCondLst>
                                  <p:childTnLst>
                                    <p:animEffect transition="out" filter="fade">
                                      <p:cBhvr>
                                        <p:cTn id="732" dur="500" tmFilter="0, 0; .2, .5; .8, .5; 1, 0"/>
                                        <p:tgtEl>
                                          <p:spTgt spid="206"/>
                                        </p:tgtEl>
                                      </p:cBhvr>
                                    </p:animEffect>
                                    <p:animScale>
                                      <p:cBhvr>
                                        <p:cTn id="733" dur="250" autoRev="1" fill="hold"/>
                                        <p:tgtEl>
                                          <p:spTgt spid="206"/>
                                        </p:tgtEl>
                                      </p:cBhvr>
                                      <p:by x="105000" y="105000"/>
                                    </p:animScale>
                                  </p:childTnLst>
                                </p:cTn>
                              </p:par>
                              <p:par>
                                <p:cTn id="734" presetID="53" presetClass="entr" presetSubtype="16" fill="hold" grpId="0" nodeType="withEffect">
                                  <p:stCondLst>
                                    <p:cond delay="0"/>
                                  </p:stCondLst>
                                  <p:childTnLst>
                                    <p:set>
                                      <p:cBhvr>
                                        <p:cTn id="735" dur="1" fill="hold">
                                          <p:stCondLst>
                                            <p:cond delay="0"/>
                                          </p:stCondLst>
                                        </p:cTn>
                                        <p:tgtEl>
                                          <p:spTgt spid="23"/>
                                        </p:tgtEl>
                                        <p:attrNameLst>
                                          <p:attrName>style.visibility</p:attrName>
                                        </p:attrNameLst>
                                      </p:cBhvr>
                                      <p:to>
                                        <p:strVal val="visible"/>
                                      </p:to>
                                    </p:set>
                                    <p:anim calcmode="lin" valueType="num">
                                      <p:cBhvr>
                                        <p:cTn id="736" dur="500" fill="hold"/>
                                        <p:tgtEl>
                                          <p:spTgt spid="23"/>
                                        </p:tgtEl>
                                        <p:attrNameLst>
                                          <p:attrName>ppt_w</p:attrName>
                                        </p:attrNameLst>
                                      </p:cBhvr>
                                      <p:tavLst>
                                        <p:tav tm="0">
                                          <p:val>
                                            <p:fltVal val="0"/>
                                          </p:val>
                                        </p:tav>
                                        <p:tav tm="100000">
                                          <p:val>
                                            <p:strVal val="#ppt_w"/>
                                          </p:val>
                                        </p:tav>
                                      </p:tavLst>
                                    </p:anim>
                                    <p:anim calcmode="lin" valueType="num">
                                      <p:cBhvr>
                                        <p:cTn id="737" dur="500" fill="hold"/>
                                        <p:tgtEl>
                                          <p:spTgt spid="23"/>
                                        </p:tgtEl>
                                        <p:attrNameLst>
                                          <p:attrName>ppt_h</p:attrName>
                                        </p:attrNameLst>
                                      </p:cBhvr>
                                      <p:tavLst>
                                        <p:tav tm="0">
                                          <p:val>
                                            <p:fltVal val="0"/>
                                          </p:val>
                                        </p:tav>
                                        <p:tav tm="100000">
                                          <p:val>
                                            <p:strVal val="#ppt_h"/>
                                          </p:val>
                                        </p:tav>
                                      </p:tavLst>
                                    </p:anim>
                                    <p:animEffect transition="in" filter="fade">
                                      <p:cBhvr>
                                        <p:cTn id="738" dur="500"/>
                                        <p:tgtEl>
                                          <p:spTgt spid="23"/>
                                        </p:tgtEl>
                                      </p:cBhvr>
                                    </p:animEffect>
                                  </p:childTnLst>
                                  <p:subTnLst>
                                    <p:audio>
                                      <p:cMediaNode>
                                        <p:cTn display="0" masterRel="sameClick">
                                          <p:stCondLst>
                                            <p:cond evt="begin" delay="0">
                                              <p:tn val="734"/>
                                            </p:cond>
                                          </p:stCondLst>
                                          <p:endCondLst>
                                            <p:cond evt="onStopAudio" delay="0">
                                              <p:tgtEl>
                                                <p:sldTgt/>
                                              </p:tgtEl>
                                            </p:cond>
                                          </p:endCondLst>
                                        </p:cTn>
                                        <p:tgtEl>
                                          <p:sndTgt r:embed="rId3" name="Bling.wav"/>
                                        </p:tgtEl>
                                      </p:cMediaNode>
                                    </p:audio>
                                  </p:subTnLst>
                                </p:cTn>
                              </p:par>
                              <p:par>
                                <p:cTn id="739" presetID="26" presetClass="emph" presetSubtype="0" fill="hold" grpId="1" nodeType="withEffect">
                                  <p:stCondLst>
                                    <p:cond delay="500"/>
                                  </p:stCondLst>
                                  <p:childTnLst>
                                    <p:animEffect transition="out" filter="fade">
                                      <p:cBhvr>
                                        <p:cTn id="740" dur="500" tmFilter="0, 0; .2, .5; .8, .5; 1, 0"/>
                                        <p:tgtEl>
                                          <p:spTgt spid="23"/>
                                        </p:tgtEl>
                                      </p:cBhvr>
                                    </p:animEffect>
                                    <p:animScale>
                                      <p:cBhvr>
                                        <p:cTn id="741" dur="250" autoRev="1" fill="hold"/>
                                        <p:tgtEl>
                                          <p:spTgt spid="23"/>
                                        </p:tgtEl>
                                      </p:cBhvr>
                                      <p:by x="105000" y="105000"/>
                                    </p:animScale>
                                  </p:childTnLst>
                                </p:cTn>
                              </p:par>
                              <p:par>
                                <p:cTn id="742" presetID="53" presetClass="entr" presetSubtype="16" fill="hold" grpId="0" nodeType="withEffect">
                                  <p:stCondLst>
                                    <p:cond delay="0"/>
                                  </p:stCondLst>
                                  <p:childTnLst>
                                    <p:set>
                                      <p:cBhvr>
                                        <p:cTn id="743" dur="1" fill="hold">
                                          <p:stCondLst>
                                            <p:cond delay="0"/>
                                          </p:stCondLst>
                                        </p:cTn>
                                        <p:tgtEl>
                                          <p:spTgt spid="29"/>
                                        </p:tgtEl>
                                        <p:attrNameLst>
                                          <p:attrName>style.visibility</p:attrName>
                                        </p:attrNameLst>
                                      </p:cBhvr>
                                      <p:to>
                                        <p:strVal val="visible"/>
                                      </p:to>
                                    </p:set>
                                    <p:anim calcmode="lin" valueType="num">
                                      <p:cBhvr>
                                        <p:cTn id="744" dur="500" fill="hold"/>
                                        <p:tgtEl>
                                          <p:spTgt spid="29"/>
                                        </p:tgtEl>
                                        <p:attrNameLst>
                                          <p:attrName>ppt_w</p:attrName>
                                        </p:attrNameLst>
                                      </p:cBhvr>
                                      <p:tavLst>
                                        <p:tav tm="0">
                                          <p:val>
                                            <p:fltVal val="0"/>
                                          </p:val>
                                        </p:tav>
                                        <p:tav tm="100000">
                                          <p:val>
                                            <p:strVal val="#ppt_w"/>
                                          </p:val>
                                        </p:tav>
                                      </p:tavLst>
                                    </p:anim>
                                    <p:anim calcmode="lin" valueType="num">
                                      <p:cBhvr>
                                        <p:cTn id="745" dur="500" fill="hold"/>
                                        <p:tgtEl>
                                          <p:spTgt spid="29"/>
                                        </p:tgtEl>
                                        <p:attrNameLst>
                                          <p:attrName>ppt_h</p:attrName>
                                        </p:attrNameLst>
                                      </p:cBhvr>
                                      <p:tavLst>
                                        <p:tav tm="0">
                                          <p:val>
                                            <p:fltVal val="0"/>
                                          </p:val>
                                        </p:tav>
                                        <p:tav tm="100000">
                                          <p:val>
                                            <p:strVal val="#ppt_h"/>
                                          </p:val>
                                        </p:tav>
                                      </p:tavLst>
                                    </p:anim>
                                    <p:animEffect transition="in" filter="fade">
                                      <p:cBhvr>
                                        <p:cTn id="746" dur="500"/>
                                        <p:tgtEl>
                                          <p:spTgt spid="29"/>
                                        </p:tgtEl>
                                      </p:cBhvr>
                                    </p:animEffect>
                                  </p:childTnLst>
                                  <p:subTnLst>
                                    <p:audio>
                                      <p:cMediaNode>
                                        <p:cTn display="0" masterRel="sameClick">
                                          <p:stCondLst>
                                            <p:cond evt="begin" delay="0">
                                              <p:tn val="742"/>
                                            </p:cond>
                                          </p:stCondLst>
                                          <p:endCondLst>
                                            <p:cond evt="onStopAudio" delay="0">
                                              <p:tgtEl>
                                                <p:sldTgt/>
                                              </p:tgtEl>
                                            </p:cond>
                                          </p:endCondLst>
                                        </p:cTn>
                                        <p:tgtEl>
                                          <p:sndTgt r:embed="rId3" name="Bling.wav"/>
                                        </p:tgtEl>
                                      </p:cMediaNode>
                                    </p:audio>
                                  </p:subTnLst>
                                </p:cTn>
                              </p:par>
                              <p:par>
                                <p:cTn id="747" presetID="26" presetClass="emph" presetSubtype="0" fill="hold" grpId="1" nodeType="withEffect">
                                  <p:stCondLst>
                                    <p:cond delay="500"/>
                                  </p:stCondLst>
                                  <p:childTnLst>
                                    <p:animEffect transition="out" filter="fade">
                                      <p:cBhvr>
                                        <p:cTn id="748" dur="500" tmFilter="0, 0; .2, .5; .8, .5; 1, 0"/>
                                        <p:tgtEl>
                                          <p:spTgt spid="29"/>
                                        </p:tgtEl>
                                      </p:cBhvr>
                                    </p:animEffect>
                                    <p:animScale>
                                      <p:cBhvr>
                                        <p:cTn id="749" dur="250" autoRev="1" fill="hold"/>
                                        <p:tgtEl>
                                          <p:spTgt spid="29"/>
                                        </p:tgtEl>
                                      </p:cBhvr>
                                      <p:by x="105000" y="105000"/>
                                    </p:animScale>
                                  </p:childTnLst>
                                </p:cTn>
                              </p:par>
                              <p:par>
                                <p:cTn id="750" presetID="53" presetClass="entr" presetSubtype="16" fill="hold" grpId="0" nodeType="withEffect">
                                  <p:stCondLst>
                                    <p:cond delay="0"/>
                                  </p:stCondLst>
                                  <p:childTnLst>
                                    <p:set>
                                      <p:cBhvr>
                                        <p:cTn id="751" dur="1" fill="hold">
                                          <p:stCondLst>
                                            <p:cond delay="0"/>
                                          </p:stCondLst>
                                        </p:cTn>
                                        <p:tgtEl>
                                          <p:spTgt spid="48"/>
                                        </p:tgtEl>
                                        <p:attrNameLst>
                                          <p:attrName>style.visibility</p:attrName>
                                        </p:attrNameLst>
                                      </p:cBhvr>
                                      <p:to>
                                        <p:strVal val="visible"/>
                                      </p:to>
                                    </p:set>
                                    <p:anim calcmode="lin" valueType="num">
                                      <p:cBhvr>
                                        <p:cTn id="752" dur="500" fill="hold"/>
                                        <p:tgtEl>
                                          <p:spTgt spid="48"/>
                                        </p:tgtEl>
                                        <p:attrNameLst>
                                          <p:attrName>ppt_w</p:attrName>
                                        </p:attrNameLst>
                                      </p:cBhvr>
                                      <p:tavLst>
                                        <p:tav tm="0">
                                          <p:val>
                                            <p:fltVal val="0"/>
                                          </p:val>
                                        </p:tav>
                                        <p:tav tm="100000">
                                          <p:val>
                                            <p:strVal val="#ppt_w"/>
                                          </p:val>
                                        </p:tav>
                                      </p:tavLst>
                                    </p:anim>
                                    <p:anim calcmode="lin" valueType="num">
                                      <p:cBhvr>
                                        <p:cTn id="753" dur="500" fill="hold"/>
                                        <p:tgtEl>
                                          <p:spTgt spid="48"/>
                                        </p:tgtEl>
                                        <p:attrNameLst>
                                          <p:attrName>ppt_h</p:attrName>
                                        </p:attrNameLst>
                                      </p:cBhvr>
                                      <p:tavLst>
                                        <p:tav tm="0">
                                          <p:val>
                                            <p:fltVal val="0"/>
                                          </p:val>
                                        </p:tav>
                                        <p:tav tm="100000">
                                          <p:val>
                                            <p:strVal val="#ppt_h"/>
                                          </p:val>
                                        </p:tav>
                                      </p:tavLst>
                                    </p:anim>
                                    <p:animEffect transition="in" filter="fade">
                                      <p:cBhvr>
                                        <p:cTn id="754" dur="500"/>
                                        <p:tgtEl>
                                          <p:spTgt spid="48"/>
                                        </p:tgtEl>
                                      </p:cBhvr>
                                    </p:animEffect>
                                  </p:childTnLst>
                                  <p:subTnLst>
                                    <p:audio>
                                      <p:cMediaNode>
                                        <p:cTn display="0" masterRel="sameClick">
                                          <p:stCondLst>
                                            <p:cond evt="begin" delay="0">
                                              <p:tn val="750"/>
                                            </p:cond>
                                          </p:stCondLst>
                                          <p:endCondLst>
                                            <p:cond evt="onStopAudio" delay="0">
                                              <p:tgtEl>
                                                <p:sldTgt/>
                                              </p:tgtEl>
                                            </p:cond>
                                          </p:endCondLst>
                                        </p:cTn>
                                        <p:tgtEl>
                                          <p:sndTgt r:embed="rId3" name="Bling.wav"/>
                                        </p:tgtEl>
                                      </p:cMediaNode>
                                    </p:audio>
                                  </p:subTnLst>
                                </p:cTn>
                              </p:par>
                              <p:par>
                                <p:cTn id="755" presetID="26" presetClass="emph" presetSubtype="0" fill="hold" grpId="1" nodeType="withEffect">
                                  <p:stCondLst>
                                    <p:cond delay="500"/>
                                  </p:stCondLst>
                                  <p:childTnLst>
                                    <p:animEffect transition="out" filter="fade">
                                      <p:cBhvr>
                                        <p:cTn id="756" dur="500" tmFilter="0, 0; .2, .5; .8, .5; 1, 0"/>
                                        <p:tgtEl>
                                          <p:spTgt spid="48"/>
                                        </p:tgtEl>
                                      </p:cBhvr>
                                    </p:animEffect>
                                    <p:animScale>
                                      <p:cBhvr>
                                        <p:cTn id="757" dur="250" autoRev="1" fill="hold"/>
                                        <p:tgtEl>
                                          <p:spTgt spid="48"/>
                                        </p:tgtEl>
                                      </p:cBhvr>
                                      <p:by x="105000" y="105000"/>
                                    </p:animScale>
                                  </p:childTnLst>
                                </p:cTn>
                              </p:par>
                            </p:childTnLst>
                          </p:cTn>
                        </p:par>
                      </p:childTnLst>
                    </p:cTn>
                  </p:par>
                </p:childTnLst>
              </p:cTn>
              <p:nextCondLst>
                <p:cond evt="onClick" delay="0">
                  <p:tgtEl>
                    <p:spTgt spid="255"/>
                  </p:tgtEl>
                </p:cond>
              </p:nextCondLst>
            </p:seq>
            <p:seq concurrent="1" nextAc="seek">
              <p:cTn id="758" restart="whenNotActive" fill="hold" evtFilter="cancelBubble" nodeType="interactiveSeq">
                <p:stCondLst>
                  <p:cond evt="onClick" delay="0">
                    <p:tgtEl>
                      <p:spTgt spid="254"/>
                    </p:tgtEl>
                  </p:cond>
                </p:stCondLst>
                <p:endSync evt="end" delay="0">
                  <p:rtn val="all"/>
                </p:endSync>
                <p:childTnLst>
                  <p:par>
                    <p:cTn id="759" fill="hold">
                      <p:stCondLst>
                        <p:cond delay="0"/>
                      </p:stCondLst>
                      <p:childTnLst>
                        <p:par>
                          <p:cTn id="760" fill="hold">
                            <p:stCondLst>
                              <p:cond delay="0"/>
                            </p:stCondLst>
                            <p:childTnLst>
                              <p:par>
                                <p:cTn id="761" presetID="53" presetClass="entr" presetSubtype="16" fill="hold" grpId="0" nodeType="withEffect">
                                  <p:stCondLst>
                                    <p:cond delay="0"/>
                                  </p:stCondLst>
                                  <p:childTnLst>
                                    <p:set>
                                      <p:cBhvr>
                                        <p:cTn id="762" dur="1" fill="hold">
                                          <p:stCondLst>
                                            <p:cond delay="0"/>
                                          </p:stCondLst>
                                        </p:cTn>
                                        <p:tgtEl>
                                          <p:spTgt spid="296"/>
                                        </p:tgtEl>
                                        <p:attrNameLst>
                                          <p:attrName>style.visibility</p:attrName>
                                        </p:attrNameLst>
                                      </p:cBhvr>
                                      <p:to>
                                        <p:strVal val="visible"/>
                                      </p:to>
                                    </p:set>
                                    <p:anim calcmode="lin" valueType="num">
                                      <p:cBhvr>
                                        <p:cTn id="763" dur="500" fill="hold"/>
                                        <p:tgtEl>
                                          <p:spTgt spid="296"/>
                                        </p:tgtEl>
                                        <p:attrNameLst>
                                          <p:attrName>ppt_w</p:attrName>
                                        </p:attrNameLst>
                                      </p:cBhvr>
                                      <p:tavLst>
                                        <p:tav tm="0">
                                          <p:val>
                                            <p:fltVal val="0"/>
                                          </p:val>
                                        </p:tav>
                                        <p:tav tm="100000">
                                          <p:val>
                                            <p:strVal val="#ppt_w"/>
                                          </p:val>
                                        </p:tav>
                                      </p:tavLst>
                                    </p:anim>
                                    <p:anim calcmode="lin" valueType="num">
                                      <p:cBhvr>
                                        <p:cTn id="764" dur="500" fill="hold"/>
                                        <p:tgtEl>
                                          <p:spTgt spid="296"/>
                                        </p:tgtEl>
                                        <p:attrNameLst>
                                          <p:attrName>ppt_h</p:attrName>
                                        </p:attrNameLst>
                                      </p:cBhvr>
                                      <p:tavLst>
                                        <p:tav tm="0">
                                          <p:val>
                                            <p:fltVal val="0"/>
                                          </p:val>
                                        </p:tav>
                                        <p:tav tm="100000">
                                          <p:val>
                                            <p:strVal val="#ppt_h"/>
                                          </p:val>
                                        </p:tav>
                                      </p:tavLst>
                                    </p:anim>
                                    <p:animEffect transition="in" filter="fade">
                                      <p:cBhvr>
                                        <p:cTn id="765" dur="500"/>
                                        <p:tgtEl>
                                          <p:spTgt spid="296"/>
                                        </p:tgtEl>
                                      </p:cBhvr>
                                    </p:animEffect>
                                  </p:childTnLst>
                                  <p:subTnLst>
                                    <p:audio>
                                      <p:cMediaNode>
                                        <p:cTn display="0" masterRel="sameClick">
                                          <p:stCondLst>
                                            <p:cond evt="begin" delay="0">
                                              <p:tn val="761"/>
                                            </p:cond>
                                          </p:stCondLst>
                                          <p:endCondLst>
                                            <p:cond evt="onStopAudio" delay="0">
                                              <p:tgtEl>
                                                <p:sldTgt/>
                                              </p:tgtEl>
                                            </p:cond>
                                          </p:endCondLst>
                                        </p:cTn>
                                        <p:tgtEl>
                                          <p:sndTgt r:embed="rId3" name="Bling.wav"/>
                                        </p:tgtEl>
                                      </p:cMediaNode>
                                    </p:audio>
                                  </p:subTnLst>
                                </p:cTn>
                              </p:par>
                              <p:par>
                                <p:cTn id="766" presetID="26" presetClass="emph" presetSubtype="0" fill="hold" grpId="1" nodeType="withEffect">
                                  <p:stCondLst>
                                    <p:cond delay="500"/>
                                  </p:stCondLst>
                                  <p:childTnLst>
                                    <p:animEffect transition="out" filter="fade">
                                      <p:cBhvr>
                                        <p:cTn id="767" dur="500" tmFilter="0, 0; .2, .5; .8, .5; 1, 0"/>
                                        <p:tgtEl>
                                          <p:spTgt spid="296"/>
                                        </p:tgtEl>
                                      </p:cBhvr>
                                    </p:animEffect>
                                    <p:animScale>
                                      <p:cBhvr>
                                        <p:cTn id="768" dur="250" autoRev="1" fill="hold"/>
                                        <p:tgtEl>
                                          <p:spTgt spid="296"/>
                                        </p:tgtEl>
                                      </p:cBhvr>
                                      <p:by x="105000" y="105000"/>
                                    </p:animScale>
                                  </p:childTnLst>
                                </p:cTn>
                              </p:par>
                              <p:par>
                                <p:cTn id="769" presetID="53" presetClass="entr" presetSubtype="16" fill="hold" grpId="0" nodeType="withEffect">
                                  <p:stCondLst>
                                    <p:cond delay="0"/>
                                  </p:stCondLst>
                                  <p:childTnLst>
                                    <p:set>
                                      <p:cBhvr>
                                        <p:cTn id="770" dur="1" fill="hold">
                                          <p:stCondLst>
                                            <p:cond delay="0"/>
                                          </p:stCondLst>
                                        </p:cTn>
                                        <p:tgtEl>
                                          <p:spTgt spid="301"/>
                                        </p:tgtEl>
                                        <p:attrNameLst>
                                          <p:attrName>style.visibility</p:attrName>
                                        </p:attrNameLst>
                                      </p:cBhvr>
                                      <p:to>
                                        <p:strVal val="visible"/>
                                      </p:to>
                                    </p:set>
                                    <p:anim calcmode="lin" valueType="num">
                                      <p:cBhvr>
                                        <p:cTn id="771" dur="500" fill="hold"/>
                                        <p:tgtEl>
                                          <p:spTgt spid="301"/>
                                        </p:tgtEl>
                                        <p:attrNameLst>
                                          <p:attrName>ppt_w</p:attrName>
                                        </p:attrNameLst>
                                      </p:cBhvr>
                                      <p:tavLst>
                                        <p:tav tm="0">
                                          <p:val>
                                            <p:fltVal val="0"/>
                                          </p:val>
                                        </p:tav>
                                        <p:tav tm="100000">
                                          <p:val>
                                            <p:strVal val="#ppt_w"/>
                                          </p:val>
                                        </p:tav>
                                      </p:tavLst>
                                    </p:anim>
                                    <p:anim calcmode="lin" valueType="num">
                                      <p:cBhvr>
                                        <p:cTn id="772" dur="500" fill="hold"/>
                                        <p:tgtEl>
                                          <p:spTgt spid="301"/>
                                        </p:tgtEl>
                                        <p:attrNameLst>
                                          <p:attrName>ppt_h</p:attrName>
                                        </p:attrNameLst>
                                      </p:cBhvr>
                                      <p:tavLst>
                                        <p:tav tm="0">
                                          <p:val>
                                            <p:fltVal val="0"/>
                                          </p:val>
                                        </p:tav>
                                        <p:tav tm="100000">
                                          <p:val>
                                            <p:strVal val="#ppt_h"/>
                                          </p:val>
                                        </p:tav>
                                      </p:tavLst>
                                    </p:anim>
                                    <p:animEffect transition="in" filter="fade">
                                      <p:cBhvr>
                                        <p:cTn id="773" dur="500"/>
                                        <p:tgtEl>
                                          <p:spTgt spid="301"/>
                                        </p:tgtEl>
                                      </p:cBhvr>
                                    </p:animEffect>
                                  </p:childTnLst>
                                  <p:subTnLst>
                                    <p:audio>
                                      <p:cMediaNode>
                                        <p:cTn display="0" masterRel="sameClick">
                                          <p:stCondLst>
                                            <p:cond evt="begin" delay="0">
                                              <p:tn val="769"/>
                                            </p:cond>
                                          </p:stCondLst>
                                          <p:endCondLst>
                                            <p:cond evt="onStopAudio" delay="0">
                                              <p:tgtEl>
                                                <p:sldTgt/>
                                              </p:tgtEl>
                                            </p:cond>
                                          </p:endCondLst>
                                        </p:cTn>
                                        <p:tgtEl>
                                          <p:sndTgt r:embed="rId3" name="Bling.wav"/>
                                        </p:tgtEl>
                                      </p:cMediaNode>
                                    </p:audio>
                                  </p:subTnLst>
                                </p:cTn>
                              </p:par>
                              <p:par>
                                <p:cTn id="774" presetID="26" presetClass="emph" presetSubtype="0" fill="hold" grpId="1" nodeType="withEffect">
                                  <p:stCondLst>
                                    <p:cond delay="500"/>
                                  </p:stCondLst>
                                  <p:childTnLst>
                                    <p:animEffect transition="out" filter="fade">
                                      <p:cBhvr>
                                        <p:cTn id="775" dur="500" tmFilter="0, 0; .2, .5; .8, .5; 1, 0"/>
                                        <p:tgtEl>
                                          <p:spTgt spid="301"/>
                                        </p:tgtEl>
                                      </p:cBhvr>
                                    </p:animEffect>
                                    <p:animScale>
                                      <p:cBhvr>
                                        <p:cTn id="776" dur="250" autoRev="1" fill="hold"/>
                                        <p:tgtEl>
                                          <p:spTgt spid="301"/>
                                        </p:tgtEl>
                                      </p:cBhvr>
                                      <p:by x="105000" y="105000"/>
                                    </p:animScale>
                                  </p:childTnLst>
                                </p:cTn>
                              </p:par>
                              <p:par>
                                <p:cTn id="777" presetID="53" presetClass="entr" presetSubtype="16" fill="hold" grpId="0" nodeType="withEffect">
                                  <p:stCondLst>
                                    <p:cond delay="0"/>
                                  </p:stCondLst>
                                  <p:childTnLst>
                                    <p:set>
                                      <p:cBhvr>
                                        <p:cTn id="778" dur="1" fill="hold">
                                          <p:stCondLst>
                                            <p:cond delay="0"/>
                                          </p:stCondLst>
                                        </p:cTn>
                                        <p:tgtEl>
                                          <p:spTgt spid="286"/>
                                        </p:tgtEl>
                                        <p:attrNameLst>
                                          <p:attrName>style.visibility</p:attrName>
                                        </p:attrNameLst>
                                      </p:cBhvr>
                                      <p:to>
                                        <p:strVal val="visible"/>
                                      </p:to>
                                    </p:set>
                                    <p:anim calcmode="lin" valueType="num">
                                      <p:cBhvr>
                                        <p:cTn id="779" dur="500" fill="hold"/>
                                        <p:tgtEl>
                                          <p:spTgt spid="286"/>
                                        </p:tgtEl>
                                        <p:attrNameLst>
                                          <p:attrName>ppt_w</p:attrName>
                                        </p:attrNameLst>
                                      </p:cBhvr>
                                      <p:tavLst>
                                        <p:tav tm="0">
                                          <p:val>
                                            <p:fltVal val="0"/>
                                          </p:val>
                                        </p:tav>
                                        <p:tav tm="100000">
                                          <p:val>
                                            <p:strVal val="#ppt_w"/>
                                          </p:val>
                                        </p:tav>
                                      </p:tavLst>
                                    </p:anim>
                                    <p:anim calcmode="lin" valueType="num">
                                      <p:cBhvr>
                                        <p:cTn id="780" dur="500" fill="hold"/>
                                        <p:tgtEl>
                                          <p:spTgt spid="286"/>
                                        </p:tgtEl>
                                        <p:attrNameLst>
                                          <p:attrName>ppt_h</p:attrName>
                                        </p:attrNameLst>
                                      </p:cBhvr>
                                      <p:tavLst>
                                        <p:tav tm="0">
                                          <p:val>
                                            <p:fltVal val="0"/>
                                          </p:val>
                                        </p:tav>
                                        <p:tav tm="100000">
                                          <p:val>
                                            <p:strVal val="#ppt_h"/>
                                          </p:val>
                                        </p:tav>
                                      </p:tavLst>
                                    </p:anim>
                                    <p:animEffect transition="in" filter="fade">
                                      <p:cBhvr>
                                        <p:cTn id="781" dur="500"/>
                                        <p:tgtEl>
                                          <p:spTgt spid="286"/>
                                        </p:tgtEl>
                                      </p:cBhvr>
                                    </p:animEffect>
                                  </p:childTnLst>
                                  <p:subTnLst>
                                    <p:audio>
                                      <p:cMediaNode>
                                        <p:cTn display="0" masterRel="sameClick">
                                          <p:stCondLst>
                                            <p:cond evt="begin" delay="0">
                                              <p:tn val="777"/>
                                            </p:cond>
                                          </p:stCondLst>
                                          <p:endCondLst>
                                            <p:cond evt="onStopAudio" delay="0">
                                              <p:tgtEl>
                                                <p:sldTgt/>
                                              </p:tgtEl>
                                            </p:cond>
                                          </p:endCondLst>
                                        </p:cTn>
                                        <p:tgtEl>
                                          <p:sndTgt r:embed="rId3" name="Bling.wav"/>
                                        </p:tgtEl>
                                      </p:cMediaNode>
                                    </p:audio>
                                  </p:subTnLst>
                                </p:cTn>
                              </p:par>
                              <p:par>
                                <p:cTn id="782" presetID="26" presetClass="emph" presetSubtype="0" fill="hold" grpId="1" nodeType="withEffect">
                                  <p:stCondLst>
                                    <p:cond delay="500"/>
                                  </p:stCondLst>
                                  <p:childTnLst>
                                    <p:animEffect transition="out" filter="fade">
                                      <p:cBhvr>
                                        <p:cTn id="783" dur="500" tmFilter="0, 0; .2, .5; .8, .5; 1, 0"/>
                                        <p:tgtEl>
                                          <p:spTgt spid="286"/>
                                        </p:tgtEl>
                                      </p:cBhvr>
                                    </p:animEffect>
                                    <p:animScale>
                                      <p:cBhvr>
                                        <p:cTn id="784" dur="250" autoRev="1" fill="hold"/>
                                        <p:tgtEl>
                                          <p:spTgt spid="286"/>
                                        </p:tgtEl>
                                      </p:cBhvr>
                                      <p:by x="105000" y="105000"/>
                                    </p:animScale>
                                  </p:childTnLst>
                                </p:cTn>
                              </p:par>
                              <p:par>
                                <p:cTn id="785" presetID="53" presetClass="entr" presetSubtype="16" fill="hold" grpId="0" nodeType="withEffect">
                                  <p:stCondLst>
                                    <p:cond delay="0"/>
                                  </p:stCondLst>
                                  <p:childTnLst>
                                    <p:set>
                                      <p:cBhvr>
                                        <p:cTn id="786" dur="1" fill="hold">
                                          <p:stCondLst>
                                            <p:cond delay="0"/>
                                          </p:stCondLst>
                                        </p:cTn>
                                        <p:tgtEl>
                                          <p:spTgt spid="356"/>
                                        </p:tgtEl>
                                        <p:attrNameLst>
                                          <p:attrName>style.visibility</p:attrName>
                                        </p:attrNameLst>
                                      </p:cBhvr>
                                      <p:to>
                                        <p:strVal val="visible"/>
                                      </p:to>
                                    </p:set>
                                    <p:anim calcmode="lin" valueType="num">
                                      <p:cBhvr>
                                        <p:cTn id="787" dur="500" fill="hold"/>
                                        <p:tgtEl>
                                          <p:spTgt spid="356"/>
                                        </p:tgtEl>
                                        <p:attrNameLst>
                                          <p:attrName>ppt_w</p:attrName>
                                        </p:attrNameLst>
                                      </p:cBhvr>
                                      <p:tavLst>
                                        <p:tav tm="0">
                                          <p:val>
                                            <p:fltVal val="0"/>
                                          </p:val>
                                        </p:tav>
                                        <p:tav tm="100000">
                                          <p:val>
                                            <p:strVal val="#ppt_w"/>
                                          </p:val>
                                        </p:tav>
                                      </p:tavLst>
                                    </p:anim>
                                    <p:anim calcmode="lin" valueType="num">
                                      <p:cBhvr>
                                        <p:cTn id="788" dur="500" fill="hold"/>
                                        <p:tgtEl>
                                          <p:spTgt spid="356"/>
                                        </p:tgtEl>
                                        <p:attrNameLst>
                                          <p:attrName>ppt_h</p:attrName>
                                        </p:attrNameLst>
                                      </p:cBhvr>
                                      <p:tavLst>
                                        <p:tav tm="0">
                                          <p:val>
                                            <p:fltVal val="0"/>
                                          </p:val>
                                        </p:tav>
                                        <p:tav tm="100000">
                                          <p:val>
                                            <p:strVal val="#ppt_h"/>
                                          </p:val>
                                        </p:tav>
                                      </p:tavLst>
                                    </p:anim>
                                    <p:animEffect transition="in" filter="fade">
                                      <p:cBhvr>
                                        <p:cTn id="789" dur="500"/>
                                        <p:tgtEl>
                                          <p:spTgt spid="356"/>
                                        </p:tgtEl>
                                      </p:cBhvr>
                                    </p:animEffect>
                                  </p:childTnLst>
                                  <p:subTnLst>
                                    <p:audio>
                                      <p:cMediaNode>
                                        <p:cTn display="0" masterRel="sameClick">
                                          <p:stCondLst>
                                            <p:cond evt="begin" delay="0">
                                              <p:tn val="785"/>
                                            </p:cond>
                                          </p:stCondLst>
                                          <p:endCondLst>
                                            <p:cond evt="onStopAudio" delay="0">
                                              <p:tgtEl>
                                                <p:sldTgt/>
                                              </p:tgtEl>
                                            </p:cond>
                                          </p:endCondLst>
                                        </p:cTn>
                                        <p:tgtEl>
                                          <p:sndTgt r:embed="rId3" name="Bling.wav"/>
                                        </p:tgtEl>
                                      </p:cMediaNode>
                                    </p:audio>
                                  </p:subTnLst>
                                </p:cTn>
                              </p:par>
                              <p:par>
                                <p:cTn id="790" presetID="26" presetClass="emph" presetSubtype="0" fill="hold" grpId="1" nodeType="withEffect">
                                  <p:stCondLst>
                                    <p:cond delay="500"/>
                                  </p:stCondLst>
                                  <p:childTnLst>
                                    <p:animEffect transition="out" filter="fade">
                                      <p:cBhvr>
                                        <p:cTn id="791" dur="500" tmFilter="0, 0; .2, .5; .8, .5; 1, 0"/>
                                        <p:tgtEl>
                                          <p:spTgt spid="356"/>
                                        </p:tgtEl>
                                      </p:cBhvr>
                                    </p:animEffect>
                                    <p:animScale>
                                      <p:cBhvr>
                                        <p:cTn id="792" dur="250" autoRev="1" fill="hold"/>
                                        <p:tgtEl>
                                          <p:spTgt spid="356"/>
                                        </p:tgtEl>
                                      </p:cBhvr>
                                      <p:by x="105000" y="105000"/>
                                    </p:animScale>
                                  </p:childTnLst>
                                </p:cTn>
                              </p:par>
                              <p:par>
                                <p:cTn id="793" presetID="53" presetClass="entr" presetSubtype="16" fill="hold" grpId="0" nodeType="withEffect">
                                  <p:stCondLst>
                                    <p:cond delay="0"/>
                                  </p:stCondLst>
                                  <p:childTnLst>
                                    <p:set>
                                      <p:cBhvr>
                                        <p:cTn id="794" dur="1" fill="hold">
                                          <p:stCondLst>
                                            <p:cond delay="0"/>
                                          </p:stCondLst>
                                        </p:cTn>
                                        <p:tgtEl>
                                          <p:spTgt spid="18"/>
                                        </p:tgtEl>
                                        <p:attrNameLst>
                                          <p:attrName>style.visibility</p:attrName>
                                        </p:attrNameLst>
                                      </p:cBhvr>
                                      <p:to>
                                        <p:strVal val="visible"/>
                                      </p:to>
                                    </p:set>
                                    <p:anim calcmode="lin" valueType="num">
                                      <p:cBhvr>
                                        <p:cTn id="795" dur="500" fill="hold"/>
                                        <p:tgtEl>
                                          <p:spTgt spid="18"/>
                                        </p:tgtEl>
                                        <p:attrNameLst>
                                          <p:attrName>ppt_w</p:attrName>
                                        </p:attrNameLst>
                                      </p:cBhvr>
                                      <p:tavLst>
                                        <p:tav tm="0">
                                          <p:val>
                                            <p:fltVal val="0"/>
                                          </p:val>
                                        </p:tav>
                                        <p:tav tm="100000">
                                          <p:val>
                                            <p:strVal val="#ppt_w"/>
                                          </p:val>
                                        </p:tav>
                                      </p:tavLst>
                                    </p:anim>
                                    <p:anim calcmode="lin" valueType="num">
                                      <p:cBhvr>
                                        <p:cTn id="796" dur="500" fill="hold"/>
                                        <p:tgtEl>
                                          <p:spTgt spid="18"/>
                                        </p:tgtEl>
                                        <p:attrNameLst>
                                          <p:attrName>ppt_h</p:attrName>
                                        </p:attrNameLst>
                                      </p:cBhvr>
                                      <p:tavLst>
                                        <p:tav tm="0">
                                          <p:val>
                                            <p:fltVal val="0"/>
                                          </p:val>
                                        </p:tav>
                                        <p:tav tm="100000">
                                          <p:val>
                                            <p:strVal val="#ppt_h"/>
                                          </p:val>
                                        </p:tav>
                                      </p:tavLst>
                                    </p:anim>
                                    <p:animEffect transition="in" filter="fade">
                                      <p:cBhvr>
                                        <p:cTn id="797" dur="500"/>
                                        <p:tgtEl>
                                          <p:spTgt spid="18"/>
                                        </p:tgtEl>
                                      </p:cBhvr>
                                    </p:animEffect>
                                  </p:childTnLst>
                                  <p:subTnLst>
                                    <p:audio>
                                      <p:cMediaNode>
                                        <p:cTn display="0" masterRel="sameClick">
                                          <p:stCondLst>
                                            <p:cond evt="begin" delay="0">
                                              <p:tn val="793"/>
                                            </p:cond>
                                          </p:stCondLst>
                                          <p:endCondLst>
                                            <p:cond evt="onStopAudio" delay="0">
                                              <p:tgtEl>
                                                <p:sldTgt/>
                                              </p:tgtEl>
                                            </p:cond>
                                          </p:endCondLst>
                                        </p:cTn>
                                        <p:tgtEl>
                                          <p:sndTgt r:embed="rId3" name="Bling.wav"/>
                                        </p:tgtEl>
                                      </p:cMediaNode>
                                    </p:audio>
                                  </p:subTnLst>
                                </p:cTn>
                              </p:par>
                              <p:par>
                                <p:cTn id="798" presetID="26" presetClass="emph" presetSubtype="0" fill="hold" grpId="1" nodeType="withEffect">
                                  <p:stCondLst>
                                    <p:cond delay="500"/>
                                  </p:stCondLst>
                                  <p:childTnLst>
                                    <p:animEffect transition="out" filter="fade">
                                      <p:cBhvr>
                                        <p:cTn id="799" dur="500" tmFilter="0, 0; .2, .5; .8, .5; 1, 0"/>
                                        <p:tgtEl>
                                          <p:spTgt spid="18"/>
                                        </p:tgtEl>
                                      </p:cBhvr>
                                    </p:animEffect>
                                    <p:animScale>
                                      <p:cBhvr>
                                        <p:cTn id="800" dur="250" autoRev="1" fill="hold"/>
                                        <p:tgtEl>
                                          <p:spTgt spid="18"/>
                                        </p:tgtEl>
                                      </p:cBhvr>
                                      <p:by x="105000" y="105000"/>
                                    </p:animScale>
                                  </p:childTnLst>
                                </p:cTn>
                              </p:par>
                              <p:par>
                                <p:cTn id="801" presetID="53" presetClass="entr" presetSubtype="16" fill="hold" grpId="0" nodeType="withEffect">
                                  <p:stCondLst>
                                    <p:cond delay="0"/>
                                  </p:stCondLst>
                                  <p:childTnLst>
                                    <p:set>
                                      <p:cBhvr>
                                        <p:cTn id="802" dur="1" fill="hold">
                                          <p:stCondLst>
                                            <p:cond delay="0"/>
                                          </p:stCondLst>
                                        </p:cTn>
                                        <p:tgtEl>
                                          <p:spTgt spid="20"/>
                                        </p:tgtEl>
                                        <p:attrNameLst>
                                          <p:attrName>style.visibility</p:attrName>
                                        </p:attrNameLst>
                                      </p:cBhvr>
                                      <p:to>
                                        <p:strVal val="visible"/>
                                      </p:to>
                                    </p:set>
                                    <p:anim calcmode="lin" valueType="num">
                                      <p:cBhvr>
                                        <p:cTn id="803" dur="500" fill="hold"/>
                                        <p:tgtEl>
                                          <p:spTgt spid="20"/>
                                        </p:tgtEl>
                                        <p:attrNameLst>
                                          <p:attrName>ppt_w</p:attrName>
                                        </p:attrNameLst>
                                      </p:cBhvr>
                                      <p:tavLst>
                                        <p:tav tm="0">
                                          <p:val>
                                            <p:fltVal val="0"/>
                                          </p:val>
                                        </p:tav>
                                        <p:tav tm="100000">
                                          <p:val>
                                            <p:strVal val="#ppt_w"/>
                                          </p:val>
                                        </p:tav>
                                      </p:tavLst>
                                    </p:anim>
                                    <p:anim calcmode="lin" valueType="num">
                                      <p:cBhvr>
                                        <p:cTn id="804" dur="500" fill="hold"/>
                                        <p:tgtEl>
                                          <p:spTgt spid="20"/>
                                        </p:tgtEl>
                                        <p:attrNameLst>
                                          <p:attrName>ppt_h</p:attrName>
                                        </p:attrNameLst>
                                      </p:cBhvr>
                                      <p:tavLst>
                                        <p:tav tm="0">
                                          <p:val>
                                            <p:fltVal val="0"/>
                                          </p:val>
                                        </p:tav>
                                        <p:tav tm="100000">
                                          <p:val>
                                            <p:strVal val="#ppt_h"/>
                                          </p:val>
                                        </p:tav>
                                      </p:tavLst>
                                    </p:anim>
                                    <p:animEffect transition="in" filter="fade">
                                      <p:cBhvr>
                                        <p:cTn id="805" dur="500"/>
                                        <p:tgtEl>
                                          <p:spTgt spid="20"/>
                                        </p:tgtEl>
                                      </p:cBhvr>
                                    </p:animEffect>
                                  </p:childTnLst>
                                  <p:subTnLst>
                                    <p:audio>
                                      <p:cMediaNode>
                                        <p:cTn display="0" masterRel="sameClick">
                                          <p:stCondLst>
                                            <p:cond evt="begin" delay="0">
                                              <p:tn val="801"/>
                                            </p:cond>
                                          </p:stCondLst>
                                          <p:endCondLst>
                                            <p:cond evt="onStopAudio" delay="0">
                                              <p:tgtEl>
                                                <p:sldTgt/>
                                              </p:tgtEl>
                                            </p:cond>
                                          </p:endCondLst>
                                        </p:cTn>
                                        <p:tgtEl>
                                          <p:sndTgt r:embed="rId3" name="Bling.wav"/>
                                        </p:tgtEl>
                                      </p:cMediaNode>
                                    </p:audio>
                                  </p:subTnLst>
                                </p:cTn>
                              </p:par>
                              <p:par>
                                <p:cTn id="806" presetID="26" presetClass="emph" presetSubtype="0" fill="hold" grpId="1" nodeType="withEffect">
                                  <p:stCondLst>
                                    <p:cond delay="500"/>
                                  </p:stCondLst>
                                  <p:childTnLst>
                                    <p:animEffect transition="out" filter="fade">
                                      <p:cBhvr>
                                        <p:cTn id="807" dur="500" tmFilter="0, 0; .2, .5; .8, .5; 1, 0"/>
                                        <p:tgtEl>
                                          <p:spTgt spid="20"/>
                                        </p:tgtEl>
                                      </p:cBhvr>
                                    </p:animEffect>
                                    <p:animScale>
                                      <p:cBhvr>
                                        <p:cTn id="808" dur="250" autoRev="1" fill="hold"/>
                                        <p:tgtEl>
                                          <p:spTgt spid="20"/>
                                        </p:tgtEl>
                                      </p:cBhvr>
                                      <p:by x="105000" y="105000"/>
                                    </p:animScale>
                                  </p:childTnLst>
                                </p:cTn>
                              </p:par>
                              <p:par>
                                <p:cTn id="809" presetID="53" presetClass="entr" presetSubtype="16" fill="hold" grpId="0" nodeType="withEffect">
                                  <p:stCondLst>
                                    <p:cond delay="0"/>
                                  </p:stCondLst>
                                  <p:childTnLst>
                                    <p:set>
                                      <p:cBhvr>
                                        <p:cTn id="810" dur="1" fill="hold">
                                          <p:stCondLst>
                                            <p:cond delay="0"/>
                                          </p:stCondLst>
                                        </p:cTn>
                                        <p:tgtEl>
                                          <p:spTgt spid="16"/>
                                        </p:tgtEl>
                                        <p:attrNameLst>
                                          <p:attrName>style.visibility</p:attrName>
                                        </p:attrNameLst>
                                      </p:cBhvr>
                                      <p:to>
                                        <p:strVal val="visible"/>
                                      </p:to>
                                    </p:set>
                                    <p:anim calcmode="lin" valueType="num">
                                      <p:cBhvr>
                                        <p:cTn id="811" dur="500" fill="hold"/>
                                        <p:tgtEl>
                                          <p:spTgt spid="16"/>
                                        </p:tgtEl>
                                        <p:attrNameLst>
                                          <p:attrName>ppt_w</p:attrName>
                                        </p:attrNameLst>
                                      </p:cBhvr>
                                      <p:tavLst>
                                        <p:tav tm="0">
                                          <p:val>
                                            <p:fltVal val="0"/>
                                          </p:val>
                                        </p:tav>
                                        <p:tav tm="100000">
                                          <p:val>
                                            <p:strVal val="#ppt_w"/>
                                          </p:val>
                                        </p:tav>
                                      </p:tavLst>
                                    </p:anim>
                                    <p:anim calcmode="lin" valueType="num">
                                      <p:cBhvr>
                                        <p:cTn id="812" dur="500" fill="hold"/>
                                        <p:tgtEl>
                                          <p:spTgt spid="16"/>
                                        </p:tgtEl>
                                        <p:attrNameLst>
                                          <p:attrName>ppt_h</p:attrName>
                                        </p:attrNameLst>
                                      </p:cBhvr>
                                      <p:tavLst>
                                        <p:tav tm="0">
                                          <p:val>
                                            <p:fltVal val="0"/>
                                          </p:val>
                                        </p:tav>
                                        <p:tav tm="100000">
                                          <p:val>
                                            <p:strVal val="#ppt_h"/>
                                          </p:val>
                                        </p:tav>
                                      </p:tavLst>
                                    </p:anim>
                                    <p:animEffect transition="in" filter="fade">
                                      <p:cBhvr>
                                        <p:cTn id="813" dur="500"/>
                                        <p:tgtEl>
                                          <p:spTgt spid="16"/>
                                        </p:tgtEl>
                                      </p:cBhvr>
                                    </p:animEffect>
                                  </p:childTnLst>
                                  <p:subTnLst>
                                    <p:audio>
                                      <p:cMediaNode>
                                        <p:cTn display="0" masterRel="sameClick">
                                          <p:stCondLst>
                                            <p:cond evt="begin" delay="0">
                                              <p:tn val="809"/>
                                            </p:cond>
                                          </p:stCondLst>
                                          <p:endCondLst>
                                            <p:cond evt="onStopAudio" delay="0">
                                              <p:tgtEl>
                                                <p:sldTgt/>
                                              </p:tgtEl>
                                            </p:cond>
                                          </p:endCondLst>
                                        </p:cTn>
                                        <p:tgtEl>
                                          <p:sndTgt r:embed="rId3" name="Bling.wav"/>
                                        </p:tgtEl>
                                      </p:cMediaNode>
                                    </p:audio>
                                  </p:subTnLst>
                                </p:cTn>
                              </p:par>
                              <p:par>
                                <p:cTn id="814" presetID="26" presetClass="emph" presetSubtype="0" fill="hold" grpId="1" nodeType="withEffect">
                                  <p:stCondLst>
                                    <p:cond delay="500"/>
                                  </p:stCondLst>
                                  <p:childTnLst>
                                    <p:animEffect transition="out" filter="fade">
                                      <p:cBhvr>
                                        <p:cTn id="815" dur="500" tmFilter="0, 0; .2, .5; .8, .5; 1, 0"/>
                                        <p:tgtEl>
                                          <p:spTgt spid="16"/>
                                        </p:tgtEl>
                                      </p:cBhvr>
                                    </p:animEffect>
                                    <p:animScale>
                                      <p:cBhvr>
                                        <p:cTn id="816" dur="250" autoRev="1" fill="hold"/>
                                        <p:tgtEl>
                                          <p:spTgt spid="16"/>
                                        </p:tgtEl>
                                      </p:cBhvr>
                                      <p:by x="105000" y="105000"/>
                                    </p:animScale>
                                  </p:childTnLst>
                                </p:cTn>
                              </p:par>
                              <p:par>
                                <p:cTn id="817" presetID="53" presetClass="entr" presetSubtype="16" fill="hold" grpId="0" nodeType="withEffect">
                                  <p:stCondLst>
                                    <p:cond delay="0"/>
                                  </p:stCondLst>
                                  <p:childTnLst>
                                    <p:set>
                                      <p:cBhvr>
                                        <p:cTn id="818" dur="1" fill="hold">
                                          <p:stCondLst>
                                            <p:cond delay="0"/>
                                          </p:stCondLst>
                                        </p:cTn>
                                        <p:tgtEl>
                                          <p:spTgt spid="44"/>
                                        </p:tgtEl>
                                        <p:attrNameLst>
                                          <p:attrName>style.visibility</p:attrName>
                                        </p:attrNameLst>
                                      </p:cBhvr>
                                      <p:to>
                                        <p:strVal val="visible"/>
                                      </p:to>
                                    </p:set>
                                    <p:anim calcmode="lin" valueType="num">
                                      <p:cBhvr>
                                        <p:cTn id="819" dur="500" fill="hold"/>
                                        <p:tgtEl>
                                          <p:spTgt spid="44"/>
                                        </p:tgtEl>
                                        <p:attrNameLst>
                                          <p:attrName>ppt_w</p:attrName>
                                        </p:attrNameLst>
                                      </p:cBhvr>
                                      <p:tavLst>
                                        <p:tav tm="0">
                                          <p:val>
                                            <p:fltVal val="0"/>
                                          </p:val>
                                        </p:tav>
                                        <p:tav tm="100000">
                                          <p:val>
                                            <p:strVal val="#ppt_w"/>
                                          </p:val>
                                        </p:tav>
                                      </p:tavLst>
                                    </p:anim>
                                    <p:anim calcmode="lin" valueType="num">
                                      <p:cBhvr>
                                        <p:cTn id="820" dur="500" fill="hold"/>
                                        <p:tgtEl>
                                          <p:spTgt spid="44"/>
                                        </p:tgtEl>
                                        <p:attrNameLst>
                                          <p:attrName>ppt_h</p:attrName>
                                        </p:attrNameLst>
                                      </p:cBhvr>
                                      <p:tavLst>
                                        <p:tav tm="0">
                                          <p:val>
                                            <p:fltVal val="0"/>
                                          </p:val>
                                        </p:tav>
                                        <p:tav tm="100000">
                                          <p:val>
                                            <p:strVal val="#ppt_h"/>
                                          </p:val>
                                        </p:tav>
                                      </p:tavLst>
                                    </p:anim>
                                    <p:animEffect transition="in" filter="fade">
                                      <p:cBhvr>
                                        <p:cTn id="821" dur="500"/>
                                        <p:tgtEl>
                                          <p:spTgt spid="44"/>
                                        </p:tgtEl>
                                      </p:cBhvr>
                                    </p:animEffect>
                                  </p:childTnLst>
                                  <p:subTnLst>
                                    <p:audio>
                                      <p:cMediaNode>
                                        <p:cTn display="0" masterRel="sameClick">
                                          <p:stCondLst>
                                            <p:cond evt="begin" delay="0">
                                              <p:tn val="817"/>
                                            </p:cond>
                                          </p:stCondLst>
                                          <p:endCondLst>
                                            <p:cond evt="onStopAudio" delay="0">
                                              <p:tgtEl>
                                                <p:sldTgt/>
                                              </p:tgtEl>
                                            </p:cond>
                                          </p:endCondLst>
                                        </p:cTn>
                                        <p:tgtEl>
                                          <p:sndTgt r:embed="rId3" name="Bling.wav"/>
                                        </p:tgtEl>
                                      </p:cMediaNode>
                                    </p:audio>
                                  </p:subTnLst>
                                </p:cTn>
                              </p:par>
                              <p:par>
                                <p:cTn id="822" presetID="26" presetClass="emph" presetSubtype="0" fill="hold" grpId="1" nodeType="withEffect">
                                  <p:stCondLst>
                                    <p:cond delay="500"/>
                                  </p:stCondLst>
                                  <p:childTnLst>
                                    <p:animEffect transition="out" filter="fade">
                                      <p:cBhvr>
                                        <p:cTn id="823" dur="500" tmFilter="0, 0; .2, .5; .8, .5; 1, 0"/>
                                        <p:tgtEl>
                                          <p:spTgt spid="44"/>
                                        </p:tgtEl>
                                      </p:cBhvr>
                                    </p:animEffect>
                                    <p:animScale>
                                      <p:cBhvr>
                                        <p:cTn id="824" dur="250" autoRev="1" fill="hold"/>
                                        <p:tgtEl>
                                          <p:spTgt spid="44"/>
                                        </p:tgtEl>
                                      </p:cBhvr>
                                      <p:by x="105000" y="105000"/>
                                    </p:animScale>
                                  </p:childTnLst>
                                </p:cTn>
                              </p:par>
                            </p:childTnLst>
                          </p:cTn>
                        </p:par>
                      </p:childTnLst>
                    </p:cTn>
                  </p:par>
                </p:childTnLst>
              </p:cTn>
              <p:nextCondLst>
                <p:cond evt="onClick" delay="0">
                  <p:tgtEl>
                    <p:spTgt spid="254"/>
                  </p:tgtEl>
                </p:cond>
              </p:nextCondLst>
            </p:seq>
          </p:childTnLst>
        </p:cTn>
      </p:par>
    </p:tnLst>
    <p:bldLst>
      <p:bldP spid="329" grpId="0"/>
      <p:bldP spid="329" grpId="1"/>
      <p:bldP spid="336" grpId="0"/>
      <p:bldP spid="336" grpId="1"/>
      <p:bldP spid="341" grpId="0"/>
      <p:bldP spid="341" grpId="1"/>
      <p:bldP spid="346" grpId="0"/>
      <p:bldP spid="346" grpId="1"/>
      <p:bldP spid="351" grpId="0"/>
      <p:bldP spid="351" grpId="1"/>
      <p:bldP spid="356" grpId="0"/>
      <p:bldP spid="356" grpId="1"/>
      <p:bldP spid="361" grpId="0"/>
      <p:bldP spid="361" grpId="1"/>
      <p:bldP spid="163" grpId="0"/>
      <p:bldP spid="163" grpId="1"/>
      <p:bldP spid="194" grpId="0"/>
      <p:bldP spid="194" grpId="1"/>
      <p:bldP spid="282" grpId="0"/>
      <p:bldP spid="282" grpId="1"/>
      <p:bldP spid="286" grpId="0"/>
      <p:bldP spid="286" grpId="1"/>
      <p:bldP spid="294" grpId="0"/>
      <p:bldP spid="294" grpId="1"/>
      <p:bldP spid="296" grpId="0"/>
      <p:bldP spid="296" grpId="1"/>
      <p:bldP spid="301" grpId="0"/>
      <p:bldP spid="301" grpId="1"/>
      <p:bldP spid="305" grpId="0"/>
      <p:bldP spid="305" grpId="1"/>
      <p:bldP spid="306" grpId="0"/>
      <p:bldP spid="306" grpId="1"/>
      <p:bldP spid="308" grpId="0"/>
      <p:bldP spid="308" grpId="1"/>
      <p:bldP spid="310" grpId="0"/>
      <p:bldP spid="310" grpId="1"/>
      <p:bldP spid="324" grpId="0"/>
      <p:bldP spid="324" grpId="1"/>
      <p:bldP spid="328" grpId="0"/>
      <p:bldP spid="328" grpId="1"/>
      <p:bldP spid="344" grpId="0"/>
      <p:bldP spid="344" grpId="1"/>
      <p:bldP spid="355" grpId="0"/>
      <p:bldP spid="355" grpId="1"/>
      <p:bldP spid="365" grpId="0"/>
      <p:bldP spid="365" grpId="1"/>
      <p:bldP spid="370" grpId="0"/>
      <p:bldP spid="370" grpId="1"/>
      <p:bldP spid="379" grpId="0"/>
      <p:bldP spid="379" grpId="1"/>
      <p:bldP spid="383" grpId="0"/>
      <p:bldP spid="383" grpId="1"/>
      <p:bldP spid="402" grpId="0"/>
      <p:bldP spid="402" grpId="1"/>
      <p:bldP spid="193" grpId="0"/>
      <p:bldP spid="193" grpId="1"/>
      <p:bldP spid="196" grpId="0"/>
      <p:bldP spid="196" grpId="1"/>
      <p:bldP spid="25" grpId="0"/>
      <p:bldP spid="25" grpId="1"/>
      <p:bldP spid="134" grpId="0"/>
      <p:bldP spid="134" grpId="1"/>
      <p:bldP spid="136" grpId="0"/>
      <p:bldP spid="136" grpId="1"/>
      <p:bldP spid="179" grpId="0"/>
      <p:bldP spid="179" grpId="1"/>
      <p:bldP spid="181" grpId="0"/>
      <p:bldP spid="181" grpId="1"/>
      <p:bldP spid="185" grpId="0"/>
      <p:bldP spid="185" grpId="1"/>
      <p:bldP spid="187" grpId="0"/>
      <p:bldP spid="187" grpId="1"/>
      <p:bldP spid="206" grpId="0"/>
      <p:bldP spid="206" grpId="1"/>
      <p:bldP spid="23" grpId="0"/>
      <p:bldP spid="23" grpId="1"/>
      <p:bldP spid="29" grpId="0"/>
      <p:bldP spid="29" grpId="1"/>
      <p:bldP spid="31" grpId="0"/>
      <p:bldP spid="31" grpId="1"/>
      <p:bldP spid="33" grpId="0"/>
      <p:bldP spid="33" grpId="1"/>
      <p:bldP spid="35" grpId="0"/>
      <p:bldP spid="35" grpId="1"/>
      <p:bldP spid="16" grpId="0"/>
      <p:bldP spid="16" grpId="1"/>
      <p:bldP spid="18" grpId="0"/>
      <p:bldP spid="18" grpId="1"/>
      <p:bldP spid="20" grpId="0"/>
      <p:bldP spid="20" grpId="1"/>
      <p:bldP spid="44" grpId="0"/>
      <p:bldP spid="44" grpId="1"/>
      <p:bldP spid="48" grpId="0"/>
      <p:bldP spid="48" grpId="1"/>
      <p:bldP spid="3" grpId="0"/>
      <p:bldP spid="3" grpId="1"/>
      <p:bldP spid="8" grpId="0"/>
      <p:bldP spid="8" grpId="1"/>
      <p:bldP spid="10" grpId="0"/>
      <p:bldP spid="10" grpId="1"/>
      <p:bldP spid="12" grpId="0"/>
      <p:bldP spid="12" grpId="1"/>
      <p:bldP spid="14" grpId="0"/>
      <p:bldP spid="14" grpId="1"/>
      <p:bldP spid="36" grpId="0"/>
      <p:bldP spid="36" grpId="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583CA-6B22-86AA-70B4-36768466FA5C}"/>
              </a:ext>
            </a:extLst>
          </p:cNvPr>
          <p:cNvPicPr>
            <a:picLocks noChangeAspect="1"/>
          </p:cNvPicPr>
          <p:nvPr/>
        </p:nvPicPr>
        <p:blipFill>
          <a:blip r:embed="rId2"/>
          <a:stretch>
            <a:fillRect/>
          </a:stretch>
        </p:blipFill>
        <p:spPr>
          <a:xfrm>
            <a:off x="1996255" y="722636"/>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DC46B-EB0A-95BC-9DB9-BAC46E2A003C}"/>
              </a:ext>
            </a:extLst>
          </p:cNvPr>
          <p:cNvPicPr>
            <a:picLocks noChangeAspect="1"/>
          </p:cNvPicPr>
          <p:nvPr/>
        </p:nvPicPr>
        <p:blipFill>
          <a:blip r:embed="rId3"/>
          <a:stretch>
            <a:fillRect/>
          </a:stretch>
        </p:blipFill>
        <p:spPr>
          <a:xfrm>
            <a:off x="5372437" y="722635"/>
            <a:ext cx="3262384"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090897-F4C7-3199-7355-A851A9766960}"/>
              </a:ext>
            </a:extLst>
          </p:cNvPr>
          <p:cNvPicPr>
            <a:picLocks noChangeAspect="1"/>
          </p:cNvPicPr>
          <p:nvPr/>
        </p:nvPicPr>
        <p:blipFill>
          <a:blip r:embed="rId4"/>
          <a:stretch>
            <a:fillRect/>
          </a:stretch>
        </p:blipFill>
        <p:spPr>
          <a:xfrm>
            <a:off x="5315538" y="2723825"/>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BEC79B-C06D-FAF0-2BD1-A746D43BED40}"/>
              </a:ext>
            </a:extLst>
          </p:cNvPr>
          <p:cNvPicPr>
            <a:picLocks noChangeAspect="1"/>
          </p:cNvPicPr>
          <p:nvPr/>
        </p:nvPicPr>
        <p:blipFill>
          <a:blip r:embed="rId5"/>
          <a:stretch>
            <a:fillRect/>
          </a:stretch>
        </p:blipFill>
        <p:spPr>
          <a:xfrm>
            <a:off x="1996255" y="2723825"/>
            <a:ext cx="3319283"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C9A92CAC-FCF6-226F-B079-566CC7C233BE}"/>
              </a:ext>
            </a:extLst>
          </p:cNvPr>
          <p:cNvSpPr txBox="1"/>
          <p:nvPr/>
        </p:nvSpPr>
        <p:spPr>
          <a:xfrm>
            <a:off x="62952" y="1035926"/>
            <a:ext cx="1770147" cy="3375796"/>
          </a:xfrm>
          <a:prstGeom prst="rect">
            <a:avLst/>
          </a:prstGeom>
          <a:noFill/>
        </p:spPr>
        <p:txBody>
          <a:bodyPr wrap="square">
            <a:spAutoFit/>
          </a:bodyPr>
          <a:lstStyle/>
          <a:p>
            <a:pPr marL="0" marR="0" algn="ctr">
              <a:lnSpc>
                <a:spcPct val="110000"/>
              </a:lnSpc>
              <a:spcBef>
                <a:spcPts val="0"/>
              </a:spcBef>
              <a:spcAft>
                <a:spcPts val="0"/>
              </a:spcAft>
            </a:pPr>
            <a:r>
              <a:rPr lang="en-US"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M</a:t>
            </a:r>
            <a:r>
              <a:rPr lang="vi-VN"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uối mỏ (thành phân chính là NaC</a:t>
            </a:r>
            <a:r>
              <a:rPr lang="en-US"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l</a:t>
            </a:r>
            <a:r>
              <a:rPr lang="vi-VN" sz="28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có trong tự nhiên</a:t>
            </a:r>
            <a:endParaRPr lang="en-US" sz="28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A0B73D0F-5189-1C62-AF06-250C6AA99B06}"/>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552752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137090" y="933508"/>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b="76032"/>
          <a:stretch/>
        </p:blipFill>
        <p:spPr>
          <a:xfrm>
            <a:off x="351065" y="810624"/>
            <a:ext cx="6384472" cy="39911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65B12B1F-7EDC-0E71-7B42-18859A3F5AC0}"/>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73581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030954" y="819210"/>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t="23810" b="47143"/>
          <a:stretch/>
        </p:blipFill>
        <p:spPr>
          <a:xfrm>
            <a:off x="342899" y="701214"/>
            <a:ext cx="6376308" cy="417911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C83F016A-33D2-F169-7166-24E67A17093B}"/>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1005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C9A92CAC-FCF6-226F-B079-566CC7C233BE}"/>
              </a:ext>
            </a:extLst>
          </p:cNvPr>
          <p:cNvSpPr txBox="1"/>
          <p:nvPr/>
        </p:nvSpPr>
        <p:spPr>
          <a:xfrm>
            <a:off x="7194240" y="830776"/>
            <a:ext cx="1770147" cy="3745384"/>
          </a:xfrm>
          <a:prstGeom prst="rect">
            <a:avLst/>
          </a:prstGeom>
          <a:noFill/>
        </p:spPr>
        <p:txBody>
          <a:bodyPr wrap="square">
            <a:spAutoFit/>
          </a:bodyPr>
          <a:lstStyle/>
          <a:p>
            <a:pPr lvl="1" algn="ctr">
              <a:lnSpc>
                <a:spcPct val="107000"/>
              </a:lnSpc>
            </a:pP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bauxite (thành ph</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ầ</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n là </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Al</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2</a:t>
            </a:r>
            <a:r>
              <a:rPr lang="en-US"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O</a:t>
            </a:r>
            <a:r>
              <a:rPr lang="en-US" sz="3200" b="1" baseline="-25000">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cap="small">
                <a:solidFill>
                  <a:srgbClr val="2D343A"/>
                </a:solidFill>
                <a:latin typeface="Times New Roman" panose="02020603050405020304" pitchFamily="18" charset="0"/>
                <a:ea typeface="Arial" panose="020B0604020202020204" pitchFamily="34" charset="0"/>
                <a:cs typeface="Times New Roman" panose="02020603050405020304" pitchFamily="18" charset="0"/>
              </a:rPr>
              <a:t>có</a:t>
            </a:r>
            <a:r>
              <a:rPr lang="vi-VN" sz="32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 trong tự nhiên</a:t>
            </a:r>
            <a:endParaRPr lang="en-US" sz="32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5E5FED31-2916-33D6-6F58-F01AEBFCDE7E}"/>
              </a:ext>
            </a:extLst>
          </p:cNvPr>
          <p:cNvPicPr>
            <a:picLocks noChangeAspect="1"/>
          </p:cNvPicPr>
          <p:nvPr/>
        </p:nvPicPr>
        <p:blipFill rotWithShape="1">
          <a:blip r:embed="rId2"/>
          <a:srcRect t="52222" b="21270"/>
          <a:stretch/>
        </p:blipFill>
        <p:spPr>
          <a:xfrm>
            <a:off x="277585" y="715755"/>
            <a:ext cx="6498771" cy="397542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Top Corners One Rounded and One Snipped 1">
            <a:extLst>
              <a:ext uri="{FF2B5EF4-FFF2-40B4-BE49-F238E27FC236}">
                <a16:creationId xmlns:a16="http://schemas.microsoft.com/office/drawing/2014/main" id="{44C7F539-DDBD-2738-6508-1A874AC702C9}"/>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072165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73583CA-6B22-86AA-70B4-36768466FA5C}"/>
              </a:ext>
            </a:extLst>
          </p:cNvPr>
          <p:cNvPicPr>
            <a:picLocks noChangeAspect="1"/>
          </p:cNvPicPr>
          <p:nvPr/>
        </p:nvPicPr>
        <p:blipFill>
          <a:blip r:embed="rId2"/>
          <a:srcRect/>
          <a:stretch/>
        </p:blipFill>
        <p:spPr>
          <a:xfrm>
            <a:off x="2065765" y="769768"/>
            <a:ext cx="3293385"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595DC46B-EB0A-95BC-9DB9-BAC46E2A003C}"/>
              </a:ext>
            </a:extLst>
          </p:cNvPr>
          <p:cNvPicPr>
            <a:picLocks noChangeAspect="1"/>
          </p:cNvPicPr>
          <p:nvPr/>
        </p:nvPicPr>
        <p:blipFill>
          <a:blip r:embed="rId3"/>
          <a:srcRect/>
          <a:stretch/>
        </p:blipFill>
        <p:spPr>
          <a:xfrm>
            <a:off x="5381276" y="769768"/>
            <a:ext cx="3300930" cy="2001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a:extLst>
              <a:ext uri="{FF2B5EF4-FFF2-40B4-BE49-F238E27FC236}">
                <a16:creationId xmlns:a16="http://schemas.microsoft.com/office/drawing/2014/main" id="{C6090897-F4C7-3199-7355-A851A9766960}"/>
              </a:ext>
            </a:extLst>
          </p:cNvPr>
          <p:cNvPicPr>
            <a:picLocks noChangeAspect="1"/>
          </p:cNvPicPr>
          <p:nvPr/>
        </p:nvPicPr>
        <p:blipFill>
          <a:blip r:embed="rId4"/>
          <a:srcRect/>
          <a:stretch/>
        </p:blipFill>
        <p:spPr>
          <a:xfrm>
            <a:off x="5381275" y="2770958"/>
            <a:ext cx="3300930"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2" name="Picture 11">
            <a:extLst>
              <a:ext uri="{FF2B5EF4-FFF2-40B4-BE49-F238E27FC236}">
                <a16:creationId xmlns:a16="http://schemas.microsoft.com/office/drawing/2014/main" id="{A7BEC79B-C06D-FAF0-2BD1-A746D43BED40}"/>
              </a:ext>
            </a:extLst>
          </p:cNvPr>
          <p:cNvPicPr>
            <a:picLocks noChangeAspect="1"/>
          </p:cNvPicPr>
          <p:nvPr/>
        </p:nvPicPr>
        <p:blipFill>
          <a:blip r:embed="rId5"/>
          <a:srcRect/>
          <a:stretch/>
        </p:blipFill>
        <p:spPr>
          <a:xfrm>
            <a:off x="2065765" y="2770958"/>
            <a:ext cx="3293385" cy="2001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C9A92CAC-FCF6-226F-B079-566CC7C233BE}"/>
              </a:ext>
            </a:extLst>
          </p:cNvPr>
          <p:cNvSpPr txBox="1"/>
          <p:nvPr/>
        </p:nvSpPr>
        <p:spPr>
          <a:xfrm>
            <a:off x="132132" y="1222076"/>
            <a:ext cx="1770147" cy="2423484"/>
          </a:xfrm>
          <a:prstGeom prst="rect">
            <a:avLst/>
          </a:prstGeom>
          <a:noFill/>
        </p:spPr>
        <p:txBody>
          <a:bodyPr wrap="square">
            <a:spAutoFit/>
          </a:bodyPr>
          <a:lstStyle/>
          <a:p>
            <a:pPr marL="0" marR="0" algn="ctr">
              <a:lnSpc>
                <a:spcPct val="107000"/>
              </a:lnSpc>
              <a:spcBef>
                <a:spcPts val="0"/>
              </a:spcBef>
              <a:spcAft>
                <a:spcPts val="0"/>
              </a:spcAft>
            </a:pPr>
            <a:r>
              <a:rPr lang="en-US" sz="36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Q</a:t>
            </a:r>
            <a:r>
              <a:rPr lang="vi-VN" sz="3600" b="1">
                <a:solidFill>
                  <a:srgbClr val="2D343A"/>
                </a:solidFill>
                <a:effectLst/>
                <a:latin typeface="Times New Roman" panose="02020603050405020304" pitchFamily="18" charset="0"/>
                <a:ea typeface="Arial" panose="020B0604020202020204" pitchFamily="34" charset="0"/>
                <a:cs typeface="Times New Roman" panose="02020603050405020304" pitchFamily="18" charset="0"/>
              </a:rPr>
              <a:t>uặng chứa vàng (Au)</a:t>
            </a:r>
            <a:endParaRPr lang="en-US" sz="3600" b="1">
              <a:solidFill>
                <a:srgbClr val="2B2928"/>
              </a:solidFill>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 name="Rectangle: Top Corners One Rounded and One Snipped 1">
            <a:extLst>
              <a:ext uri="{FF2B5EF4-FFF2-40B4-BE49-F238E27FC236}">
                <a16:creationId xmlns:a16="http://schemas.microsoft.com/office/drawing/2014/main" id="{3BACEC06-0976-87E1-E5E5-BDC289B4F743}"/>
              </a:ext>
            </a:extLst>
          </p:cNvPr>
          <p:cNvSpPr/>
          <p:nvPr/>
        </p:nvSpPr>
        <p:spPr>
          <a:xfrm>
            <a:off x="62952" y="75416"/>
            <a:ext cx="6563880" cy="424205"/>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a:solidFill>
                  <a:srgbClr val="FF66CC"/>
                </a:solidFill>
                <a:latin typeface="Times New Roman" panose="02020603050405020304" pitchFamily="18" charset="0"/>
                <a:cs typeface="Times New Roman" panose="02020603050405020304" pitchFamily="18" charset="0"/>
              </a:rPr>
              <a:t>II. </a:t>
            </a:r>
            <a:r>
              <a:rPr lang="vi-VN" sz="2400" b="1">
                <a:solidFill>
                  <a:srgbClr val="FF66CC"/>
                </a:solidFill>
                <a:latin typeface="Times New Roman" panose="02020603050405020304" pitchFamily="18" charset="0"/>
                <a:cs typeface="Times New Roman" panose="02020603050405020304" pitchFamily="18" charset="0"/>
              </a:rPr>
              <a:t>Các dạng chất chủ yếu trong vỏ Trái Đất</a:t>
            </a:r>
            <a:endParaRPr lang="en-US" sz="2400" b="1">
              <a:solidFill>
                <a:srgbClr val="FF66CC"/>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83418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sp>
        <p:nvSpPr>
          <p:cNvPr id="833" name="Google Shape;833;p66"/>
          <p:cNvSpPr txBox="1">
            <a:spLocks noGrp="1"/>
          </p:cNvSpPr>
          <p:nvPr>
            <p:ph type="title"/>
          </p:nvPr>
        </p:nvSpPr>
        <p:spPr>
          <a:xfrm>
            <a:off x="1516862" y="2425154"/>
            <a:ext cx="6110276" cy="1810550"/>
          </a:xfrm>
          <a:prstGeom prst="rect">
            <a:avLst/>
          </a:prstGeom>
        </p:spPr>
        <p:txBody>
          <a:bodyPr spcFirstLastPara="1" wrap="square" lIns="91425" tIns="91425" rIns="91425" bIns="91425" anchor="ctr" anchorCtr="0">
            <a:noAutofit/>
          </a:bodyPr>
          <a:lstStyle/>
          <a:p>
            <a:pPr algn="ctr"/>
            <a:r>
              <a:rPr lang="en-US" sz="4800" b="1">
                <a:solidFill>
                  <a:srgbClr val="FF66CC"/>
                </a:solidFill>
                <a:latin typeface="Times New Roman" panose="02020603050405020304" pitchFamily="18" charset="0"/>
                <a:cs typeface="Times New Roman" panose="02020603050405020304" pitchFamily="18" charset="0"/>
              </a:rPr>
              <a:t>KHAI THÁC TÀI NGUYÊN TỪ VỎ TRÁI ĐẤT</a:t>
            </a:r>
          </a:p>
        </p:txBody>
      </p:sp>
      <p:sp>
        <p:nvSpPr>
          <p:cNvPr id="834" name="Google Shape;834;p66"/>
          <p:cNvSpPr txBox="1">
            <a:spLocks noGrp="1"/>
          </p:cNvSpPr>
          <p:nvPr>
            <p:ph type="title" idx="2"/>
          </p:nvPr>
        </p:nvSpPr>
        <p:spPr>
          <a:xfrm>
            <a:off x="3752717" y="1009399"/>
            <a:ext cx="2054194"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8800" b="1">
                <a:solidFill>
                  <a:srgbClr val="FF66CC"/>
                </a:solidFill>
                <a:latin typeface="Times New Roman" panose="02020603050405020304" pitchFamily="18" charset="0"/>
                <a:cs typeface="Times New Roman" panose="02020603050405020304" pitchFamily="18" charset="0"/>
              </a:rPr>
              <a:t>III.</a:t>
            </a:r>
            <a:endParaRPr sz="8800" b="1">
              <a:solidFill>
                <a:srgbClr val="FF66CC"/>
              </a:solidFill>
              <a:latin typeface="Times New Roman" panose="02020603050405020304" pitchFamily="18" charset="0"/>
              <a:cs typeface="Times New Roman" panose="02020603050405020304" pitchFamily="18" charset="0"/>
            </a:endParaRPr>
          </a:p>
        </p:txBody>
      </p:sp>
      <p:pic>
        <p:nvPicPr>
          <p:cNvPr id="836" name="Google Shape;836;p66"/>
          <p:cNvPicPr preferRelativeResize="0"/>
          <p:nvPr/>
        </p:nvPicPr>
        <p:blipFill>
          <a:blip r:embed="rId3">
            <a:alphaModFix/>
          </a:blip>
          <a:stretch>
            <a:fillRect/>
          </a:stretch>
        </p:blipFill>
        <p:spPr>
          <a:xfrm rot="-3298420">
            <a:off x="6058287" y="846335"/>
            <a:ext cx="619579" cy="727130"/>
          </a:xfrm>
          <a:prstGeom prst="rect">
            <a:avLst/>
          </a:prstGeom>
          <a:noFill/>
          <a:ln>
            <a:noFill/>
          </a:ln>
        </p:spPr>
      </p:pic>
      <p:pic>
        <p:nvPicPr>
          <p:cNvPr id="837" name="Google Shape;837;p66"/>
          <p:cNvPicPr preferRelativeResize="0"/>
          <p:nvPr/>
        </p:nvPicPr>
        <p:blipFill>
          <a:blip r:embed="rId3">
            <a:alphaModFix/>
          </a:blip>
          <a:stretch>
            <a:fillRect/>
          </a:stretch>
        </p:blipFill>
        <p:spPr>
          <a:xfrm rot="3298420" flipH="1">
            <a:off x="476580" y="3612910"/>
            <a:ext cx="619579" cy="727130"/>
          </a:xfrm>
          <a:prstGeom prst="rect">
            <a:avLst/>
          </a:prstGeom>
          <a:noFill/>
          <a:ln>
            <a:noFill/>
          </a:ln>
        </p:spPr>
      </p:pic>
      <p:pic>
        <p:nvPicPr>
          <p:cNvPr id="838" name="Google Shape;838;p66"/>
          <p:cNvPicPr preferRelativeResize="0"/>
          <p:nvPr/>
        </p:nvPicPr>
        <p:blipFill>
          <a:blip r:embed="rId4">
            <a:alphaModFix/>
          </a:blip>
          <a:stretch>
            <a:fillRect/>
          </a:stretch>
        </p:blipFill>
        <p:spPr>
          <a:xfrm rot="513313">
            <a:off x="-1917002" y="-1100092"/>
            <a:ext cx="6418713" cy="421898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2560761" y="-1325162"/>
            <a:ext cx="4022482"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77757" y="1152195"/>
            <a:ext cx="8492177"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en-US" altLang="en-US" sz="2700" b="1" i="1">
                <a:solidFill>
                  <a:srgbClr val="2D461A"/>
                </a:solidFill>
                <a:latin typeface="Times New Roman" panose="02020603050405020304" pitchFamily="18" charset="0"/>
                <a:ea typeface="Arial" panose="020B0604020202020204" pitchFamily="34" charset="0"/>
                <a:cs typeface="Times New Roman" panose="02020603050405020304" pitchFamily="18" charset="0"/>
              </a:rPr>
              <a:t>Chia lớp làm 5 nhóm, chuẩn bị trước bài thuyết trình cho tiết sau</a:t>
            </a:r>
            <a:endParaRPr lang="en-US" sz="2700" b="1" i="1">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vi-VN" sz="2700">
                <a:latin typeface="Times New Roman" panose="02020603050405020304" pitchFamily="18" charset="0"/>
                <a:cs typeface="Times New Roman" panose="02020603050405020304" pitchFamily="18" charset="0"/>
              </a:rPr>
              <a:t>+ </a:t>
            </a:r>
            <a:r>
              <a:rPr lang="vi-VN" sz="2700" b="1">
                <a:latin typeface="Times New Roman" panose="02020603050405020304" pitchFamily="18" charset="0"/>
                <a:cs typeface="Times New Roman" panose="02020603050405020304" pitchFamily="18" charset="0"/>
              </a:rPr>
              <a:t>Nhóm 1: </a:t>
            </a:r>
            <a:r>
              <a:rPr lang="vi-VN" sz="2700">
                <a:latin typeface="Times New Roman" panose="02020603050405020304" pitchFamily="18" charset="0"/>
                <a:cs typeface="Times New Roman" panose="02020603050405020304" pitchFamily="18" charset="0"/>
              </a:rPr>
              <a:t>Theo em, việc khai thác tài nguyên khoáng sản ở vỏ Trái Đất đem lại lợi ích gì cho con người. Lấy ví dụ minh họa. </a:t>
            </a:r>
          </a:p>
          <a:p>
            <a:pPr algn="just"/>
            <a:r>
              <a:rPr lang="vi-VN" sz="2700">
                <a:latin typeface="Times New Roman" panose="02020603050405020304" pitchFamily="18" charset="0"/>
                <a:cs typeface="Times New Roman" panose="02020603050405020304" pitchFamily="18" charset="0"/>
              </a:rPr>
              <a:t>+ </a:t>
            </a:r>
            <a:r>
              <a:rPr lang="vi-VN" sz="2700" b="1">
                <a:latin typeface="Times New Roman" panose="02020603050405020304" pitchFamily="18" charset="0"/>
                <a:cs typeface="Times New Roman" panose="02020603050405020304" pitchFamily="18" charset="0"/>
              </a:rPr>
              <a:t>Nhóm 2: </a:t>
            </a:r>
            <a:r>
              <a:rPr lang="vi-VN" sz="2700">
                <a:latin typeface="Times New Roman" panose="02020603050405020304" pitchFamily="18" charset="0"/>
                <a:cs typeface="Times New Roman" panose="02020603050405020304" pitchFamily="18" charset="0"/>
              </a:rPr>
              <a:t>Hãy tìm hiểu thành phần hóa học và ứng dụng của cát. Trữ lượng hiện nay, tình hình khai thác tại Việt Nam. Việc khai thác cát trái phép ở các lòng sông, bãi biển có thể gây ra hậu quả gì?</a:t>
            </a:r>
          </a:p>
        </p:txBody>
      </p:sp>
    </p:spTree>
    <p:extLst>
      <p:ext uri="{BB962C8B-B14F-4D97-AF65-F5344CB8AC3E}">
        <p14:creationId xmlns:p14="http://schemas.microsoft.com/office/powerpoint/2010/main" val="40818979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2560761" y="-1325162"/>
            <a:ext cx="4022482"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274065" y="1084507"/>
            <a:ext cx="8595870" cy="3554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2500">
                <a:latin typeface="Times New Roman" panose="02020603050405020304" pitchFamily="18" charset="0"/>
                <a:cs typeface="Times New Roman" panose="02020603050405020304" pitchFamily="18" charset="0"/>
              </a:rPr>
              <a:t>+ </a:t>
            </a:r>
            <a:r>
              <a:rPr lang="vi-VN" sz="2500" b="1">
                <a:latin typeface="Times New Roman" panose="02020603050405020304" pitchFamily="18" charset="0"/>
                <a:cs typeface="Times New Roman" panose="02020603050405020304" pitchFamily="18" charset="0"/>
              </a:rPr>
              <a:t>Nhóm 3: </a:t>
            </a:r>
            <a:r>
              <a:rPr lang="vi-VN" sz="2500" i="1">
                <a:latin typeface="Times New Roman" panose="02020603050405020304" pitchFamily="18" charset="0"/>
                <a:cs typeface="Times New Roman" panose="02020603050405020304" pitchFamily="18" charset="0"/>
              </a:rPr>
              <a:t>Tìm hiểu về  các vấn đề khai thác đá vôi tại Việt Nam: </a:t>
            </a:r>
            <a:r>
              <a:rPr lang="vi-VN" sz="2500">
                <a:latin typeface="Times New Roman" panose="02020603050405020304" pitchFamily="18" charset="0"/>
                <a:cs typeface="Times New Roman" panose="02020603050405020304" pitchFamily="18" charset="0"/>
              </a:rPr>
              <a:t>Trữ lượng hiện nay, tình hình khai thác tại Việt Nam. Những tác động của việc khai thác quặng này đối với môi trường, cách sử dụng hợp lí nguồn tài nguyên này và cách bảo vệ môi trường. </a:t>
            </a:r>
          </a:p>
          <a:p>
            <a:pPr algn="just"/>
            <a:r>
              <a:rPr lang="vi-VN" sz="2500">
                <a:latin typeface="Times New Roman" panose="02020603050405020304" pitchFamily="18" charset="0"/>
                <a:cs typeface="Times New Roman" panose="02020603050405020304" pitchFamily="18" charset="0"/>
              </a:rPr>
              <a:t>+ </a:t>
            </a:r>
            <a:r>
              <a:rPr lang="vi-VN" sz="2500" b="1">
                <a:latin typeface="Times New Roman" panose="02020603050405020304" pitchFamily="18" charset="0"/>
                <a:cs typeface="Times New Roman" panose="02020603050405020304" pitchFamily="18" charset="0"/>
              </a:rPr>
              <a:t>Nhóm 4: </a:t>
            </a:r>
            <a:r>
              <a:rPr lang="vi-VN" sz="2500" i="1">
                <a:latin typeface="Times New Roman" panose="02020603050405020304" pitchFamily="18" charset="0"/>
                <a:cs typeface="Times New Roman" panose="02020603050405020304" pitchFamily="18" charset="0"/>
              </a:rPr>
              <a:t>Tìm hiểu về  các vấn đề khai thác than tại Việt Nam</a:t>
            </a:r>
            <a:r>
              <a:rPr lang="vi-VN" sz="2500">
                <a:latin typeface="Times New Roman" panose="02020603050405020304" pitchFamily="18" charset="0"/>
                <a:cs typeface="Times New Roman" panose="02020603050405020304" pitchFamily="18" charset="0"/>
              </a:rPr>
              <a:t>: Trữ lượng hiện nay, tình hình khai thác tại Việt Nam. Những tác động của việc khai thác quặng này đối với môi trường, cách sử dụng hợp lí nguồn tài nguyên này và cách bảo vệ môi trường. </a:t>
            </a:r>
          </a:p>
        </p:txBody>
      </p:sp>
    </p:spTree>
    <p:extLst>
      <p:ext uri="{BB962C8B-B14F-4D97-AF65-F5344CB8AC3E}">
        <p14:creationId xmlns:p14="http://schemas.microsoft.com/office/powerpoint/2010/main" val="4011136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3153268" y="-1917668"/>
            <a:ext cx="2837469" cy="859587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2420969" y="645488"/>
            <a:ext cx="5045059"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HOẠT ĐỘNG NHÓM</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30280" y="1360471"/>
            <a:ext cx="848343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vi-VN" sz="2800">
                <a:latin typeface="Times New Roman" panose="02020603050405020304" pitchFamily="18" charset="0"/>
                <a:cs typeface="Times New Roman" panose="02020603050405020304" pitchFamily="18" charset="0"/>
              </a:rPr>
              <a:t>+ </a:t>
            </a:r>
            <a:r>
              <a:rPr lang="vi-VN" sz="2800" b="1">
                <a:latin typeface="Times New Roman" panose="02020603050405020304" pitchFamily="18" charset="0"/>
                <a:cs typeface="Times New Roman" panose="02020603050405020304" pitchFamily="18" charset="0"/>
              </a:rPr>
              <a:t>Nhóm 5: </a:t>
            </a:r>
            <a:r>
              <a:rPr lang="vi-VN" sz="2800" i="1">
                <a:latin typeface="Times New Roman" panose="02020603050405020304" pitchFamily="18" charset="0"/>
                <a:cs typeface="Times New Roman" panose="02020603050405020304" pitchFamily="18" charset="0"/>
              </a:rPr>
              <a:t>Tìm hiểu về  các vấn đề khai thác dầu khí tại Việt Nam:</a:t>
            </a:r>
            <a:r>
              <a:rPr lang="vi-VN" sz="2800">
                <a:latin typeface="Times New Roman" panose="02020603050405020304" pitchFamily="18" charset="0"/>
                <a:cs typeface="Times New Roman" panose="02020603050405020304" pitchFamily="18" charset="0"/>
              </a:rPr>
              <a:t> Trữ lượng hiện nay, tình hình khai thác tại Việt Nam. Những tác động của việc khai thác quặng này đối với môi trường, cách sử dụng hợp lí nguồn tài nguyên này và cách bảo vệ môi trường. </a:t>
            </a:r>
          </a:p>
        </p:txBody>
      </p:sp>
    </p:spTree>
    <p:extLst>
      <p:ext uri="{BB962C8B-B14F-4D97-AF65-F5344CB8AC3E}">
        <p14:creationId xmlns:p14="http://schemas.microsoft.com/office/powerpoint/2010/main" val="1068632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7" name="Rectangle: Top Corners One Rounded and One Snipped 96">
            <a:extLst>
              <a:ext uri="{FF2B5EF4-FFF2-40B4-BE49-F238E27FC236}">
                <a16:creationId xmlns:a16="http://schemas.microsoft.com/office/drawing/2014/main" id="{D72F52F0-ECCD-102D-0BB7-B28A85CBD08B}"/>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2" name="任意多边形 13">
            <a:extLst>
              <a:ext uri="{FF2B5EF4-FFF2-40B4-BE49-F238E27FC236}">
                <a16:creationId xmlns:a16="http://schemas.microsoft.com/office/drawing/2014/main" id="{A6C46EA0-9BA1-B9BC-F4D2-88EFE6C04D16}"/>
              </a:ext>
            </a:extLst>
          </p:cNvPr>
          <p:cNvSpPr/>
          <p:nvPr/>
        </p:nvSpPr>
        <p:spPr>
          <a:xfrm rot="16200000">
            <a:off x="3984018" y="30818"/>
            <a:ext cx="4022482" cy="588391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
        <p:nvSpPr>
          <p:cNvPr id="3" name="矩形 7">
            <a:extLst>
              <a:ext uri="{FF2B5EF4-FFF2-40B4-BE49-F238E27FC236}">
                <a16:creationId xmlns:a16="http://schemas.microsoft.com/office/drawing/2014/main" id="{12E750A9-1F40-45B0-5BDF-444A4F79F377}"/>
              </a:ext>
            </a:extLst>
          </p:cNvPr>
          <p:cNvSpPr/>
          <p:nvPr/>
        </p:nvSpPr>
        <p:spPr>
          <a:xfrm>
            <a:off x="3589893" y="693329"/>
            <a:ext cx="4743450" cy="523220"/>
          </a:xfrm>
          <a:prstGeom prst="rect">
            <a:avLst/>
          </a:prstGeom>
          <a:solidFill>
            <a:srgbClr val="F8D8CA"/>
          </a:solidFill>
        </p:spPr>
        <p:txBody>
          <a:bodyPr wrap="square">
            <a:spAutoFit/>
          </a:bodyPr>
          <a:lstStyle/>
          <a:p>
            <a:pPr lvl="0" algn="ctr" fontAlgn="base">
              <a:spcBef>
                <a:spcPct val="0"/>
              </a:spcBef>
              <a:spcAft>
                <a:spcPct val="0"/>
              </a:spcAft>
            </a:pPr>
            <a:r>
              <a:rPr lang="en-US" altLang="zh-CN" sz="2800" b="1">
                <a:solidFill>
                  <a:srgbClr val="FA2E2E"/>
                </a:solidFill>
                <a:latin typeface="Times New Roman" panose="02020603050405020304" pitchFamily="18" charset="0"/>
                <a:ea typeface="方正书宋简体" panose="03000509000000000000" pitchFamily="65" charset="-122"/>
                <a:cs typeface="Times New Roman" panose="02020603050405020304" pitchFamily="18" charset="0"/>
              </a:rPr>
              <a:t>Phiếu học tập số 3</a:t>
            </a:r>
          </a:p>
        </p:txBody>
      </p:sp>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053301" y="1160453"/>
            <a:ext cx="5816634" cy="3831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a:r>
              <a:rPr lang="it-IT" altLang="en-US" sz="2700" b="1">
                <a:solidFill>
                  <a:srgbClr val="2D461A"/>
                </a:solidFill>
                <a:latin typeface="Times New Roman" panose="02020603050405020304" pitchFamily="18" charset="0"/>
                <a:ea typeface="Arial" panose="020B0604020202020204" pitchFamily="34" charset="0"/>
                <a:cs typeface="Times New Roman" panose="02020603050405020304" pitchFamily="18" charset="0"/>
              </a:rPr>
              <a:t>Nội dung: </a:t>
            </a:r>
            <a:r>
              <a:rPr lang="it-IT" altLang="en-US" sz="2700">
                <a:solidFill>
                  <a:srgbClr val="2D461A"/>
                </a:solidFill>
                <a:latin typeface="Times New Roman" panose="02020603050405020304" pitchFamily="18" charset="0"/>
                <a:ea typeface="Arial" panose="020B0604020202020204" pitchFamily="34" charset="0"/>
                <a:cs typeface="Times New Roman" panose="02020603050405020304" pitchFamily="18" charset="0"/>
              </a:rPr>
              <a:t>Đ</a:t>
            </a:r>
            <a:r>
              <a:rPr lang="vi-VN" sz="2700">
                <a:latin typeface="Times New Roman" panose="02020603050405020304" pitchFamily="18" charset="0"/>
                <a:ea typeface="Times New Roman" panose="02020603050405020304" pitchFamily="18" charset="0"/>
                <a:cs typeface="Times New Roman" panose="02020603050405020304" pitchFamily="18" charset="0"/>
              </a:rPr>
              <a:t>ọc </a:t>
            </a:r>
            <a:r>
              <a:rPr lang="en-US" sz="2700">
                <a:latin typeface="Times New Roman" panose="02020603050405020304" pitchFamily="18" charset="0"/>
                <a:ea typeface="Times New Roman" panose="02020603050405020304" pitchFamily="18" charset="0"/>
                <a:cs typeface="Times New Roman" panose="02020603050405020304" pitchFamily="18" charset="0"/>
              </a:rPr>
              <a:t>thông tin mục III </a:t>
            </a:r>
          </a:p>
          <a:p>
            <a:pPr algn="just"/>
            <a:r>
              <a:rPr lang="vi-VN" sz="2700" b="1">
                <a:latin typeface="Times New Roman" panose="02020603050405020304" pitchFamily="18" charset="0"/>
                <a:cs typeface="Times New Roman" panose="02020603050405020304" pitchFamily="18" charset="0"/>
              </a:rPr>
              <a:t>Câu 1. </a:t>
            </a:r>
            <a:r>
              <a:rPr lang="vi-VN" sz="2700">
                <a:latin typeface="Times New Roman" panose="02020603050405020304" pitchFamily="18" charset="0"/>
                <a:cs typeface="Times New Roman" panose="02020603050405020304" pitchFamily="18" charset="0"/>
              </a:rPr>
              <a:t>Theo em, việc khai thác tài nguyên khoáng sản ở vỏ Trái Đất đem lại lợi ích gì cho con người. Lấy ví dụ minh họa.</a:t>
            </a:r>
            <a:endParaRPr lang="en-US" sz="2700">
              <a:latin typeface="Times New Roman" panose="02020603050405020304" pitchFamily="18" charset="0"/>
              <a:cs typeface="Times New Roman" panose="02020603050405020304" pitchFamily="18" charset="0"/>
            </a:endParaRPr>
          </a:p>
          <a:p>
            <a:pPr algn="just"/>
            <a:r>
              <a:rPr lang="en-US" sz="2700" b="1">
                <a:latin typeface="Times New Roman" panose="02020603050405020304" pitchFamily="18" charset="0"/>
                <a:cs typeface="Times New Roman" panose="02020603050405020304" pitchFamily="18" charset="0"/>
              </a:rPr>
              <a:t>Câu 2. </a:t>
            </a:r>
            <a:r>
              <a:rPr lang="en-US" sz="2700">
                <a:latin typeface="Times New Roman" panose="02020603050405020304" pitchFamily="18" charset="0"/>
                <a:cs typeface="Times New Roman" panose="02020603050405020304" pitchFamily="18" charset="0"/>
              </a:rPr>
              <a:t>Hãy tìm hiểu thành phần hóa học và ứng dụng của cát. Việc khai thác cát trái phép ở các lòng sông, bãi biển có thể gây ra hậu quả gì?</a:t>
            </a:r>
            <a:endParaRPr lang="vi-VN" sz="2700">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0B68E567-6C32-DA14-074C-65458C1A3145}"/>
              </a:ext>
            </a:extLst>
          </p:cNvPr>
          <p:cNvPicPr>
            <a:picLocks noChangeAspect="1"/>
          </p:cNvPicPr>
          <p:nvPr/>
        </p:nvPicPr>
        <p:blipFill rotWithShape="1">
          <a:blip r:embed="rId2"/>
          <a:srcRect t="33619" b="7179"/>
          <a:stretch/>
        </p:blipFill>
        <p:spPr>
          <a:xfrm>
            <a:off x="104028" y="1141108"/>
            <a:ext cx="2881993" cy="3751667"/>
          </a:xfrm>
          <a:prstGeom prst="rect">
            <a:avLst/>
          </a:prstGeom>
        </p:spPr>
      </p:pic>
    </p:spTree>
    <p:extLst>
      <p:ext uri="{BB962C8B-B14F-4D97-AF65-F5344CB8AC3E}">
        <p14:creationId xmlns:p14="http://schemas.microsoft.com/office/powerpoint/2010/main" val="1009512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4E61D40B-E24E-1D71-1E6C-EE5BD755400F}"/>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7AA1A9C7-5A2F-3AFC-D203-6620FC63900A}"/>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E5E6A260-2802-A747-C8F0-F9AEA9AD27A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37DC8251-028A-258E-55B3-137FD3102680}"/>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38EE78CF-285B-CC54-6068-9E0A3FD10CB4}"/>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5FFD6031-D596-F4F2-3792-1C7D07A78AD9}"/>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0C7CBD9D-595C-9850-B304-9F594A6B5D26}"/>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DA4D1E67-CC77-E699-0636-0DCA981F575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8F0D41DD-A198-D7F4-BD57-244FC16DC277}"/>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sp>
        <p:nvSpPr>
          <p:cNvPr id="29" name="Rectangle: Rounded Corners 28"/>
          <p:cNvSpPr/>
          <p:nvPr/>
        </p:nvSpPr>
        <p:spPr>
          <a:xfrm>
            <a:off x="1252490" y="772192"/>
            <a:ext cx="6826832" cy="2496857"/>
          </a:xfrm>
          <a:prstGeom prst="roundRect">
            <a:avLst>
              <a:gd name="adj" fmla="val 14728"/>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grpSp>
        <p:nvGrpSpPr>
          <p:cNvPr id="68" name="Group 67"/>
          <p:cNvGrpSpPr/>
          <p:nvPr/>
        </p:nvGrpSpPr>
        <p:grpSpPr>
          <a:xfrm>
            <a:off x="3528560" y="3398130"/>
            <a:ext cx="2171198" cy="636257"/>
            <a:chOff x="4037537" y="4547895"/>
            <a:chExt cx="3849555" cy="880471"/>
          </a:xfrm>
        </p:grpSpPr>
        <p:sp>
          <p:nvSpPr>
            <p:cNvPr id="69" name="!!Ques3"/>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sp>
          <p:nvSpPr>
            <p:cNvPr id="70" name="!!Quesion1"/>
            <p:cNvSpPr txBox="1"/>
            <p:nvPr/>
          </p:nvSpPr>
          <p:spPr>
            <a:xfrm>
              <a:off x="4949756" y="4726520"/>
              <a:ext cx="2735321" cy="638865"/>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71" name="!!Ques2"/>
            <p:cNvGrpSpPr/>
            <p:nvPr/>
          </p:nvGrpSpPr>
          <p:grpSpPr>
            <a:xfrm>
              <a:off x="4037537" y="4547897"/>
              <a:ext cx="1094592" cy="880469"/>
              <a:chOff x="3024039" y="4053994"/>
              <a:chExt cx="1094592" cy="880469"/>
            </a:xfrm>
          </p:grpSpPr>
          <p:sp>
            <p:nvSpPr>
              <p:cNvPr id="72" name="!!A1"/>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324064" y="4284602"/>
                <a:ext cx="459811" cy="451865"/>
                <a:chOff x="-1950830" y="3905919"/>
                <a:chExt cx="1702889" cy="1673463"/>
              </a:xfrm>
              <a:solidFill>
                <a:schemeClr val="bg1"/>
              </a:solidFill>
              <a:effectLst/>
            </p:grpSpPr>
            <p:sp>
              <p:nvSpPr>
                <p:cNvPr id="74" name="Freeform: Shape 73"/>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sp>
              <p:nvSpPr>
                <p:cNvPr id="75" name="Freeform: Shape 74"/>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latin typeface="Times New Roman" panose="02020603050405020304" pitchFamily="18" charset="0"/>
                    <a:cs typeface="Times New Roman" panose="02020603050405020304" pitchFamily="18" charset="0"/>
                  </a:endParaRPr>
                </a:p>
              </p:txBody>
            </p:sp>
          </p:grpSp>
        </p:grpSp>
      </p:grpSp>
      <p:sp>
        <p:nvSpPr>
          <p:cNvPr id="78" name="TextBox 77"/>
          <p:cNvSpPr txBox="1"/>
          <p:nvPr/>
        </p:nvSpPr>
        <p:spPr>
          <a:xfrm>
            <a:off x="4160159" y="1452559"/>
            <a:ext cx="3691763" cy="1200329"/>
          </a:xfrm>
          <a:prstGeom prst="rect">
            <a:avLst/>
          </a:prstGeom>
          <a:noFill/>
          <a:ln>
            <a:noFill/>
          </a:ln>
        </p:spPr>
        <p:txBody>
          <a:bodyPr wrap="square">
            <a:spAutoFit/>
          </a:bodyPr>
          <a:lstStyle/>
          <a:p>
            <a:pPr lvl="0" algn="ctr">
              <a:buClr>
                <a:srgbClr val="000000"/>
              </a:buClr>
              <a:buSzPts val="2200"/>
            </a:pPr>
            <a:r>
              <a:rPr lang="en-US" sz="3600" b="1" dirty="0" err="1">
                <a:solidFill>
                  <a:srgbClr val="EE4036"/>
                </a:solidFill>
                <a:latin typeface="Times New Roman" panose="02020603050405020304" pitchFamily="18" charset="0"/>
                <a:cs typeface="Times New Roman" panose="02020603050405020304" pitchFamily="18" charset="0"/>
              </a:rPr>
              <a:t>Đây</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là</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công</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thức</a:t>
            </a:r>
            <a:r>
              <a:rPr lang="en-US" sz="3600" b="1" dirty="0">
                <a:solidFill>
                  <a:srgbClr val="EE4036"/>
                </a:solidFill>
                <a:latin typeface="Times New Roman" panose="02020603050405020304" pitchFamily="18" charset="0"/>
                <a:cs typeface="Times New Roman" panose="02020603050405020304" pitchFamily="18" charset="0"/>
              </a:rPr>
              <a:t> </a:t>
            </a:r>
            <a:r>
              <a:rPr lang="en-US" sz="3600" b="1" dirty="0" err="1">
                <a:solidFill>
                  <a:srgbClr val="EE4036"/>
                </a:solidFill>
                <a:latin typeface="Times New Roman" panose="02020603050405020304" pitchFamily="18" charset="0"/>
                <a:cs typeface="Times New Roman" panose="02020603050405020304" pitchFamily="18" charset="0"/>
              </a:rPr>
              <a:t>của</a:t>
            </a:r>
            <a:r>
              <a:rPr lang="en-US" sz="3600" b="1" dirty="0">
                <a:solidFill>
                  <a:srgbClr val="EE4036"/>
                </a:solidFill>
                <a:latin typeface="Times New Roman" panose="02020603050405020304" pitchFamily="18" charset="0"/>
                <a:cs typeface="Times New Roman" panose="02020603050405020304" pitchFamily="18" charset="0"/>
              </a:rPr>
              <a:t> polymer </a:t>
            </a:r>
            <a:r>
              <a:rPr lang="en-US" sz="3600" b="1" dirty="0" err="1">
                <a:solidFill>
                  <a:srgbClr val="EE4036"/>
                </a:solidFill>
                <a:latin typeface="Times New Roman" panose="02020603050405020304" pitchFamily="18" charset="0"/>
                <a:cs typeface="Times New Roman" panose="02020603050405020304" pitchFamily="18" charset="0"/>
              </a:rPr>
              <a:t>nào</a:t>
            </a:r>
            <a:r>
              <a:rPr lang="en-US" sz="3600" b="1" dirty="0">
                <a:solidFill>
                  <a:srgbClr val="EE4036"/>
                </a:solidFill>
                <a:latin typeface="Times New Roman" panose="02020603050405020304" pitchFamily="18" charset="0"/>
                <a:cs typeface="Times New Roman" panose="02020603050405020304" pitchFamily="18" charset="0"/>
              </a:rPr>
              <a:t>?</a:t>
            </a:r>
          </a:p>
        </p:txBody>
      </p:sp>
      <p:pic>
        <p:nvPicPr>
          <p:cNvPr id="136" name="Picture 135"/>
          <p:cNvPicPr>
            <a:picLocks noChangeAspect="1"/>
          </p:cNvPicPr>
          <p:nvPr/>
        </p:nvPicPr>
        <p:blipFill>
          <a:blip r:embed="rId17"/>
          <a:stretch>
            <a:fillRect/>
          </a:stretch>
        </p:blipFill>
        <p:spPr>
          <a:xfrm>
            <a:off x="3223189" y="-473440"/>
            <a:ext cx="270000" cy="160961"/>
          </a:xfrm>
          <a:prstGeom prst="rect">
            <a:avLst/>
          </a:prstGeom>
        </p:spPr>
      </p:pic>
      <p:pic>
        <p:nvPicPr>
          <p:cNvPr id="137" name="Picture 136"/>
          <p:cNvPicPr>
            <a:picLocks noChangeAspect="1"/>
          </p:cNvPicPr>
          <p:nvPr/>
        </p:nvPicPr>
        <p:blipFill>
          <a:blip r:embed="rId18"/>
          <a:stretch>
            <a:fillRect/>
          </a:stretch>
        </p:blipFill>
        <p:spPr>
          <a:xfrm>
            <a:off x="1517167" y="-510292"/>
            <a:ext cx="270000" cy="160961"/>
          </a:xfrm>
          <a:prstGeom prst="rect">
            <a:avLst/>
          </a:prstGeom>
        </p:spPr>
      </p:pic>
      <p:pic>
        <p:nvPicPr>
          <p:cNvPr id="138" name="Picture 137"/>
          <p:cNvPicPr>
            <a:picLocks noChangeAspect="1"/>
          </p:cNvPicPr>
          <p:nvPr/>
        </p:nvPicPr>
        <p:blipFill>
          <a:blip r:embed="rId19"/>
          <a:stretch>
            <a:fillRect/>
          </a:stretch>
        </p:blipFill>
        <p:spPr>
          <a:xfrm>
            <a:off x="2671803" y="-758170"/>
            <a:ext cx="270000" cy="163556"/>
          </a:xfrm>
          <a:prstGeom prst="rect">
            <a:avLst/>
          </a:prstGeom>
        </p:spPr>
      </p:pic>
      <p:pic>
        <p:nvPicPr>
          <p:cNvPr id="139" name="Picture 138"/>
          <p:cNvPicPr>
            <a:picLocks noChangeAspect="1"/>
          </p:cNvPicPr>
          <p:nvPr/>
        </p:nvPicPr>
        <p:blipFill>
          <a:blip r:embed="rId20"/>
          <a:stretch>
            <a:fillRect/>
          </a:stretch>
        </p:blipFill>
        <p:spPr>
          <a:xfrm>
            <a:off x="3997272" y="-539434"/>
            <a:ext cx="270000" cy="163556"/>
          </a:xfrm>
          <a:prstGeom prst="rect">
            <a:avLst/>
          </a:prstGeom>
        </p:spPr>
      </p:pic>
      <p:pic>
        <p:nvPicPr>
          <p:cNvPr id="140" name="Picture 139"/>
          <p:cNvPicPr>
            <a:picLocks noChangeAspect="1"/>
          </p:cNvPicPr>
          <p:nvPr/>
        </p:nvPicPr>
        <p:blipFill>
          <a:blip r:embed="rId21"/>
          <a:stretch>
            <a:fillRect/>
          </a:stretch>
        </p:blipFill>
        <p:spPr>
          <a:xfrm>
            <a:off x="7613711" y="-487142"/>
            <a:ext cx="270000" cy="160961"/>
          </a:xfrm>
          <a:prstGeom prst="rect">
            <a:avLst/>
          </a:prstGeom>
        </p:spPr>
      </p:pic>
      <p:pic>
        <p:nvPicPr>
          <p:cNvPr id="141" name="Picture 140"/>
          <p:cNvPicPr>
            <a:picLocks noChangeAspect="1"/>
          </p:cNvPicPr>
          <p:nvPr/>
        </p:nvPicPr>
        <p:blipFill>
          <a:blip r:embed="rId22"/>
          <a:stretch>
            <a:fillRect/>
          </a:stretch>
        </p:blipFill>
        <p:spPr>
          <a:xfrm>
            <a:off x="5609151" y="-826005"/>
            <a:ext cx="270000" cy="163556"/>
          </a:xfrm>
          <a:prstGeom prst="rect">
            <a:avLst/>
          </a:prstGeom>
        </p:spPr>
      </p:pic>
      <p:pic>
        <p:nvPicPr>
          <p:cNvPr id="142" name="Picture 141"/>
          <p:cNvPicPr>
            <a:picLocks noChangeAspect="1"/>
          </p:cNvPicPr>
          <p:nvPr/>
        </p:nvPicPr>
        <p:blipFill>
          <a:blip r:embed="rId23"/>
          <a:stretch>
            <a:fillRect/>
          </a:stretch>
        </p:blipFill>
        <p:spPr>
          <a:xfrm>
            <a:off x="6287767" y="-444772"/>
            <a:ext cx="270000" cy="160961"/>
          </a:xfrm>
          <a:prstGeom prst="rect">
            <a:avLst/>
          </a:prstGeom>
        </p:spPr>
      </p:pic>
      <p:pic>
        <p:nvPicPr>
          <p:cNvPr id="143" name="Picture 142"/>
          <p:cNvPicPr>
            <a:picLocks noChangeAspect="1"/>
          </p:cNvPicPr>
          <p:nvPr/>
        </p:nvPicPr>
        <p:blipFill>
          <a:blip r:embed="rId24"/>
          <a:stretch>
            <a:fillRect/>
          </a:stretch>
        </p:blipFill>
        <p:spPr>
          <a:xfrm>
            <a:off x="6869317" y="-476035"/>
            <a:ext cx="270000" cy="163556"/>
          </a:xfrm>
          <a:prstGeom prst="rect">
            <a:avLst/>
          </a:prstGeom>
        </p:spPr>
      </p:pic>
      <p:pic>
        <p:nvPicPr>
          <p:cNvPr id="144" name="Picture 143"/>
          <p:cNvPicPr>
            <a:picLocks noChangeAspect="1"/>
          </p:cNvPicPr>
          <p:nvPr/>
        </p:nvPicPr>
        <p:blipFill>
          <a:blip r:embed="rId25"/>
          <a:stretch>
            <a:fillRect/>
          </a:stretch>
        </p:blipFill>
        <p:spPr>
          <a:xfrm>
            <a:off x="5185774" y="-417147"/>
            <a:ext cx="270000" cy="163556"/>
          </a:xfrm>
          <a:prstGeom prst="rect">
            <a:avLst/>
          </a:prstGeom>
        </p:spPr>
      </p:pic>
      <p:pic>
        <p:nvPicPr>
          <p:cNvPr id="145" name="Picture 144"/>
          <p:cNvPicPr>
            <a:picLocks noChangeAspect="1"/>
          </p:cNvPicPr>
          <p:nvPr/>
        </p:nvPicPr>
        <p:blipFill>
          <a:blip r:embed="rId26"/>
          <a:stretch>
            <a:fillRect/>
          </a:stretch>
        </p:blipFill>
        <p:spPr>
          <a:xfrm>
            <a:off x="2062406" y="-529233"/>
            <a:ext cx="270000" cy="163556"/>
          </a:xfrm>
          <a:prstGeom prst="rect">
            <a:avLst/>
          </a:prstGeom>
        </p:spPr>
      </p:pic>
      <p:pic>
        <p:nvPicPr>
          <p:cNvPr id="146" name="Picture 145"/>
          <p:cNvPicPr>
            <a:picLocks noChangeAspect="1"/>
          </p:cNvPicPr>
          <p:nvPr/>
        </p:nvPicPr>
        <p:blipFill>
          <a:blip r:embed="rId18"/>
          <a:stretch>
            <a:fillRect/>
          </a:stretch>
        </p:blipFill>
        <p:spPr>
          <a:xfrm>
            <a:off x="5154519" y="-640108"/>
            <a:ext cx="270000" cy="160961"/>
          </a:xfrm>
          <a:prstGeom prst="rect">
            <a:avLst/>
          </a:prstGeom>
        </p:spPr>
      </p:pic>
      <p:pic>
        <p:nvPicPr>
          <p:cNvPr id="147" name="Picture 146"/>
          <p:cNvPicPr>
            <a:picLocks noChangeAspect="1"/>
          </p:cNvPicPr>
          <p:nvPr/>
        </p:nvPicPr>
        <p:blipFill>
          <a:blip r:embed="rId19"/>
          <a:stretch>
            <a:fillRect/>
          </a:stretch>
        </p:blipFill>
        <p:spPr>
          <a:xfrm>
            <a:off x="6309155" y="-887986"/>
            <a:ext cx="270000" cy="163556"/>
          </a:xfrm>
          <a:prstGeom prst="rect">
            <a:avLst/>
          </a:prstGeom>
        </p:spPr>
      </p:pic>
      <p:pic>
        <p:nvPicPr>
          <p:cNvPr id="148" name="Picture 147"/>
          <p:cNvPicPr>
            <a:picLocks noChangeAspect="1"/>
          </p:cNvPicPr>
          <p:nvPr/>
        </p:nvPicPr>
        <p:blipFill>
          <a:blip r:embed="rId26"/>
          <a:stretch>
            <a:fillRect/>
          </a:stretch>
        </p:blipFill>
        <p:spPr>
          <a:xfrm>
            <a:off x="5699758" y="-659049"/>
            <a:ext cx="270000" cy="163556"/>
          </a:xfrm>
          <a:prstGeom prst="rect">
            <a:avLst/>
          </a:prstGeom>
        </p:spPr>
      </p:pic>
      <p:pic>
        <p:nvPicPr>
          <p:cNvPr id="149" name="Picture 148"/>
          <p:cNvPicPr>
            <a:picLocks noChangeAspect="1"/>
          </p:cNvPicPr>
          <p:nvPr/>
        </p:nvPicPr>
        <p:blipFill>
          <a:blip r:embed="rId20"/>
          <a:stretch>
            <a:fillRect/>
          </a:stretch>
        </p:blipFill>
        <p:spPr>
          <a:xfrm>
            <a:off x="525251" y="-423583"/>
            <a:ext cx="270000" cy="163556"/>
          </a:xfrm>
          <a:prstGeom prst="rect">
            <a:avLst/>
          </a:prstGeom>
        </p:spPr>
      </p:pic>
      <p:pic>
        <p:nvPicPr>
          <p:cNvPr id="150" name="Picture 149"/>
          <p:cNvPicPr>
            <a:picLocks noChangeAspect="1"/>
          </p:cNvPicPr>
          <p:nvPr/>
        </p:nvPicPr>
        <p:blipFill>
          <a:blip r:embed="rId21"/>
          <a:stretch>
            <a:fillRect/>
          </a:stretch>
        </p:blipFill>
        <p:spPr>
          <a:xfrm>
            <a:off x="1223445" y="-735054"/>
            <a:ext cx="270000" cy="160961"/>
          </a:xfrm>
          <a:prstGeom prst="rect">
            <a:avLst/>
          </a:prstGeom>
        </p:spPr>
      </p:pic>
      <p:pic>
        <p:nvPicPr>
          <p:cNvPr id="151" name="Picture 150"/>
          <p:cNvPicPr>
            <a:picLocks noChangeAspect="1"/>
          </p:cNvPicPr>
          <p:nvPr/>
        </p:nvPicPr>
        <p:blipFill>
          <a:blip r:embed="rId22"/>
          <a:stretch>
            <a:fillRect/>
          </a:stretch>
        </p:blipFill>
        <p:spPr>
          <a:xfrm>
            <a:off x="2137130" y="-710154"/>
            <a:ext cx="270000" cy="163556"/>
          </a:xfrm>
          <a:prstGeom prst="rect">
            <a:avLst/>
          </a:prstGeom>
        </p:spPr>
      </p:pic>
      <p:pic>
        <p:nvPicPr>
          <p:cNvPr id="152" name="Picture 151"/>
          <p:cNvPicPr>
            <a:picLocks noChangeAspect="1"/>
          </p:cNvPicPr>
          <p:nvPr/>
        </p:nvPicPr>
        <p:blipFill>
          <a:blip r:embed="rId18"/>
          <a:stretch>
            <a:fillRect/>
          </a:stretch>
        </p:blipFill>
        <p:spPr>
          <a:xfrm>
            <a:off x="1682498" y="-524257"/>
            <a:ext cx="270000" cy="160961"/>
          </a:xfrm>
          <a:prstGeom prst="rect">
            <a:avLst/>
          </a:prstGeom>
        </p:spPr>
      </p:pic>
      <p:pic>
        <p:nvPicPr>
          <p:cNvPr id="153" name="Picture 152"/>
          <p:cNvPicPr>
            <a:picLocks noChangeAspect="1"/>
          </p:cNvPicPr>
          <p:nvPr/>
        </p:nvPicPr>
        <p:blipFill>
          <a:blip r:embed="rId19"/>
          <a:stretch>
            <a:fillRect/>
          </a:stretch>
        </p:blipFill>
        <p:spPr>
          <a:xfrm>
            <a:off x="2837135" y="-772135"/>
            <a:ext cx="270000" cy="163556"/>
          </a:xfrm>
          <a:prstGeom prst="rect">
            <a:avLst/>
          </a:prstGeom>
        </p:spPr>
      </p:pic>
      <p:pic>
        <p:nvPicPr>
          <p:cNvPr id="154" name="Picture 153"/>
          <p:cNvPicPr>
            <a:picLocks noChangeAspect="1"/>
          </p:cNvPicPr>
          <p:nvPr/>
        </p:nvPicPr>
        <p:blipFill>
          <a:blip r:embed="rId26"/>
          <a:stretch>
            <a:fillRect/>
          </a:stretch>
        </p:blipFill>
        <p:spPr>
          <a:xfrm>
            <a:off x="2227737" y="-543198"/>
            <a:ext cx="270000" cy="163556"/>
          </a:xfrm>
          <a:prstGeom prst="rect">
            <a:avLst/>
          </a:prstGeom>
        </p:spPr>
      </p:pic>
      <p:pic>
        <p:nvPicPr>
          <p:cNvPr id="155" name="Picture 154"/>
          <p:cNvPicPr>
            <a:picLocks noChangeAspect="1"/>
          </p:cNvPicPr>
          <p:nvPr/>
        </p:nvPicPr>
        <p:blipFill>
          <a:blip r:embed="rId19"/>
          <a:stretch>
            <a:fillRect/>
          </a:stretch>
        </p:blipFill>
        <p:spPr>
          <a:xfrm>
            <a:off x="4485830" y="-756958"/>
            <a:ext cx="270000" cy="163556"/>
          </a:xfrm>
          <a:prstGeom prst="rect">
            <a:avLst/>
          </a:prstGeom>
        </p:spPr>
      </p:pic>
      <p:pic>
        <p:nvPicPr>
          <p:cNvPr id="156" name="Picture 155"/>
          <p:cNvPicPr>
            <a:picLocks noChangeAspect="1"/>
          </p:cNvPicPr>
          <p:nvPr/>
        </p:nvPicPr>
        <p:blipFill>
          <a:blip r:embed="rId21"/>
          <a:stretch>
            <a:fillRect/>
          </a:stretch>
        </p:blipFill>
        <p:spPr>
          <a:xfrm>
            <a:off x="3037472" y="-733842"/>
            <a:ext cx="270000" cy="160961"/>
          </a:xfrm>
          <a:prstGeom prst="rect">
            <a:avLst/>
          </a:prstGeom>
        </p:spPr>
      </p:pic>
      <p:pic>
        <p:nvPicPr>
          <p:cNvPr id="157" name="Picture 156"/>
          <p:cNvPicPr>
            <a:picLocks noChangeAspect="1"/>
          </p:cNvPicPr>
          <p:nvPr/>
        </p:nvPicPr>
        <p:blipFill>
          <a:blip r:embed="rId22"/>
          <a:stretch>
            <a:fillRect/>
          </a:stretch>
        </p:blipFill>
        <p:spPr>
          <a:xfrm>
            <a:off x="3951157" y="-708942"/>
            <a:ext cx="270000" cy="163556"/>
          </a:xfrm>
          <a:prstGeom prst="rect">
            <a:avLst/>
          </a:prstGeom>
        </p:spPr>
      </p:pic>
      <p:pic>
        <p:nvPicPr>
          <p:cNvPr id="158" name="Picture 157"/>
          <p:cNvPicPr>
            <a:picLocks noChangeAspect="1"/>
          </p:cNvPicPr>
          <p:nvPr/>
        </p:nvPicPr>
        <p:blipFill>
          <a:blip r:embed="rId19"/>
          <a:stretch>
            <a:fillRect/>
          </a:stretch>
        </p:blipFill>
        <p:spPr>
          <a:xfrm>
            <a:off x="4651161" y="-770923"/>
            <a:ext cx="270000" cy="163556"/>
          </a:xfrm>
          <a:prstGeom prst="rect">
            <a:avLst/>
          </a:prstGeom>
        </p:spPr>
      </p:pic>
      <p:pic>
        <p:nvPicPr>
          <p:cNvPr id="159" name="Picture 158"/>
          <p:cNvPicPr>
            <a:picLocks noChangeAspect="1"/>
          </p:cNvPicPr>
          <p:nvPr/>
        </p:nvPicPr>
        <p:blipFill>
          <a:blip r:embed="rId22"/>
          <a:stretch>
            <a:fillRect/>
          </a:stretch>
        </p:blipFill>
        <p:spPr>
          <a:xfrm>
            <a:off x="3870250" y="-433148"/>
            <a:ext cx="270000" cy="163556"/>
          </a:xfrm>
          <a:prstGeom prst="rect">
            <a:avLst/>
          </a:prstGeom>
        </p:spPr>
      </p:pic>
      <p:pic>
        <p:nvPicPr>
          <p:cNvPr id="160" name="Picture 159"/>
          <p:cNvPicPr>
            <a:picLocks noChangeAspect="1"/>
          </p:cNvPicPr>
          <p:nvPr/>
        </p:nvPicPr>
        <p:blipFill>
          <a:blip r:embed="rId18"/>
          <a:stretch>
            <a:fillRect/>
          </a:stretch>
        </p:blipFill>
        <p:spPr>
          <a:xfrm>
            <a:off x="3415618" y="-247252"/>
            <a:ext cx="270000" cy="160961"/>
          </a:xfrm>
          <a:prstGeom prst="rect">
            <a:avLst/>
          </a:prstGeom>
        </p:spPr>
      </p:pic>
      <p:pic>
        <p:nvPicPr>
          <p:cNvPr id="161" name="Picture 160"/>
          <p:cNvPicPr>
            <a:picLocks noChangeAspect="1"/>
          </p:cNvPicPr>
          <p:nvPr/>
        </p:nvPicPr>
        <p:blipFill>
          <a:blip r:embed="rId19"/>
          <a:stretch>
            <a:fillRect/>
          </a:stretch>
        </p:blipFill>
        <p:spPr>
          <a:xfrm>
            <a:off x="4570254" y="-495129"/>
            <a:ext cx="270000" cy="163556"/>
          </a:xfrm>
          <a:prstGeom prst="rect">
            <a:avLst/>
          </a:prstGeom>
        </p:spPr>
      </p:pic>
      <p:pic>
        <p:nvPicPr>
          <p:cNvPr id="162" name="Picture 161"/>
          <p:cNvPicPr>
            <a:picLocks noChangeAspect="1"/>
          </p:cNvPicPr>
          <p:nvPr/>
        </p:nvPicPr>
        <p:blipFill>
          <a:blip r:embed="rId26"/>
          <a:stretch>
            <a:fillRect/>
          </a:stretch>
        </p:blipFill>
        <p:spPr>
          <a:xfrm>
            <a:off x="3960857" y="-266192"/>
            <a:ext cx="270000" cy="163556"/>
          </a:xfrm>
          <a:prstGeom prst="rect">
            <a:avLst/>
          </a:prstGeom>
        </p:spPr>
      </p:pic>
      <p:pic>
        <p:nvPicPr>
          <p:cNvPr id="163" name="Picture 162"/>
          <p:cNvPicPr>
            <a:picLocks noChangeAspect="1"/>
          </p:cNvPicPr>
          <p:nvPr/>
        </p:nvPicPr>
        <p:blipFill>
          <a:blip r:embed="rId19"/>
          <a:stretch>
            <a:fillRect/>
          </a:stretch>
        </p:blipFill>
        <p:spPr>
          <a:xfrm>
            <a:off x="2746928" y="-364101"/>
            <a:ext cx="270000" cy="163556"/>
          </a:xfrm>
          <a:prstGeom prst="rect">
            <a:avLst/>
          </a:prstGeom>
        </p:spPr>
      </p:pic>
      <p:pic>
        <p:nvPicPr>
          <p:cNvPr id="164" name="Picture 163"/>
          <p:cNvPicPr>
            <a:picLocks noChangeAspect="1"/>
          </p:cNvPicPr>
          <p:nvPr/>
        </p:nvPicPr>
        <p:blipFill>
          <a:blip r:embed="rId19"/>
          <a:stretch>
            <a:fillRect/>
          </a:stretch>
        </p:blipFill>
        <p:spPr>
          <a:xfrm>
            <a:off x="2912260" y="-378066"/>
            <a:ext cx="270000" cy="163556"/>
          </a:xfrm>
          <a:prstGeom prst="rect">
            <a:avLst/>
          </a:prstGeom>
        </p:spPr>
      </p:pic>
      <p:sp>
        <p:nvSpPr>
          <p:cNvPr id="95" name="!!o1c"/>
          <p:cNvSpPr/>
          <p:nvPr/>
        </p:nvSpPr>
        <p:spPr>
          <a:xfrm>
            <a:off x="4852153"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96" name="!!1c"/>
          <p:cNvSpPr txBox="1"/>
          <p:nvPr/>
        </p:nvSpPr>
        <p:spPr>
          <a:xfrm>
            <a:off x="5020889"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97" name="!!o1f"/>
          <p:cNvSpPr/>
          <p:nvPr/>
        </p:nvSpPr>
        <p:spPr>
          <a:xfrm>
            <a:off x="566423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98" name="!!1f"/>
          <p:cNvSpPr txBox="1"/>
          <p:nvPr/>
        </p:nvSpPr>
        <p:spPr>
          <a:xfrm>
            <a:off x="5827101"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62" name="!!o1c"/>
          <p:cNvSpPr/>
          <p:nvPr/>
        </p:nvSpPr>
        <p:spPr>
          <a:xfrm>
            <a:off x="3249921"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5" name="!!1c"/>
          <p:cNvSpPr txBox="1"/>
          <p:nvPr/>
        </p:nvSpPr>
        <p:spPr>
          <a:xfrm>
            <a:off x="3418657"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66" name="!!o1f"/>
          <p:cNvSpPr/>
          <p:nvPr/>
        </p:nvSpPr>
        <p:spPr>
          <a:xfrm>
            <a:off x="4061999"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7" name="!!1f"/>
          <p:cNvSpPr txBox="1"/>
          <p:nvPr/>
        </p:nvSpPr>
        <p:spPr>
          <a:xfrm>
            <a:off x="4224868"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76" name="!!o1c"/>
          <p:cNvSpPr/>
          <p:nvPr/>
        </p:nvSpPr>
        <p:spPr>
          <a:xfrm>
            <a:off x="2487837"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7" name="!!1c"/>
          <p:cNvSpPr txBox="1"/>
          <p:nvPr/>
        </p:nvSpPr>
        <p:spPr>
          <a:xfrm>
            <a:off x="2656573"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83" name="!!o1c"/>
          <p:cNvSpPr/>
          <p:nvPr/>
        </p:nvSpPr>
        <p:spPr>
          <a:xfrm>
            <a:off x="885604"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84" name="!!1c"/>
          <p:cNvSpPr txBox="1"/>
          <p:nvPr/>
        </p:nvSpPr>
        <p:spPr>
          <a:xfrm>
            <a:off x="1054340"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85" name="!!o1f"/>
          <p:cNvSpPr/>
          <p:nvPr/>
        </p:nvSpPr>
        <p:spPr>
          <a:xfrm>
            <a:off x="1697683" y="4271841"/>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86" name="!!1f"/>
          <p:cNvSpPr txBox="1"/>
          <p:nvPr/>
        </p:nvSpPr>
        <p:spPr>
          <a:xfrm>
            <a:off x="1860552" y="4302089"/>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3" name="TextBox 12">
            <a:extLst>
              <a:ext uri="{FF2B5EF4-FFF2-40B4-BE49-F238E27FC236}">
                <a16:creationId xmlns:a16="http://schemas.microsoft.com/office/drawing/2014/main" id="{66F242F8-97C2-6FE0-6663-1CFAE006C206}"/>
              </a:ext>
            </a:extLst>
          </p:cNvPr>
          <p:cNvSpPr txBox="1"/>
          <p:nvPr/>
        </p:nvSpPr>
        <p:spPr>
          <a:xfrm>
            <a:off x="1434721" y="1290118"/>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2</a:t>
            </a:r>
            <a:endParaRPr lang="en-US" sz="32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19DA953F-D180-EFD7-57CA-65D4F27547D6}"/>
              </a:ext>
            </a:extLst>
          </p:cNvPr>
          <p:cNvSpPr txBox="1"/>
          <p:nvPr/>
        </p:nvSpPr>
        <p:spPr>
          <a:xfrm>
            <a:off x="2497737" y="1323893"/>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p>
        </p:txBody>
      </p:sp>
      <p:sp>
        <p:nvSpPr>
          <p:cNvPr id="15" name="TextBox 14">
            <a:extLst>
              <a:ext uri="{FF2B5EF4-FFF2-40B4-BE49-F238E27FC236}">
                <a16:creationId xmlns:a16="http://schemas.microsoft.com/office/drawing/2014/main" id="{AB6B6F6F-7B97-676E-8B9B-B0C68FE7B39E}"/>
              </a:ext>
            </a:extLst>
          </p:cNvPr>
          <p:cNvSpPr txBox="1"/>
          <p:nvPr/>
        </p:nvSpPr>
        <p:spPr>
          <a:xfrm>
            <a:off x="2568320" y="1899248"/>
            <a:ext cx="1402415" cy="584775"/>
          </a:xfrm>
          <a:prstGeom prst="rect">
            <a:avLst/>
          </a:prstGeom>
          <a:noFill/>
          <a:ln>
            <a:noFill/>
          </a:ln>
        </p:spPr>
        <p:txBody>
          <a:bodyPr wrap="square">
            <a:spAutoFit/>
          </a:bodyPr>
          <a:lstStyle/>
          <a:p>
            <a:pPr lvl="0" algn="ctr">
              <a:buClr>
                <a:srgbClr val="000000"/>
              </a:buClr>
              <a:buSzPts val="2200"/>
            </a:pPr>
            <a:r>
              <a:rPr lang="en-US" sz="3200" dirty="0">
                <a:latin typeface="Times New Roman" panose="02020603050405020304" pitchFamily="18" charset="0"/>
                <a:cs typeface="Times New Roman" panose="02020603050405020304" pitchFamily="18" charset="0"/>
              </a:rPr>
              <a:t>CH</a:t>
            </a:r>
            <a:r>
              <a:rPr lang="en-US" sz="3200" baseline="-25000" dirty="0">
                <a:latin typeface="Times New Roman" panose="02020603050405020304" pitchFamily="18" charset="0"/>
                <a:cs typeface="Times New Roman" panose="02020603050405020304" pitchFamily="18" charset="0"/>
              </a:rPr>
              <a:t>3</a:t>
            </a:r>
            <a:endParaRPr lang="en-US" sz="3200" dirty="0">
              <a:latin typeface="Times New Roman" panose="02020603050405020304" pitchFamily="18" charset="0"/>
              <a:cs typeface="Times New Roman" panose="02020603050405020304" pitchFamily="18" charset="0"/>
            </a:endParaRPr>
          </a:p>
        </p:txBody>
      </p:sp>
      <p:cxnSp>
        <p:nvCxnSpPr>
          <p:cNvPr id="19" name="Straight Connector 18">
            <a:extLst>
              <a:ext uri="{FF2B5EF4-FFF2-40B4-BE49-F238E27FC236}">
                <a16:creationId xmlns:a16="http://schemas.microsoft.com/office/drawing/2014/main" id="{FF13EE0F-7802-EDC0-88BE-25A30C162DA8}"/>
              </a:ext>
            </a:extLst>
          </p:cNvPr>
          <p:cNvCxnSpPr/>
          <p:nvPr/>
        </p:nvCxnSpPr>
        <p:spPr>
          <a:xfrm>
            <a:off x="2492198" y="1545233"/>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20" name="Straight Connector 19">
            <a:extLst>
              <a:ext uri="{FF2B5EF4-FFF2-40B4-BE49-F238E27FC236}">
                <a16:creationId xmlns:a16="http://schemas.microsoft.com/office/drawing/2014/main" id="{55848625-68B5-B943-DE63-474A79B0F348}"/>
              </a:ext>
            </a:extLst>
          </p:cNvPr>
          <p:cNvCxnSpPr/>
          <p:nvPr/>
        </p:nvCxnSpPr>
        <p:spPr>
          <a:xfrm>
            <a:off x="2497737" y="1636085"/>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21" name="Straight Connector 20">
            <a:extLst>
              <a:ext uri="{FF2B5EF4-FFF2-40B4-BE49-F238E27FC236}">
                <a16:creationId xmlns:a16="http://schemas.microsoft.com/office/drawing/2014/main" id="{3BB13D6B-E56B-D83A-F4CE-825B1F90C6EC}"/>
              </a:ext>
            </a:extLst>
          </p:cNvPr>
          <p:cNvCxnSpPr>
            <a:cxnSpLocks/>
          </p:cNvCxnSpPr>
          <p:nvPr/>
        </p:nvCxnSpPr>
        <p:spPr>
          <a:xfrm flipH="1" flipV="1">
            <a:off x="3026560" y="1723970"/>
            <a:ext cx="1310" cy="224878"/>
          </a:xfrm>
          <a:prstGeom prst="line">
            <a:avLst/>
          </a:prstGeom>
        </p:spPr>
        <p:style>
          <a:lnRef idx="3">
            <a:schemeClr val="dk1"/>
          </a:lnRef>
          <a:fillRef idx="0">
            <a:schemeClr val="dk1"/>
          </a:fillRef>
          <a:effectRef idx="2">
            <a:schemeClr val="dk1"/>
          </a:effectRef>
          <a:fontRef idx="minor">
            <a:schemeClr val="tx1"/>
          </a:fontRef>
        </p:style>
      </p:cxnSp>
      <p:sp>
        <p:nvSpPr>
          <p:cNvPr id="24" name="!!o1c">
            <a:extLst>
              <a:ext uri="{FF2B5EF4-FFF2-40B4-BE49-F238E27FC236}">
                <a16:creationId xmlns:a16="http://schemas.microsoft.com/office/drawing/2014/main" id="{8FCB5235-0AD5-75E5-8934-9D9A5D0BA2AB}"/>
              </a:ext>
            </a:extLst>
          </p:cNvPr>
          <p:cNvSpPr/>
          <p:nvPr/>
        </p:nvSpPr>
        <p:spPr>
          <a:xfrm>
            <a:off x="6443624"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26" name="!!1c">
            <a:extLst>
              <a:ext uri="{FF2B5EF4-FFF2-40B4-BE49-F238E27FC236}">
                <a16:creationId xmlns:a16="http://schemas.microsoft.com/office/drawing/2014/main" id="{9CE57797-6DBA-9D8E-16E8-DA5F17EC4F95}"/>
              </a:ext>
            </a:extLst>
          </p:cNvPr>
          <p:cNvSpPr txBox="1"/>
          <p:nvPr/>
        </p:nvSpPr>
        <p:spPr>
          <a:xfrm>
            <a:off x="6612360"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
        <p:nvSpPr>
          <p:cNvPr id="30" name="!!o1f">
            <a:extLst>
              <a:ext uri="{FF2B5EF4-FFF2-40B4-BE49-F238E27FC236}">
                <a16:creationId xmlns:a16="http://schemas.microsoft.com/office/drawing/2014/main" id="{B815918D-599B-F2BF-5FC4-F0B2A4514A79}"/>
              </a:ext>
            </a:extLst>
          </p:cNvPr>
          <p:cNvSpPr/>
          <p:nvPr/>
        </p:nvSpPr>
        <p:spPr>
          <a:xfrm>
            <a:off x="7255702" y="427121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31" name="!!1f">
            <a:extLst>
              <a:ext uri="{FF2B5EF4-FFF2-40B4-BE49-F238E27FC236}">
                <a16:creationId xmlns:a16="http://schemas.microsoft.com/office/drawing/2014/main" id="{164575DA-6AC6-D082-36DA-793D66346D77}"/>
              </a:ext>
            </a:extLst>
          </p:cNvPr>
          <p:cNvSpPr txBox="1"/>
          <p:nvPr/>
        </p:nvSpPr>
        <p:spPr>
          <a:xfrm>
            <a:off x="7418572" y="4301462"/>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15766356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6"/>
                                        </p:tgtEl>
                                        <p:attrNameLst>
                                          <p:attrName>style.visibility</p:attrName>
                                        </p:attrNameLst>
                                      </p:cBhvr>
                                      <p:to>
                                        <p:strVal val="visible"/>
                                      </p:to>
                                    </p:set>
                                    <p:animEffect transition="in" filter="fade">
                                      <p:cBhvr>
                                        <p:cTn id="10" dur="500"/>
                                        <p:tgtEl>
                                          <p:spTgt spid="8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7"/>
                                        </p:tgtEl>
                                        <p:attrNameLst>
                                          <p:attrName>style.visibility</p:attrName>
                                        </p:attrNameLst>
                                      </p:cBhvr>
                                      <p:to>
                                        <p:strVal val="visible"/>
                                      </p:to>
                                    </p:set>
                                    <p:animEffect transition="in" filter="fade">
                                      <p:cBhvr>
                                        <p:cTn id="13" dur="500"/>
                                        <p:tgtEl>
                                          <p:spTgt spid="7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5"/>
                                        </p:tgtEl>
                                        <p:attrNameLst>
                                          <p:attrName>style.visibility</p:attrName>
                                        </p:attrNameLst>
                                      </p:cBhvr>
                                      <p:to>
                                        <p:strVal val="visible"/>
                                      </p:to>
                                    </p:set>
                                    <p:animEffect transition="in" filter="fade">
                                      <p:cBhvr>
                                        <p:cTn id="16" dur="500"/>
                                        <p:tgtEl>
                                          <p:spTgt spid="6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7"/>
                                        </p:tgtEl>
                                        <p:attrNameLst>
                                          <p:attrName>style.visibility</p:attrName>
                                        </p:attrNameLst>
                                      </p:cBhvr>
                                      <p:to>
                                        <p:strVal val="visible"/>
                                      </p:to>
                                    </p:set>
                                    <p:animEffect transition="in" filter="fade">
                                      <p:cBhvr>
                                        <p:cTn id="19" dur="500"/>
                                        <p:tgtEl>
                                          <p:spTgt spid="6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96"/>
                                        </p:tgtEl>
                                        <p:attrNameLst>
                                          <p:attrName>style.visibility</p:attrName>
                                        </p:attrNameLst>
                                      </p:cBhvr>
                                      <p:to>
                                        <p:strVal val="visible"/>
                                      </p:to>
                                    </p:set>
                                    <p:animEffect transition="in" filter="fade">
                                      <p:cBhvr>
                                        <p:cTn id="22" dur="500"/>
                                        <p:tgtEl>
                                          <p:spTgt spid="9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animEffect transition="in" filter="fade">
                                      <p:cBhvr>
                                        <p:cTn id="25" dur="500"/>
                                        <p:tgtEl>
                                          <p:spTgt spid="98"/>
                                        </p:tgtEl>
                                      </p:cBhvr>
                                    </p:animEffect>
                                  </p:childTnLst>
                                </p:cTn>
                              </p:par>
                              <p:par>
                                <p:cTn id="2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7" dur="2000" fill="hold"/>
                                        <p:tgtEl>
                                          <p:spTgt spid="137"/>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9" dur="2000" fill="hold"/>
                                        <p:tgtEl>
                                          <p:spTgt spid="145"/>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31" dur="2000" fill="hold"/>
                                        <p:tgtEl>
                                          <p:spTgt spid="138"/>
                                        </p:tgtEl>
                                        <p:attrNameLst>
                                          <p:attrName>ppt_x</p:attrName>
                                          <p:attrName>ppt_y</p:attrName>
                                        </p:attrNameLst>
                                      </p:cBhvr>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3" dur="2000" fill="hold"/>
                                        <p:tgtEl>
                                          <p:spTgt spid="136"/>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5" dur="2000" fill="hold"/>
                                        <p:tgtEl>
                                          <p:spTgt spid="139"/>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7" dur="2000" fill="hold"/>
                                        <p:tgtEl>
                                          <p:spTgt spid="140"/>
                                        </p:tgtEl>
                                        <p:attrNameLst>
                                          <p:attrName>ppt_x</p:attrName>
                                          <p:attrName>ppt_y</p:attrName>
                                        </p:attrNameLst>
                                      </p:cBhvr>
                                      <p:rCtr x="-4792" y="65810"/>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9" dur="2000" fill="hold"/>
                                        <p:tgtEl>
                                          <p:spTgt spid="144"/>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1" dur="2000" fill="hold"/>
                                        <p:tgtEl>
                                          <p:spTgt spid="14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3" dur="2000" fill="hold"/>
                                        <p:tgtEl>
                                          <p:spTgt spid="142"/>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5" dur="2000" fill="hold"/>
                                        <p:tgtEl>
                                          <p:spTgt spid="143"/>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7" dur="2000" fill="hold"/>
                                        <p:tgtEl>
                                          <p:spTgt spid="146"/>
                                        </p:tgtEl>
                                        <p:attrNameLst>
                                          <p:attrName>ppt_x</p:attrName>
                                          <p:attrName>ppt_y</p:attrName>
                                        </p:attrNameLst>
                                      </p:cBhvr>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9" dur="2000" fill="hold"/>
                                        <p:tgtEl>
                                          <p:spTgt spid="148"/>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1" dur="2000" fill="hold"/>
                                        <p:tgtEl>
                                          <p:spTgt spid="147"/>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3" dur="2000" fill="hold"/>
                                        <p:tgtEl>
                                          <p:spTgt spid="149"/>
                                        </p:tgtEl>
                                        <p:attrNameLst>
                                          <p:attrName>ppt_x</p:attrName>
                                          <p:attrName>ppt_y</p:attrName>
                                        </p:attrNameLst>
                                      </p:cBhvr>
                                      <p:rCtr x="18750" y="58287"/>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2.29167E-6 3.7037E-7 L -2.29167E-6 0.00046 C -0.04505 0.08056 -0.04817 0.07801 -0.07969 0.15579 C -0.08867 0.17801 -0.09817 0.19977 -0.10521 0.22407 C -0.11263 0.24931 -0.11692 0.27685 -0.12265 0.30347 C -0.12591 0.33472 -0.13398 0.37801 -0.12591 0.41111 C -0.11471 0.45764 -0.09323 0.46667 -0.06692 0.47917 C -0.02721 0.49815 0.00143 0.49444 0.0431 0.4963 C 0.05808 0.49051 0.07357 0.48889 0.08776 0.47917 C 0.09466 0.47454 0.10521 0.44306 0.09414 0.43102 C 0.08047 0.41597 0.06328 0.41412 0.04792 0.40556 C 0.02774 0.40926 0.00729 0.41065 -0.01276 0.4169 C -0.03372 0.42338 -0.06172 0.44306 -0.08138 0.45949 C -0.09062 0.46713 -0.09948 0.47639 -0.10846 0.48495 C -0.11328 0.49722 -0.11966 0.50787 -0.12265 0.52176 C -0.12552 0.53426 -0.12565 0.54815 -0.12591 0.56157 C -0.12617 0.57477 -0.12799 0.58981 -0.12422 0.60116 C -0.11953 0.61643 -0.11067 0.62685 -0.10208 0.63518 C -0.0625 0.67431 -0.01367 0.66435 0.02878 0.66944 C 0.0569 0.66736 0.08529 0.66852 0.11328 0.66366 C 0.12539 0.66157 0.13854 0.6375 0.11966 0.61551 C 0.10625 0.59954 0.0888 0.59838 0.07344 0.58981 C 0.04141 0.59398 0.00039 0.59375 -0.0319 0.6125 C -0.04726 0.62153 -0.06146 0.63588 -0.07656 0.64653 C -0.09609 0.66042 -0.11614 0.67199 -0.13541 0.68634 C -0.14687 0.69468 -0.1582 0.7037 -0.16901 0.71481 C -0.1845 0.73079 -0.20612 0.76134 -0.21836 0.78565 C -0.22135 0.7912 -0.22265 0.79884 -0.22487 0.80556 C -0.22213 0.82431 -0.22174 0.84468 -0.21679 0.86227 C -0.21289 0.87593 -0.20703 0.88958 -0.19922 0.8963 C -0.17929 0.91319 -0.07838 0.9419 -0.07018 0.94444 C -0.05638 0.95486 -0.0414 0.96157 -0.02864 0.97569 C -0.00885 0.99768 -0.02174 1.06574 -0.03021 1.08356 C -0.03802 1.09977 -0.05364 1.09282 -0.06536 1.09768 C -0.15729 1.08704 -0.17786 1.14514 -0.20403 1.03518 C -0.20755 1.02083 -0.20833 1.00509 -0.21041 0.98981 C -0.20677 0.97755 -0.20638 0.95903 -0.19922 0.95301 C -0.15221 0.91296 -0.09844 0.92986 -0.04948 0.9331 C -0.02422 0.94676 0.04284 0.97037 0.06706 1.01829 C 0.07214 1.02824 0.06914 1.04468 0.07031 1.05787 C 0.06498 1.08542 0.0612 1.11389 0.0543 1.14028 C 0.0392 1.19838 0.02617 1.21921 0.00482 1.26782 C 0.00209 1.27431 -0.00026 1.28148 -0.00312 1.28773 C -0.01015 1.30324 -0.01172 1.30579 -0.01745 1.31643 " pathEditMode="relative" rAng="0" ptsTypes="AAAAAAAAAAAAAAAAAAAAAAAAAAAAAAAAAAAAAAAAAAAA">
                                      <p:cBhvr>
                                        <p:cTn id="55" dur="2000" fill="hold"/>
                                        <p:tgtEl>
                                          <p:spTgt spid="150"/>
                                        </p:tgtEl>
                                        <p:attrNameLst>
                                          <p:attrName>ppt_x</p:attrName>
                                          <p:attrName>ppt_y</p:attrName>
                                        </p:attrNameLst>
                                      </p:cBhvr>
                                      <p:rCtr x="-4792" y="65810"/>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7" dur="2000" fill="hold"/>
                                        <p:tgtEl>
                                          <p:spTgt spid="151"/>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9" dur="2000" fill="hold"/>
                                        <p:tgtEl>
                                          <p:spTgt spid="152"/>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1" dur="2000" fill="hold"/>
                                        <p:tgtEl>
                                          <p:spTgt spid="154"/>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3" dur="2000" fill="hold"/>
                                        <p:tgtEl>
                                          <p:spTgt spid="153"/>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000" fill="hold"/>
                                        <p:tgtEl>
                                          <p:spTgt spid="155"/>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7" dur="2000" fill="hold"/>
                                        <p:tgtEl>
                                          <p:spTgt spid="156"/>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9" dur="2000" fill="hold"/>
                                        <p:tgtEl>
                                          <p:spTgt spid="157"/>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1" dur="2000" fill="hold"/>
                                        <p:tgtEl>
                                          <p:spTgt spid="158"/>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3.75E-6 -4.44444E-6 L -3.75E-6 0.00024 C -0.01289 0.03496 -0.05481 0.14468 -0.06536 0.18704 C -0.08815 0.2794 -0.1276 0.46806 -0.1276 0.46829 C -0.13541 0.53889 -0.15781 0.64838 -0.13724 0.72616 C -0.13203 0.74584 -0.11966 0.75741 -0.10846 0.76598 C -0.09192 0.77871 -0.07343 0.78102 -0.05586 0.78866 C 0.00508 0.77709 0.05821 0.78912 0.10677 0.71482 C 0.11407 0.70394 0.11211 0.68264 0.11485 0.66667 C 0.10261 0.62963 0.09623 0.58403 0.07826 0.55602 C 0.06107 0.52963 -0.01067 0.54098 -0.02552 0.5419 C -0.04778 0.55024 -0.07109 0.55325 -0.09257 0.56737 C -0.17096 0.61899 -0.14036 0.60649 -0.1819 0.6213 C -0.2026 0.61551 -0.22474 0.61852 -0.24414 0.60417 C -0.2526 0.59792 -0.26744 0.52593 -0.26966 0.51621 C -0.2681 0.50209 -0.27044 0.48426 -0.26484 0.47362 C -0.247 0.43912 -0.21445 0.43774 -0.1914 0.43125 C -0.14961 0.44537 -0.0944 0.45487 -0.05898 0.50487 C -0.04739 0.52153 -0.04518 0.55209 -0.03828 0.57593 C -0.03932 0.59769 -0.03567 0.62176 -0.04153 0.64121 C -0.05729 0.69422 -0.12356 0.78264 -0.14362 0.81412 C -0.2233 0.93959 -0.16536 0.84954 -0.23619 0.99283 C -0.26627 1.05417 -0.25429 1.01968 -0.2888 1.06389 C -0.29362 1.07014 -0.29661 1.08056 -0.30156 1.08658 C -0.30533 1.09121 -0.31015 1.0919 -0.31432 1.09514 C -0.31653 1.09676 -0.31862 1.09885 -0.3207 1.1007 C -0.34283 1.09237 -0.35442 1.09213 -0.3733 1.06088 C -0.37916 1.05162 -0.38086 1.03635 -0.3845 1.02408 C -0.38502 1.01459 -0.38776 1.00487 -0.38619 0.99584 C -0.37916 0.95718 -0.37786 0.95857 -0.36536 0.94746 C -0.34674 0.9551 -0.3263 0.95394 -0.3095 0.97014 C -0.29765 0.98195 -0.2901 1.00533 -0.28398 1.02686 C -0.27604 1.05533 -0.27239 1.08704 -0.2681 1.11783 C -0.25716 1.19399 -0.26328 1.33357 -0.26328 1.38172 " pathEditMode="relative" rAng="0" ptsTypes="AAAAAAAAAAAAAAAAAAAAAAAAAAAAAAAAAA">
                                      <p:cBhvr>
                                        <p:cTn id="73" dur="2000" fill="hold"/>
                                        <p:tgtEl>
                                          <p:spTgt spid="159"/>
                                        </p:tgtEl>
                                        <p:attrNameLst>
                                          <p:attrName>ppt_x</p:attrName>
                                          <p:attrName>ppt_y</p:attrName>
                                        </p:attrNameLst>
                                      </p:cBhvr>
                                      <p:rCtr x="-13594" y="69074"/>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5" dur="2000" fill="hold"/>
                                        <p:tgtEl>
                                          <p:spTgt spid="160"/>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7" dur="2000" fill="hold"/>
                                        <p:tgtEl>
                                          <p:spTgt spid="162"/>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par>
                                <p:cTn id="7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9" dur="2000" fill="hold"/>
                                        <p:tgtEl>
                                          <p:spTgt spid="161"/>
                                        </p:tgtEl>
                                        <p:attrNameLst>
                                          <p:attrName>ppt_x</p:attrName>
                                          <p:attrName>ppt_y</p:attrName>
                                        </p:attrNameLst>
                                      </p:cBhvr>
                                    </p:animMotion>
                                  </p:childTnLst>
                                  <p:subTnLst>
                                    <p:audio>
                                      <p:cMediaNode>
                                        <p:cTn display="0" masterRel="sameClick">
                                          <p:stCondLst>
                                            <p:cond evt="begin" delay="0">
                                              <p:tn val="78"/>
                                            </p:cond>
                                          </p:stCondLst>
                                          <p:endCondLst>
                                            <p:cond evt="onStopAudio" delay="0">
                                              <p:tgtEl>
                                                <p:sldTgt/>
                                              </p:tgtEl>
                                            </p:cond>
                                          </p:endCondLst>
                                        </p:cTn>
                                        <p:tgtEl>
                                          <p:sndTgt r:embed="rId3" name="applause.wav"/>
                                        </p:tgtEl>
                                      </p:cMediaNode>
                                    </p:audio>
                                  </p:subTnLst>
                                </p:cTn>
                              </p:par>
                              <p:par>
                                <p:cTn id="80"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1" dur="2000" fill="hold"/>
                                        <p:tgtEl>
                                          <p:spTgt spid="163"/>
                                        </p:tgtEl>
                                        <p:attrNameLst>
                                          <p:attrName>ppt_x</p:attrName>
                                          <p:attrName>ppt_y</p:attrName>
                                        </p:attrNameLst>
                                      </p:cBhvr>
                                    </p:animMotion>
                                  </p:childTnLst>
                                  <p:subTnLst>
                                    <p:audio>
                                      <p:cMediaNode>
                                        <p:cTn display="0" masterRel="sameClick">
                                          <p:stCondLst>
                                            <p:cond evt="begin" delay="0">
                                              <p:tn val="80"/>
                                            </p:cond>
                                          </p:stCondLst>
                                          <p:endCondLst>
                                            <p:cond evt="onStopAudio" delay="0">
                                              <p:tgtEl>
                                                <p:sldTgt/>
                                              </p:tgtEl>
                                            </p:cond>
                                          </p:endCondLst>
                                        </p:cTn>
                                        <p:tgtEl>
                                          <p:sndTgt r:embed="rId3" name="applause.wav"/>
                                        </p:tgtEl>
                                      </p:cMediaNode>
                                    </p:audio>
                                  </p:subTnLst>
                                </p:cTn>
                              </p:par>
                              <p:par>
                                <p:cTn id="8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3" dur="2000" fill="hold"/>
                                        <p:tgtEl>
                                          <p:spTgt spid="164"/>
                                        </p:tgtEl>
                                        <p:attrNameLst>
                                          <p:attrName>ppt_x</p:attrName>
                                          <p:attrName>ppt_y</p:attrName>
                                        </p:attrNameLst>
                                      </p:cBhvr>
                                    </p:animMotion>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par>
                                <p:cTn id="84" presetID="10" presetClass="entr" presetSubtype="0" fill="hold" grpId="0" nodeType="withEffect">
                                  <p:stCondLst>
                                    <p:cond delay="0"/>
                                  </p:stCondLst>
                                  <p:childTnLst>
                                    <p:set>
                                      <p:cBhvr>
                                        <p:cTn id="85" dur="1" fill="hold">
                                          <p:stCondLst>
                                            <p:cond delay="0"/>
                                          </p:stCondLst>
                                        </p:cTn>
                                        <p:tgtEl>
                                          <p:spTgt spid="26"/>
                                        </p:tgtEl>
                                        <p:attrNameLst>
                                          <p:attrName>style.visibility</p:attrName>
                                        </p:attrNameLst>
                                      </p:cBhvr>
                                      <p:to>
                                        <p:strVal val="visible"/>
                                      </p:to>
                                    </p:set>
                                    <p:animEffect transition="in" filter="fade">
                                      <p:cBhvr>
                                        <p:cTn id="86" dur="500"/>
                                        <p:tgtEl>
                                          <p:spTgt spid="26"/>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31"/>
                                        </p:tgtEl>
                                        <p:attrNameLst>
                                          <p:attrName>style.visibility</p:attrName>
                                        </p:attrNameLst>
                                      </p:cBhvr>
                                      <p:to>
                                        <p:strVal val="visible"/>
                                      </p:to>
                                    </p:set>
                                    <p:animEffect transition="in" filter="fade">
                                      <p:cBhvr>
                                        <p:cTn id="89"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p:bldP spid="98" grpId="0"/>
      <p:bldP spid="65" grpId="0"/>
      <p:bldP spid="67" grpId="0"/>
      <p:bldP spid="77" grpId="0"/>
      <p:bldP spid="84" grpId="0"/>
      <p:bldP spid="86" grpId="0"/>
      <p:bldP spid="26" grpId="0"/>
      <p:bldP spid="31"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757760"/>
            <a:ext cx="5816634" cy="4305602"/>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400" b="1">
                <a:latin typeface="Times New Roman" panose="02020603050405020304" pitchFamily="18" charset="0"/>
                <a:cs typeface="Times New Roman" panose="02020603050405020304" pitchFamily="18" charset="0"/>
              </a:rPr>
              <a:t>Câu 1. </a:t>
            </a:r>
            <a:r>
              <a:rPr lang="vi-VN" sz="2400">
                <a:latin typeface="Times New Roman" panose="02020603050405020304" pitchFamily="18" charset="0"/>
                <a:cs typeface="Times New Roman" panose="02020603050405020304" pitchFamily="18" charset="0"/>
              </a:rPr>
              <a:t>Việc khai thác tài nguyên trong vỏ Trái Đất mang lại nhiều lợi ích cho phát triển kinh tế và đời sống xã hội cho con người.</a:t>
            </a:r>
          </a:p>
          <a:p>
            <a:pPr algn="just">
              <a:lnSpc>
                <a:spcPct val="115000"/>
              </a:lnSpc>
            </a:pPr>
            <a:r>
              <a:rPr lang="vi-VN" sz="2400">
                <a:latin typeface="Times New Roman" panose="02020603050405020304" pitchFamily="18" charset="0"/>
                <a:cs typeface="Times New Roman" panose="02020603050405020304" pitchFamily="18" charset="0"/>
              </a:rPr>
              <a:t>+ Việc khai thác dầu mỏ, khí đốt, than đá, … nhằm đáp ứng nhu cầu năng lượng cho đời sống và sản xuất, thúc đẩy kinh tế.</a:t>
            </a:r>
          </a:p>
          <a:p>
            <a:pPr algn="just">
              <a:lnSpc>
                <a:spcPct val="115000"/>
              </a:lnSpc>
            </a:pPr>
            <a:r>
              <a:rPr lang="vi-VN" sz="2400">
                <a:latin typeface="Times New Roman" panose="02020603050405020304" pitchFamily="18" charset="0"/>
                <a:cs typeface="Times New Roman" panose="02020603050405020304" pitchFamily="18" charset="0"/>
              </a:rPr>
              <a:t>+ Khai thác các nguồn nguyên liệu kim loại, khoáng sản, … đáp ứng nhu cầu vật liệu cho sản xuất, xây dựng, góp phần năng cao chất lượng cuộc sống.</a:t>
            </a:r>
          </a:p>
        </p:txBody>
      </p:sp>
      <p:sp>
        <p:nvSpPr>
          <p:cNvPr id="2" name="Rectangle: Top Corners One Rounded and One Snipped 1">
            <a:extLst>
              <a:ext uri="{FF2B5EF4-FFF2-40B4-BE49-F238E27FC236}">
                <a16:creationId xmlns:a16="http://schemas.microsoft.com/office/drawing/2014/main" id="{980131C1-5C8A-1CA4-357D-9E682B725119}"/>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3" name="Rectangle 2">
            <a:extLst>
              <a:ext uri="{FF2B5EF4-FFF2-40B4-BE49-F238E27FC236}">
                <a16:creationId xmlns:a16="http://schemas.microsoft.com/office/drawing/2014/main" id="{288E9784-4B51-8D67-5CCA-E2B45B58E67A}"/>
              </a:ext>
            </a:extLst>
          </p:cNvPr>
          <p:cNvSpPr/>
          <p:nvPr/>
        </p:nvSpPr>
        <p:spPr>
          <a:xfrm>
            <a:off x="471340" y="757760"/>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6" name="Picture 5" descr="A picture containing light, blue, bright&#10;&#10;Description automatically generated">
            <a:extLst>
              <a:ext uri="{FF2B5EF4-FFF2-40B4-BE49-F238E27FC236}">
                <a16:creationId xmlns:a16="http://schemas.microsoft.com/office/drawing/2014/main" id="{6E5C7272-E8BD-1861-1005-BD7C56948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37648259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876034"/>
            <a:ext cx="5816634" cy="4016741"/>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800" b="1">
                <a:latin typeface="Times New Roman" panose="02020603050405020304" pitchFamily="18" charset="0"/>
                <a:cs typeface="Times New Roman" panose="02020603050405020304" pitchFamily="18" charset="0"/>
              </a:rPr>
              <a:t>Câu 2. </a:t>
            </a:r>
          </a:p>
          <a:p>
            <a:pPr algn="just">
              <a:lnSpc>
                <a:spcPct val="115000"/>
              </a:lnSpc>
            </a:pPr>
            <a:r>
              <a:rPr lang="vi-VN" sz="2800">
                <a:latin typeface="Times New Roman" panose="02020603050405020304" pitchFamily="18" charset="0"/>
                <a:cs typeface="Times New Roman" panose="02020603050405020304" pitchFamily="18" charset="0"/>
              </a:rPr>
              <a:t>– Thành phần hóa học chủ yếu trong cát là SiO</a:t>
            </a:r>
            <a:r>
              <a:rPr lang="vi-VN" sz="2800" baseline="-25000">
                <a:latin typeface="Times New Roman" panose="02020603050405020304" pitchFamily="18" charset="0"/>
                <a:cs typeface="Times New Roman" panose="02020603050405020304" pitchFamily="18" charset="0"/>
              </a:rPr>
              <a:t>2</a:t>
            </a:r>
            <a:r>
              <a:rPr lang="vi-VN" sz="2800">
                <a:latin typeface="Times New Roman" panose="02020603050405020304" pitchFamily="18" charset="0"/>
                <a:cs typeface="Times New Roman" panose="02020603050405020304" pitchFamily="18" charset="0"/>
              </a:rPr>
              <a:t>.</a:t>
            </a:r>
          </a:p>
          <a:p>
            <a:pPr algn="just">
              <a:lnSpc>
                <a:spcPct val="115000"/>
              </a:lnSpc>
            </a:pPr>
            <a:r>
              <a:rPr lang="vi-VN" sz="2800">
                <a:latin typeface="Times New Roman" panose="02020603050405020304" pitchFamily="18" charset="0"/>
                <a:cs typeface="Times New Roman" panose="02020603050405020304" pitchFamily="18" charset="0"/>
              </a:rPr>
              <a:t>– Ứng dụng: Cát có nhiều ứng dụng quan trọng, đặc biệt là trong xây dựng. Cát là vật liệu chính trong xây nhà. Ngoài ra, cát còn là nguyên liệu để chế tạo ra các sản phẩm thủy tinh.</a:t>
            </a:r>
          </a:p>
        </p:txBody>
      </p:sp>
      <p:sp>
        <p:nvSpPr>
          <p:cNvPr id="2" name="Rectangle: Top Corners One Rounded and One Snipped 1">
            <a:extLst>
              <a:ext uri="{FF2B5EF4-FFF2-40B4-BE49-F238E27FC236}">
                <a16:creationId xmlns:a16="http://schemas.microsoft.com/office/drawing/2014/main" id="{689548F8-5EE4-3713-D149-AA96A0772A19}"/>
              </a:ext>
            </a:extLst>
          </p:cNvPr>
          <p:cNvSpPr/>
          <p:nvPr/>
        </p:nvSpPr>
        <p:spPr>
          <a:xfrm>
            <a:off x="50489" y="101025"/>
            <a:ext cx="7594649" cy="436304"/>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III. </a:t>
            </a:r>
            <a:r>
              <a:rPr lang="en-US" sz="2800" b="1">
                <a:solidFill>
                  <a:srgbClr val="FF66CC"/>
                </a:solidFill>
                <a:latin typeface="Times New Roman" panose="02020603050405020304" pitchFamily="18" charset="0"/>
                <a:cs typeface="Times New Roman" panose="02020603050405020304" pitchFamily="18" charset="0"/>
              </a:rPr>
              <a:t>Khai thác nguồn tài nguyên từ vỏ Trái Đất</a:t>
            </a:r>
          </a:p>
        </p:txBody>
      </p:sp>
      <p:sp>
        <p:nvSpPr>
          <p:cNvPr id="3" name="Rectangle 2">
            <a:extLst>
              <a:ext uri="{FF2B5EF4-FFF2-40B4-BE49-F238E27FC236}">
                <a16:creationId xmlns:a16="http://schemas.microsoft.com/office/drawing/2014/main" id="{F50A3086-D7CC-7DB0-BC10-C9A1C6744217}"/>
              </a:ext>
            </a:extLst>
          </p:cNvPr>
          <p:cNvSpPr/>
          <p:nvPr/>
        </p:nvSpPr>
        <p:spPr>
          <a:xfrm>
            <a:off x="405352" y="876034"/>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6" name="Picture 5" descr="A picture containing light, blue, bright&#10;&#10;Description automatically generated">
            <a:extLst>
              <a:ext uri="{FF2B5EF4-FFF2-40B4-BE49-F238E27FC236}">
                <a16:creationId xmlns:a16="http://schemas.microsoft.com/office/drawing/2014/main" id="{D90A78D5-0E37-05D9-F08F-661875281A9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2621176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4" name="Rectangle 15">
            <a:extLst>
              <a:ext uri="{FF2B5EF4-FFF2-40B4-BE49-F238E27FC236}">
                <a16:creationId xmlns:a16="http://schemas.microsoft.com/office/drawing/2014/main" id="{32F85706-DFFD-C621-9C7F-1B3836981229}"/>
              </a:ext>
            </a:extLst>
          </p:cNvPr>
          <p:cNvSpPr>
            <a:spLocks noChangeArrowheads="1"/>
          </p:cNvSpPr>
          <p:nvPr/>
        </p:nvSpPr>
        <p:spPr bwMode="auto">
          <a:xfrm>
            <a:off x="3120580" y="957485"/>
            <a:ext cx="5816634" cy="3736472"/>
          </a:xfrm>
          <a:prstGeom prst="rect">
            <a:avLst/>
          </a:prstGeom>
          <a:solidFill>
            <a:srgbClr val="FFFF99"/>
          </a:solidFill>
          <a:ln>
            <a:noFill/>
          </a:ln>
          <a:effectLst/>
        </p:spPr>
        <p:txBody>
          <a:bodyPr vert="horz" wrap="square" lIns="91440" tIns="45720" rIns="91440" bIns="45720" numCol="1" anchor="ctr" anchorCtr="0" compatLnSpc="1">
            <a:prstTxWarp prst="textNoShape">
              <a:avLst/>
            </a:prstTxWarp>
            <a:spAutoFit/>
          </a:bodyPr>
          <a:lstStyle/>
          <a:p>
            <a:pPr algn="just">
              <a:lnSpc>
                <a:spcPct val="115000"/>
              </a:lnSpc>
            </a:pPr>
            <a:r>
              <a:rPr lang="en-US" sz="2600" b="1">
                <a:latin typeface="Times New Roman" panose="02020603050405020304" pitchFamily="18" charset="0"/>
                <a:cs typeface="Times New Roman" panose="02020603050405020304" pitchFamily="18" charset="0"/>
              </a:rPr>
              <a:t>Câu 2. </a:t>
            </a:r>
          </a:p>
          <a:p>
            <a:pPr algn="just">
              <a:lnSpc>
                <a:spcPct val="115000"/>
              </a:lnSpc>
            </a:pPr>
            <a:r>
              <a:rPr lang="vi-VN" sz="2600">
                <a:latin typeface="Times New Roman" panose="02020603050405020304" pitchFamily="18" charset="0"/>
                <a:cs typeface="Times New Roman" panose="02020603050405020304" pitchFamily="18" charset="0"/>
              </a:rPr>
              <a:t>– Việc khai thác cát trái phép ở các lòng sông, bãi biển có thể gây ra các hậu quả sau:</a:t>
            </a:r>
          </a:p>
          <a:p>
            <a:pPr algn="just">
              <a:lnSpc>
                <a:spcPct val="115000"/>
              </a:lnSpc>
            </a:pPr>
            <a:r>
              <a:rPr lang="vi-VN" sz="2600">
                <a:latin typeface="Times New Roman" panose="02020603050405020304" pitchFamily="18" charset="0"/>
                <a:cs typeface="Times New Roman" panose="02020603050405020304" pitchFamily="18" charset="0"/>
              </a:rPr>
              <a:t>+ Làm thất thoát tài nguyên.</a:t>
            </a:r>
          </a:p>
          <a:p>
            <a:pPr algn="just">
              <a:lnSpc>
                <a:spcPct val="115000"/>
              </a:lnSpc>
            </a:pPr>
            <a:r>
              <a:rPr lang="vi-VN" sz="2600">
                <a:latin typeface="Times New Roman" panose="02020603050405020304" pitchFamily="18" charset="0"/>
                <a:cs typeface="Times New Roman" panose="02020603050405020304" pitchFamily="18" charset="0"/>
              </a:rPr>
              <a:t>+ Gây ra tình trạng xói mòn, sạt lở bờ sông tác động xấu đến các công trình ven bờ, gây nguy hiểm đến tính mạng, tài sản.</a:t>
            </a:r>
          </a:p>
        </p:txBody>
      </p:sp>
      <p:sp>
        <p:nvSpPr>
          <p:cNvPr id="5" name="Rectangle: Top Corners One Rounded and One Snipped 4">
            <a:extLst>
              <a:ext uri="{FF2B5EF4-FFF2-40B4-BE49-F238E27FC236}">
                <a16:creationId xmlns:a16="http://schemas.microsoft.com/office/drawing/2014/main" id="{A5E1572C-BC3A-A301-07C5-0592F9EFC825}"/>
              </a:ext>
            </a:extLst>
          </p:cNvPr>
          <p:cNvSpPr/>
          <p:nvPr/>
        </p:nvSpPr>
        <p:spPr>
          <a:xfrm>
            <a:off x="50489" y="101024"/>
            <a:ext cx="8886725" cy="523221"/>
          </a:xfrm>
          <a:prstGeom prst="snipRoundRect">
            <a:avLst>
              <a:gd name="adj1" fmla="val 0"/>
              <a:gd name="adj2" fmla="val 16667"/>
            </a:avLst>
          </a:prstGeom>
          <a:solidFill>
            <a:schemeClr val="bg2">
              <a:lumMod val="90000"/>
            </a:schemeClr>
          </a:solidFill>
          <a:ln>
            <a:solidFill>
              <a:srgbClr val="106391"/>
            </a:solidFill>
          </a:ln>
          <a:effectLst>
            <a:outerShdw blurRad="50800" dist="38100" dir="18900000" algn="b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200" b="1">
                <a:solidFill>
                  <a:srgbClr val="FF66CC"/>
                </a:solidFill>
                <a:latin typeface="Times New Roman" panose="02020603050405020304" pitchFamily="18" charset="0"/>
                <a:cs typeface="Times New Roman" panose="02020603050405020304" pitchFamily="18" charset="0"/>
              </a:rPr>
              <a:t>3. </a:t>
            </a:r>
            <a:r>
              <a:rPr lang="en-US" sz="2800" b="1">
                <a:solidFill>
                  <a:srgbClr val="FF66CC"/>
                </a:solidFill>
                <a:latin typeface="Times New Roman" panose="02020603050405020304" pitchFamily="18" charset="0"/>
                <a:cs typeface="Times New Roman" panose="02020603050405020304" pitchFamily="18" charset="0"/>
              </a:rPr>
              <a:t>Khai thác và bảo vệ nguồn tài nguyên của vỏ Trái Đất</a:t>
            </a:r>
          </a:p>
        </p:txBody>
      </p:sp>
      <p:sp>
        <p:nvSpPr>
          <p:cNvPr id="2" name="Rectangle 1">
            <a:extLst>
              <a:ext uri="{FF2B5EF4-FFF2-40B4-BE49-F238E27FC236}">
                <a16:creationId xmlns:a16="http://schemas.microsoft.com/office/drawing/2014/main" id="{2EBF9943-9141-56EF-978A-1FD43C1CB664}"/>
              </a:ext>
            </a:extLst>
          </p:cNvPr>
          <p:cNvSpPr/>
          <p:nvPr/>
        </p:nvSpPr>
        <p:spPr>
          <a:xfrm>
            <a:off x="405352" y="876034"/>
            <a:ext cx="2507530" cy="42175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Lời giải</a:t>
            </a:r>
          </a:p>
        </p:txBody>
      </p:sp>
      <p:pic>
        <p:nvPicPr>
          <p:cNvPr id="3" name="Picture 2" descr="A picture containing light, blue, bright&#10;&#10;Description automatically generated">
            <a:extLst>
              <a:ext uri="{FF2B5EF4-FFF2-40B4-BE49-F238E27FC236}">
                <a16:creationId xmlns:a16="http://schemas.microsoft.com/office/drawing/2014/main" id="{5E9D39CF-6920-8140-20CE-1B26413726C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0127" y="1670968"/>
            <a:ext cx="2768744" cy="2588530"/>
          </a:xfrm>
          <a:prstGeom prst="rect">
            <a:avLst/>
          </a:prstGeom>
        </p:spPr>
      </p:pic>
    </p:spTree>
    <p:extLst>
      <p:ext uri="{BB962C8B-B14F-4D97-AF65-F5344CB8AC3E}">
        <p14:creationId xmlns:p14="http://schemas.microsoft.com/office/powerpoint/2010/main" val="30565999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subTitle" idx="1"/>
          </p:nvPr>
        </p:nvSpPr>
        <p:spPr>
          <a:xfrm>
            <a:off x="500208" y="280114"/>
            <a:ext cx="8143582" cy="3543300"/>
          </a:xfrm>
          <a:prstGeom prst="rect">
            <a:avLst/>
          </a:prstGeom>
          <a:solidFill>
            <a:schemeClr val="accent2"/>
          </a:solidFill>
        </p:spPr>
        <p:txBody>
          <a:bodyPr spcFirstLastPara="1" wrap="square" lIns="91425" tIns="91425" rIns="91425" bIns="91425" anchor="b" anchorCtr="0">
            <a:noAutofit/>
          </a:bodyPr>
          <a:lstStyle/>
          <a:p>
            <a:pPr marL="0" lvl="0" indent="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Các nguyên tố hoá học chủ yếu trong vỏ Trái Đất là O, Si, Al, Fe, Ca, Na, K,...</a:t>
            </a:r>
          </a:p>
          <a:p>
            <a:pPr marL="0" lvl="0" indent="0" algn="just"/>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Lớp đất, đá tạo thành vỏ Trái Đất, có thành phần hoá học là các oxide (SiO</a:t>
            </a:r>
            <a:r>
              <a:rPr lang="vi-VN" sz="2800" baseline="-25000">
                <a:solidFill>
                  <a:srgbClr val="000000"/>
                </a:solidFill>
                <a:latin typeface="Times New Roman" panose="02020603050405020304" pitchFamily="18" charset="0"/>
                <a:cs typeface="Times New Roman" panose="02020603050405020304" pitchFamily="18" charset="0"/>
              </a:rPr>
              <a:t>2</a:t>
            </a:r>
            <a:r>
              <a:rPr lang="vi-VN" sz="2800">
                <a:solidFill>
                  <a:srgbClr val="000000"/>
                </a:solidFill>
                <a:latin typeface="Times New Roman" panose="02020603050405020304" pitchFamily="18" charset="0"/>
                <a:cs typeface="Times New Roman" panose="02020603050405020304" pitchFamily="18" charset="0"/>
              </a:rPr>
              <a:t>, Al</a:t>
            </a:r>
            <a:r>
              <a:rPr lang="vi-VN" sz="2800" baseline="-25000">
                <a:solidFill>
                  <a:srgbClr val="000000"/>
                </a:solidFill>
                <a:latin typeface="Times New Roman" panose="02020603050405020304" pitchFamily="18" charset="0"/>
                <a:cs typeface="Times New Roman" panose="02020603050405020304" pitchFamily="18" charset="0"/>
              </a:rPr>
              <a:t>2</a:t>
            </a:r>
            <a:r>
              <a:rPr lang="vi-VN" sz="2800">
                <a:solidFill>
                  <a:srgbClr val="000000"/>
                </a:solidFill>
                <a:latin typeface="Times New Roman" panose="02020603050405020304" pitchFamily="18" charset="0"/>
                <a:cs typeface="Times New Roman" panose="02020603050405020304" pitchFamily="18" charset="0"/>
              </a:rPr>
              <a:t>O</a:t>
            </a:r>
            <a:r>
              <a:rPr lang="vi-VN" sz="2800" baseline="-25000">
                <a:solidFill>
                  <a:srgbClr val="000000"/>
                </a:solidFill>
                <a:latin typeface="Times New Roman" panose="02020603050405020304" pitchFamily="18" charset="0"/>
                <a:cs typeface="Times New Roman" panose="02020603050405020304" pitchFamily="18" charset="0"/>
              </a:rPr>
              <a:t>3</a:t>
            </a:r>
            <a:r>
              <a:rPr lang="vi-VN" sz="2800">
                <a:solidFill>
                  <a:srgbClr val="000000"/>
                </a:solidFill>
                <a:latin typeface="Times New Roman" panose="02020603050405020304" pitchFamily="18" charset="0"/>
                <a:cs typeface="Times New Roman" panose="02020603050405020304" pitchFamily="18" charset="0"/>
              </a:rPr>
              <a:t>,...), các muối (silicate, carbonate,...), các loại quặng giàu các nguyên tố kim loại và phi kim,... Các mỏ dầu, mỏ than, khí thiên nhiên là nguồn năng lượng quý của con người.</a:t>
            </a:r>
          </a:p>
        </p:txBody>
      </p:sp>
      <p:sp>
        <p:nvSpPr>
          <p:cNvPr id="410" name="Google Shape;410;p45"/>
          <p:cNvSpPr txBox="1">
            <a:spLocks noGrp="1"/>
          </p:cNvSpPr>
          <p:nvPr>
            <p:ph type="title"/>
          </p:nvPr>
        </p:nvSpPr>
        <p:spPr>
          <a:xfrm>
            <a:off x="1885361" y="3742440"/>
            <a:ext cx="4769964" cy="878545"/>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400" b="1" i="1">
                <a:latin typeface="Times New Roman" panose="02020603050405020304" pitchFamily="18" charset="0"/>
                <a:cs typeface="Times New Roman" panose="02020603050405020304" pitchFamily="18" charset="0"/>
              </a:rPr>
              <a:t>EM ĐÃ HỌC</a:t>
            </a:r>
            <a:endParaRPr sz="4400" b="1" i="1">
              <a:latin typeface="Times New Roman" panose="02020603050405020304" pitchFamily="18" charset="0"/>
              <a:cs typeface="Times New Roman" panose="02020603050405020304" pitchFamily="18" charset="0"/>
            </a:endParaRPr>
          </a:p>
        </p:txBody>
      </p:sp>
      <p:pic>
        <p:nvPicPr>
          <p:cNvPr id="411" name="Google Shape;411;p45"/>
          <p:cNvPicPr preferRelativeResize="0"/>
          <p:nvPr/>
        </p:nvPicPr>
        <p:blipFill>
          <a:blip r:embed="rId3">
            <a:alphaModFix/>
          </a:blip>
          <a:stretch>
            <a:fillRect/>
          </a:stretch>
        </p:blipFill>
        <p:spPr>
          <a:xfrm>
            <a:off x="4447697" y="4508959"/>
            <a:ext cx="477200" cy="492450"/>
          </a:xfrm>
          <a:prstGeom prst="rect">
            <a:avLst/>
          </a:prstGeom>
          <a:noFill/>
          <a:ln>
            <a:noFill/>
          </a:ln>
        </p:spPr>
      </p:pic>
      <p:pic>
        <p:nvPicPr>
          <p:cNvPr id="412" name="Google Shape;412;p45"/>
          <p:cNvPicPr preferRelativeResize="0"/>
          <p:nvPr/>
        </p:nvPicPr>
        <p:blipFill>
          <a:blip r:embed="rId4">
            <a:alphaModFix/>
          </a:blip>
          <a:stretch>
            <a:fillRect/>
          </a:stretch>
        </p:blipFill>
        <p:spPr>
          <a:xfrm rot="3298347" flipH="1">
            <a:off x="2632991" y="4445565"/>
            <a:ext cx="401992" cy="471781"/>
          </a:xfrm>
          <a:prstGeom prst="rect">
            <a:avLst/>
          </a:prstGeom>
          <a:noFill/>
          <a:ln>
            <a:noFill/>
          </a:ln>
        </p:spPr>
      </p:pic>
      <p:sp>
        <p:nvSpPr>
          <p:cNvPr id="2" name="任意多边形 13">
            <a:extLst>
              <a:ext uri="{FF2B5EF4-FFF2-40B4-BE49-F238E27FC236}">
                <a16:creationId xmlns:a16="http://schemas.microsoft.com/office/drawing/2014/main" id="{84B399F0-D823-F19C-453C-CDABEA0DEED6}"/>
              </a:ext>
            </a:extLst>
          </p:cNvPr>
          <p:cNvSpPr/>
          <p:nvPr/>
        </p:nvSpPr>
        <p:spPr>
          <a:xfrm rot="5400000">
            <a:off x="2800350" y="-2020028"/>
            <a:ext cx="3543301" cy="81435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6601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45"/>
          <p:cNvSpPr txBox="1">
            <a:spLocks noGrp="1"/>
          </p:cNvSpPr>
          <p:nvPr>
            <p:ph type="subTitle" idx="1"/>
          </p:nvPr>
        </p:nvSpPr>
        <p:spPr>
          <a:xfrm>
            <a:off x="500208" y="280114"/>
            <a:ext cx="8143582" cy="3543300"/>
          </a:xfrm>
          <a:prstGeom prst="rect">
            <a:avLst/>
          </a:prstGeom>
          <a:solidFill>
            <a:schemeClr val="accent2"/>
          </a:solidFill>
        </p:spPr>
        <p:txBody>
          <a:bodyPr spcFirstLastPara="1" wrap="square" lIns="91425" tIns="91425" rIns="91425" bIns="91425" anchor="b" anchorCtr="0">
            <a:noAutofit/>
          </a:bodyPr>
          <a:lstStyle/>
          <a:p>
            <a:pPr marL="0" lvl="0" indent="0" algn="just"/>
            <a:r>
              <a:rPr lang="en-US" sz="3200">
                <a:solidFill>
                  <a:srgbClr val="000000"/>
                </a:solidFill>
                <a:latin typeface="Times New Roman" panose="02020603050405020304" pitchFamily="18" charset="0"/>
                <a:cs typeface="Times New Roman" panose="02020603050405020304" pitchFamily="18" charset="0"/>
              </a:rPr>
              <a:t>- </a:t>
            </a:r>
            <a:r>
              <a:rPr lang="vi-VN" sz="3200">
                <a:solidFill>
                  <a:srgbClr val="000000"/>
                </a:solidFill>
                <a:latin typeface="Times New Roman" panose="02020603050405020304" pitchFamily="18" charset="0"/>
                <a:cs typeface="Times New Roman" panose="02020603050405020304" pitchFamily="18" charset="0"/>
              </a:rPr>
              <a:t>Việc khai thác tài nguyên từ vỏ Trái Đất để làm nhiên liệu, vật liệu, nguyên liệu đem lại nguồn lợi ích kinh tế khổng lồ. Cần tiết kiệm và bảo vệ nguồn tài nguyên, sử dụng vật liệu tái chế,... phục vụ cho sự phát triển bền vững.</a:t>
            </a:r>
            <a:endParaRPr lang="en-US" sz="3200">
              <a:solidFill>
                <a:srgbClr val="000000"/>
              </a:solidFill>
              <a:latin typeface="Times New Roman" panose="02020603050405020304" pitchFamily="18" charset="0"/>
              <a:cs typeface="Times New Roman" panose="02020603050405020304" pitchFamily="18" charset="0"/>
            </a:endParaRPr>
          </a:p>
          <a:p>
            <a:pPr marL="0" lvl="0" indent="0" algn="just"/>
            <a:endParaRPr sz="1800">
              <a:solidFill>
                <a:srgbClr val="000000"/>
              </a:solidFill>
              <a:latin typeface="Times New Roman" panose="02020603050405020304" pitchFamily="18" charset="0"/>
              <a:cs typeface="Times New Roman" panose="02020603050405020304" pitchFamily="18" charset="0"/>
            </a:endParaRPr>
          </a:p>
        </p:txBody>
      </p:sp>
      <p:sp>
        <p:nvSpPr>
          <p:cNvPr id="410" name="Google Shape;410;p45"/>
          <p:cNvSpPr txBox="1">
            <a:spLocks noGrp="1"/>
          </p:cNvSpPr>
          <p:nvPr>
            <p:ph type="title"/>
          </p:nvPr>
        </p:nvSpPr>
        <p:spPr>
          <a:xfrm>
            <a:off x="1885361" y="3742440"/>
            <a:ext cx="4769964" cy="878545"/>
          </a:xfrm>
          <a:prstGeom prst="rect">
            <a:avLst/>
          </a:prstGeom>
          <a:solidFill>
            <a:srgbClr val="FFC000"/>
          </a:solidFill>
        </p:spPr>
        <p:txBody>
          <a:bodyPr spcFirstLastPara="1" wrap="square" lIns="91425" tIns="91425" rIns="91425" bIns="91425" anchor="t" anchorCtr="0">
            <a:noAutofit/>
          </a:bodyPr>
          <a:lstStyle/>
          <a:p>
            <a:pPr marL="0" lvl="0" indent="0" algn="ctr" rtl="0">
              <a:spcBef>
                <a:spcPts val="0"/>
              </a:spcBef>
              <a:spcAft>
                <a:spcPts val="0"/>
              </a:spcAft>
              <a:buNone/>
            </a:pPr>
            <a:r>
              <a:rPr lang="en" sz="4400" b="1" i="1">
                <a:latin typeface="Times New Roman" panose="02020603050405020304" pitchFamily="18" charset="0"/>
                <a:cs typeface="Times New Roman" panose="02020603050405020304" pitchFamily="18" charset="0"/>
              </a:rPr>
              <a:t>EM ĐÃ HỌC</a:t>
            </a:r>
            <a:endParaRPr sz="4400" b="1" i="1">
              <a:latin typeface="Times New Roman" panose="02020603050405020304" pitchFamily="18" charset="0"/>
              <a:cs typeface="Times New Roman" panose="02020603050405020304" pitchFamily="18" charset="0"/>
            </a:endParaRPr>
          </a:p>
        </p:txBody>
      </p:sp>
      <p:pic>
        <p:nvPicPr>
          <p:cNvPr id="411" name="Google Shape;411;p45"/>
          <p:cNvPicPr preferRelativeResize="0"/>
          <p:nvPr/>
        </p:nvPicPr>
        <p:blipFill>
          <a:blip r:embed="rId3">
            <a:alphaModFix/>
          </a:blip>
          <a:stretch>
            <a:fillRect/>
          </a:stretch>
        </p:blipFill>
        <p:spPr>
          <a:xfrm>
            <a:off x="4447697" y="4508959"/>
            <a:ext cx="477200" cy="492450"/>
          </a:xfrm>
          <a:prstGeom prst="rect">
            <a:avLst/>
          </a:prstGeom>
          <a:noFill/>
          <a:ln>
            <a:noFill/>
          </a:ln>
        </p:spPr>
      </p:pic>
      <p:pic>
        <p:nvPicPr>
          <p:cNvPr id="412" name="Google Shape;412;p45"/>
          <p:cNvPicPr preferRelativeResize="0"/>
          <p:nvPr/>
        </p:nvPicPr>
        <p:blipFill>
          <a:blip r:embed="rId4">
            <a:alphaModFix/>
          </a:blip>
          <a:stretch>
            <a:fillRect/>
          </a:stretch>
        </p:blipFill>
        <p:spPr>
          <a:xfrm rot="3298347" flipH="1">
            <a:off x="2632991" y="4445565"/>
            <a:ext cx="401992" cy="471781"/>
          </a:xfrm>
          <a:prstGeom prst="rect">
            <a:avLst/>
          </a:prstGeom>
          <a:noFill/>
          <a:ln>
            <a:noFill/>
          </a:ln>
        </p:spPr>
      </p:pic>
      <p:sp>
        <p:nvSpPr>
          <p:cNvPr id="2" name="任意多边形 13">
            <a:extLst>
              <a:ext uri="{FF2B5EF4-FFF2-40B4-BE49-F238E27FC236}">
                <a16:creationId xmlns:a16="http://schemas.microsoft.com/office/drawing/2014/main" id="{84B399F0-D823-F19C-453C-CDABEA0DEED6}"/>
              </a:ext>
            </a:extLst>
          </p:cNvPr>
          <p:cNvSpPr/>
          <p:nvPr/>
        </p:nvSpPr>
        <p:spPr>
          <a:xfrm rot="5400000">
            <a:off x="2800350" y="-2020028"/>
            <a:ext cx="3543301" cy="8143582"/>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266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Arrow: Curved Left 94">
            <a:extLst>
              <a:ext uri="{FF2B5EF4-FFF2-40B4-BE49-F238E27FC236}">
                <a16:creationId xmlns:a16="http://schemas.microsoft.com/office/drawing/2014/main" id="{872F0333-1D71-9A84-C647-422AAAB56D5A}"/>
              </a:ext>
            </a:extLst>
          </p:cNvPr>
          <p:cNvSpPr/>
          <p:nvPr/>
        </p:nvSpPr>
        <p:spPr>
          <a:xfrm rot="2733640">
            <a:off x="10428519" y="111975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96" name="Arrow: Curved Left 95">
            <a:extLst>
              <a:ext uri="{FF2B5EF4-FFF2-40B4-BE49-F238E27FC236}">
                <a16:creationId xmlns:a16="http://schemas.microsoft.com/office/drawing/2014/main" id="{C16A037C-738D-29E9-D3FC-C15DCF57A5D4}"/>
              </a:ext>
            </a:extLst>
          </p:cNvPr>
          <p:cNvSpPr/>
          <p:nvPr/>
        </p:nvSpPr>
        <p:spPr>
          <a:xfrm rot="19991329">
            <a:off x="10000082" y="222771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pic>
        <p:nvPicPr>
          <p:cNvPr id="100" name="Picture 99">
            <a:extLst>
              <a:ext uri="{FF2B5EF4-FFF2-40B4-BE49-F238E27FC236}">
                <a16:creationId xmlns:a16="http://schemas.microsoft.com/office/drawing/2014/main" id="{ADE67906-B2CA-0A7F-1AF5-886456A2F5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9175" y="1783062"/>
            <a:ext cx="1478290" cy="1382070"/>
          </a:xfrm>
          <a:prstGeom prst="rect">
            <a:avLst/>
          </a:prstGeom>
        </p:spPr>
      </p:pic>
      <p:sp>
        <p:nvSpPr>
          <p:cNvPr id="101" name="Star: 5 Points 100">
            <a:extLst>
              <a:ext uri="{FF2B5EF4-FFF2-40B4-BE49-F238E27FC236}">
                <a16:creationId xmlns:a16="http://schemas.microsoft.com/office/drawing/2014/main" id="{893C0B89-CB0D-54E5-3BB7-B45F9C8A73D4}"/>
              </a:ext>
            </a:extLst>
          </p:cNvPr>
          <p:cNvSpPr/>
          <p:nvPr/>
        </p:nvSpPr>
        <p:spPr>
          <a:xfrm>
            <a:off x="9789663" y="1115602"/>
            <a:ext cx="2853376" cy="2593223"/>
          </a:xfrm>
          <a:prstGeom prst="star5">
            <a:avLst>
              <a:gd name="adj" fmla="val 17922"/>
              <a:gd name="hf" fmla="val 105146"/>
              <a:gd name="vf" fmla="val 110557"/>
            </a:avLst>
          </a:prstGeom>
          <a:noFill/>
          <a:ln w="76200">
            <a:solidFill>
              <a:srgbClr val="4A88C8"/>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2" name="Picture 101" descr="A picture containing leaf, vector graphics, clipart&#10;&#10;Description automatically generated">
            <a:extLst>
              <a:ext uri="{FF2B5EF4-FFF2-40B4-BE49-F238E27FC236}">
                <a16:creationId xmlns:a16="http://schemas.microsoft.com/office/drawing/2014/main" id="{065D4CE0-2544-4B97-9E9E-3786EB8669F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727494" y="579832"/>
            <a:ext cx="977714" cy="940476"/>
          </a:xfrm>
          <a:prstGeom prst="rect">
            <a:avLst/>
          </a:prstGeom>
        </p:spPr>
      </p:pic>
      <p:pic>
        <p:nvPicPr>
          <p:cNvPr id="103" name="Picture 102" descr="A picture containing circle&#10;&#10;Description automatically generated">
            <a:extLst>
              <a:ext uri="{FF2B5EF4-FFF2-40B4-BE49-F238E27FC236}">
                <a16:creationId xmlns:a16="http://schemas.microsoft.com/office/drawing/2014/main" id="{990F95C4-7DD2-BAAE-9BD6-8E8E8C074E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7824" y="1453045"/>
            <a:ext cx="1005970" cy="1058979"/>
          </a:xfrm>
          <a:prstGeom prst="rect">
            <a:avLst/>
          </a:prstGeom>
        </p:spPr>
      </p:pic>
      <p:pic>
        <p:nvPicPr>
          <p:cNvPr id="104" name="Picture 103">
            <a:extLst>
              <a:ext uri="{FF2B5EF4-FFF2-40B4-BE49-F238E27FC236}">
                <a16:creationId xmlns:a16="http://schemas.microsoft.com/office/drawing/2014/main" id="{EA86F458-8CAE-440E-917B-4649CAB350C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2376" b="91145" l="10000" r="90000">
                        <a14:foregroundMark x1="39667" y1="5616" x2="39667" y2="5616"/>
                        <a14:foregroundMark x1="39667" y1="5616" x2="39667" y2="5616"/>
                        <a14:foregroundMark x1="46000" y1="2376" x2="46000" y2="2376"/>
                        <a14:foregroundMark x1="65000" y1="91145" x2="65000" y2="91145"/>
                        <a14:foregroundMark x1="65000" y1="91145" x2="65000" y2="91145"/>
                      </a14:backgroundRemoval>
                    </a14:imgEffect>
                  </a14:imgLayer>
                </a14:imgProps>
              </a:ext>
            </a:extLst>
          </a:blip>
          <a:stretch>
            <a:fillRect/>
          </a:stretch>
        </p:blipFill>
        <p:spPr>
          <a:xfrm>
            <a:off x="12393790" y="1469114"/>
            <a:ext cx="717741" cy="1107713"/>
          </a:xfrm>
          <a:prstGeom prst="rect">
            <a:avLst/>
          </a:prstGeom>
        </p:spPr>
      </p:pic>
      <p:pic>
        <p:nvPicPr>
          <p:cNvPr id="105" name="Picture 2" descr="Mở Rộng Véc Tơ Đồ Họa Đất Biểu Tượng - Clay cỏ png tải về - Miễn phí trong  suốt Nhà Máy png Tải về.">
            <a:extLst>
              <a:ext uri="{FF2B5EF4-FFF2-40B4-BE49-F238E27FC236}">
                <a16:creationId xmlns:a16="http://schemas.microsoft.com/office/drawing/2014/main" id="{F49E9F74-771C-19B7-E24B-762792867501}"/>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5000" b="96923" l="10000" r="90000">
                        <a14:foregroundMark x1="43000" y1="5192" x2="43000" y2="5192"/>
                        <a14:foregroundMark x1="23667" y1="91538" x2="23667" y2="91538"/>
                        <a14:foregroundMark x1="45222" y1="96923" x2="45222" y2="96923"/>
                        <a14:foregroundMark x1="52000" y1="33077" x2="52000" y2="33077"/>
                        <a14:foregroundMark x1="47556" y1="41731" x2="47556" y2="41731"/>
                        <a14:foregroundMark x1="49333" y1="17500" x2="49333" y2="17500"/>
                        <a14:foregroundMark x1="52000" y1="35577" x2="52000" y2="35577"/>
                        <a14:foregroundMark x1="52000" y1="36346" x2="52000" y2="36346"/>
                      </a14:backgroundRemoval>
                    </a14:imgEffect>
                  </a14:imgLayer>
                </a14:imgProps>
              </a:ext>
              <a:ext uri="{28A0092B-C50C-407E-A947-70E740481C1C}">
                <a14:useLocalDpi xmlns:a14="http://schemas.microsoft.com/office/drawing/2010/main" val="0"/>
              </a:ext>
            </a:extLst>
          </a:blip>
          <a:srcRect/>
          <a:stretch>
            <a:fillRect/>
          </a:stretch>
        </p:blipFill>
        <p:spPr bwMode="auto">
          <a:xfrm>
            <a:off x="9144000" y="2729616"/>
            <a:ext cx="1947912" cy="1338296"/>
          </a:xfrm>
          <a:prstGeom prst="ellipse">
            <a:avLst/>
          </a:prstGeom>
          <a:noFill/>
          <a:extLst>
            <a:ext uri="{909E8E84-426E-40DD-AFC4-6F175D3DCCD1}">
              <a14:hiddenFill xmlns:a14="http://schemas.microsoft.com/office/drawing/2010/main">
                <a:solidFill>
                  <a:srgbClr val="FFFFFF"/>
                </a:solidFill>
              </a14:hiddenFill>
            </a:ext>
          </a:extLst>
        </p:spPr>
      </p:pic>
      <p:pic>
        <p:nvPicPr>
          <p:cNvPr id="106" name="Picture 4" descr="Bài 14. Đất SGK Địa lí 10 Chân trời sáng tạo | SGK Địa lí lớp 10 - Chân  trời sáng tạo">
            <a:extLst>
              <a:ext uri="{FF2B5EF4-FFF2-40B4-BE49-F238E27FC236}">
                <a16:creationId xmlns:a16="http://schemas.microsoft.com/office/drawing/2014/main" id="{889742C1-7220-D90C-E8FE-CB1CC436E45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22849" t="51589" r="26808" b="6518"/>
          <a:stretch/>
        </p:blipFill>
        <p:spPr bwMode="auto">
          <a:xfrm>
            <a:off x="11729010" y="3518590"/>
            <a:ext cx="1007121" cy="690070"/>
          </a:xfrm>
          <a:prstGeom prst="can">
            <a:avLst/>
          </a:prstGeom>
          <a:noFill/>
          <a:extLst>
            <a:ext uri="{909E8E84-426E-40DD-AFC4-6F175D3DCCD1}">
              <a14:hiddenFill xmlns:a14="http://schemas.microsoft.com/office/drawing/2010/main">
                <a:solidFill>
                  <a:srgbClr val="FFFFFF"/>
                </a:solidFill>
              </a14:hiddenFill>
            </a:ext>
          </a:extLst>
        </p:spPr>
      </p:pic>
      <p:sp>
        <p:nvSpPr>
          <p:cNvPr id="107" name="Arrow: Curved Left 106">
            <a:extLst>
              <a:ext uri="{FF2B5EF4-FFF2-40B4-BE49-F238E27FC236}">
                <a16:creationId xmlns:a16="http://schemas.microsoft.com/office/drawing/2014/main" id="{F6E2189C-8B1B-8220-D770-2C29EC089AC2}"/>
              </a:ext>
            </a:extLst>
          </p:cNvPr>
          <p:cNvSpPr/>
          <p:nvPr/>
        </p:nvSpPr>
        <p:spPr>
          <a:xfrm rot="17389109">
            <a:off x="11940658" y="5252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8" name="Arrow: Curved Left 107">
            <a:extLst>
              <a:ext uri="{FF2B5EF4-FFF2-40B4-BE49-F238E27FC236}">
                <a16:creationId xmlns:a16="http://schemas.microsoft.com/office/drawing/2014/main" id="{1BCA4C1C-2141-AA91-F601-0224BE358144}"/>
              </a:ext>
            </a:extLst>
          </p:cNvPr>
          <p:cNvSpPr/>
          <p:nvPr/>
        </p:nvSpPr>
        <p:spPr>
          <a:xfrm rot="5400000">
            <a:off x="10885985" y="3625398"/>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09" name="Arrow: Curved Left 108">
            <a:extLst>
              <a:ext uri="{FF2B5EF4-FFF2-40B4-BE49-F238E27FC236}">
                <a16:creationId xmlns:a16="http://schemas.microsoft.com/office/drawing/2014/main" id="{7C1E07CB-C1EF-A8DF-C120-FFC94B5556A9}"/>
              </a:ext>
            </a:extLst>
          </p:cNvPr>
          <p:cNvSpPr/>
          <p:nvPr/>
        </p:nvSpPr>
        <p:spPr>
          <a:xfrm rot="1632369">
            <a:off x="12566258" y="2517705"/>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0" name="Arrow: Curved Left 109">
            <a:extLst>
              <a:ext uri="{FF2B5EF4-FFF2-40B4-BE49-F238E27FC236}">
                <a16:creationId xmlns:a16="http://schemas.microsoft.com/office/drawing/2014/main" id="{8730521D-7C42-6AA6-2C17-E1BD300F64C9}"/>
              </a:ext>
            </a:extLst>
          </p:cNvPr>
          <p:cNvSpPr/>
          <p:nvPr/>
        </p:nvSpPr>
        <p:spPr>
          <a:xfrm rot="9718678">
            <a:off x="9380165" y="193977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1" name="Arrow: Curved Left 110">
            <a:extLst>
              <a:ext uri="{FF2B5EF4-FFF2-40B4-BE49-F238E27FC236}">
                <a16:creationId xmlns:a16="http://schemas.microsoft.com/office/drawing/2014/main" id="{3992BEC9-96D3-D0E9-E5CE-5EDD34CCD6C3}"/>
              </a:ext>
            </a:extLst>
          </p:cNvPr>
          <p:cNvSpPr/>
          <p:nvPr/>
        </p:nvSpPr>
        <p:spPr>
          <a:xfrm rot="14038950">
            <a:off x="10039525" y="574542"/>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2" name="Arrow: Curved Left 111">
            <a:extLst>
              <a:ext uri="{FF2B5EF4-FFF2-40B4-BE49-F238E27FC236}">
                <a16:creationId xmlns:a16="http://schemas.microsoft.com/office/drawing/2014/main" id="{C42485EF-2F87-18F9-F30C-D843C2345976}"/>
              </a:ext>
            </a:extLst>
          </p:cNvPr>
          <p:cNvSpPr/>
          <p:nvPr/>
        </p:nvSpPr>
        <p:spPr>
          <a:xfrm rot="6395993">
            <a:off x="11672457" y="1223327"/>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3" name="Arrow: Curved Left 112">
            <a:extLst>
              <a:ext uri="{FF2B5EF4-FFF2-40B4-BE49-F238E27FC236}">
                <a16:creationId xmlns:a16="http://schemas.microsoft.com/office/drawing/2014/main" id="{42D0ADF7-E3C8-0C67-BD75-B48172715B89}"/>
              </a:ext>
            </a:extLst>
          </p:cNvPr>
          <p:cNvSpPr/>
          <p:nvPr/>
        </p:nvSpPr>
        <p:spPr>
          <a:xfrm rot="12678898">
            <a:off x="11965813" y="2258886"/>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114" name="Arrow: Curved Left 113">
            <a:extLst>
              <a:ext uri="{FF2B5EF4-FFF2-40B4-BE49-F238E27FC236}">
                <a16:creationId xmlns:a16="http://schemas.microsoft.com/office/drawing/2014/main" id="{7F2DCE55-591B-93BF-546F-A6B5E1FE6C88}"/>
              </a:ext>
            </a:extLst>
          </p:cNvPr>
          <p:cNvSpPr/>
          <p:nvPr/>
        </p:nvSpPr>
        <p:spPr>
          <a:xfrm rot="16027522">
            <a:off x="10910510" y="3013299"/>
            <a:ext cx="478349" cy="118843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latin typeface="Times New Roman" panose="02020603050405020304" pitchFamily="18"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178518" y="754618"/>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53654" y="346161"/>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sp>
        <p:nvSpPr>
          <p:cNvPr id="30" name="TextBox 29">
            <a:extLst>
              <a:ext uri="{FF2B5EF4-FFF2-40B4-BE49-F238E27FC236}">
                <a16:creationId xmlns:a16="http://schemas.microsoft.com/office/drawing/2014/main" id="{A7DF6E99-34F6-9BA3-5C28-A8AF1BB426C8}"/>
              </a:ext>
            </a:extLst>
          </p:cNvPr>
          <p:cNvSpPr txBox="1"/>
          <p:nvPr/>
        </p:nvSpPr>
        <p:spPr>
          <a:xfrm>
            <a:off x="3727724" y="407716"/>
            <a:ext cx="5383269" cy="707886"/>
          </a:xfrm>
          <a:prstGeom prst="rect">
            <a:avLst/>
          </a:prstGeom>
          <a:noFill/>
        </p:spPr>
        <p:txBody>
          <a:bodyPr wrap="square">
            <a:spAutoFit/>
          </a:bodyPr>
          <a:lstStyle/>
          <a:p>
            <a:pPr algn="ctr"/>
            <a:r>
              <a:rPr lang="vi-VN" sz="2000" b="1" i="0">
                <a:solidFill>
                  <a:srgbClr val="0070C0"/>
                </a:solidFill>
                <a:effectLst/>
                <a:latin typeface="Times New Roman" panose="02020603050405020304" pitchFamily="18" charset="0"/>
                <a:cs typeface="Times New Roman" panose="02020603050405020304" pitchFamily="18" charset="0"/>
              </a:rPr>
              <a:t>Sự ảnh hưởng đáng sợ của biến đổi khí hậu tới cuộc sống trên Trái Đất.</a:t>
            </a:r>
            <a:endParaRPr lang="en-US" sz="2000">
              <a:solidFill>
                <a:srgbClr val="0070C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11"/>
          <a:stretch>
            <a:fillRect/>
          </a:stretch>
        </p:blipFill>
        <p:spPr>
          <a:xfrm>
            <a:off x="9396291" y="-184938"/>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12"/>
          <a:srcRect l="9588" r="10461"/>
          <a:stretch/>
        </p:blipFill>
        <p:spPr>
          <a:xfrm>
            <a:off x="3695832" y="1067654"/>
            <a:ext cx="5443573" cy="3574507"/>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9237" y="1107113"/>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77767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4367762" y="811702"/>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4999934" y="403245"/>
            <a:ext cx="2773317" cy="584775"/>
          </a:xfrm>
          <a:prstGeom prst="rect">
            <a:avLst/>
          </a:prstGeom>
          <a:solidFill>
            <a:srgbClr val="F8D8CA"/>
          </a:solidFill>
        </p:spPr>
        <p:txBody>
          <a:bodyPr wrap="square">
            <a:spAutoFit/>
          </a:bodyPr>
          <a:lstStyle/>
          <a:p>
            <a:pPr algn="ctr"/>
            <a:r>
              <a:rPr lang="it-IT" sz="32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a:blip r:embed="rId3"/>
          <a:stretch>
            <a:fillRect/>
          </a:stretch>
        </p:blipFill>
        <p:spPr>
          <a:xfrm>
            <a:off x="1016787" y="0"/>
            <a:ext cx="2916296" cy="5143500"/>
          </a:xfrm>
          <a:prstGeom prst="rect">
            <a:avLst/>
          </a:prstGeom>
        </p:spPr>
      </p:pic>
      <p:pic>
        <p:nvPicPr>
          <p:cNvPr id="5" name="Picture 4">
            <a:extLst>
              <a:ext uri="{FF2B5EF4-FFF2-40B4-BE49-F238E27FC236}">
                <a16:creationId xmlns:a16="http://schemas.microsoft.com/office/drawing/2014/main" id="{37E677A0-A8B7-3F57-1ED8-AE69AAC2FDC5}"/>
              </a:ext>
            </a:extLst>
          </p:cNvPr>
          <p:cNvPicPr>
            <a:picLocks noChangeAspect="1"/>
          </p:cNvPicPr>
          <p:nvPr/>
        </p:nvPicPr>
        <p:blipFill rotWithShape="1">
          <a:blip r:embed="rId4"/>
          <a:srcRect l="9588" r="10461"/>
          <a:stretch/>
        </p:blipFill>
        <p:spPr>
          <a:xfrm>
            <a:off x="9144000" y="3573741"/>
            <a:ext cx="2390567" cy="1569759"/>
          </a:xfrm>
          <a:prstGeom prst="rect">
            <a:avLst/>
          </a:prstGeom>
          <a:ln>
            <a:noFill/>
          </a:ln>
          <a:effectLst>
            <a:softEdge rad="112500"/>
          </a:effectLst>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6811" y="1131287"/>
            <a:ext cx="3618923" cy="36189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78912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5089628" y="736694"/>
            <a:ext cx="4078590" cy="3670111"/>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1800" y="328237"/>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t="1606" b="44433"/>
          <a:stretch/>
        </p:blipFill>
        <p:spPr>
          <a:xfrm>
            <a:off x="180021" y="396175"/>
            <a:ext cx="4572000" cy="4351150"/>
          </a:xfrm>
          <a:prstGeom prst="rect">
            <a:avLst/>
          </a:prstGeom>
          <a:ln w="28575">
            <a:solidFill>
              <a:srgbClr val="E65C01"/>
            </a:solidFill>
          </a:ln>
        </p:spPr>
      </p:pic>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590C1182-05B0-6F60-7A5D-E9FE135524BC}"/>
              </a:ext>
            </a:extLst>
          </p:cNvPr>
          <p:cNvSpPr txBox="1"/>
          <p:nvPr/>
        </p:nvSpPr>
        <p:spPr>
          <a:xfrm>
            <a:off x="5743515" y="1026234"/>
            <a:ext cx="3049103" cy="1077218"/>
          </a:xfrm>
          <a:prstGeom prst="rect">
            <a:avLst/>
          </a:prstGeom>
          <a:noFill/>
        </p:spPr>
        <p:txBody>
          <a:bodyPr wrap="square" rtlCol="0">
            <a:spAutoFit/>
          </a:bodyPr>
          <a:lstStyle/>
          <a:p>
            <a:pPr algn="ctr"/>
            <a:r>
              <a:rPr lang="en-US" sz="3200" b="1">
                <a:solidFill>
                  <a:srgbClr val="925994"/>
                </a:solidFill>
                <a:latin typeface="Times New Roman" panose="02020603050405020304" pitchFamily="18" charset="0"/>
                <a:cs typeface="Times New Roman" panose="02020603050405020304" pitchFamily="18" charset="0"/>
              </a:rPr>
              <a:t>Những con số biết nói</a:t>
            </a:r>
          </a:p>
        </p:txBody>
      </p:sp>
      <p:pic>
        <p:nvPicPr>
          <p:cNvPr id="3" name="Picture 2">
            <a:extLst>
              <a:ext uri="{FF2B5EF4-FFF2-40B4-BE49-F238E27FC236}">
                <a16:creationId xmlns:a16="http://schemas.microsoft.com/office/drawing/2014/main" id="{20CCA343-FB42-446E-92D3-000C0E85D72D}"/>
              </a:ext>
            </a:extLst>
          </p:cNvPr>
          <p:cNvPicPr>
            <a:picLocks noChangeAspect="1"/>
          </p:cNvPicPr>
          <p:nvPr/>
        </p:nvPicPr>
        <p:blipFill>
          <a:blip r:embed="rId5"/>
          <a:stretch>
            <a:fillRect/>
          </a:stretch>
        </p:blipFill>
        <p:spPr>
          <a:xfrm>
            <a:off x="5711308" y="2086077"/>
            <a:ext cx="3049103" cy="2638189"/>
          </a:xfrm>
          <a:prstGeom prst="rect">
            <a:avLst/>
          </a:prstGeom>
        </p:spPr>
      </p:pic>
    </p:spTree>
    <p:extLst>
      <p:ext uri="{BB962C8B-B14F-4D97-AF65-F5344CB8AC3E}">
        <p14:creationId xmlns:p14="http://schemas.microsoft.com/office/powerpoint/2010/main" val="742636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02012" y="444120"/>
            <a:ext cx="5467743" cy="4145259"/>
          </a:xfrm>
          <a:prstGeom prst="rect">
            <a:avLst/>
          </a:prstGeom>
          <a:ln w="28575">
            <a:solidFill>
              <a:srgbClr val="E65C01"/>
            </a:solidFill>
          </a:ln>
        </p:spPr>
      </p:pic>
      <p:sp>
        <p:nvSpPr>
          <p:cNvPr id="27" name="任意多边形 13">
            <a:extLst>
              <a:ext uri="{FF2B5EF4-FFF2-40B4-BE49-F238E27FC236}">
                <a16:creationId xmlns:a16="http://schemas.microsoft.com/office/drawing/2014/main" id="{D1D9542E-6638-481E-B4E4-8D2814C23B08}"/>
              </a:ext>
            </a:extLst>
          </p:cNvPr>
          <p:cNvSpPr/>
          <p:nvPr/>
        </p:nvSpPr>
        <p:spPr>
          <a:xfrm rot="16200000">
            <a:off x="5278579" y="823633"/>
            <a:ext cx="407859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87607" y="266368"/>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pic>
        <p:nvPicPr>
          <p:cNvPr id="7" name="Picture 6" descr="A picture containing vector graphics&#10;&#10;Description automatically generated">
            <a:extLst>
              <a:ext uri="{FF2B5EF4-FFF2-40B4-BE49-F238E27FC236}">
                <a16:creationId xmlns:a16="http://schemas.microsoft.com/office/drawing/2014/main" id="{18B686EE-6C58-0CE3-28EF-934B6D7E2B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44981" y="1303312"/>
            <a:ext cx="3126681" cy="3618923"/>
          </a:xfrm>
          <a:prstGeom prst="rect">
            <a:avLst/>
          </a:prstGeom>
          <a:ln>
            <a:noFill/>
          </a:ln>
          <a:effectLst>
            <a:outerShdw blurRad="292100" dist="139700" dir="2700000" algn="tl" rotWithShape="0">
              <a:srgbClr val="333333">
                <a:alpha val="65000"/>
              </a:srgbClr>
            </a:outerShdw>
          </a:effectLst>
        </p:spPr>
      </p:pic>
      <p:sp>
        <p:nvSpPr>
          <p:cNvPr id="2" name="Rectangle 1">
            <a:extLst>
              <a:ext uri="{FF2B5EF4-FFF2-40B4-BE49-F238E27FC236}">
                <a16:creationId xmlns:a16="http://schemas.microsoft.com/office/drawing/2014/main" id="{C2F53651-DCAA-6594-0D99-B67ED744115B}"/>
              </a:ext>
            </a:extLst>
          </p:cNvPr>
          <p:cNvSpPr/>
          <p:nvPr/>
        </p:nvSpPr>
        <p:spPr>
          <a:xfrm>
            <a:off x="102012" y="444121"/>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2A128FE-D46A-895B-3147-02EDD147243E}"/>
              </a:ext>
            </a:extLst>
          </p:cNvPr>
          <p:cNvSpPr txBox="1"/>
          <p:nvPr/>
        </p:nvSpPr>
        <p:spPr>
          <a:xfrm>
            <a:off x="5889623" y="954251"/>
            <a:ext cx="2856501" cy="1077218"/>
          </a:xfrm>
          <a:prstGeom prst="rect">
            <a:avLst/>
          </a:prstGeom>
          <a:noFill/>
        </p:spPr>
        <p:txBody>
          <a:bodyPr wrap="square" rtlCol="0">
            <a:spAutoFit/>
          </a:bodyPr>
          <a:lstStyle/>
          <a:p>
            <a:pPr algn="ctr"/>
            <a:r>
              <a:rPr lang="en-US" sz="3200" b="1">
                <a:solidFill>
                  <a:srgbClr val="925994"/>
                </a:solidFill>
                <a:latin typeface="Times New Roman" panose="02020603050405020304" pitchFamily="18" charset="0"/>
                <a:cs typeface="Times New Roman" panose="02020603050405020304" pitchFamily="18" charset="0"/>
              </a:rPr>
              <a:t>Những con số biết nói</a:t>
            </a:r>
          </a:p>
        </p:txBody>
      </p:sp>
      <p:pic>
        <p:nvPicPr>
          <p:cNvPr id="12" name="Picture 11">
            <a:extLst>
              <a:ext uri="{FF2B5EF4-FFF2-40B4-BE49-F238E27FC236}">
                <a16:creationId xmlns:a16="http://schemas.microsoft.com/office/drawing/2014/main" id="{9B48898B-7FA1-49FD-BB56-E5CA3E133A27}"/>
              </a:ext>
            </a:extLst>
          </p:cNvPr>
          <p:cNvPicPr>
            <a:picLocks noChangeAspect="1"/>
          </p:cNvPicPr>
          <p:nvPr/>
        </p:nvPicPr>
        <p:blipFill>
          <a:blip r:embed="rId5"/>
          <a:stretch>
            <a:fillRect/>
          </a:stretch>
        </p:blipFill>
        <p:spPr>
          <a:xfrm>
            <a:off x="5793321" y="2031469"/>
            <a:ext cx="3049103" cy="2638189"/>
          </a:xfrm>
          <a:prstGeom prst="rect">
            <a:avLst/>
          </a:prstGeom>
        </p:spPr>
      </p:pic>
    </p:spTree>
    <p:extLst>
      <p:ext uri="{BB962C8B-B14F-4D97-AF65-F5344CB8AC3E}">
        <p14:creationId xmlns:p14="http://schemas.microsoft.com/office/powerpoint/2010/main" val="27965953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40CC0C-6560-E035-0503-C28F07A9DCB2}"/>
              </a:ext>
            </a:extLst>
          </p:cNvPr>
          <p:cNvPicPr>
            <a:picLocks noChangeAspect="1"/>
          </p:cNvPicPr>
          <p:nvPr/>
        </p:nvPicPr>
        <p:blipFill rotWithShape="1">
          <a:blip r:embed="rId3"/>
          <a:srcRect l="-1006" t="50696" r="-438" b="5698"/>
          <a:stretch/>
        </p:blipFill>
        <p:spPr>
          <a:xfrm>
            <a:off x="-1517592" y="3439217"/>
            <a:ext cx="1553841" cy="1178013"/>
          </a:xfrm>
          <a:prstGeom prst="rect">
            <a:avLst/>
          </a:prstGeom>
          <a:ln w="28575">
            <a:solidFill>
              <a:srgbClr val="E65C01"/>
            </a:solidFill>
          </a:ln>
        </p:spPr>
      </p:pic>
      <p:sp>
        <p:nvSpPr>
          <p:cNvPr id="27" name="任意多边形 13">
            <a:extLst>
              <a:ext uri="{FF2B5EF4-FFF2-40B4-BE49-F238E27FC236}">
                <a16:creationId xmlns:a16="http://schemas.microsoft.com/office/drawing/2014/main" id="{D1D9542E-6638-481E-B4E4-8D2814C23B08}"/>
              </a:ext>
            </a:extLst>
          </p:cNvPr>
          <p:cNvSpPr/>
          <p:nvPr/>
        </p:nvSpPr>
        <p:spPr>
          <a:xfrm rot="16200000">
            <a:off x="4975146" y="993734"/>
            <a:ext cx="4556850" cy="3496233"/>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DFA5EE71-6606-FAB5-20B7-FD8D52938E72}"/>
              </a:ext>
            </a:extLst>
          </p:cNvPr>
          <p:cNvSpPr txBox="1"/>
          <p:nvPr/>
        </p:nvSpPr>
        <p:spPr>
          <a:xfrm>
            <a:off x="5723302" y="123224"/>
            <a:ext cx="2773317" cy="584775"/>
          </a:xfrm>
          <a:prstGeom prst="rect">
            <a:avLst/>
          </a:prstGeom>
          <a:solidFill>
            <a:srgbClr val="F8D8CA"/>
          </a:solidFill>
        </p:spPr>
        <p:txBody>
          <a:bodyPr wrap="square">
            <a:spAutoFit/>
          </a:bodyPr>
          <a:lstStyle/>
          <a:p>
            <a:pPr algn="ctr"/>
            <a:r>
              <a:rPr lang="it-IT" sz="3200">
                <a:effectLst/>
                <a:latin typeface="Times New Roman" panose="02020603050405020304" pitchFamily="18" charset="0"/>
                <a:ea typeface="Arial" panose="020B0604020202020204" pitchFamily="34" charset="0"/>
                <a:cs typeface="Times New Roman" panose="02020603050405020304" pitchFamily="18" charset="0"/>
              </a:rPr>
              <a:t> </a:t>
            </a:r>
            <a:r>
              <a:rPr lang="en-US" sz="3200" b="1">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EM CÓ BIẾT</a:t>
            </a:r>
            <a:endParaRPr lang="en-US" sz="280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C2F53651-DCAA-6594-0D99-B67ED744115B}"/>
              </a:ext>
            </a:extLst>
          </p:cNvPr>
          <p:cNvSpPr/>
          <p:nvPr/>
        </p:nvSpPr>
        <p:spPr>
          <a:xfrm>
            <a:off x="-1649691" y="375091"/>
            <a:ext cx="1498862" cy="390894"/>
          </a:xfrm>
          <a:prstGeom prst="rect">
            <a:avLst/>
          </a:prstGeom>
          <a:solidFill>
            <a:srgbClr val="F4E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2A128FE-D46A-895B-3147-02EDD147243E}"/>
              </a:ext>
            </a:extLst>
          </p:cNvPr>
          <p:cNvSpPr txBox="1"/>
          <p:nvPr/>
        </p:nvSpPr>
        <p:spPr>
          <a:xfrm>
            <a:off x="5516111" y="632701"/>
            <a:ext cx="3496234" cy="800219"/>
          </a:xfrm>
          <a:prstGeom prst="rect">
            <a:avLst/>
          </a:prstGeom>
          <a:noFill/>
        </p:spPr>
        <p:txBody>
          <a:bodyPr wrap="square" rtlCol="0">
            <a:spAutoFit/>
          </a:bodyPr>
          <a:lstStyle/>
          <a:p>
            <a:pPr algn="ctr"/>
            <a:r>
              <a:rPr lang="en-US" sz="2300" b="1">
                <a:solidFill>
                  <a:srgbClr val="925994"/>
                </a:solidFill>
                <a:latin typeface="Times New Roman" panose="02020603050405020304" pitchFamily="18" charset="0"/>
                <a:cs typeface="Times New Roman" panose="02020603050405020304" pitchFamily="18" charset="0"/>
              </a:rPr>
              <a:t>Hoang mạc khô cằn nhất hành tinh</a:t>
            </a:r>
          </a:p>
        </p:txBody>
      </p:sp>
      <p:sp>
        <p:nvSpPr>
          <p:cNvPr id="15" name="TextBox 14">
            <a:extLst>
              <a:ext uri="{FF2B5EF4-FFF2-40B4-BE49-F238E27FC236}">
                <a16:creationId xmlns:a16="http://schemas.microsoft.com/office/drawing/2014/main" id="{8A7A2861-FEC3-C376-F9C1-156C7B9054F8}"/>
              </a:ext>
            </a:extLst>
          </p:cNvPr>
          <p:cNvSpPr txBox="1"/>
          <p:nvPr/>
        </p:nvSpPr>
        <p:spPr>
          <a:xfrm>
            <a:off x="5516111" y="1199934"/>
            <a:ext cx="3485575" cy="954107"/>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Được mệnh danh là "Sao Hỏa trên Trái Đất", hiếm có loài thực động vật, thậm chí vi khuẩn nào có thể tồn tại được ở nơi trơ cứng, khô hạn như Atacama. </a:t>
            </a:r>
            <a:endParaRPr lang="en-US">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27D09E61-ED2C-BA5B-739D-09DB6FF3C5C3}"/>
              </a:ext>
            </a:extLst>
          </p:cNvPr>
          <p:cNvSpPr txBox="1"/>
          <p:nvPr/>
        </p:nvSpPr>
        <p:spPr>
          <a:xfrm>
            <a:off x="5516111" y="2079564"/>
            <a:ext cx="3485575" cy="738664"/>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Hầu hết quanh năm suốt tháng hoang mạc Atacama bị chôn vùi trong màu nâu vàng cằn cỗi, khô khan của đất cát như miền đất chết. </a:t>
            </a: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C25D0432-0F2C-341C-96E5-4925CCC3EA0F}"/>
              </a:ext>
            </a:extLst>
          </p:cNvPr>
          <p:cNvSpPr txBox="1"/>
          <p:nvPr/>
        </p:nvSpPr>
        <p:spPr>
          <a:xfrm>
            <a:off x="5505450" y="2743750"/>
            <a:ext cx="3485575" cy="1169551"/>
          </a:xfrm>
          <a:prstGeom prst="rect">
            <a:avLst/>
          </a:prstGeom>
          <a:noFill/>
        </p:spPr>
        <p:txBody>
          <a:bodyPr wrap="square">
            <a:spAutoFit/>
          </a:bodyPr>
          <a:lstStyle/>
          <a:p>
            <a:pPr algn="just"/>
            <a:r>
              <a:rPr lang="vi-VN" b="0" i="0">
                <a:solidFill>
                  <a:srgbClr val="333333"/>
                </a:solidFill>
                <a:effectLst/>
                <a:latin typeface="Times New Roman" panose="02020603050405020304" pitchFamily="18" charset="0"/>
                <a:cs typeface="Times New Roman" panose="02020603050405020304" pitchFamily="18" charset="0"/>
              </a:rPr>
              <a:t>Lượng mưa hàng năm ở hoang mạc này cực thấp, có khu vực chỉ khoảng 1mm/năm. Theo National Geographic, sau trung bình 6 năm đợi chờ trong khô khát thì Atacama đón một trận mưa lớn. </a:t>
            </a:r>
            <a:endParaRPr lang="en-US">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F08DBCE2-795A-C86A-B90E-5D3D9B78855A}"/>
              </a:ext>
            </a:extLst>
          </p:cNvPr>
          <p:cNvPicPr>
            <a:picLocks noChangeAspect="1"/>
          </p:cNvPicPr>
          <p:nvPr/>
        </p:nvPicPr>
        <p:blipFill>
          <a:blip r:embed="rId4"/>
          <a:stretch>
            <a:fillRect/>
          </a:stretch>
        </p:blipFill>
        <p:spPr>
          <a:xfrm>
            <a:off x="0" y="504550"/>
            <a:ext cx="3160631" cy="4601266"/>
          </a:xfrm>
          <a:prstGeom prst="rect">
            <a:avLst/>
          </a:prstGeom>
        </p:spPr>
      </p:pic>
      <p:pic>
        <p:nvPicPr>
          <p:cNvPr id="12" name="Picture 11">
            <a:extLst>
              <a:ext uri="{FF2B5EF4-FFF2-40B4-BE49-F238E27FC236}">
                <a16:creationId xmlns:a16="http://schemas.microsoft.com/office/drawing/2014/main" id="{981944FF-7748-9983-F799-524BE54AB881}"/>
              </a:ext>
            </a:extLst>
          </p:cNvPr>
          <p:cNvPicPr>
            <a:picLocks noChangeAspect="1"/>
          </p:cNvPicPr>
          <p:nvPr/>
        </p:nvPicPr>
        <p:blipFill>
          <a:blip r:embed="rId5"/>
          <a:stretch>
            <a:fillRect/>
          </a:stretch>
        </p:blipFill>
        <p:spPr>
          <a:xfrm>
            <a:off x="3160631" y="504549"/>
            <a:ext cx="2338985" cy="2778963"/>
          </a:xfrm>
          <a:prstGeom prst="rect">
            <a:avLst/>
          </a:prstGeom>
        </p:spPr>
      </p:pic>
      <p:sp>
        <p:nvSpPr>
          <p:cNvPr id="16" name="TextBox 15">
            <a:extLst>
              <a:ext uri="{FF2B5EF4-FFF2-40B4-BE49-F238E27FC236}">
                <a16:creationId xmlns:a16="http://schemas.microsoft.com/office/drawing/2014/main" id="{8AAE7CB0-3F55-A78A-7089-EFE724A4F493}"/>
              </a:ext>
            </a:extLst>
          </p:cNvPr>
          <p:cNvSpPr txBox="1"/>
          <p:nvPr/>
        </p:nvSpPr>
        <p:spPr>
          <a:xfrm>
            <a:off x="371642" y="37684"/>
            <a:ext cx="4611341" cy="400110"/>
          </a:xfrm>
          <a:prstGeom prst="rect">
            <a:avLst/>
          </a:prstGeom>
          <a:noFill/>
        </p:spPr>
        <p:txBody>
          <a:bodyPr wrap="square" rtlCol="0">
            <a:spAutoFit/>
          </a:bodyPr>
          <a:lstStyle/>
          <a:p>
            <a:pPr algn="ctr"/>
            <a:r>
              <a:rPr lang="en-US" sz="2000" i="1">
                <a:solidFill>
                  <a:schemeClr val="bg1"/>
                </a:solidFill>
                <a:latin typeface="Times New Roman" panose="02020603050405020304" pitchFamily="18" charset="0"/>
                <a:cs typeface="Times New Roman" panose="02020603050405020304" pitchFamily="18" charset="0"/>
              </a:rPr>
              <a:t>Hoa nở trên cát sau một trận mưa lớn</a:t>
            </a:r>
          </a:p>
        </p:txBody>
      </p:sp>
      <p:sp>
        <p:nvSpPr>
          <p:cNvPr id="24" name="TextBox 23">
            <a:extLst>
              <a:ext uri="{FF2B5EF4-FFF2-40B4-BE49-F238E27FC236}">
                <a16:creationId xmlns:a16="http://schemas.microsoft.com/office/drawing/2014/main" id="{5C8FA2EA-700C-558B-9AD1-CEFB32C0912A}"/>
              </a:ext>
            </a:extLst>
          </p:cNvPr>
          <p:cNvSpPr txBox="1"/>
          <p:nvPr/>
        </p:nvSpPr>
        <p:spPr>
          <a:xfrm>
            <a:off x="5516111" y="3850725"/>
            <a:ext cx="3496234" cy="1169551"/>
          </a:xfrm>
          <a:prstGeom prst="rect">
            <a:avLst/>
          </a:prstGeom>
          <a:noFill/>
        </p:spPr>
        <p:txBody>
          <a:bodyPr wrap="square">
            <a:spAutoFit/>
          </a:bodyPr>
          <a:lstStyle/>
          <a:p>
            <a:pPr algn="just"/>
            <a:r>
              <a:rPr lang="en-US" b="0" i="0">
                <a:solidFill>
                  <a:srgbClr val="333333"/>
                </a:solidFill>
                <a:effectLst/>
                <a:latin typeface="Times New Roman" panose="02020603050405020304" pitchFamily="18" charset="0"/>
                <a:cs typeface="Times New Roman" panose="02020603050405020304" pitchFamily="18" charset="0"/>
              </a:rPr>
              <a:t>H</a:t>
            </a:r>
            <a:r>
              <a:rPr lang="vi-VN" b="0" i="0">
                <a:solidFill>
                  <a:srgbClr val="333333"/>
                </a:solidFill>
                <a:effectLst/>
                <a:latin typeface="Times New Roman" panose="02020603050405020304" pitchFamily="18" charset="0"/>
                <a:cs typeface="Times New Roman" panose="02020603050405020304" pitchFamily="18" charset="0"/>
              </a:rPr>
              <a:t>oa nở trên hoang mạc Atacama vào mùa mưa ở vùng phía Bắc Chile, khoảng từ tháng 8, 9 đến tháng 11, nơi này như được đánh thức sau giấc ngủ dài, phủ lên mình sức sống căng tràn của vô số loài hoa.</a:t>
            </a:r>
            <a:endParaRPr lang="en-US">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5F682354-FD6D-48E8-8DCB-C38F9DCD462A}"/>
              </a:ext>
            </a:extLst>
          </p:cNvPr>
          <p:cNvPicPr>
            <a:picLocks noChangeAspect="1"/>
          </p:cNvPicPr>
          <p:nvPr/>
        </p:nvPicPr>
        <p:blipFill>
          <a:blip r:embed="rId6"/>
          <a:stretch>
            <a:fillRect/>
          </a:stretch>
        </p:blipFill>
        <p:spPr>
          <a:xfrm>
            <a:off x="3196879" y="3088866"/>
            <a:ext cx="2297907" cy="2297907"/>
          </a:xfrm>
          <a:prstGeom prst="rect">
            <a:avLst/>
          </a:prstGeom>
        </p:spPr>
      </p:pic>
    </p:spTree>
    <p:extLst>
      <p:ext uri="{BB962C8B-B14F-4D97-AF65-F5344CB8AC3E}">
        <p14:creationId xmlns:p14="http://schemas.microsoft.com/office/powerpoint/2010/main" val="25398738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Freeform 2">
            <a:extLst>
              <a:ext uri="{FF2B5EF4-FFF2-40B4-BE49-F238E27FC236}">
                <a16:creationId xmlns:a16="http://schemas.microsoft.com/office/drawing/2014/main" id="{E1AEDDB9-9F33-7E84-0515-3E95C69983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29" name="Freeform 3">
            <a:extLst>
              <a:ext uri="{FF2B5EF4-FFF2-40B4-BE49-F238E27FC236}">
                <a16:creationId xmlns:a16="http://schemas.microsoft.com/office/drawing/2014/main" id="{A2311E2B-61D3-3300-63B2-84D023A96312}"/>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0" name="Freeform 7">
            <a:extLst>
              <a:ext uri="{FF2B5EF4-FFF2-40B4-BE49-F238E27FC236}">
                <a16:creationId xmlns:a16="http://schemas.microsoft.com/office/drawing/2014/main" id="{4F04E134-9F60-4DE3-5DF5-55EC67B2D096}"/>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1" name="Freeform 11">
            <a:extLst>
              <a:ext uri="{FF2B5EF4-FFF2-40B4-BE49-F238E27FC236}">
                <a16:creationId xmlns:a16="http://schemas.microsoft.com/office/drawing/2014/main" id="{7EDDCD44-228E-161D-6FBD-CD3B6CE31AA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2" name="Freeform 12">
            <a:extLst>
              <a:ext uri="{FF2B5EF4-FFF2-40B4-BE49-F238E27FC236}">
                <a16:creationId xmlns:a16="http://schemas.microsoft.com/office/drawing/2014/main" id="{D3F11933-7AC2-5DE9-9833-F7910686317A}"/>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3" name="Freeform 13">
            <a:extLst>
              <a:ext uri="{FF2B5EF4-FFF2-40B4-BE49-F238E27FC236}">
                <a16:creationId xmlns:a16="http://schemas.microsoft.com/office/drawing/2014/main" id="{39EBD735-C62B-A391-ED88-113567087293}"/>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4" name="Freeform 14">
            <a:extLst>
              <a:ext uri="{FF2B5EF4-FFF2-40B4-BE49-F238E27FC236}">
                <a16:creationId xmlns:a16="http://schemas.microsoft.com/office/drawing/2014/main" id="{071FADBB-C38D-B0BA-5504-949773350FD9}"/>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5" name="Freeform 15">
            <a:extLst>
              <a:ext uri="{FF2B5EF4-FFF2-40B4-BE49-F238E27FC236}">
                <a16:creationId xmlns:a16="http://schemas.microsoft.com/office/drawing/2014/main" id="{DD379FCC-D68A-1607-CF34-C2AE03610355}"/>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sp>
        <p:nvSpPr>
          <p:cNvPr id="36" name="Freeform 16">
            <a:extLst>
              <a:ext uri="{FF2B5EF4-FFF2-40B4-BE49-F238E27FC236}">
                <a16:creationId xmlns:a16="http://schemas.microsoft.com/office/drawing/2014/main" id="{4BBA854D-550F-BA73-E406-703E4A86A556}"/>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10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533480"/>
            </a:xfrm>
            <a:prstGeom prst="rect">
              <a:avLst/>
            </a:prstGeom>
            <a:noFill/>
          </p:spPr>
          <p:txBody>
            <a:bodyPr wrap="square" rtlCol="0">
              <a:spAutoFit/>
            </a:bodyPr>
            <a:lstStyle/>
            <a:p>
              <a:pPr algn="ct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20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2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58" name="Rectangle: Rounded Corners 28"/>
          <p:cNvSpPr/>
          <p:nvPr/>
        </p:nvSpPr>
        <p:spPr>
          <a:xfrm>
            <a:off x="998106" y="827900"/>
            <a:ext cx="6975448" cy="2259254"/>
          </a:xfrm>
          <a:prstGeom prst="roundRect">
            <a:avLst>
              <a:gd name="adj" fmla="val 1220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latin typeface="Times New Roman" panose="02020603050405020304" pitchFamily="18" charset="0"/>
              <a:cs typeface="Times New Roman" panose="02020603050405020304" pitchFamily="18" charset="0"/>
            </a:endParaRPr>
          </a:p>
        </p:txBody>
      </p:sp>
      <p:grpSp>
        <p:nvGrpSpPr>
          <p:cNvPr id="2" name="Group 1">
            <a:extLst>
              <a:ext uri="{FF2B5EF4-FFF2-40B4-BE49-F238E27FC236}">
                <a16:creationId xmlns:a16="http://schemas.microsoft.com/office/drawing/2014/main" id="{0D2A3372-9BA2-7291-CE08-A27F7D91C524}"/>
              </a:ext>
            </a:extLst>
          </p:cNvPr>
          <p:cNvGrpSpPr/>
          <p:nvPr/>
        </p:nvGrpSpPr>
        <p:grpSpPr>
          <a:xfrm>
            <a:off x="3358702" y="3291795"/>
            <a:ext cx="2171198" cy="636257"/>
            <a:chOff x="4037537" y="4547895"/>
            <a:chExt cx="3849555" cy="880471"/>
          </a:xfrm>
        </p:grpSpPr>
        <p:sp>
          <p:nvSpPr>
            <p:cNvPr id="3"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4" name="!!Quesion1">
              <a:extLst>
                <a:ext uri="{FF2B5EF4-FFF2-40B4-BE49-F238E27FC236}">
                  <a16:creationId xmlns:a16="http://schemas.microsoft.com/office/drawing/2014/main" id="{7260DFD7-E7D6-7C2F-2C82-210D16D3D87F}"/>
                </a:ext>
              </a:extLst>
            </p:cNvPr>
            <p:cNvSpPr txBox="1"/>
            <p:nvPr/>
          </p:nvSpPr>
          <p:spPr>
            <a:xfrm>
              <a:off x="4949756" y="4726520"/>
              <a:ext cx="2735321" cy="638865"/>
            </a:xfrm>
            <a:prstGeom prst="rect">
              <a:avLst/>
            </a:prstGeom>
            <a:noFill/>
          </p:spPr>
          <p:txBody>
            <a:bodyPr wrap="square">
              <a:spAutoFit/>
            </a:bodyPr>
            <a:lstStyle/>
            <a:p>
              <a:pPr algn="ctr"/>
              <a:r>
                <a:rPr lang="en-US" sz="2400" dirty="0" err="1">
                  <a:solidFill>
                    <a:schemeClr val="accent1"/>
                  </a:solidFill>
                  <a:latin typeface="Times New Roman" panose="02020603050405020304" pitchFamily="18" charset="0"/>
                  <a:cs typeface="Times New Roman" panose="02020603050405020304" pitchFamily="18" charset="0"/>
                </a:rPr>
                <a:t>Đáp</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án</a:t>
              </a:r>
              <a:r>
                <a:rPr lang="en-US" sz="2400" dirty="0">
                  <a:solidFill>
                    <a:schemeClr val="accent1"/>
                  </a:solidFill>
                  <a:latin typeface="Times New Roman" panose="02020603050405020304" pitchFamily="18" charset="0"/>
                  <a:cs typeface="Times New Roman" panose="02020603050405020304" pitchFamily="18" charset="0"/>
                </a:rPr>
                <a:t> </a:t>
              </a:r>
              <a:r>
                <a:rPr lang="en-US" sz="2400" dirty="0" err="1">
                  <a:solidFill>
                    <a:schemeClr val="accent1"/>
                  </a:solidFill>
                  <a:latin typeface="Times New Roman" panose="02020603050405020304" pitchFamily="18" charset="0"/>
                  <a:cs typeface="Times New Roman" panose="02020603050405020304" pitchFamily="18" charset="0"/>
                </a:rPr>
                <a:t>là</a:t>
              </a:r>
              <a:endParaRPr lang="en-US" sz="2400" dirty="0">
                <a:solidFill>
                  <a:schemeClr val="accent1"/>
                </a:solidFill>
                <a:latin typeface="Times New Roman" panose="02020603050405020304" pitchFamily="18" charset="0"/>
                <a:cs typeface="Times New Roman" panose="02020603050405020304" pitchFamily="18" charset="0"/>
              </a:endParaRPr>
            </a:p>
          </p:txBody>
        </p:sp>
        <p:grpSp>
          <p:nvGrpSpPr>
            <p:cNvPr id="5"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6"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dirty="0">
                  <a:solidFill>
                    <a:schemeClr val="accent1"/>
                  </a:solidFill>
                  <a:latin typeface="Times New Roman" panose="02020603050405020304" pitchFamily="18" charset="0"/>
                  <a:cs typeface="Times New Roman" panose="02020603050405020304" pitchFamily="18" charset="0"/>
                </a:endParaRPr>
              </a:p>
            </p:txBody>
          </p:sp>
          <p:grpSp>
            <p:nvGrpSpPr>
              <p:cNvPr id="9" name="Group 8">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0" name="Freeform: Shape 9">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sp>
              <p:nvSpPr>
                <p:cNvPr id="11" name="Freeform: Shape 10">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10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2" name="TextBox 11">
            <a:extLst>
              <a:ext uri="{FF2B5EF4-FFF2-40B4-BE49-F238E27FC236}">
                <a16:creationId xmlns:a16="http://schemas.microsoft.com/office/drawing/2014/main" id="{519FC98A-22FA-BCF9-FBF9-754C0232A16D}"/>
              </a:ext>
            </a:extLst>
          </p:cNvPr>
          <p:cNvSpPr txBox="1"/>
          <p:nvPr/>
        </p:nvSpPr>
        <p:spPr>
          <a:xfrm>
            <a:off x="996721" y="900490"/>
            <a:ext cx="7149173" cy="1938992"/>
          </a:xfrm>
          <a:prstGeom prst="rect">
            <a:avLst/>
          </a:prstGeom>
          <a:noFill/>
          <a:ln>
            <a:noFill/>
          </a:ln>
        </p:spPr>
        <p:txBody>
          <a:bodyPr wrap="square">
            <a:spAutoFit/>
          </a:bodyPr>
          <a:lstStyle/>
          <a:p>
            <a:pPr lvl="0" algn="ctr">
              <a:buClr>
                <a:srgbClr val="000000"/>
              </a:buClr>
              <a:buSzPts val="2200"/>
            </a:pPr>
            <a:r>
              <a:rPr lang="en-US" sz="3000" b="1" dirty="0" err="1">
                <a:solidFill>
                  <a:srgbClr val="EE4036"/>
                </a:solidFill>
                <a:latin typeface="Times New Roman" panose="02020603050405020304" pitchFamily="18" charset="0"/>
                <a:cs typeface="Times New Roman" panose="02020603050405020304" pitchFamily="18" charset="0"/>
              </a:rPr>
              <a:t>Vật</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liệu</a:t>
            </a:r>
            <a:r>
              <a:rPr lang="en-US" sz="3000" b="1" dirty="0">
                <a:solidFill>
                  <a:srgbClr val="EE4036"/>
                </a:solidFill>
                <a:latin typeface="Times New Roman" panose="02020603050405020304" pitchFamily="18" charset="0"/>
                <a:cs typeface="Times New Roman" panose="02020603050405020304" pitchFamily="18" charset="0"/>
              </a:rPr>
              <a:t> polymer </a:t>
            </a:r>
            <a:r>
              <a:rPr lang="en-US" sz="3000" b="1" dirty="0" err="1">
                <a:solidFill>
                  <a:srgbClr val="EE4036"/>
                </a:solidFill>
                <a:latin typeface="Times New Roman" panose="02020603050405020304" pitchFamily="18" charset="0"/>
                <a:cs typeface="Times New Roman" panose="02020603050405020304" pitchFamily="18" charset="0"/>
              </a:rPr>
              <a:t>nào</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có</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đàn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hồi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đàn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hồi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là</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tính</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bị</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biến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dạng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bị</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tác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dụng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của</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lực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bên</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ngoài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và</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trở</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lại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trạng</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thái</a:t>
            </a:r>
            <a:r>
              <a:rPr lang="en-US" sz="3000" b="1" dirty="0">
                <a:solidFill>
                  <a:srgbClr val="EE4036"/>
                </a:solidFill>
                <a:latin typeface="Times New Roman" panose="02020603050405020304" pitchFamily="18" charset="0"/>
                <a:cs typeface="Times New Roman" panose="02020603050405020304" pitchFamily="18" charset="0"/>
              </a:rPr>
              <a:t> ban </a:t>
            </a:r>
            <a:r>
              <a:rPr lang="en-US" sz="3000" b="1" dirty="0" err="1">
                <a:solidFill>
                  <a:srgbClr val="EE4036"/>
                </a:solidFill>
                <a:latin typeface="Times New Roman" panose="02020603050405020304" pitchFamily="18" charset="0"/>
                <a:cs typeface="Times New Roman" panose="02020603050405020304" pitchFamily="18" charset="0"/>
              </a:rPr>
              <a:t>đầu</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khi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lực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đó</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thôi</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tác</a:t>
            </a:r>
            <a:r>
              <a:rPr lang="en-US" sz="3000" b="1" dirty="0">
                <a:solidFill>
                  <a:srgbClr val="EE4036"/>
                </a:solidFill>
                <a:latin typeface="Times New Roman" panose="02020603050405020304" pitchFamily="18" charset="0"/>
                <a:cs typeface="Times New Roman" panose="02020603050405020304" pitchFamily="18" charset="0"/>
              </a:rPr>
              <a:t> </a:t>
            </a:r>
            <a:r>
              <a:rPr lang="en-US" sz="3000" b="1" dirty="0" err="1">
                <a:solidFill>
                  <a:srgbClr val="EE4036"/>
                </a:solidFill>
                <a:latin typeface="Times New Roman" panose="02020603050405020304" pitchFamily="18" charset="0"/>
                <a:cs typeface="Times New Roman" panose="02020603050405020304" pitchFamily="18" charset="0"/>
              </a:rPr>
              <a:t>dụng</a:t>
            </a:r>
            <a:r>
              <a:rPr lang="en-US" sz="3000" b="1" dirty="0">
                <a:solidFill>
                  <a:srgbClr val="EE4036"/>
                </a:solidFill>
                <a:latin typeface="Times New Roman" panose="02020603050405020304" pitchFamily="18" charset="0"/>
                <a:cs typeface="Times New Roman" panose="02020603050405020304" pitchFamily="18" charset="0"/>
              </a:rPr>
              <a:t>.</a:t>
            </a:r>
          </a:p>
        </p:txBody>
      </p:sp>
      <p:sp>
        <p:nvSpPr>
          <p:cNvPr id="23" name="!!o1f">
            <a:extLst>
              <a:ext uri="{FF2B5EF4-FFF2-40B4-BE49-F238E27FC236}">
                <a16:creationId xmlns:a16="http://schemas.microsoft.com/office/drawing/2014/main" id="{05B528D7-AE8C-5471-7154-DF51A45F77B1}"/>
              </a:ext>
            </a:extLst>
          </p:cNvPr>
          <p:cNvSpPr/>
          <p:nvPr/>
        </p:nvSpPr>
        <p:spPr>
          <a:xfrm>
            <a:off x="5789576"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24" name="!!1f">
            <a:extLst>
              <a:ext uri="{FF2B5EF4-FFF2-40B4-BE49-F238E27FC236}">
                <a16:creationId xmlns:a16="http://schemas.microsoft.com/office/drawing/2014/main" id="{3AA0D851-B535-A28E-2FD6-659D1E1B3732}"/>
              </a:ext>
            </a:extLst>
          </p:cNvPr>
          <p:cNvSpPr txBox="1"/>
          <p:nvPr/>
        </p:nvSpPr>
        <p:spPr>
          <a:xfrm>
            <a:off x="5952445"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u</a:t>
            </a:r>
          </a:p>
        </p:txBody>
      </p:sp>
      <p:pic>
        <p:nvPicPr>
          <p:cNvPr id="91" name="Picture 90"/>
          <p:cNvPicPr>
            <a:picLocks noChangeAspect="1"/>
          </p:cNvPicPr>
          <p:nvPr/>
        </p:nvPicPr>
        <p:blipFill>
          <a:blip r:embed="rId17"/>
          <a:stretch>
            <a:fillRect/>
          </a:stretch>
        </p:blipFill>
        <p:spPr>
          <a:xfrm>
            <a:off x="3223189" y="-473440"/>
            <a:ext cx="270000" cy="160961"/>
          </a:xfrm>
          <a:prstGeom prst="rect">
            <a:avLst/>
          </a:prstGeom>
        </p:spPr>
      </p:pic>
      <p:pic>
        <p:nvPicPr>
          <p:cNvPr id="92" name="Picture 91"/>
          <p:cNvPicPr>
            <a:picLocks noChangeAspect="1"/>
          </p:cNvPicPr>
          <p:nvPr/>
        </p:nvPicPr>
        <p:blipFill>
          <a:blip r:embed="rId18"/>
          <a:stretch>
            <a:fillRect/>
          </a:stretch>
        </p:blipFill>
        <p:spPr>
          <a:xfrm>
            <a:off x="1517167" y="-510292"/>
            <a:ext cx="270000" cy="160961"/>
          </a:xfrm>
          <a:prstGeom prst="rect">
            <a:avLst/>
          </a:prstGeom>
        </p:spPr>
      </p:pic>
      <p:pic>
        <p:nvPicPr>
          <p:cNvPr id="93" name="Picture 92"/>
          <p:cNvPicPr>
            <a:picLocks noChangeAspect="1"/>
          </p:cNvPicPr>
          <p:nvPr/>
        </p:nvPicPr>
        <p:blipFill>
          <a:blip r:embed="rId19"/>
          <a:stretch>
            <a:fillRect/>
          </a:stretch>
        </p:blipFill>
        <p:spPr>
          <a:xfrm>
            <a:off x="2671803" y="-758170"/>
            <a:ext cx="270000" cy="163556"/>
          </a:xfrm>
          <a:prstGeom prst="rect">
            <a:avLst/>
          </a:prstGeom>
        </p:spPr>
      </p:pic>
      <p:pic>
        <p:nvPicPr>
          <p:cNvPr id="94" name="Picture 93"/>
          <p:cNvPicPr>
            <a:picLocks noChangeAspect="1"/>
          </p:cNvPicPr>
          <p:nvPr/>
        </p:nvPicPr>
        <p:blipFill>
          <a:blip r:embed="rId20"/>
          <a:stretch>
            <a:fillRect/>
          </a:stretch>
        </p:blipFill>
        <p:spPr>
          <a:xfrm>
            <a:off x="3997272" y="-539434"/>
            <a:ext cx="270000" cy="163556"/>
          </a:xfrm>
          <a:prstGeom prst="rect">
            <a:avLst/>
          </a:prstGeom>
        </p:spPr>
      </p:pic>
      <p:pic>
        <p:nvPicPr>
          <p:cNvPr id="95" name="Picture 94"/>
          <p:cNvPicPr>
            <a:picLocks noChangeAspect="1"/>
          </p:cNvPicPr>
          <p:nvPr/>
        </p:nvPicPr>
        <p:blipFill>
          <a:blip r:embed="rId21"/>
          <a:stretch>
            <a:fillRect/>
          </a:stretch>
        </p:blipFill>
        <p:spPr>
          <a:xfrm>
            <a:off x="7613711" y="-487142"/>
            <a:ext cx="270000" cy="160961"/>
          </a:xfrm>
          <a:prstGeom prst="rect">
            <a:avLst/>
          </a:prstGeom>
        </p:spPr>
      </p:pic>
      <p:pic>
        <p:nvPicPr>
          <p:cNvPr id="96" name="Picture 95"/>
          <p:cNvPicPr>
            <a:picLocks noChangeAspect="1"/>
          </p:cNvPicPr>
          <p:nvPr/>
        </p:nvPicPr>
        <p:blipFill>
          <a:blip r:embed="rId22"/>
          <a:stretch>
            <a:fillRect/>
          </a:stretch>
        </p:blipFill>
        <p:spPr>
          <a:xfrm>
            <a:off x="5609151" y="-826005"/>
            <a:ext cx="270000" cy="163556"/>
          </a:xfrm>
          <a:prstGeom prst="rect">
            <a:avLst/>
          </a:prstGeom>
        </p:spPr>
      </p:pic>
      <p:pic>
        <p:nvPicPr>
          <p:cNvPr id="97" name="Picture 96"/>
          <p:cNvPicPr>
            <a:picLocks noChangeAspect="1"/>
          </p:cNvPicPr>
          <p:nvPr/>
        </p:nvPicPr>
        <p:blipFill>
          <a:blip r:embed="rId23"/>
          <a:stretch>
            <a:fillRect/>
          </a:stretch>
        </p:blipFill>
        <p:spPr>
          <a:xfrm>
            <a:off x="6287767" y="-444772"/>
            <a:ext cx="270000" cy="160961"/>
          </a:xfrm>
          <a:prstGeom prst="rect">
            <a:avLst/>
          </a:prstGeom>
        </p:spPr>
      </p:pic>
      <p:pic>
        <p:nvPicPr>
          <p:cNvPr id="98" name="Picture 97"/>
          <p:cNvPicPr>
            <a:picLocks noChangeAspect="1"/>
          </p:cNvPicPr>
          <p:nvPr/>
        </p:nvPicPr>
        <p:blipFill>
          <a:blip r:embed="rId24"/>
          <a:stretch>
            <a:fillRect/>
          </a:stretch>
        </p:blipFill>
        <p:spPr>
          <a:xfrm>
            <a:off x="6869317" y="-476035"/>
            <a:ext cx="270000" cy="163556"/>
          </a:xfrm>
          <a:prstGeom prst="rect">
            <a:avLst/>
          </a:prstGeom>
        </p:spPr>
      </p:pic>
      <p:pic>
        <p:nvPicPr>
          <p:cNvPr id="99" name="Picture 98"/>
          <p:cNvPicPr>
            <a:picLocks noChangeAspect="1"/>
          </p:cNvPicPr>
          <p:nvPr/>
        </p:nvPicPr>
        <p:blipFill>
          <a:blip r:embed="rId25"/>
          <a:stretch>
            <a:fillRect/>
          </a:stretch>
        </p:blipFill>
        <p:spPr>
          <a:xfrm>
            <a:off x="5185774" y="-417147"/>
            <a:ext cx="270000" cy="163556"/>
          </a:xfrm>
          <a:prstGeom prst="rect">
            <a:avLst/>
          </a:prstGeom>
        </p:spPr>
      </p:pic>
      <p:pic>
        <p:nvPicPr>
          <p:cNvPr id="100" name="Picture 99"/>
          <p:cNvPicPr>
            <a:picLocks noChangeAspect="1"/>
          </p:cNvPicPr>
          <p:nvPr/>
        </p:nvPicPr>
        <p:blipFill>
          <a:blip r:embed="rId26"/>
          <a:stretch>
            <a:fillRect/>
          </a:stretch>
        </p:blipFill>
        <p:spPr>
          <a:xfrm>
            <a:off x="2062406" y="-529233"/>
            <a:ext cx="270000" cy="163556"/>
          </a:xfrm>
          <a:prstGeom prst="rect">
            <a:avLst/>
          </a:prstGeom>
        </p:spPr>
      </p:pic>
      <p:pic>
        <p:nvPicPr>
          <p:cNvPr id="101" name="Picture 100"/>
          <p:cNvPicPr>
            <a:picLocks noChangeAspect="1"/>
          </p:cNvPicPr>
          <p:nvPr/>
        </p:nvPicPr>
        <p:blipFill>
          <a:blip r:embed="rId18"/>
          <a:stretch>
            <a:fillRect/>
          </a:stretch>
        </p:blipFill>
        <p:spPr>
          <a:xfrm>
            <a:off x="5154519" y="-640108"/>
            <a:ext cx="270000" cy="160961"/>
          </a:xfrm>
          <a:prstGeom prst="rect">
            <a:avLst/>
          </a:prstGeom>
        </p:spPr>
      </p:pic>
      <p:pic>
        <p:nvPicPr>
          <p:cNvPr id="102" name="Picture 101"/>
          <p:cNvPicPr>
            <a:picLocks noChangeAspect="1"/>
          </p:cNvPicPr>
          <p:nvPr/>
        </p:nvPicPr>
        <p:blipFill>
          <a:blip r:embed="rId19"/>
          <a:stretch>
            <a:fillRect/>
          </a:stretch>
        </p:blipFill>
        <p:spPr>
          <a:xfrm>
            <a:off x="6309155" y="-887986"/>
            <a:ext cx="270000" cy="163556"/>
          </a:xfrm>
          <a:prstGeom prst="rect">
            <a:avLst/>
          </a:prstGeom>
        </p:spPr>
      </p:pic>
      <p:pic>
        <p:nvPicPr>
          <p:cNvPr id="103" name="Picture 102"/>
          <p:cNvPicPr>
            <a:picLocks noChangeAspect="1"/>
          </p:cNvPicPr>
          <p:nvPr/>
        </p:nvPicPr>
        <p:blipFill>
          <a:blip r:embed="rId26"/>
          <a:stretch>
            <a:fillRect/>
          </a:stretch>
        </p:blipFill>
        <p:spPr>
          <a:xfrm>
            <a:off x="5699758" y="-659049"/>
            <a:ext cx="270000" cy="163556"/>
          </a:xfrm>
          <a:prstGeom prst="rect">
            <a:avLst/>
          </a:prstGeom>
        </p:spPr>
      </p:pic>
      <p:pic>
        <p:nvPicPr>
          <p:cNvPr id="104" name="Picture 103"/>
          <p:cNvPicPr>
            <a:picLocks noChangeAspect="1"/>
          </p:cNvPicPr>
          <p:nvPr/>
        </p:nvPicPr>
        <p:blipFill>
          <a:blip r:embed="rId20"/>
          <a:stretch>
            <a:fillRect/>
          </a:stretch>
        </p:blipFill>
        <p:spPr>
          <a:xfrm>
            <a:off x="525251" y="-423583"/>
            <a:ext cx="270000" cy="163556"/>
          </a:xfrm>
          <a:prstGeom prst="rect">
            <a:avLst/>
          </a:prstGeom>
        </p:spPr>
      </p:pic>
      <p:pic>
        <p:nvPicPr>
          <p:cNvPr id="105" name="Picture 104"/>
          <p:cNvPicPr>
            <a:picLocks noChangeAspect="1"/>
          </p:cNvPicPr>
          <p:nvPr/>
        </p:nvPicPr>
        <p:blipFill>
          <a:blip r:embed="rId21"/>
          <a:stretch>
            <a:fillRect/>
          </a:stretch>
        </p:blipFill>
        <p:spPr>
          <a:xfrm>
            <a:off x="1223445" y="-735054"/>
            <a:ext cx="270000" cy="160961"/>
          </a:xfrm>
          <a:prstGeom prst="rect">
            <a:avLst/>
          </a:prstGeom>
        </p:spPr>
      </p:pic>
      <p:pic>
        <p:nvPicPr>
          <p:cNvPr id="106" name="Picture 105"/>
          <p:cNvPicPr>
            <a:picLocks noChangeAspect="1"/>
          </p:cNvPicPr>
          <p:nvPr/>
        </p:nvPicPr>
        <p:blipFill>
          <a:blip r:embed="rId22"/>
          <a:stretch>
            <a:fillRect/>
          </a:stretch>
        </p:blipFill>
        <p:spPr>
          <a:xfrm>
            <a:off x="2137130" y="-710154"/>
            <a:ext cx="270000" cy="163556"/>
          </a:xfrm>
          <a:prstGeom prst="rect">
            <a:avLst/>
          </a:prstGeom>
        </p:spPr>
      </p:pic>
      <p:pic>
        <p:nvPicPr>
          <p:cNvPr id="107" name="Picture 106"/>
          <p:cNvPicPr>
            <a:picLocks noChangeAspect="1"/>
          </p:cNvPicPr>
          <p:nvPr/>
        </p:nvPicPr>
        <p:blipFill>
          <a:blip r:embed="rId18"/>
          <a:stretch>
            <a:fillRect/>
          </a:stretch>
        </p:blipFill>
        <p:spPr>
          <a:xfrm>
            <a:off x="1682498" y="-524257"/>
            <a:ext cx="270000" cy="160961"/>
          </a:xfrm>
          <a:prstGeom prst="rect">
            <a:avLst/>
          </a:prstGeom>
        </p:spPr>
      </p:pic>
      <p:pic>
        <p:nvPicPr>
          <p:cNvPr id="108" name="Picture 107"/>
          <p:cNvPicPr>
            <a:picLocks noChangeAspect="1"/>
          </p:cNvPicPr>
          <p:nvPr/>
        </p:nvPicPr>
        <p:blipFill>
          <a:blip r:embed="rId19"/>
          <a:stretch>
            <a:fillRect/>
          </a:stretch>
        </p:blipFill>
        <p:spPr>
          <a:xfrm>
            <a:off x="2837135" y="-772135"/>
            <a:ext cx="270000" cy="163556"/>
          </a:xfrm>
          <a:prstGeom prst="rect">
            <a:avLst/>
          </a:prstGeom>
        </p:spPr>
      </p:pic>
      <p:pic>
        <p:nvPicPr>
          <p:cNvPr id="109" name="Picture 108"/>
          <p:cNvPicPr>
            <a:picLocks noChangeAspect="1"/>
          </p:cNvPicPr>
          <p:nvPr/>
        </p:nvPicPr>
        <p:blipFill>
          <a:blip r:embed="rId26"/>
          <a:stretch>
            <a:fillRect/>
          </a:stretch>
        </p:blipFill>
        <p:spPr>
          <a:xfrm>
            <a:off x="2227737" y="-543198"/>
            <a:ext cx="270000" cy="163556"/>
          </a:xfrm>
          <a:prstGeom prst="rect">
            <a:avLst/>
          </a:prstGeom>
        </p:spPr>
      </p:pic>
      <p:pic>
        <p:nvPicPr>
          <p:cNvPr id="110" name="Picture 109"/>
          <p:cNvPicPr>
            <a:picLocks noChangeAspect="1"/>
          </p:cNvPicPr>
          <p:nvPr/>
        </p:nvPicPr>
        <p:blipFill>
          <a:blip r:embed="rId19"/>
          <a:stretch>
            <a:fillRect/>
          </a:stretch>
        </p:blipFill>
        <p:spPr>
          <a:xfrm>
            <a:off x="4485830" y="-756958"/>
            <a:ext cx="270000" cy="163556"/>
          </a:xfrm>
          <a:prstGeom prst="rect">
            <a:avLst/>
          </a:prstGeom>
        </p:spPr>
      </p:pic>
      <p:pic>
        <p:nvPicPr>
          <p:cNvPr id="111" name="Picture 110"/>
          <p:cNvPicPr>
            <a:picLocks noChangeAspect="1"/>
          </p:cNvPicPr>
          <p:nvPr/>
        </p:nvPicPr>
        <p:blipFill>
          <a:blip r:embed="rId21"/>
          <a:stretch>
            <a:fillRect/>
          </a:stretch>
        </p:blipFill>
        <p:spPr>
          <a:xfrm>
            <a:off x="3037472" y="-733842"/>
            <a:ext cx="270000" cy="160961"/>
          </a:xfrm>
          <a:prstGeom prst="rect">
            <a:avLst/>
          </a:prstGeom>
        </p:spPr>
      </p:pic>
      <p:pic>
        <p:nvPicPr>
          <p:cNvPr id="112" name="Picture 111"/>
          <p:cNvPicPr>
            <a:picLocks noChangeAspect="1"/>
          </p:cNvPicPr>
          <p:nvPr/>
        </p:nvPicPr>
        <p:blipFill>
          <a:blip r:embed="rId22"/>
          <a:stretch>
            <a:fillRect/>
          </a:stretch>
        </p:blipFill>
        <p:spPr>
          <a:xfrm>
            <a:off x="3951157" y="-708942"/>
            <a:ext cx="270000" cy="163556"/>
          </a:xfrm>
          <a:prstGeom prst="rect">
            <a:avLst/>
          </a:prstGeom>
        </p:spPr>
      </p:pic>
      <p:pic>
        <p:nvPicPr>
          <p:cNvPr id="113" name="Picture 112"/>
          <p:cNvPicPr>
            <a:picLocks noChangeAspect="1"/>
          </p:cNvPicPr>
          <p:nvPr/>
        </p:nvPicPr>
        <p:blipFill>
          <a:blip r:embed="rId19"/>
          <a:stretch>
            <a:fillRect/>
          </a:stretch>
        </p:blipFill>
        <p:spPr>
          <a:xfrm>
            <a:off x="4651161" y="-770923"/>
            <a:ext cx="270000" cy="163556"/>
          </a:xfrm>
          <a:prstGeom prst="rect">
            <a:avLst/>
          </a:prstGeom>
        </p:spPr>
      </p:pic>
      <p:pic>
        <p:nvPicPr>
          <p:cNvPr id="114" name="Picture 113"/>
          <p:cNvPicPr>
            <a:picLocks noChangeAspect="1"/>
          </p:cNvPicPr>
          <p:nvPr/>
        </p:nvPicPr>
        <p:blipFill>
          <a:blip r:embed="rId22"/>
          <a:stretch>
            <a:fillRect/>
          </a:stretch>
        </p:blipFill>
        <p:spPr>
          <a:xfrm>
            <a:off x="3870250" y="-433148"/>
            <a:ext cx="270000" cy="163556"/>
          </a:xfrm>
          <a:prstGeom prst="rect">
            <a:avLst/>
          </a:prstGeom>
        </p:spPr>
      </p:pic>
      <p:pic>
        <p:nvPicPr>
          <p:cNvPr id="115" name="Picture 114"/>
          <p:cNvPicPr>
            <a:picLocks noChangeAspect="1"/>
          </p:cNvPicPr>
          <p:nvPr/>
        </p:nvPicPr>
        <p:blipFill>
          <a:blip r:embed="rId18"/>
          <a:stretch>
            <a:fillRect/>
          </a:stretch>
        </p:blipFill>
        <p:spPr>
          <a:xfrm>
            <a:off x="3415618" y="-247252"/>
            <a:ext cx="270000" cy="160961"/>
          </a:xfrm>
          <a:prstGeom prst="rect">
            <a:avLst/>
          </a:prstGeom>
        </p:spPr>
      </p:pic>
      <p:pic>
        <p:nvPicPr>
          <p:cNvPr id="116" name="Picture 115"/>
          <p:cNvPicPr>
            <a:picLocks noChangeAspect="1"/>
          </p:cNvPicPr>
          <p:nvPr/>
        </p:nvPicPr>
        <p:blipFill>
          <a:blip r:embed="rId19"/>
          <a:stretch>
            <a:fillRect/>
          </a:stretch>
        </p:blipFill>
        <p:spPr>
          <a:xfrm>
            <a:off x="4570254" y="-495129"/>
            <a:ext cx="270000" cy="163556"/>
          </a:xfrm>
          <a:prstGeom prst="rect">
            <a:avLst/>
          </a:prstGeom>
        </p:spPr>
      </p:pic>
      <p:pic>
        <p:nvPicPr>
          <p:cNvPr id="117" name="Picture 116"/>
          <p:cNvPicPr>
            <a:picLocks noChangeAspect="1"/>
          </p:cNvPicPr>
          <p:nvPr/>
        </p:nvPicPr>
        <p:blipFill>
          <a:blip r:embed="rId26"/>
          <a:stretch>
            <a:fillRect/>
          </a:stretch>
        </p:blipFill>
        <p:spPr>
          <a:xfrm>
            <a:off x="3960857" y="-266192"/>
            <a:ext cx="270000" cy="163556"/>
          </a:xfrm>
          <a:prstGeom prst="rect">
            <a:avLst/>
          </a:prstGeom>
        </p:spPr>
      </p:pic>
      <p:pic>
        <p:nvPicPr>
          <p:cNvPr id="118" name="Picture 117"/>
          <p:cNvPicPr>
            <a:picLocks noChangeAspect="1"/>
          </p:cNvPicPr>
          <p:nvPr/>
        </p:nvPicPr>
        <p:blipFill>
          <a:blip r:embed="rId19"/>
          <a:stretch>
            <a:fillRect/>
          </a:stretch>
        </p:blipFill>
        <p:spPr>
          <a:xfrm>
            <a:off x="2746928" y="-364101"/>
            <a:ext cx="270000" cy="163556"/>
          </a:xfrm>
          <a:prstGeom prst="rect">
            <a:avLst/>
          </a:prstGeom>
        </p:spPr>
      </p:pic>
      <p:pic>
        <p:nvPicPr>
          <p:cNvPr id="119" name="Picture 118"/>
          <p:cNvPicPr>
            <a:picLocks noChangeAspect="1"/>
          </p:cNvPicPr>
          <p:nvPr/>
        </p:nvPicPr>
        <p:blipFill>
          <a:blip r:embed="rId19"/>
          <a:stretch>
            <a:fillRect/>
          </a:stretch>
        </p:blipFill>
        <p:spPr>
          <a:xfrm>
            <a:off x="2912260" y="-378066"/>
            <a:ext cx="270000" cy="163556"/>
          </a:xfrm>
          <a:prstGeom prst="rect">
            <a:avLst/>
          </a:prstGeom>
        </p:spPr>
      </p:pic>
      <p:sp>
        <p:nvSpPr>
          <p:cNvPr id="60" name="!!o1c">
            <a:extLst>
              <a:ext uri="{FF2B5EF4-FFF2-40B4-BE49-F238E27FC236}">
                <a16:creationId xmlns:a16="http://schemas.microsoft.com/office/drawing/2014/main" id="{4EE149D8-13D5-1CD1-0493-CC52D90C1E6F}"/>
              </a:ext>
            </a:extLst>
          </p:cNvPr>
          <p:cNvSpPr/>
          <p:nvPr/>
        </p:nvSpPr>
        <p:spPr>
          <a:xfrm>
            <a:off x="5009481"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2" name="!!1c">
            <a:extLst>
              <a:ext uri="{FF2B5EF4-FFF2-40B4-BE49-F238E27FC236}">
                <a16:creationId xmlns:a16="http://schemas.microsoft.com/office/drawing/2014/main" id="{56422682-3D88-3DE0-38CD-8546C240D577}"/>
              </a:ext>
            </a:extLst>
          </p:cNvPr>
          <p:cNvSpPr txBox="1"/>
          <p:nvPr/>
        </p:nvSpPr>
        <p:spPr>
          <a:xfrm>
            <a:off x="5178217"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sp>
        <p:nvSpPr>
          <p:cNvPr id="67" name="!!o1f">
            <a:extLst>
              <a:ext uri="{FF2B5EF4-FFF2-40B4-BE49-F238E27FC236}">
                <a16:creationId xmlns:a16="http://schemas.microsoft.com/office/drawing/2014/main" id="{66E4CAF4-8800-4DF8-F55B-E68D05BD2195}"/>
              </a:ext>
            </a:extLst>
          </p:cNvPr>
          <p:cNvSpPr/>
          <p:nvPr/>
        </p:nvSpPr>
        <p:spPr>
          <a:xfrm>
            <a:off x="4213892"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68" name="!!1f">
            <a:extLst>
              <a:ext uri="{FF2B5EF4-FFF2-40B4-BE49-F238E27FC236}">
                <a16:creationId xmlns:a16="http://schemas.microsoft.com/office/drawing/2014/main" id="{3B42F1DF-9409-0E9B-43EC-A91C8A3551BF}"/>
              </a:ext>
            </a:extLst>
          </p:cNvPr>
          <p:cNvSpPr txBox="1"/>
          <p:nvPr/>
        </p:nvSpPr>
        <p:spPr>
          <a:xfrm>
            <a:off x="4376761"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71" name="!!o1c">
            <a:extLst>
              <a:ext uri="{FF2B5EF4-FFF2-40B4-BE49-F238E27FC236}">
                <a16:creationId xmlns:a16="http://schemas.microsoft.com/office/drawing/2014/main" id="{4EE149D8-13D5-1CD1-0493-CC52D90C1E6F}"/>
              </a:ext>
            </a:extLst>
          </p:cNvPr>
          <p:cNvSpPr/>
          <p:nvPr/>
        </p:nvSpPr>
        <p:spPr>
          <a:xfrm>
            <a:off x="3430693"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56422682-3D88-3DE0-38CD-8546C240D577}"/>
              </a:ext>
            </a:extLst>
          </p:cNvPr>
          <p:cNvSpPr txBox="1"/>
          <p:nvPr/>
        </p:nvSpPr>
        <p:spPr>
          <a:xfrm>
            <a:off x="3599429"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a:t>
            </a:r>
          </a:p>
        </p:txBody>
      </p:sp>
      <p:sp>
        <p:nvSpPr>
          <p:cNvPr id="73" name="!!o1f">
            <a:extLst>
              <a:ext uri="{FF2B5EF4-FFF2-40B4-BE49-F238E27FC236}">
                <a16:creationId xmlns:a16="http://schemas.microsoft.com/office/drawing/2014/main" id="{66E4CAF4-8800-4DF8-F55B-E68D05BD2195}"/>
              </a:ext>
            </a:extLst>
          </p:cNvPr>
          <p:cNvSpPr/>
          <p:nvPr/>
        </p:nvSpPr>
        <p:spPr>
          <a:xfrm>
            <a:off x="2635105" y="412956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solidFill>
                <a:schemeClr val="accent1"/>
              </a:solidFill>
              <a:latin typeface="Times New Roman" panose="02020603050405020304" pitchFamily="18" charset="0"/>
              <a:cs typeface="Times New Roman" panose="02020603050405020304" pitchFamily="18" charset="0"/>
            </a:endParaRPr>
          </a:p>
        </p:txBody>
      </p:sp>
      <p:sp>
        <p:nvSpPr>
          <p:cNvPr id="74" name="!!1f">
            <a:extLst>
              <a:ext uri="{FF2B5EF4-FFF2-40B4-BE49-F238E27FC236}">
                <a16:creationId xmlns:a16="http://schemas.microsoft.com/office/drawing/2014/main" id="{3B42F1DF-9409-0E9B-43EC-A91C8A3551BF}"/>
              </a:ext>
            </a:extLst>
          </p:cNvPr>
          <p:cNvSpPr txBox="1"/>
          <p:nvPr/>
        </p:nvSpPr>
        <p:spPr>
          <a:xfrm>
            <a:off x="2797974" y="4159813"/>
            <a:ext cx="346628" cy="707886"/>
          </a:xfrm>
          <a:prstGeom prst="rect">
            <a:avLst/>
          </a:prstGeom>
          <a:noFill/>
        </p:spPr>
        <p:txBody>
          <a:bodyPr wrap="square" rtlCol="0">
            <a:spAutoFit/>
          </a:bodyPr>
          <a:lstStyle/>
          <a:p>
            <a:pPr algn="ctr"/>
            <a:r>
              <a:rPr lang="en-US" sz="40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1060998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barn(inVertical)">
                                      <p:cBhvr>
                                        <p:cTn id="7" dur="500"/>
                                        <p:tgtEl>
                                          <p:spTgt spid="6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barn(inVertical)">
                                      <p:cBhvr>
                                        <p:cTn id="10" dur="500"/>
                                        <p:tgtEl>
                                          <p:spTgt spid="6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barn(inVertical)">
                                      <p:cBhvr>
                                        <p:cTn id="13" dur="500"/>
                                        <p:tgtEl>
                                          <p:spTgt spid="2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74"/>
                                        </p:tgtEl>
                                        <p:attrNameLst>
                                          <p:attrName>style.visibility</p:attrName>
                                        </p:attrNameLst>
                                      </p:cBhvr>
                                      <p:to>
                                        <p:strVal val="visible"/>
                                      </p:to>
                                    </p:set>
                                    <p:animEffect transition="in" filter="barn(inVertical)">
                                      <p:cBhvr>
                                        <p:cTn id="16" dur="500"/>
                                        <p:tgtEl>
                                          <p:spTgt spid="7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2"/>
                                        </p:tgtEl>
                                        <p:attrNameLst>
                                          <p:attrName>style.visibility</p:attrName>
                                        </p:attrNameLst>
                                      </p:cBhvr>
                                      <p:to>
                                        <p:strVal val="visible"/>
                                      </p:to>
                                    </p:set>
                                    <p:animEffect transition="in" filter="barn(inVertical)">
                                      <p:cBhvr>
                                        <p:cTn id="19" dur="500"/>
                                        <p:tgtEl>
                                          <p:spTgt spid="72"/>
                                        </p:tgtEl>
                                      </p:cBhvr>
                                    </p:animEffect>
                                  </p:childTnLst>
                                </p:cTn>
                              </p:par>
                              <p:par>
                                <p:cTn id="2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1" dur="2500" fill="hold"/>
                                        <p:tgtEl>
                                          <p:spTgt spid="92"/>
                                        </p:tgtEl>
                                        <p:attrNameLst>
                                          <p:attrName>ppt_x</p:attrName>
                                          <p:attrName>ppt_y</p:attrName>
                                        </p:attrNameLst>
                                      </p:cBhvr>
                                    </p:animMotion>
                                  </p:childTnLst>
                                  <p:subTnLst>
                                    <p:audio>
                                      <p:cMediaNode>
                                        <p:cTn display="0" masterRel="sameClick">
                                          <p:stCondLst>
                                            <p:cond evt="begin" delay="0">
                                              <p:tn val="20"/>
                                            </p:cond>
                                          </p:stCondLst>
                                          <p:endCondLst>
                                            <p:cond evt="onStopAudio" delay="0">
                                              <p:tgtEl>
                                                <p:sldTgt/>
                                              </p:tgtEl>
                                            </p:cond>
                                          </p:endCondLst>
                                        </p:cTn>
                                        <p:tgtEl>
                                          <p:sndTgt r:embed="rId3" name="applause.wav"/>
                                        </p:tgtEl>
                                      </p:cMediaNode>
                                    </p:audio>
                                  </p:subTnLst>
                                </p:cTn>
                              </p:par>
                              <p:par>
                                <p:cTn id="2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3" dur="2500" fill="hold"/>
                                        <p:tgtEl>
                                          <p:spTgt spid="100"/>
                                        </p:tgtEl>
                                        <p:attrNameLst>
                                          <p:attrName>ppt_x</p:attrName>
                                          <p:attrName>ppt_y</p:attrName>
                                        </p:attrNameLst>
                                      </p:cBhvr>
                                    </p:animMotion>
                                  </p:childTnLst>
                                  <p:subTnLst>
                                    <p:audio>
                                      <p:cMediaNode>
                                        <p:cTn display="0" masterRel="sameClick">
                                          <p:stCondLst>
                                            <p:cond evt="begin" delay="0">
                                              <p:tn val="22"/>
                                            </p:cond>
                                          </p:stCondLst>
                                          <p:endCondLst>
                                            <p:cond evt="onStopAudio" delay="0">
                                              <p:tgtEl>
                                                <p:sldTgt/>
                                              </p:tgtEl>
                                            </p:cond>
                                          </p:endCondLst>
                                        </p:cTn>
                                        <p:tgtEl>
                                          <p:sndTgt r:embed="rId3" name="applause.wav"/>
                                        </p:tgtEl>
                                      </p:cMediaNode>
                                    </p:audio>
                                  </p:subTnLst>
                                </p:cTn>
                              </p:par>
                              <p:par>
                                <p:cTn id="2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5" dur="2500" fill="hold"/>
                                        <p:tgtEl>
                                          <p:spTgt spid="93"/>
                                        </p:tgtEl>
                                        <p:attrNameLst>
                                          <p:attrName>ppt_x</p:attrName>
                                          <p:attrName>ppt_y</p:attrName>
                                        </p:attrNameLst>
                                      </p:cBhvr>
                                    </p:animMotion>
                                  </p:childTnLst>
                                  <p:subTnLst>
                                    <p:audio>
                                      <p:cMediaNode>
                                        <p:cTn display="0" masterRel="sameClick">
                                          <p:stCondLst>
                                            <p:cond evt="begin" delay="0">
                                              <p:tn val="24"/>
                                            </p:cond>
                                          </p:stCondLst>
                                          <p:endCondLst>
                                            <p:cond evt="onStopAudio" delay="0">
                                              <p:tgtEl>
                                                <p:sldTgt/>
                                              </p:tgtEl>
                                            </p:cond>
                                          </p:endCondLst>
                                        </p:cTn>
                                        <p:tgtEl>
                                          <p:sndTgt r:embed="rId3" name="applause.wav"/>
                                        </p:tgtEl>
                                      </p:cMediaNode>
                                    </p:audio>
                                  </p:subTnLst>
                                </p:cTn>
                              </p:par>
                              <p:par>
                                <p:cTn id="26"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7" dur="2500" fill="hold"/>
                                        <p:tgtEl>
                                          <p:spTgt spid="91"/>
                                        </p:tgtEl>
                                        <p:attrNameLst>
                                          <p:attrName>ppt_x</p:attrName>
                                          <p:attrName>ppt_y</p:attrName>
                                        </p:attrNameLst>
                                      </p:cBhvr>
                                    </p:animMotion>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28"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9" dur="2500" fill="hold"/>
                                        <p:tgtEl>
                                          <p:spTgt spid="94"/>
                                        </p:tgtEl>
                                        <p:attrNameLst>
                                          <p:attrName>ppt_x</p:attrName>
                                          <p:attrName>ppt_y</p:attrName>
                                        </p:attrNameLst>
                                      </p:cBhvr>
                                    </p:animMotion>
                                  </p:childTnLst>
                                  <p:subTnLst>
                                    <p:audio>
                                      <p:cMediaNode>
                                        <p:cTn display="0" masterRel="sameClick">
                                          <p:stCondLst>
                                            <p:cond evt="begin" delay="0">
                                              <p:tn val="28"/>
                                            </p:cond>
                                          </p:stCondLst>
                                          <p:endCondLst>
                                            <p:cond evt="onStopAudio" delay="0">
                                              <p:tgtEl>
                                                <p:sldTgt/>
                                              </p:tgtEl>
                                            </p:cond>
                                          </p:endCondLst>
                                        </p:cTn>
                                        <p:tgtEl>
                                          <p:sndTgt r:embed="rId3" name="applause.wav"/>
                                        </p:tgtEl>
                                      </p:cMediaNode>
                                    </p:audio>
                                  </p:subTnLst>
                                </p:cTn>
                              </p:par>
                              <p:par>
                                <p:cTn id="30"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1" dur="2500" fill="hold"/>
                                        <p:tgtEl>
                                          <p:spTgt spid="95"/>
                                        </p:tgtEl>
                                        <p:attrNameLst>
                                          <p:attrName>ppt_x</p:attrName>
                                          <p:attrName>ppt_y</p:attrName>
                                        </p:attrNameLst>
                                      </p:cBhvr>
                                      <p:rCtr x="-4792" y="65810"/>
                                    </p:animMotion>
                                  </p:childTnLst>
                                  <p:subTnLst>
                                    <p:audio>
                                      <p:cMediaNode>
                                        <p:cTn display="0" masterRel="sameClick">
                                          <p:stCondLst>
                                            <p:cond evt="begin" delay="0">
                                              <p:tn val="30"/>
                                            </p:cond>
                                          </p:stCondLst>
                                          <p:endCondLst>
                                            <p:cond evt="onStopAudio" delay="0">
                                              <p:tgtEl>
                                                <p:sldTgt/>
                                              </p:tgtEl>
                                            </p:cond>
                                          </p:endCondLst>
                                        </p:cTn>
                                        <p:tgtEl>
                                          <p:sndTgt r:embed="rId3" name="applause.wav"/>
                                        </p:tgtEl>
                                      </p:cMediaNode>
                                    </p:audio>
                                  </p:subTnLst>
                                </p:cTn>
                              </p:par>
                              <p:par>
                                <p:cTn id="32"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3" dur="2500" fill="hold"/>
                                        <p:tgtEl>
                                          <p:spTgt spid="99"/>
                                        </p:tgtEl>
                                        <p:attrNameLst>
                                          <p:attrName>ppt_x</p:attrName>
                                          <p:attrName>ppt_y</p:attrName>
                                        </p:attrNameLst>
                                      </p:cBhvr>
                                    </p:animMotion>
                                  </p:childTnLst>
                                  <p:subTnLst>
                                    <p:audio>
                                      <p:cMediaNode>
                                        <p:cTn display="0" masterRel="sameClick">
                                          <p:stCondLst>
                                            <p:cond evt="begin" delay="0">
                                              <p:tn val="32"/>
                                            </p:cond>
                                          </p:stCondLst>
                                          <p:endCondLst>
                                            <p:cond evt="onStopAudio" delay="0">
                                              <p:tgtEl>
                                                <p:sldTgt/>
                                              </p:tgtEl>
                                            </p:cond>
                                          </p:endCondLst>
                                        </p:cTn>
                                        <p:tgtEl>
                                          <p:sndTgt r:embed="rId3" name="applause.wav"/>
                                        </p:tgtEl>
                                      </p:cMediaNode>
                                    </p:audio>
                                  </p:subTnLst>
                                </p:cTn>
                              </p:par>
                              <p:par>
                                <p:cTn id="34"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5" dur="2500" fill="hold"/>
                                        <p:tgtEl>
                                          <p:spTgt spid="96"/>
                                        </p:tgtEl>
                                        <p:attrNameLst>
                                          <p:attrName>ppt_x</p:attrName>
                                          <p:attrName>ppt_y</p:attrName>
                                        </p:attrNameLst>
                                      </p:cBhvr>
                                    </p:animMotion>
                                  </p:childTnLst>
                                  <p:subTnLst>
                                    <p:audio>
                                      <p:cMediaNode>
                                        <p:cTn display="0" masterRel="sameClick">
                                          <p:stCondLst>
                                            <p:cond evt="begin" delay="0">
                                              <p:tn val="34"/>
                                            </p:cond>
                                          </p:stCondLst>
                                          <p:endCondLst>
                                            <p:cond evt="onStopAudio" delay="0">
                                              <p:tgtEl>
                                                <p:sldTgt/>
                                              </p:tgtEl>
                                            </p:cond>
                                          </p:endCondLst>
                                        </p:cTn>
                                        <p:tgtEl>
                                          <p:sndTgt r:embed="rId3" name="applause.wav"/>
                                        </p:tgtEl>
                                      </p:cMediaNode>
                                    </p:audio>
                                  </p:subTnLst>
                                </p:cTn>
                              </p:par>
                              <p:par>
                                <p:cTn id="36"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7" dur="2500" fill="hold"/>
                                        <p:tgtEl>
                                          <p:spTgt spid="97"/>
                                        </p:tgtEl>
                                        <p:attrNameLst>
                                          <p:attrName>ppt_x</p:attrName>
                                          <p:attrName>ppt_y</p:attrName>
                                        </p:attrNameLst>
                                      </p:cBhvr>
                                    </p:animMotion>
                                  </p:childTnLst>
                                  <p:subTnLst>
                                    <p:audio>
                                      <p:cMediaNode>
                                        <p:cTn display="0" masterRel="sameClick">
                                          <p:stCondLst>
                                            <p:cond evt="begin" delay="0">
                                              <p:tn val="36"/>
                                            </p:cond>
                                          </p:stCondLst>
                                          <p:endCondLst>
                                            <p:cond evt="onStopAudio" delay="0">
                                              <p:tgtEl>
                                                <p:sldTgt/>
                                              </p:tgtEl>
                                            </p:cond>
                                          </p:endCondLst>
                                        </p:cTn>
                                        <p:tgtEl>
                                          <p:sndTgt r:embed="rId3" name="applause.wav"/>
                                        </p:tgtEl>
                                      </p:cMediaNode>
                                    </p:audio>
                                  </p:subTnLst>
                                </p:cTn>
                              </p:par>
                              <p:par>
                                <p:cTn id="38"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9" dur="2500" fill="hold"/>
                                        <p:tgtEl>
                                          <p:spTgt spid="98"/>
                                        </p:tgtEl>
                                        <p:attrNameLst>
                                          <p:attrName>ppt_x</p:attrName>
                                          <p:attrName>ppt_y</p:attrName>
                                        </p:attrNameLst>
                                      </p:cBhvr>
                                    </p:animMotion>
                                  </p:childTnLst>
                                  <p:subTnLst>
                                    <p:audio>
                                      <p:cMediaNode>
                                        <p:cTn display="0" masterRel="sameClick">
                                          <p:stCondLst>
                                            <p:cond evt="begin" delay="0">
                                              <p:tn val="38"/>
                                            </p:cond>
                                          </p:stCondLst>
                                          <p:endCondLst>
                                            <p:cond evt="onStopAudio" delay="0">
                                              <p:tgtEl>
                                                <p:sldTgt/>
                                              </p:tgtEl>
                                            </p:cond>
                                          </p:endCondLst>
                                        </p:cTn>
                                        <p:tgtEl>
                                          <p:sndTgt r:embed="rId3" name="applause.wav"/>
                                        </p:tgtEl>
                                      </p:cMediaNode>
                                    </p:audio>
                                  </p:subTnLst>
                                </p:cTn>
                              </p:par>
                              <p:par>
                                <p:cTn id="40"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1" dur="2500" fill="hold"/>
                                        <p:tgtEl>
                                          <p:spTgt spid="101"/>
                                        </p:tgtEl>
                                        <p:attrNameLst>
                                          <p:attrName>ppt_x</p:attrName>
                                          <p:attrName>ppt_y</p:attrName>
                                        </p:attrNameLst>
                                      </p:cBhvr>
                                    </p:animMotion>
                                  </p:childTnLst>
                                  <p:subTnLst>
                                    <p:audio>
                                      <p:cMediaNode>
                                        <p:cTn display="0" masterRel="sameClick">
                                          <p:stCondLst>
                                            <p:cond evt="begin" delay="0">
                                              <p:tn val="40"/>
                                            </p:cond>
                                          </p:stCondLst>
                                          <p:endCondLst>
                                            <p:cond evt="onStopAudio" delay="0">
                                              <p:tgtEl>
                                                <p:sldTgt/>
                                              </p:tgtEl>
                                            </p:cond>
                                          </p:endCondLst>
                                        </p:cTn>
                                        <p:tgtEl>
                                          <p:sndTgt r:embed="rId3" name="applause.wav"/>
                                        </p:tgtEl>
                                      </p:cMediaNode>
                                    </p:audio>
                                  </p:subTnLst>
                                </p:cTn>
                              </p:par>
                              <p:par>
                                <p:cTn id="42"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3" dur="2500" fill="hold"/>
                                        <p:tgtEl>
                                          <p:spTgt spid="103"/>
                                        </p:tgtEl>
                                        <p:attrNameLst>
                                          <p:attrName>ppt_x</p:attrName>
                                          <p:attrName>ppt_y</p:attrName>
                                        </p:attrNameLst>
                                      </p:cBhvr>
                                    </p:animMotion>
                                  </p:childTnLst>
                                  <p:subTnLst>
                                    <p:audio>
                                      <p:cMediaNode>
                                        <p:cTn display="0" masterRel="sameClick">
                                          <p:stCondLst>
                                            <p:cond evt="begin" delay="0">
                                              <p:tn val="42"/>
                                            </p:cond>
                                          </p:stCondLst>
                                          <p:endCondLst>
                                            <p:cond evt="onStopAudio" delay="0">
                                              <p:tgtEl>
                                                <p:sldTgt/>
                                              </p:tgtEl>
                                            </p:cond>
                                          </p:endCondLst>
                                        </p:cTn>
                                        <p:tgtEl>
                                          <p:sndTgt r:embed="rId3" name="applause.wav"/>
                                        </p:tgtEl>
                                      </p:cMediaNode>
                                    </p:audio>
                                  </p:subTnLst>
                                </p:cTn>
                              </p:par>
                              <p:par>
                                <p:cTn id="4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5" dur="2500" fill="hold"/>
                                        <p:tgtEl>
                                          <p:spTgt spid="102"/>
                                        </p:tgtEl>
                                        <p:attrNameLst>
                                          <p:attrName>ppt_x</p:attrName>
                                          <p:attrName>ppt_y</p:attrName>
                                        </p:attrNameLst>
                                      </p:cBhvr>
                                    </p:animMotion>
                                  </p:childTnLst>
                                  <p:subTnLst>
                                    <p:audio>
                                      <p:cMediaNode>
                                        <p:cTn display="0" masterRel="sameClick">
                                          <p:stCondLst>
                                            <p:cond evt="begin" delay="0">
                                              <p:tn val="44"/>
                                            </p:cond>
                                          </p:stCondLst>
                                          <p:endCondLst>
                                            <p:cond evt="onStopAudio" delay="0">
                                              <p:tgtEl>
                                                <p:sldTgt/>
                                              </p:tgtEl>
                                            </p:cond>
                                          </p:endCondLst>
                                        </p:cTn>
                                        <p:tgtEl>
                                          <p:sndTgt r:embed="rId3" name="applause.wav"/>
                                        </p:tgtEl>
                                      </p:cMediaNode>
                                    </p:audio>
                                  </p:subTnLst>
                                </p:cTn>
                              </p:par>
                              <p:par>
                                <p:cTn id="46"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7" dur="2500" fill="hold"/>
                                        <p:tgtEl>
                                          <p:spTgt spid="104"/>
                                        </p:tgtEl>
                                        <p:attrNameLst>
                                          <p:attrName>ppt_x</p:attrName>
                                          <p:attrName>ppt_y</p:attrName>
                                        </p:attrNameLst>
                                      </p:cBhvr>
                                      <p:rCtr x="18750" y="58287"/>
                                    </p:animMotion>
                                  </p:childTnLst>
                                  <p:subTnLst>
                                    <p:audio>
                                      <p:cMediaNode>
                                        <p:cTn display="0" masterRel="sameClick">
                                          <p:stCondLst>
                                            <p:cond evt="begin" delay="0">
                                              <p:tn val="46"/>
                                            </p:cond>
                                          </p:stCondLst>
                                          <p:endCondLst>
                                            <p:cond evt="onStopAudio" delay="0">
                                              <p:tgtEl>
                                                <p:sldTgt/>
                                              </p:tgtEl>
                                            </p:cond>
                                          </p:endCondLst>
                                        </p:cTn>
                                        <p:tgtEl>
                                          <p:sndTgt r:embed="rId3" name="applause.wav"/>
                                        </p:tgtEl>
                                      </p:cMediaNode>
                                    </p:audio>
                                  </p:subTnLst>
                                </p:cTn>
                              </p:par>
                              <p:par>
                                <p:cTn id="48"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9" dur="2500" fill="hold"/>
                                        <p:tgtEl>
                                          <p:spTgt spid="105"/>
                                        </p:tgtEl>
                                        <p:attrNameLst>
                                          <p:attrName>ppt_x</p:attrName>
                                          <p:attrName>ppt_y</p:attrName>
                                        </p:attrNameLst>
                                      </p:cBhvr>
                                    </p:animMotion>
                                  </p:childTnLst>
                                  <p:subTnLst>
                                    <p:audio>
                                      <p:cMediaNode>
                                        <p:cTn display="0" masterRel="sameClick">
                                          <p:stCondLst>
                                            <p:cond evt="begin" delay="0">
                                              <p:tn val="48"/>
                                            </p:cond>
                                          </p:stCondLst>
                                          <p:endCondLst>
                                            <p:cond evt="onStopAudio" delay="0">
                                              <p:tgtEl>
                                                <p:sldTgt/>
                                              </p:tgtEl>
                                            </p:cond>
                                          </p:endCondLst>
                                        </p:cTn>
                                        <p:tgtEl>
                                          <p:sndTgt r:embed="rId3" name="applause.wav"/>
                                        </p:tgtEl>
                                      </p:cMediaNode>
                                    </p:audio>
                                  </p:subTnLst>
                                </p:cTn>
                              </p:par>
                              <p:par>
                                <p:cTn id="50"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1" dur="2500" fill="hold"/>
                                        <p:tgtEl>
                                          <p:spTgt spid="106"/>
                                        </p:tgtEl>
                                        <p:attrNameLst>
                                          <p:attrName>ppt_x</p:attrName>
                                          <p:attrName>ppt_y</p:attrName>
                                        </p:attrNameLst>
                                      </p:cBhvr>
                                    </p:animMotion>
                                  </p:childTnLst>
                                  <p:subTnLst>
                                    <p:audio>
                                      <p:cMediaNode>
                                        <p:cTn display="0" masterRel="sameClick">
                                          <p:stCondLst>
                                            <p:cond evt="begin" delay="0">
                                              <p:tn val="50"/>
                                            </p:cond>
                                          </p:stCondLst>
                                          <p:endCondLst>
                                            <p:cond evt="onStopAudio" delay="0">
                                              <p:tgtEl>
                                                <p:sldTgt/>
                                              </p:tgtEl>
                                            </p:cond>
                                          </p:endCondLst>
                                        </p:cTn>
                                        <p:tgtEl>
                                          <p:sndTgt r:embed="rId3" name="applause.wav"/>
                                        </p:tgtEl>
                                      </p:cMediaNode>
                                    </p:audio>
                                  </p:subTnLst>
                                </p:cTn>
                              </p:par>
                              <p:par>
                                <p:cTn id="52"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3" dur="2500" fill="hold"/>
                                        <p:tgtEl>
                                          <p:spTgt spid="107"/>
                                        </p:tgtEl>
                                        <p:attrNameLst>
                                          <p:attrName>ppt_x</p:attrName>
                                          <p:attrName>ppt_y</p:attrName>
                                        </p:attrNameLst>
                                      </p:cBhvr>
                                    </p:animMotion>
                                  </p:childTnLst>
                                  <p:subTnLst>
                                    <p:audio>
                                      <p:cMediaNode>
                                        <p:cTn display="0" masterRel="sameClick">
                                          <p:stCondLst>
                                            <p:cond evt="begin" delay="0">
                                              <p:tn val="52"/>
                                            </p:cond>
                                          </p:stCondLst>
                                          <p:endCondLst>
                                            <p:cond evt="onStopAudio" delay="0">
                                              <p:tgtEl>
                                                <p:sldTgt/>
                                              </p:tgtEl>
                                            </p:cond>
                                          </p:endCondLst>
                                        </p:cTn>
                                        <p:tgtEl>
                                          <p:sndTgt r:embed="rId3" name="applause.wav"/>
                                        </p:tgtEl>
                                      </p:cMediaNode>
                                    </p:audio>
                                  </p:subTnLst>
                                </p:cTn>
                              </p:par>
                              <p:par>
                                <p:cTn id="54"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5" dur="2500" fill="hold"/>
                                        <p:tgtEl>
                                          <p:spTgt spid="109"/>
                                        </p:tgtEl>
                                        <p:attrNameLst>
                                          <p:attrName>ppt_x</p:attrName>
                                          <p:attrName>ppt_y</p:attrName>
                                        </p:attrNameLst>
                                      </p:cBhvr>
                                    </p:animMotion>
                                  </p:childTnLst>
                                  <p:subTnLst>
                                    <p:audio>
                                      <p:cMediaNode>
                                        <p:cTn display="0" masterRel="sameClick">
                                          <p:stCondLst>
                                            <p:cond evt="begin" delay="0">
                                              <p:tn val="54"/>
                                            </p:cond>
                                          </p:stCondLst>
                                          <p:endCondLst>
                                            <p:cond evt="onStopAudio" delay="0">
                                              <p:tgtEl>
                                                <p:sldTgt/>
                                              </p:tgtEl>
                                            </p:cond>
                                          </p:endCondLst>
                                        </p:cTn>
                                        <p:tgtEl>
                                          <p:sndTgt r:embed="rId3" name="applause.wav"/>
                                        </p:tgtEl>
                                      </p:cMediaNode>
                                    </p:audio>
                                  </p:subTnLst>
                                </p:cTn>
                              </p:par>
                              <p:par>
                                <p:cTn id="5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7" dur="2500" fill="hold"/>
                                        <p:tgtEl>
                                          <p:spTgt spid="108"/>
                                        </p:tgtEl>
                                        <p:attrNameLst>
                                          <p:attrName>ppt_x</p:attrName>
                                          <p:attrName>ppt_y</p:attrName>
                                        </p:attrNameLst>
                                      </p:cBhvr>
                                    </p:animMotion>
                                  </p:childTnLst>
                                  <p:subTnLst>
                                    <p:audio>
                                      <p:cMediaNode>
                                        <p:cTn display="0" masterRel="sameClick">
                                          <p:stCondLst>
                                            <p:cond evt="begin" delay="0">
                                              <p:tn val="56"/>
                                            </p:cond>
                                          </p:stCondLst>
                                          <p:endCondLst>
                                            <p:cond evt="onStopAudio" delay="0">
                                              <p:tgtEl>
                                                <p:sldTgt/>
                                              </p:tgtEl>
                                            </p:cond>
                                          </p:endCondLst>
                                        </p:cTn>
                                        <p:tgtEl>
                                          <p:sndTgt r:embed="rId3" name="applause.wav"/>
                                        </p:tgtEl>
                                      </p:cMediaNode>
                                    </p:audio>
                                  </p:subTnLst>
                                </p:cTn>
                              </p:par>
                              <p:par>
                                <p:cTn id="58"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9" dur="2500" fill="hold"/>
                                        <p:tgtEl>
                                          <p:spTgt spid="110"/>
                                        </p:tgtEl>
                                        <p:attrNameLst>
                                          <p:attrName>ppt_x</p:attrName>
                                          <p:attrName>ppt_y</p:attrName>
                                        </p:attrNameLst>
                                      </p:cBhvr>
                                    </p:animMotion>
                                  </p:childTnLst>
                                  <p:subTnLst>
                                    <p:audio>
                                      <p:cMediaNode>
                                        <p:cTn display="0" masterRel="sameClick">
                                          <p:stCondLst>
                                            <p:cond evt="begin" delay="0">
                                              <p:tn val="58"/>
                                            </p:cond>
                                          </p:stCondLst>
                                          <p:endCondLst>
                                            <p:cond evt="onStopAudio" delay="0">
                                              <p:tgtEl>
                                                <p:sldTgt/>
                                              </p:tgtEl>
                                            </p:cond>
                                          </p:endCondLst>
                                        </p:cTn>
                                        <p:tgtEl>
                                          <p:sndTgt r:embed="rId3" name="applause.wav"/>
                                        </p:tgtEl>
                                      </p:cMediaNode>
                                    </p:audio>
                                  </p:subTnLst>
                                </p:cTn>
                              </p:par>
                              <p:par>
                                <p:cTn id="60"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1" dur="2500" fill="hold"/>
                                        <p:tgtEl>
                                          <p:spTgt spid="111"/>
                                        </p:tgtEl>
                                        <p:attrNameLst>
                                          <p:attrName>ppt_x</p:attrName>
                                          <p:attrName>ppt_y</p:attrName>
                                        </p:attrNameLst>
                                      </p:cBhvr>
                                    </p:animMotion>
                                  </p:childTnLst>
                                  <p:subTnLst>
                                    <p:audio>
                                      <p:cMediaNode>
                                        <p:cTn display="0" masterRel="sameClick">
                                          <p:stCondLst>
                                            <p:cond evt="begin" delay="0">
                                              <p:tn val="60"/>
                                            </p:cond>
                                          </p:stCondLst>
                                          <p:endCondLst>
                                            <p:cond evt="onStopAudio" delay="0">
                                              <p:tgtEl>
                                                <p:sldTgt/>
                                              </p:tgtEl>
                                            </p:cond>
                                          </p:endCondLst>
                                        </p:cTn>
                                        <p:tgtEl>
                                          <p:sndTgt r:embed="rId3" name="applause.wav"/>
                                        </p:tgtEl>
                                      </p:cMediaNode>
                                    </p:audio>
                                  </p:subTnLst>
                                </p:cTn>
                              </p:par>
                              <p:par>
                                <p:cTn id="62"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3" dur="2500" fill="hold"/>
                                        <p:tgtEl>
                                          <p:spTgt spid="112"/>
                                        </p:tgtEl>
                                        <p:attrNameLst>
                                          <p:attrName>ppt_x</p:attrName>
                                          <p:attrName>ppt_y</p:attrName>
                                        </p:attrNameLst>
                                      </p:cBhvr>
                                    </p:animMotion>
                                  </p:childTnLst>
                                  <p:subTnLst>
                                    <p:audio>
                                      <p:cMediaNode>
                                        <p:cTn display="0" masterRel="sameClick">
                                          <p:stCondLst>
                                            <p:cond evt="begin" delay="0">
                                              <p:tn val="62"/>
                                            </p:cond>
                                          </p:stCondLst>
                                          <p:endCondLst>
                                            <p:cond evt="onStopAudio" delay="0">
                                              <p:tgtEl>
                                                <p:sldTgt/>
                                              </p:tgtEl>
                                            </p:cond>
                                          </p:endCondLst>
                                        </p:cTn>
                                        <p:tgtEl>
                                          <p:sndTgt r:embed="rId3" name="applause.wav"/>
                                        </p:tgtEl>
                                      </p:cMediaNode>
                                    </p:audio>
                                  </p:subTnLst>
                                </p:cTn>
                              </p:par>
                              <p:par>
                                <p:cTn id="6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5" dur="2500" fill="hold"/>
                                        <p:tgtEl>
                                          <p:spTgt spid="113"/>
                                        </p:tgtEl>
                                        <p:attrNameLst>
                                          <p:attrName>ppt_x</p:attrName>
                                          <p:attrName>ppt_y</p:attrName>
                                        </p:attrNameLst>
                                      </p:cBhvr>
                                    </p:animMotion>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par>
                                <p:cTn id="66"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7" dur="2500" fill="hold"/>
                                        <p:tgtEl>
                                          <p:spTgt spid="114"/>
                                        </p:tgtEl>
                                        <p:attrNameLst>
                                          <p:attrName>ppt_x</p:attrName>
                                          <p:attrName>ppt_y</p:attrName>
                                        </p:attrNameLst>
                                      </p:cBhvr>
                                    </p:animMotion>
                                  </p:childTnLst>
                                  <p:subTnLst>
                                    <p:audio>
                                      <p:cMediaNode>
                                        <p:cTn display="0" masterRel="sameClick">
                                          <p:stCondLst>
                                            <p:cond evt="begin" delay="0">
                                              <p:tn val="66"/>
                                            </p:cond>
                                          </p:stCondLst>
                                          <p:endCondLst>
                                            <p:cond evt="onStopAudio" delay="0">
                                              <p:tgtEl>
                                                <p:sldTgt/>
                                              </p:tgtEl>
                                            </p:cond>
                                          </p:endCondLst>
                                        </p:cTn>
                                        <p:tgtEl>
                                          <p:sndTgt r:embed="rId3" name="applause.wav"/>
                                        </p:tgtEl>
                                      </p:cMediaNode>
                                    </p:audio>
                                  </p:subTnLst>
                                </p:cTn>
                              </p:par>
                              <p:par>
                                <p:cTn id="68"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9" dur="2500" fill="hold"/>
                                        <p:tgtEl>
                                          <p:spTgt spid="115"/>
                                        </p:tgtEl>
                                        <p:attrNameLst>
                                          <p:attrName>ppt_x</p:attrName>
                                          <p:attrName>ppt_y</p:attrName>
                                        </p:attrNameLst>
                                      </p:cBhvr>
                                    </p:animMotion>
                                  </p:childTnLst>
                                  <p:subTnLst>
                                    <p:audio>
                                      <p:cMediaNode>
                                        <p:cTn display="0" masterRel="sameClick">
                                          <p:stCondLst>
                                            <p:cond evt="begin" delay="0">
                                              <p:tn val="68"/>
                                            </p:cond>
                                          </p:stCondLst>
                                          <p:endCondLst>
                                            <p:cond evt="onStopAudio" delay="0">
                                              <p:tgtEl>
                                                <p:sldTgt/>
                                              </p:tgtEl>
                                            </p:cond>
                                          </p:endCondLst>
                                        </p:cTn>
                                        <p:tgtEl>
                                          <p:sndTgt r:embed="rId3" name="applause.wav"/>
                                        </p:tgtEl>
                                      </p:cMediaNode>
                                    </p:audio>
                                  </p:subTnLst>
                                </p:cTn>
                              </p:par>
                              <p:par>
                                <p:cTn id="70"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1" dur="2500" fill="hold"/>
                                        <p:tgtEl>
                                          <p:spTgt spid="117"/>
                                        </p:tgtEl>
                                        <p:attrNameLst>
                                          <p:attrName>ppt_x</p:attrName>
                                          <p:attrName>ppt_y</p:attrName>
                                        </p:attrNameLst>
                                      </p:cBhvr>
                                    </p:animMotion>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par>
                                <p:cTn id="72"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3" dur="2500" fill="hold"/>
                                        <p:tgtEl>
                                          <p:spTgt spid="116"/>
                                        </p:tgtEl>
                                        <p:attrNameLst>
                                          <p:attrName>ppt_x</p:attrName>
                                          <p:attrName>ppt_y</p:attrName>
                                        </p:attrNameLst>
                                      </p:cBhvr>
                                    </p:animMotion>
                                  </p:childTnLst>
                                  <p:subTnLst>
                                    <p:audio>
                                      <p:cMediaNode>
                                        <p:cTn display="0" masterRel="sameClick">
                                          <p:stCondLst>
                                            <p:cond evt="begin" delay="0">
                                              <p:tn val="72"/>
                                            </p:cond>
                                          </p:stCondLst>
                                          <p:endCondLst>
                                            <p:cond evt="onStopAudio" delay="0">
                                              <p:tgtEl>
                                                <p:sldTgt/>
                                              </p:tgtEl>
                                            </p:cond>
                                          </p:endCondLst>
                                        </p:cTn>
                                        <p:tgtEl>
                                          <p:sndTgt r:embed="rId3" name="applause.wav"/>
                                        </p:tgtEl>
                                      </p:cMediaNode>
                                    </p:audio>
                                  </p:subTnLst>
                                </p:cTn>
                              </p:par>
                              <p:par>
                                <p:cTn id="74"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5" dur="2500" fill="hold"/>
                                        <p:tgtEl>
                                          <p:spTgt spid="118"/>
                                        </p:tgtEl>
                                        <p:attrNameLst>
                                          <p:attrName>ppt_x</p:attrName>
                                          <p:attrName>ppt_y</p:attrName>
                                        </p:attrNameLst>
                                      </p:cBhvr>
                                    </p:animMotion>
                                  </p:childTnLst>
                                  <p:subTnLst>
                                    <p:audio>
                                      <p:cMediaNode>
                                        <p:cTn display="0" masterRel="sameClick">
                                          <p:stCondLst>
                                            <p:cond evt="begin" delay="0">
                                              <p:tn val="74"/>
                                            </p:cond>
                                          </p:stCondLst>
                                          <p:endCondLst>
                                            <p:cond evt="onStopAudio" delay="0">
                                              <p:tgtEl>
                                                <p:sldTgt/>
                                              </p:tgtEl>
                                            </p:cond>
                                          </p:endCondLst>
                                        </p:cTn>
                                        <p:tgtEl>
                                          <p:sndTgt r:embed="rId3" name="applause.wav"/>
                                        </p:tgtEl>
                                      </p:cMediaNode>
                                    </p:audio>
                                  </p:subTnLst>
                                </p:cTn>
                              </p:par>
                              <p:par>
                                <p:cTn id="76"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7" dur="2500" fill="hold"/>
                                        <p:tgtEl>
                                          <p:spTgt spid="119"/>
                                        </p:tgtEl>
                                        <p:attrNameLst>
                                          <p:attrName>ppt_x</p:attrName>
                                          <p:attrName>ppt_y</p:attrName>
                                        </p:attrNameLst>
                                      </p:cBhvr>
                                    </p:animMotion>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62" grpId="0"/>
      <p:bldP spid="68" grpId="0"/>
      <p:bldP spid="72" grpId="0"/>
      <p:bldP spid="74"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A6FFEC2-3C80-4DE6-9D6D-28133212CD6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2267" t="11617" r="2625" b="4905"/>
          <a:stretch/>
        </p:blipFill>
        <p:spPr>
          <a:xfrm>
            <a:off x="394214" y="835742"/>
            <a:ext cx="8484315" cy="3893574"/>
          </a:xfrm>
          <a:prstGeom prst="rect">
            <a:avLst/>
          </a:prstGeom>
        </p:spPr>
      </p:pic>
      <p:sp>
        <p:nvSpPr>
          <p:cNvPr id="3" name="任意多边形 13">
            <a:extLst>
              <a:ext uri="{FF2B5EF4-FFF2-40B4-BE49-F238E27FC236}">
                <a16:creationId xmlns:a16="http://schemas.microsoft.com/office/drawing/2014/main" id="{424E7E0B-E203-4C47-A94B-6CDDA2D81340}"/>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sp>
        <p:nvSpPr>
          <p:cNvPr id="4" name="TextBox 3">
            <a:extLst>
              <a:ext uri="{FF2B5EF4-FFF2-40B4-BE49-F238E27FC236}">
                <a16:creationId xmlns:a16="http://schemas.microsoft.com/office/drawing/2014/main" id="{151E63B7-5914-4F9D-B875-07A786F4B999}"/>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7423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sp>
        <p:nvSpPr>
          <p:cNvPr id="25" name="TextBox 24">
            <a:extLst>
              <a:ext uri="{FF2B5EF4-FFF2-40B4-BE49-F238E27FC236}">
                <a16:creationId xmlns:a16="http://schemas.microsoft.com/office/drawing/2014/main" id="{DFA5EE71-6606-FAB5-20B7-FD8D52938E72}"/>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BBEAA07-990A-1449-CBBE-A359AA5F6B27}"/>
              </a:ext>
            </a:extLst>
          </p:cNvPr>
          <p:cNvSpPr txBox="1"/>
          <p:nvPr/>
        </p:nvSpPr>
        <p:spPr>
          <a:xfrm>
            <a:off x="473708" y="1021249"/>
            <a:ext cx="4544217" cy="3249416"/>
          </a:xfrm>
          <a:prstGeom prst="rect">
            <a:avLst/>
          </a:prstGeom>
          <a:solidFill>
            <a:schemeClr val="accent2"/>
          </a:solidFill>
          <a:ln>
            <a:solidFill>
              <a:schemeClr val="accent5">
                <a:lumMod val="60000"/>
                <a:lumOff val="40000"/>
              </a:schemeClr>
            </a:solidFill>
          </a:ln>
        </p:spPr>
        <p:txBody>
          <a:bodyPr wrap="square">
            <a:spAutoFit/>
          </a:bodyPr>
          <a:lstStyle/>
          <a:p>
            <a:pPr marL="354330" indent="-285750" algn="just">
              <a:lnSpc>
                <a:spcPct val="115000"/>
              </a:lnSpc>
              <a:buFont typeface="Wingdings" panose="05000000000000000000" pitchFamily="2" charset="2"/>
              <a:buChar char="v"/>
            </a:pPr>
            <a:r>
              <a:rPr lang="it-IT" sz="2000" b="1" dirty="0">
                <a:effectLst/>
                <a:latin typeface="Times New Roman" panose="02020603050405020304" pitchFamily="18" charset="0"/>
                <a:ea typeface="Times New Roman" panose="02020603050405020304" pitchFamily="18" charset="0"/>
                <a:cs typeface="Times New Roman" panose="02020603050405020304" pitchFamily="18" charset="0"/>
              </a:rPr>
              <a:t>Luật chơi:</a:t>
            </a:r>
            <a:r>
              <a:rPr lang="it-IT" sz="2000" dirty="0">
                <a:effectLst/>
                <a:latin typeface="Times New Roman" panose="02020603050405020304" pitchFamily="18" charset="0"/>
                <a:ea typeface="Times New Roman" panose="02020603050405020304" pitchFamily="18" charset="0"/>
                <a:cs typeface="Times New Roman" panose="02020603050405020304" pitchFamily="18" charset="0"/>
              </a:rPr>
              <a:t> Có 6 số khác nhau, trong đó có 5 số chứa 5 câu hỏi và 1 số may mắn. Chọn số tùy ý, nếu chọn số có câu hỏi, trả lời đúng 1 điểm, trả lời sai HS khác có quyền trả lời. Nếu chọn được may mắn thì không phải trả lời mà vẫn được 10 điểm.</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285750" lvl="0" indent="-285750" algn="just">
              <a:lnSpc>
                <a:spcPct val="115000"/>
              </a:lnSpc>
              <a:buClr>
                <a:srgbClr val="000000"/>
              </a:buClr>
              <a:buSzPts val="1400"/>
              <a:buFont typeface="Wingdings" panose="05000000000000000000" pitchFamily="2" charset="2"/>
              <a:buChar char="v"/>
            </a:pPr>
            <a:r>
              <a:rPr lang="it-IT" sz="2000" b="1" dirty="0">
                <a:latin typeface="Times New Roman" panose="02020603050405020304" pitchFamily="18" charset="0"/>
                <a:ea typeface="Times New Roman" panose="02020603050405020304" pitchFamily="18" charset="0"/>
                <a:cs typeface="Times New Roman" panose="02020603050405020304" pitchFamily="18" charset="0"/>
              </a:rPr>
              <a:t>Lưu ý: </a:t>
            </a:r>
            <a:r>
              <a:rPr lang="it-IT" sz="2000" dirty="0">
                <a:latin typeface="Times New Roman" panose="02020603050405020304" pitchFamily="18" charset="0"/>
                <a:ea typeface="Times New Roman" panose="02020603050405020304" pitchFamily="18" charset="0"/>
                <a:cs typeface="Times New Roman" panose="02020603050405020304" pitchFamily="18" charset="0"/>
              </a:rPr>
              <a:t>Chỉ được trả lời sau</a:t>
            </a:r>
            <a:r>
              <a:rPr lang="it-IT" sz="2000" dirty="0">
                <a:effectLst/>
                <a:latin typeface="Times New Roman" panose="02020603050405020304" pitchFamily="18" charset="0"/>
                <a:ea typeface="Times New Roman" panose="02020603050405020304" pitchFamily="18" charset="0"/>
                <a:cs typeface="Times New Roman" panose="02020603050405020304" pitchFamily="18" charset="0"/>
              </a:rPr>
              <a:t> hiệu lệnh “Hết” của  GV.</a:t>
            </a:r>
            <a:endParaRPr lang="en-US" sz="20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aphicFrame>
        <p:nvGraphicFramePr>
          <p:cNvPr id="21" name="Diagram 20">
            <a:extLst>
              <a:ext uri="{FF2B5EF4-FFF2-40B4-BE49-F238E27FC236}">
                <a16:creationId xmlns:a16="http://schemas.microsoft.com/office/drawing/2014/main" id="{126D93D7-D62D-D9A6-2444-5A98FA80D3C4}"/>
              </a:ext>
            </a:extLst>
          </p:cNvPr>
          <p:cNvGraphicFramePr/>
          <p:nvPr>
            <p:extLst>
              <p:ext uri="{D42A27DB-BD31-4B8C-83A1-F6EECF244321}">
                <p14:modId xmlns:p14="http://schemas.microsoft.com/office/powerpoint/2010/main" val="2418933976"/>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0373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Diagram 17">
            <a:extLst>
              <a:ext uri="{FF2B5EF4-FFF2-40B4-BE49-F238E27FC236}">
                <a16:creationId xmlns:a16="http://schemas.microsoft.com/office/drawing/2014/main" id="{DCAF57B0-CE69-4F4D-A463-A715957FE1B9}"/>
              </a:ext>
            </a:extLst>
          </p:cNvPr>
          <p:cNvGraphicFramePr/>
          <p:nvPr>
            <p:extLst>
              <p:ext uri="{D42A27DB-BD31-4B8C-83A1-F6EECF244321}">
                <p14:modId xmlns:p14="http://schemas.microsoft.com/office/powerpoint/2010/main" val="1309257518"/>
              </p:ext>
            </p:extLst>
          </p:nvPr>
        </p:nvGraphicFramePr>
        <p:xfrm>
          <a:off x="4679501" y="846898"/>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22168" y="1021249"/>
            <a:ext cx="5099901" cy="3237746"/>
          </a:xfrm>
          <a:prstGeom prst="rect">
            <a:avLst/>
          </a:prstGeom>
          <a:solidFill>
            <a:schemeClr val="accent2"/>
          </a:solidFill>
          <a:ln>
            <a:solidFill>
              <a:schemeClr val="accent5">
                <a:lumMod val="60000"/>
                <a:lumOff val="40000"/>
              </a:schemeClr>
            </a:solidFill>
          </a:ln>
        </p:spPr>
        <p:txBody>
          <a:bodyPr wrap="square">
            <a:spAutoFit/>
          </a:bodyPr>
          <a:lstStyle/>
          <a:p>
            <a:pPr>
              <a:lnSpc>
                <a:spcPct val="107000"/>
              </a:lnSpc>
              <a:spcAft>
                <a:spcPts val="800"/>
              </a:spcAft>
            </a:pPr>
            <a:r>
              <a:rPr lang="vi-VN"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1</a:t>
            </a:r>
            <a:r>
              <a:rPr lang="vi-VN"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Nguyên tố nào phổ biến nhất trong vỏ Trái Đất?</a:t>
            </a:r>
            <a:endParaRPr lang="en-US" sz="28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Carbon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b="1"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latin typeface="Times New Roman" panose="02020603050405020304" pitchFamily="18" charset="0"/>
                <a:ea typeface="Arial" panose="020B0604020202020204" pitchFamily="34" charset="0"/>
                <a:cs typeface="Times New Roman" panose="02020603050405020304" pitchFamily="18" charset="0"/>
              </a:rPr>
              <a:t>Oxygen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Iron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631825">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800" dirty="0">
                <a:effectLst/>
                <a:latin typeface="Times New Roman" panose="02020603050405020304" pitchFamily="18" charset="0"/>
                <a:ea typeface="Arial" panose="020B0604020202020204" pitchFamily="34" charset="0"/>
                <a:cs typeface="Times New Roman" panose="02020603050405020304" pitchFamily="18" charset="0"/>
              </a:rPr>
              <a:t>       Silicon</a:t>
            </a:r>
            <a:r>
              <a:rPr lang="vi-VN" sz="28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15330" y="3672396"/>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721484" y="2642443"/>
            <a:ext cx="831581" cy="439190"/>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5622" y="3158607"/>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825622" y="2144972"/>
            <a:ext cx="578058" cy="439189"/>
          </a:xfrm>
          <a:prstGeom prst="rect">
            <a:avLst/>
          </a:prstGeom>
        </p:spPr>
      </p:pic>
      <p:sp>
        <p:nvSpPr>
          <p:cNvPr id="9" name="Heptagon 8">
            <a:extLst>
              <a:ext uri="{FF2B5EF4-FFF2-40B4-BE49-F238E27FC236}">
                <a16:creationId xmlns:a16="http://schemas.microsoft.com/office/drawing/2014/main" id="{7A08AAC5-8B88-DBC7-9102-98212C95404F}"/>
              </a:ext>
            </a:extLst>
          </p:cNvPr>
          <p:cNvSpPr/>
          <p:nvPr/>
        </p:nvSpPr>
        <p:spPr>
          <a:xfrm>
            <a:off x="1132823" y="2113496"/>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30" name="Heptagon 29">
            <a:extLst>
              <a:ext uri="{FF2B5EF4-FFF2-40B4-BE49-F238E27FC236}">
                <a16:creationId xmlns:a16="http://schemas.microsoft.com/office/drawing/2014/main" id="{70CEE421-E3BF-67F6-4D00-CB7E6E9302F7}"/>
              </a:ext>
            </a:extLst>
          </p:cNvPr>
          <p:cNvSpPr/>
          <p:nvPr/>
        </p:nvSpPr>
        <p:spPr>
          <a:xfrm>
            <a:off x="1132823" y="2617818"/>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31" name="Heptagon 30">
            <a:extLst>
              <a:ext uri="{FF2B5EF4-FFF2-40B4-BE49-F238E27FC236}">
                <a16:creationId xmlns:a16="http://schemas.microsoft.com/office/drawing/2014/main" id="{ED80451B-6032-8F1C-5A59-527416FA27E7}"/>
              </a:ext>
            </a:extLst>
          </p:cNvPr>
          <p:cNvSpPr/>
          <p:nvPr/>
        </p:nvSpPr>
        <p:spPr>
          <a:xfrm>
            <a:off x="1132823" y="312214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p>
        </p:txBody>
      </p:sp>
      <p:sp>
        <p:nvSpPr>
          <p:cNvPr id="32" name="Heptagon 31">
            <a:extLst>
              <a:ext uri="{FF2B5EF4-FFF2-40B4-BE49-F238E27FC236}">
                <a16:creationId xmlns:a16="http://schemas.microsoft.com/office/drawing/2014/main" id="{1AF013F6-DB14-BD6E-7105-4C0498AF66B7}"/>
              </a:ext>
            </a:extLst>
          </p:cNvPr>
          <p:cNvSpPr/>
          <p:nvPr/>
        </p:nvSpPr>
        <p:spPr>
          <a:xfrm>
            <a:off x="1132823" y="3626462"/>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p>
        </p:txBody>
      </p:sp>
      <p:sp>
        <p:nvSpPr>
          <p:cNvPr id="19" name="TextBox 18">
            <a:extLst>
              <a:ext uri="{FF2B5EF4-FFF2-40B4-BE49-F238E27FC236}">
                <a16:creationId xmlns:a16="http://schemas.microsoft.com/office/drawing/2014/main" id="{3A265BB4-C9BF-4A2D-83CD-6C9C197F5160}"/>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092811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9"/>
                  </p:tgtEl>
                </p:cond>
              </p:nextCondLst>
            </p:seq>
            <p:seq concurrent="1" nextAc="seek">
              <p:cTn id="10" restart="whenNotActive" fill="hold" evtFilter="cancelBubble" nodeType="interactiveSeq">
                <p:stCondLst>
                  <p:cond evt="onClick" delay="0">
                    <p:tgtEl>
                      <p:spTgt spid="30"/>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30"/>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32"/>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740963" y="1148187"/>
            <a:ext cx="5187359" cy="2847126"/>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2</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Trong vỏ trái đất các nguyên tố hóa học thường tồn tại ở dạng</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algn="just">
              <a:lnSpc>
                <a:spcPct val="107000"/>
              </a:lnSpc>
              <a:spcAft>
                <a:spcPts val="800"/>
              </a:spcAft>
            </a:pPr>
            <a:r>
              <a:rPr lang="en-US" sz="2400" b="1" dirty="0">
                <a:solidFill>
                  <a:srgbClr val="FF0000"/>
                </a:solidFill>
                <a:latin typeface="Times New Roman" panose="02020603050405020304" pitchFamily="18" charset="0"/>
                <a:ea typeface="Arial" panose="020B0604020202020204" pitchFamily="34" charset="0"/>
                <a:cs typeface="Times New Roman" panose="02020603050405020304" pitchFamily="18" charset="0"/>
              </a:rPr>
              <a:t>	</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Đơn</a:t>
            </a:r>
            <a:r>
              <a:rPr lang="en-US" sz="2400" b="1" dirty="0">
                <a:latin typeface="Times New Roman" panose="02020603050405020304" pitchFamily="18" charset="0"/>
                <a:ea typeface="Arial" panose="020B0604020202020204" pitchFamily="34" charset="0"/>
                <a:cs typeface="Times New Roman" panose="02020603050405020304" pitchFamily="18" charset="0"/>
              </a:rPr>
              <a:t> </a:t>
            </a:r>
            <a:r>
              <a:rPr lang="en-US" sz="2400" b="1" dirty="0" err="1">
                <a:latin typeface="Times New Roman" panose="02020603050405020304" pitchFamily="18" charset="0"/>
                <a:ea typeface="Arial" panose="020B0604020202020204" pitchFamily="34" charset="0"/>
                <a:cs typeface="Times New Roman" panose="02020603050405020304" pitchFamily="18" charset="0"/>
              </a:rPr>
              <a:t>chất</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Acid</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b="1" dirty="0">
              <a:effectLst/>
              <a:latin typeface="Times New Roman" panose="02020603050405020304" pitchFamily="18" charset="0"/>
              <a:ea typeface="Arial" panose="020B0604020202020204" pitchFamily="34" charset="0"/>
              <a:cs typeface="Times New Roman" panose="02020603050405020304" pitchFamily="18" charset="0"/>
            </a:endParaRPr>
          </a:p>
          <a:p>
            <a:pPr marL="857250" algn="just">
              <a:lnSpc>
                <a:spcPct val="107000"/>
              </a:lnSpc>
              <a:spcAft>
                <a:spcPts val="800"/>
              </a:spcAft>
            </a:pP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Base </a:t>
            </a:r>
          </a:p>
          <a:p>
            <a:pPr marL="857250" algn="just">
              <a:lnSpc>
                <a:spcPct val="107000"/>
              </a:lnSpc>
              <a:spcAft>
                <a:spcPts val="800"/>
              </a:spcAft>
            </a:pPr>
            <a:r>
              <a:rPr lang="en-US" sz="2400" b="1" dirty="0">
                <a:effectLst/>
                <a:latin typeface="Times New Roman" panose="02020603050405020304" pitchFamily="18" charset="0"/>
                <a:ea typeface="Arial" panose="020B0604020202020204" pitchFamily="34" charset="0"/>
                <a:cs typeface="Times New Roman" panose="02020603050405020304" pitchFamily="18" charset="0"/>
              </a:rPr>
              <a:t>     O</a:t>
            </a:r>
            <a:r>
              <a:rPr lang="vi-VN" sz="2400" b="1" dirty="0">
                <a:effectLst/>
                <a:latin typeface="Times New Roman" panose="02020603050405020304" pitchFamily="18" charset="0"/>
                <a:ea typeface="Arial" panose="020B0604020202020204" pitchFamily="34" charset="0"/>
                <a:cs typeface="Times New Roman" panose="02020603050405020304" pitchFamily="18" charset="0"/>
              </a:rPr>
              <a:t>xide và muối</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1" y="3044303"/>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06954" y="3570113"/>
            <a:ext cx="805393" cy="42535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0621" y="2518493"/>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21274" y="2004309"/>
            <a:ext cx="578058" cy="439189"/>
          </a:xfrm>
          <a:prstGeom prst="rect">
            <a:avLst/>
          </a:prstGeom>
        </p:spPr>
      </p:pic>
      <p:sp>
        <p:nvSpPr>
          <p:cNvPr id="15" name="Heptagon 14">
            <a:extLst>
              <a:ext uri="{FF2B5EF4-FFF2-40B4-BE49-F238E27FC236}">
                <a16:creationId xmlns:a16="http://schemas.microsoft.com/office/drawing/2014/main" id="{33731714-BC52-722B-F8BA-1C0BC342A8D0}"/>
              </a:ext>
            </a:extLst>
          </p:cNvPr>
          <p:cNvSpPr/>
          <p:nvPr/>
        </p:nvSpPr>
        <p:spPr>
          <a:xfrm>
            <a:off x="1153782" y="1904948"/>
            <a:ext cx="460299" cy="43918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69924F82-EE9B-2464-D377-15BB998091C2}"/>
              </a:ext>
            </a:extLst>
          </p:cNvPr>
          <p:cNvSpPr/>
          <p:nvPr/>
        </p:nvSpPr>
        <p:spPr>
          <a:xfrm>
            <a:off x="1153781" y="2447898"/>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solidFill>
                  <a:schemeClr val="accent1"/>
                </a:solidFill>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53E2EB2F-35B0-183B-4692-141ED40C7659}"/>
              </a:ext>
            </a:extLst>
          </p:cNvPr>
          <p:cNvSpPr/>
          <p:nvPr/>
        </p:nvSpPr>
        <p:spPr>
          <a:xfrm>
            <a:off x="1128217" y="302876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41EC6A0A-4876-B5A1-46B2-1AA7D1F17437}"/>
              </a:ext>
            </a:extLst>
          </p:cNvPr>
          <p:cNvSpPr/>
          <p:nvPr/>
        </p:nvSpPr>
        <p:spPr>
          <a:xfrm>
            <a:off x="1128217" y="3592829"/>
            <a:ext cx="460299" cy="460299"/>
          </a:xfrm>
          <a:prstGeom prst="heptagon">
            <a:avLst/>
          </a:prstGeom>
          <a:solidFill>
            <a:srgbClr val="1C6EA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accent1"/>
                </a:solidFill>
                <a:latin typeface="Times New Roman" panose="02020603050405020304" pitchFamily="18" charset="0"/>
                <a:cs typeface="Times New Roman" panose="02020603050405020304" pitchFamily="18" charset="0"/>
              </a:rPr>
              <a:t>D</a:t>
            </a:r>
          </a:p>
        </p:txBody>
      </p:sp>
      <p:graphicFrame>
        <p:nvGraphicFramePr>
          <p:cNvPr id="19" name="Diagram 18">
            <a:extLst>
              <a:ext uri="{FF2B5EF4-FFF2-40B4-BE49-F238E27FC236}">
                <a16:creationId xmlns:a16="http://schemas.microsoft.com/office/drawing/2014/main" id="{96629578-7A2E-4C87-A9CF-2B42ED88E77C}"/>
              </a:ext>
            </a:extLst>
          </p:cNvPr>
          <p:cNvGraphicFramePr/>
          <p:nvPr>
            <p:extLst>
              <p:ext uri="{D42A27DB-BD31-4B8C-83A1-F6EECF244321}">
                <p14:modId xmlns:p14="http://schemas.microsoft.com/office/powerpoint/2010/main" val="2025264067"/>
              </p:ext>
            </p:extLst>
          </p:nvPr>
        </p:nvGraphicFramePr>
        <p:xfrm>
          <a:off x="4803390" y="957608"/>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F789E685-4B72-4F08-AFC0-A2AFA1BA1240}"/>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410136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 name="Diagram 20">
            <a:extLst>
              <a:ext uri="{FF2B5EF4-FFF2-40B4-BE49-F238E27FC236}">
                <a16:creationId xmlns:a16="http://schemas.microsoft.com/office/drawing/2014/main" id="{1AEFE814-4483-4FE9-9EA7-572ECC7FBE55}"/>
              </a:ext>
            </a:extLst>
          </p:cNvPr>
          <p:cNvGraphicFramePr/>
          <p:nvPr>
            <p:extLst>
              <p:ext uri="{D42A27DB-BD31-4B8C-83A1-F6EECF244321}">
                <p14:modId xmlns:p14="http://schemas.microsoft.com/office/powerpoint/2010/main" val="1553380947"/>
              </p:ext>
            </p:extLst>
          </p:nvPr>
        </p:nvGraphicFramePr>
        <p:xfrm>
          <a:off x="4799858" y="991786"/>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0327" y="941646"/>
            <a:ext cx="5326143" cy="4032642"/>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3</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Phát biểu nào sau đây là đúng?</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axpatite được dùng để sản xuất sắt, gang, thép,…</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bauxite được dùng để sản xuất nhôm.</a:t>
            </a: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hematite được dùng để sản xuất phân lân.</a:t>
            </a:r>
          </a:p>
          <a:p>
            <a:pPr marL="519113"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Quặng axpatite được dùng để sản xuất phân kali.</a:t>
            </a: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3654978"/>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330687" y="2768027"/>
            <a:ext cx="831579" cy="43918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4520810"/>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415035" y="1859123"/>
            <a:ext cx="578058" cy="439189"/>
          </a:xfrm>
          <a:prstGeom prst="rect">
            <a:avLst/>
          </a:prstGeom>
        </p:spPr>
      </p:pic>
      <p:sp>
        <p:nvSpPr>
          <p:cNvPr id="16" name="Heptagon 15">
            <a:extLst>
              <a:ext uri="{FF2B5EF4-FFF2-40B4-BE49-F238E27FC236}">
                <a16:creationId xmlns:a16="http://schemas.microsoft.com/office/drawing/2014/main" id="{B9D0A116-79A9-83A0-598D-E7CAC1C35D96}"/>
              </a:ext>
            </a:extLst>
          </p:cNvPr>
          <p:cNvSpPr/>
          <p:nvPr/>
        </p:nvSpPr>
        <p:spPr>
          <a:xfrm>
            <a:off x="715687" y="1509381"/>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7" name="Heptagon 16">
            <a:extLst>
              <a:ext uri="{FF2B5EF4-FFF2-40B4-BE49-F238E27FC236}">
                <a16:creationId xmlns:a16="http://schemas.microsoft.com/office/drawing/2014/main" id="{A87A5155-FBFB-F492-DBAC-4017CE6D8335}"/>
              </a:ext>
            </a:extLst>
          </p:cNvPr>
          <p:cNvSpPr/>
          <p:nvPr/>
        </p:nvSpPr>
        <p:spPr>
          <a:xfrm>
            <a:off x="715688" y="2344799"/>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18" name="Heptagon 17">
            <a:extLst>
              <a:ext uri="{FF2B5EF4-FFF2-40B4-BE49-F238E27FC236}">
                <a16:creationId xmlns:a16="http://schemas.microsoft.com/office/drawing/2014/main" id="{A46605A6-9F56-CF0A-27C8-3090D8D21753}"/>
              </a:ext>
            </a:extLst>
          </p:cNvPr>
          <p:cNvSpPr/>
          <p:nvPr/>
        </p:nvSpPr>
        <p:spPr>
          <a:xfrm>
            <a:off x="715687" y="323379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9" name="Heptagon 18">
            <a:extLst>
              <a:ext uri="{FF2B5EF4-FFF2-40B4-BE49-F238E27FC236}">
                <a16:creationId xmlns:a16="http://schemas.microsoft.com/office/drawing/2014/main" id="{21665151-F35F-EF5A-6FD2-A37AA006FBD1}"/>
              </a:ext>
            </a:extLst>
          </p:cNvPr>
          <p:cNvSpPr/>
          <p:nvPr/>
        </p:nvSpPr>
        <p:spPr>
          <a:xfrm>
            <a:off x="747712" y="4267110"/>
            <a:ext cx="460299" cy="460299"/>
          </a:xfrm>
          <a:prstGeom prst="heptagon">
            <a:avLst/>
          </a:prstGeom>
          <a:solidFill>
            <a:srgbClr val="89BF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D</a:t>
            </a:r>
          </a:p>
        </p:txBody>
      </p:sp>
      <p:sp>
        <p:nvSpPr>
          <p:cNvPr id="22" name="TextBox 21">
            <a:extLst>
              <a:ext uri="{FF2B5EF4-FFF2-40B4-BE49-F238E27FC236}">
                <a16:creationId xmlns:a16="http://schemas.microsoft.com/office/drawing/2014/main" id="{243146E5-82D6-4418-8CE1-0AB18F6F1E09}"/>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1110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6"/>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nextCondLst>
                <p:cond evt="onClick" delay="0">
                  <p:tgtEl>
                    <p:spTgt spid="17"/>
                  </p:tgtEl>
                </p:cond>
              </p:nextCondLst>
            </p:seq>
            <p:seq concurrent="1" nextAc="seek">
              <p:cTn id="18" restart="whenNotActive" fill="hold" evtFilter="cancelBubble" nodeType="interactiveSeq">
                <p:stCondLst>
                  <p:cond evt="onClick" delay="0">
                    <p:tgtEl>
                      <p:spTgt spid="18"/>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8"/>
                  </p:tgtEl>
                </p:cond>
              </p:nextCondLst>
            </p:seq>
            <p:seq concurrent="1" nextAc="seek">
              <p:cTn id="26" restart="whenNotActive" fill="hold" evtFilter="cancelBubble" nodeType="interactiveSeq">
                <p:stCondLst>
                  <p:cond evt="onClick" delay="0">
                    <p:tgtEl>
                      <p:spTgt spid="19"/>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p:cTn id="31" dur="500" fill="hold"/>
                                        <p:tgtEl>
                                          <p:spTgt spid="26"/>
                                        </p:tgtEl>
                                        <p:attrNameLst>
                                          <p:attrName>ppt_w</p:attrName>
                                        </p:attrNameLst>
                                      </p:cBhvr>
                                      <p:tavLst>
                                        <p:tav tm="0">
                                          <p:val>
                                            <p:fltVal val="0"/>
                                          </p:val>
                                        </p:tav>
                                        <p:tav tm="100000">
                                          <p:val>
                                            <p:strVal val="#ppt_w"/>
                                          </p:val>
                                        </p:tav>
                                      </p:tavLst>
                                    </p:anim>
                                    <p:anim calcmode="lin" valueType="num">
                                      <p:cBhvr>
                                        <p:cTn id="32" dur="500" fill="hold"/>
                                        <p:tgtEl>
                                          <p:spTgt spid="26"/>
                                        </p:tgtEl>
                                        <p:attrNameLst>
                                          <p:attrName>ppt_h</p:attrName>
                                        </p:attrNameLst>
                                      </p:cBhvr>
                                      <p:tavLst>
                                        <p:tav tm="0">
                                          <p:val>
                                            <p:fltVal val="0"/>
                                          </p:val>
                                        </p:tav>
                                        <p:tav tm="100000">
                                          <p:val>
                                            <p:strVal val="#ppt_h"/>
                                          </p:val>
                                        </p:tav>
                                      </p:tavLst>
                                    </p:anim>
                                    <p:animEffect transition="in" filter="fade">
                                      <p:cBhvr>
                                        <p:cTn id="33" dur="500"/>
                                        <p:tgtEl>
                                          <p:spTgt spid="26"/>
                                        </p:tgtEl>
                                      </p:cBhvr>
                                    </p:animEffect>
                                  </p:childTnLst>
                                </p:cTn>
                              </p:par>
                            </p:childTnLst>
                          </p:cTn>
                        </p:par>
                      </p:childTnLst>
                    </p:cTn>
                  </p:par>
                </p:childTnLst>
              </p:cTn>
              <p:nextCondLst>
                <p:cond evt="onClick" delay="0">
                  <p:tgtEl>
                    <p:spTgt spid="19"/>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19">
            <a:extLst>
              <a:ext uri="{FF2B5EF4-FFF2-40B4-BE49-F238E27FC236}">
                <a16:creationId xmlns:a16="http://schemas.microsoft.com/office/drawing/2014/main" id="{8BBEAA07-990A-1449-CBBE-A359AA5F6B27}"/>
              </a:ext>
            </a:extLst>
          </p:cNvPr>
          <p:cNvSpPr txBox="1"/>
          <p:nvPr/>
        </p:nvSpPr>
        <p:spPr>
          <a:xfrm>
            <a:off x="464528" y="763663"/>
            <a:ext cx="5326143" cy="3898888"/>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4. Vì sao mưa acid có thể làm hư hại các tượng đá vôi ngoài trời?</a:t>
            </a:r>
            <a:endParaRPr lang="en-US" sz="26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 Vì đá vôi có tính chất xốp nên dễ bị hao mòn.</a:t>
            </a: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Vì đá vôi dễ ngấm nước.</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vi-VN" sz="2600" dirty="0">
                <a:effectLst/>
                <a:latin typeface="Times New Roman" panose="02020603050405020304" pitchFamily="18" charset="0"/>
                <a:ea typeface="Arial" panose="020B0604020202020204" pitchFamily="34" charset="0"/>
                <a:cs typeface="Times New Roman" panose="02020603050405020304" pitchFamily="18" charset="0"/>
              </a:rPr>
              <a:t> Vì đá vôi tan tốt trong nước.</a:t>
            </a:r>
            <a:endParaRPr lang="en-US" sz="2600" dirty="0">
              <a:effectLst/>
              <a:latin typeface="Times New Roman" panose="02020603050405020304" pitchFamily="18" charset="0"/>
              <a:ea typeface="Arial" panose="020B0604020202020204" pitchFamily="34" charset="0"/>
              <a:cs typeface="Times New Roman" panose="02020603050405020304" pitchFamily="18" charset="0"/>
            </a:endParaRPr>
          </a:p>
          <a:p>
            <a:pPr marL="1027113" algn="just">
              <a:lnSpc>
                <a:spcPct val="107000"/>
              </a:lnSpc>
              <a:spcAft>
                <a:spcPts val="800"/>
              </a:spcAft>
            </a:pPr>
            <a:r>
              <a:rPr lang="en-US" sz="2600" b="1" dirty="0">
                <a:effectLst/>
                <a:latin typeface="Times New Roman" panose="02020603050405020304" pitchFamily="18" charset="0"/>
                <a:ea typeface="Arial" panose="020B0604020202020204" pitchFamily="34" charset="0"/>
                <a:cs typeface="Times New Roman" panose="02020603050405020304" pitchFamily="18" charset="0"/>
              </a:rPr>
              <a:t> </a:t>
            </a:r>
            <a:r>
              <a:rPr lang="vi-VN" sz="2600" dirty="0">
                <a:effectLst/>
                <a:latin typeface="Times New Roman" panose="02020603050405020304" pitchFamily="18" charset="0"/>
                <a:ea typeface="Arial" panose="020B0604020202020204" pitchFamily="34" charset="0"/>
                <a:cs typeface="Times New Roman" panose="02020603050405020304" pitchFamily="18" charset="0"/>
              </a:rPr>
              <a:t>Vì đá vôi tan trong acid, tạo bọt khí.</a:t>
            </a: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4812" y="321341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17447" y="4147258"/>
            <a:ext cx="831579" cy="439189"/>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41637" y="2698118"/>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447" y="2106951"/>
            <a:ext cx="578058" cy="439189"/>
          </a:xfrm>
          <a:prstGeom prst="rect">
            <a:avLst/>
          </a:prstGeom>
        </p:spPr>
      </p:pic>
      <p:sp>
        <p:nvSpPr>
          <p:cNvPr id="15" name="Heptagon 14">
            <a:extLst>
              <a:ext uri="{FF2B5EF4-FFF2-40B4-BE49-F238E27FC236}">
                <a16:creationId xmlns:a16="http://schemas.microsoft.com/office/drawing/2014/main" id="{F4C62229-BBC3-9EDF-A200-F1AF56849A3E}"/>
              </a:ext>
            </a:extLst>
          </p:cNvPr>
          <p:cNvSpPr/>
          <p:nvPr/>
        </p:nvSpPr>
        <p:spPr>
          <a:xfrm>
            <a:off x="791536" y="1750054"/>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08F52968-2AF1-ACCA-A59A-51ACB5842BA8}"/>
              </a:ext>
            </a:extLst>
          </p:cNvPr>
          <p:cNvSpPr/>
          <p:nvPr/>
        </p:nvSpPr>
        <p:spPr>
          <a:xfrm>
            <a:off x="740826" y="2556003"/>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383CC37C-1848-CEC9-6B31-8FF2D1C37BF8}"/>
              </a:ext>
            </a:extLst>
          </p:cNvPr>
          <p:cNvSpPr/>
          <p:nvPr/>
        </p:nvSpPr>
        <p:spPr>
          <a:xfrm>
            <a:off x="740825" y="3196744"/>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0A2B301B-1F8F-3117-BCEE-82AB54363403}"/>
              </a:ext>
            </a:extLst>
          </p:cNvPr>
          <p:cNvSpPr/>
          <p:nvPr/>
        </p:nvSpPr>
        <p:spPr>
          <a:xfrm>
            <a:off x="740825" y="3891991"/>
            <a:ext cx="460299" cy="460299"/>
          </a:xfrm>
          <a:prstGeom prst="heptagon">
            <a:avLst/>
          </a:prstGeom>
          <a:solidFill>
            <a:srgbClr val="B5481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graphicFrame>
        <p:nvGraphicFramePr>
          <p:cNvPr id="19" name="Diagram 18">
            <a:extLst>
              <a:ext uri="{FF2B5EF4-FFF2-40B4-BE49-F238E27FC236}">
                <a16:creationId xmlns:a16="http://schemas.microsoft.com/office/drawing/2014/main" id="{8408B899-D5D9-4472-A9A2-36AADDDB601C}"/>
              </a:ext>
            </a:extLst>
          </p:cNvPr>
          <p:cNvGraphicFramePr/>
          <p:nvPr>
            <p:extLst>
              <p:ext uri="{D42A27DB-BD31-4B8C-83A1-F6EECF244321}">
                <p14:modId xmlns:p14="http://schemas.microsoft.com/office/powerpoint/2010/main" val="686821592"/>
              </p:ext>
            </p:extLst>
          </p:nvPr>
        </p:nvGraphicFramePr>
        <p:xfrm>
          <a:off x="4788215" y="929135"/>
          <a:ext cx="5235694" cy="3142019"/>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21" name="TextBox 20">
            <a:extLst>
              <a:ext uri="{FF2B5EF4-FFF2-40B4-BE49-F238E27FC236}">
                <a16:creationId xmlns:a16="http://schemas.microsoft.com/office/drawing/2014/main" id="{E37CA004-D696-451C-9955-DB47FAEBAB8C}"/>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7387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anim calcmode="lin" valueType="num">
                                      <p:cBhvr>
                                        <p:cTn id="15" dur="500" fill="hold"/>
                                        <p:tgtEl>
                                          <p:spTgt spid="26"/>
                                        </p:tgtEl>
                                        <p:attrNameLst>
                                          <p:attrName>ppt_w</p:attrName>
                                        </p:attrNameLst>
                                      </p:cBhvr>
                                      <p:tavLst>
                                        <p:tav tm="0">
                                          <p:val>
                                            <p:fltVal val="0"/>
                                          </p:val>
                                        </p:tav>
                                        <p:tav tm="100000">
                                          <p:val>
                                            <p:strVal val="#ppt_w"/>
                                          </p:val>
                                        </p:tav>
                                      </p:tavLst>
                                    </p:anim>
                                    <p:anim calcmode="lin" valueType="num">
                                      <p:cBhvr>
                                        <p:cTn id="16" dur="500" fill="hold"/>
                                        <p:tgtEl>
                                          <p:spTgt spid="26"/>
                                        </p:tgtEl>
                                        <p:attrNameLst>
                                          <p:attrName>ppt_h</p:attrName>
                                        </p:attrNameLst>
                                      </p:cBhvr>
                                      <p:tavLst>
                                        <p:tav tm="0">
                                          <p:val>
                                            <p:fltVal val="0"/>
                                          </p:val>
                                        </p:tav>
                                        <p:tav tm="100000">
                                          <p:val>
                                            <p:strVal val="#ppt_h"/>
                                          </p:val>
                                        </p:tav>
                                      </p:tavLst>
                                    </p:anim>
                                    <p:animEffect transition="in" filter="fade">
                                      <p:cBhvr>
                                        <p:cTn id="17" dur="500"/>
                                        <p:tgtEl>
                                          <p:spTgt spid="26"/>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fltVal val="0"/>
                                          </p:val>
                                        </p:tav>
                                        <p:tav tm="100000">
                                          <p:val>
                                            <p:strVal val="#ppt_w"/>
                                          </p:val>
                                        </p:tav>
                                      </p:tavLst>
                                    </p:anim>
                                    <p:anim calcmode="lin" valueType="num">
                                      <p:cBhvr>
                                        <p:cTn id="24" dur="500" fill="hold"/>
                                        <p:tgtEl>
                                          <p:spTgt spid="6"/>
                                        </p:tgtEl>
                                        <p:attrNameLst>
                                          <p:attrName>ppt_h</p:attrName>
                                        </p:attrNameLst>
                                      </p:cBhvr>
                                      <p:tavLst>
                                        <p:tav tm="0">
                                          <p:val>
                                            <p:fltVal val="0"/>
                                          </p:val>
                                        </p:tav>
                                        <p:tav tm="100000">
                                          <p:val>
                                            <p:strVal val="#ppt_h"/>
                                          </p:val>
                                        </p:tav>
                                      </p:tavLst>
                                    </p:anim>
                                    <p:animEffect transition="in" filter="fade">
                                      <p:cBhvr>
                                        <p:cTn id="25" dur="500"/>
                                        <p:tgtEl>
                                          <p:spTgt spid="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ppt_w</p:attrName>
                                        </p:attrNameLst>
                                      </p:cBhvr>
                                      <p:tavLst>
                                        <p:tav tm="0">
                                          <p:val>
                                            <p:fltVal val="0"/>
                                          </p:val>
                                        </p:tav>
                                        <p:tav tm="100000">
                                          <p:val>
                                            <p:strVal val="#ppt_w"/>
                                          </p:val>
                                        </p:tav>
                                      </p:tavLst>
                                    </p:anim>
                                    <p:anim calcmode="lin" valueType="num">
                                      <p:cBhvr>
                                        <p:cTn id="32" dur="500" fill="hold"/>
                                        <p:tgtEl>
                                          <p:spTgt spid="8"/>
                                        </p:tgtEl>
                                        <p:attrNameLst>
                                          <p:attrName>ppt_h</p:attrName>
                                        </p:attrNameLst>
                                      </p:cBhvr>
                                      <p:tavLst>
                                        <p:tav tm="0">
                                          <p:val>
                                            <p:fltVal val="0"/>
                                          </p:val>
                                        </p:tav>
                                        <p:tav tm="100000">
                                          <p:val>
                                            <p:strVal val="#ppt_h"/>
                                          </p:val>
                                        </p:tav>
                                      </p:tavLst>
                                    </p:anim>
                                    <p:animEffect transition="in" filter="fade">
                                      <p:cBhvr>
                                        <p:cTn id="33" dur="500"/>
                                        <p:tgtEl>
                                          <p:spTgt spid="8"/>
                                        </p:tgtEl>
                                      </p:cBhvr>
                                    </p:animEffect>
                                  </p:childTnLst>
                                </p:cTn>
                              </p:par>
                            </p:childTnLst>
                          </p:cTn>
                        </p:par>
                      </p:childTnLst>
                    </p:cTn>
                  </p:par>
                </p:childTnLst>
              </p:cTn>
              <p:nextCondLst>
                <p:cond evt="onClick" delay="0">
                  <p:tgtEl>
                    <p:spTgt spid="18"/>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3" name="Picture 2">
            <a:extLst>
              <a:ext uri="{FF2B5EF4-FFF2-40B4-BE49-F238E27FC236}">
                <a16:creationId xmlns:a16="http://schemas.microsoft.com/office/drawing/2014/main" id="{0F2A7CBD-4493-DBB3-3392-5DB8CED8565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0961" y="553088"/>
            <a:ext cx="3707357" cy="3707357"/>
          </a:xfrm>
          <a:prstGeom prst="rect">
            <a:avLst/>
          </a:prstGeom>
        </p:spPr>
      </p:pic>
      <p:sp>
        <p:nvSpPr>
          <p:cNvPr id="4" name="TextBox 3">
            <a:extLst>
              <a:ext uri="{FF2B5EF4-FFF2-40B4-BE49-F238E27FC236}">
                <a16:creationId xmlns:a16="http://schemas.microsoft.com/office/drawing/2014/main" id="{CAADC56C-D30B-356C-EE35-200DEF710028}"/>
              </a:ext>
            </a:extLst>
          </p:cNvPr>
          <p:cNvSpPr txBox="1"/>
          <p:nvPr/>
        </p:nvSpPr>
        <p:spPr>
          <a:xfrm>
            <a:off x="1869733" y="4270314"/>
            <a:ext cx="5849873" cy="830997"/>
          </a:xfrm>
          <a:prstGeom prst="rect">
            <a:avLst/>
          </a:prstGeom>
          <a:noFill/>
        </p:spPr>
        <p:txBody>
          <a:bodyPr wrap="square" rtlCol="0">
            <a:spAutoFit/>
          </a:bodyPr>
          <a:lstStyle/>
          <a:p>
            <a:pPr algn="ctr"/>
            <a:r>
              <a:rPr lang="en-US" sz="4800" b="1" i="1" dirty="0" err="1">
                <a:solidFill>
                  <a:srgbClr val="DE2126"/>
                </a:solidFill>
                <a:latin typeface="Times New Roman" panose="02020603050405020304" pitchFamily="18" charset="0"/>
                <a:cs typeface="Times New Roman" panose="02020603050405020304" pitchFamily="18" charset="0"/>
              </a:rPr>
              <a:t>Chúc</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mừng</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các</a:t>
            </a:r>
            <a:r>
              <a:rPr lang="en-US" sz="4800" b="1" i="1" dirty="0">
                <a:solidFill>
                  <a:srgbClr val="DE2126"/>
                </a:solidFill>
                <a:latin typeface="Times New Roman" panose="02020603050405020304" pitchFamily="18" charset="0"/>
                <a:cs typeface="Times New Roman" panose="02020603050405020304" pitchFamily="18" charset="0"/>
              </a:rPr>
              <a:t> </a:t>
            </a:r>
            <a:r>
              <a:rPr lang="en-US" sz="4800" b="1" i="1" dirty="0" err="1">
                <a:solidFill>
                  <a:srgbClr val="DE2126"/>
                </a:solidFill>
                <a:latin typeface="Times New Roman" panose="02020603050405020304" pitchFamily="18" charset="0"/>
                <a:cs typeface="Times New Roman" panose="02020603050405020304" pitchFamily="18" charset="0"/>
              </a:rPr>
              <a:t>bạn</a:t>
            </a:r>
            <a:endParaRPr lang="en-US" sz="4800" b="1" i="1" dirty="0">
              <a:solidFill>
                <a:srgbClr val="DE2126"/>
              </a:solidFill>
              <a:latin typeface="Times New Roman" panose="02020603050405020304" pitchFamily="18" charset="0"/>
              <a:cs typeface="Times New Roman" panose="02020603050405020304" pitchFamily="18" charset="0"/>
            </a:endParaRPr>
          </a:p>
        </p:txBody>
      </p:sp>
      <p:graphicFrame>
        <p:nvGraphicFramePr>
          <p:cNvPr id="12" name="Diagram 11">
            <a:extLst>
              <a:ext uri="{FF2B5EF4-FFF2-40B4-BE49-F238E27FC236}">
                <a16:creationId xmlns:a16="http://schemas.microsoft.com/office/drawing/2014/main" id="{FF3DE045-03DA-4367-982B-81889A1C6E5D}"/>
              </a:ext>
            </a:extLst>
          </p:cNvPr>
          <p:cNvGraphicFramePr/>
          <p:nvPr>
            <p:extLst>
              <p:ext uri="{D42A27DB-BD31-4B8C-83A1-F6EECF244321}">
                <p14:modId xmlns:p14="http://schemas.microsoft.com/office/powerpoint/2010/main" val="2272752389"/>
              </p:ext>
            </p:extLst>
          </p:nvPr>
        </p:nvGraphicFramePr>
        <p:xfrm>
          <a:off x="4022375" y="932967"/>
          <a:ext cx="5235694" cy="314201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3" name="TextBox 12">
            <a:extLst>
              <a:ext uri="{FF2B5EF4-FFF2-40B4-BE49-F238E27FC236}">
                <a16:creationId xmlns:a16="http://schemas.microsoft.com/office/drawing/2014/main" id="{C19A1B3B-3FE5-4850-820E-49E0EDBB80E3}"/>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2347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 18">
            <a:extLst>
              <a:ext uri="{FF2B5EF4-FFF2-40B4-BE49-F238E27FC236}">
                <a16:creationId xmlns:a16="http://schemas.microsoft.com/office/drawing/2014/main" id="{A086F8CF-CEFD-47A5-A3AB-ED2265079861}"/>
              </a:ext>
            </a:extLst>
          </p:cNvPr>
          <p:cNvGraphicFramePr/>
          <p:nvPr>
            <p:extLst>
              <p:ext uri="{D42A27DB-BD31-4B8C-83A1-F6EECF244321}">
                <p14:modId xmlns:p14="http://schemas.microsoft.com/office/powerpoint/2010/main" val="1597233425"/>
              </p:ext>
            </p:extLst>
          </p:nvPr>
        </p:nvGraphicFramePr>
        <p:xfrm>
          <a:off x="4713302" y="1064015"/>
          <a:ext cx="5235694" cy="31420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19">
            <a:extLst>
              <a:ext uri="{FF2B5EF4-FFF2-40B4-BE49-F238E27FC236}">
                <a16:creationId xmlns:a16="http://schemas.microsoft.com/office/drawing/2014/main" id="{8BBEAA07-990A-1449-CBBE-A359AA5F6B27}"/>
              </a:ext>
            </a:extLst>
          </p:cNvPr>
          <p:cNvSpPr txBox="1"/>
          <p:nvPr/>
        </p:nvSpPr>
        <p:spPr>
          <a:xfrm>
            <a:off x="603312" y="1064015"/>
            <a:ext cx="5187359" cy="3242298"/>
          </a:xfrm>
          <a:prstGeom prst="rect">
            <a:avLst/>
          </a:prstGeom>
          <a:solidFill>
            <a:schemeClr val="accent2"/>
          </a:solidFill>
          <a:ln>
            <a:solidFill>
              <a:schemeClr val="accent5">
                <a:lumMod val="60000"/>
                <a:lumOff val="40000"/>
              </a:schemeClr>
            </a:solidFill>
          </a:ln>
        </p:spPr>
        <p:txBody>
          <a:bodyPr wrap="square">
            <a:spAutoFit/>
          </a:bodyPr>
          <a:lstStyle/>
          <a:p>
            <a:pPr algn="just">
              <a:lnSpc>
                <a:spcPct val="107000"/>
              </a:lnSpc>
              <a:spcAft>
                <a:spcPts val="800"/>
              </a:spcAft>
            </a:pP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Câu </a:t>
            </a:r>
            <a:r>
              <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6</a:t>
            </a:r>
            <a:r>
              <a:rPr lang="vi-VN"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rPr>
              <a:t>. Biện pháp nào sau đây được sử dụng trong bảo vệ tài nguyên đất ở đồng bằng nước ta?</a:t>
            </a:r>
            <a:endParaRPr lang="en-US" sz="2400" b="1" dirty="0">
              <a:solidFill>
                <a:srgbClr val="FF0000"/>
              </a:solidFill>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Bón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phân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thích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hợp</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D</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ùng thuốc diệt cỏ.</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a:latin typeface="Times New Roman" panose="02020603050405020304" pitchFamily="18" charset="0"/>
                <a:ea typeface="Arial" panose="020B0604020202020204" pitchFamily="34" charset="0"/>
                <a:cs typeface="Times New Roman" panose="02020603050405020304" pitchFamily="18" charset="0"/>
              </a:rPr>
              <a:t>Đ</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ào hố v</a:t>
            </a:r>
            <a:r>
              <a:rPr lang="en-US" sz="2400" dirty="0">
                <a:latin typeface="Times New Roman" panose="02020603050405020304" pitchFamily="18" charset="0"/>
                <a:ea typeface="Arial" panose="020B0604020202020204" pitchFamily="34" charset="0"/>
                <a:cs typeface="Times New Roman" panose="02020603050405020304" pitchFamily="18" charset="0"/>
              </a:rPr>
              <a:t>â</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y cá.</a:t>
            </a:r>
            <a:endParaRPr lang="en-US" sz="2400" dirty="0">
              <a:effectLst/>
              <a:latin typeface="Times New Roman" panose="02020603050405020304" pitchFamily="18" charset="0"/>
              <a:ea typeface="Arial" panose="020B0604020202020204" pitchFamily="34" charset="0"/>
              <a:cs typeface="Times New Roman" panose="02020603050405020304" pitchFamily="18" charset="0"/>
            </a:endParaRPr>
          </a:p>
          <a:p>
            <a:pPr marL="914400" algn="just">
              <a:lnSpc>
                <a:spcPct val="107000"/>
              </a:lnSpc>
              <a:spcAft>
                <a:spcPts val="800"/>
              </a:spcAft>
            </a:pPr>
            <a:r>
              <a:rPr lang="vi-VN"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Tiến</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hành</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tăng</a:t>
            </a:r>
            <a:r>
              <a:rPr lang="en-US" sz="2400" dirty="0">
                <a:effectLst/>
                <a:latin typeface="Times New Roman" panose="02020603050405020304" pitchFamily="18" charset="0"/>
                <a:ea typeface="Arial" panose="020B0604020202020204" pitchFamily="34" charset="0"/>
                <a:cs typeface="Times New Roman" panose="02020603050405020304" pitchFamily="18" charset="0"/>
              </a:rPr>
              <a:t> </a:t>
            </a:r>
            <a:r>
              <a:rPr lang="en-US" sz="2400" dirty="0" err="1">
                <a:effectLst/>
                <a:latin typeface="Times New Roman" panose="02020603050405020304" pitchFamily="18" charset="0"/>
                <a:ea typeface="Arial" panose="020B0604020202020204" pitchFamily="34" charset="0"/>
                <a:cs typeface="Times New Roman" panose="02020603050405020304" pitchFamily="18" charset="0"/>
              </a:rPr>
              <a:t>vụ</a:t>
            </a:r>
            <a:r>
              <a:rPr lang="vi-VN" sz="2400" dirty="0">
                <a:effectLst/>
                <a:latin typeface="Times New Roman" panose="02020603050405020304" pitchFamily="18" charset="0"/>
                <a:ea typeface="Arial" panose="020B0604020202020204" pitchFamily="34" charset="0"/>
                <a:cs typeface="Times New Roman" panose="02020603050405020304" pitchFamily="18" charset="0"/>
              </a:rPr>
              <a:t>.</a:t>
            </a:r>
            <a:endParaRPr lang="en-US" sz="3200" b="1" dirty="0">
              <a:effectLst/>
              <a:latin typeface="Times New Roman" panose="02020603050405020304" pitchFamily="18" charset="0"/>
              <a:ea typeface="Arial" panose="020B0604020202020204" pitchFamily="34" charset="0"/>
              <a:cs typeface="Times New Roman" panose="02020603050405020304" pitchFamily="18" charset="0"/>
            </a:endParaRPr>
          </a:p>
        </p:txBody>
      </p:sp>
      <p:sp>
        <p:nvSpPr>
          <p:cNvPr id="27" name="任意多边形 13">
            <a:extLst>
              <a:ext uri="{FF2B5EF4-FFF2-40B4-BE49-F238E27FC236}">
                <a16:creationId xmlns:a16="http://schemas.microsoft.com/office/drawing/2014/main" id="{D1D9542E-6638-481E-B4E4-8D2814C23B08}"/>
              </a:ext>
            </a:extLst>
          </p:cNvPr>
          <p:cNvSpPr/>
          <p:nvPr/>
        </p:nvSpPr>
        <p:spPr>
          <a:xfrm rot="16200000">
            <a:off x="2151975" y="-1756047"/>
            <a:ext cx="4830627" cy="8908329"/>
          </a:xfrm>
          <a:custGeom>
            <a:avLst/>
            <a:gdLst>
              <a:gd name="connsiteX0" fmla="*/ 1376218 w 1385455"/>
              <a:gd name="connsiteY0" fmla="*/ 794328 h 3205018"/>
              <a:gd name="connsiteX1" fmla="*/ 1376218 w 1385455"/>
              <a:gd name="connsiteY1" fmla="*/ 0 h 3205018"/>
              <a:gd name="connsiteX2" fmla="*/ 0 w 1385455"/>
              <a:gd name="connsiteY2" fmla="*/ 0 h 3205018"/>
              <a:gd name="connsiteX3" fmla="*/ 0 w 1385455"/>
              <a:gd name="connsiteY3" fmla="*/ 3205018 h 3205018"/>
              <a:gd name="connsiteX4" fmla="*/ 1385455 w 1385455"/>
              <a:gd name="connsiteY4" fmla="*/ 3205018 h 3205018"/>
              <a:gd name="connsiteX5" fmla="*/ 1385455 w 1385455"/>
              <a:gd name="connsiteY5" fmla="*/ 2660073 h 3205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455" h="3205018">
                <a:moveTo>
                  <a:pt x="1376218" y="794328"/>
                </a:moveTo>
                <a:lnTo>
                  <a:pt x="1376218" y="0"/>
                </a:lnTo>
                <a:lnTo>
                  <a:pt x="0" y="0"/>
                </a:lnTo>
                <a:lnTo>
                  <a:pt x="0" y="3205018"/>
                </a:lnTo>
                <a:lnTo>
                  <a:pt x="1385455" y="3205018"/>
                </a:lnTo>
                <a:lnTo>
                  <a:pt x="1385455" y="2660073"/>
                </a:lnTo>
              </a:path>
            </a:pathLst>
          </a:custGeom>
          <a:noFill/>
          <a:ln w="28575">
            <a:solidFill>
              <a:srgbClr val="A354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C3300"/>
              </a:solidFill>
              <a:latin typeface="Times New Roman" panose="02020603050405020304" pitchFamily="18" charset="0"/>
              <a:cs typeface="Times New Roman" panose="02020603050405020304" pitchFamily="18" charset="0"/>
            </a:endParaRPr>
          </a:p>
        </p:txBody>
      </p:sp>
      <p:pic>
        <p:nvPicPr>
          <p:cNvPr id="11" name="Picture 10" descr="A picture containing text&#10;&#10;Description automatically generated">
            <a:extLst>
              <a:ext uri="{FF2B5EF4-FFF2-40B4-BE49-F238E27FC236}">
                <a16:creationId xmlns:a16="http://schemas.microsoft.com/office/drawing/2014/main" id="{824BFF8C-40EF-2F5D-9573-DFF06B3F299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56223" y="3777500"/>
            <a:ext cx="1101336" cy="1365999"/>
          </a:xfrm>
          <a:prstGeom prst="rect">
            <a:avLst/>
          </a:prstGeom>
        </p:spPr>
      </p:pic>
      <p:pic>
        <p:nvPicPr>
          <p:cNvPr id="10" name="Picture 9" descr="A cartoon of a child&#10;&#10;Description automatically generated with medium confidence">
            <a:extLst>
              <a:ext uri="{FF2B5EF4-FFF2-40B4-BE49-F238E27FC236}">
                <a16:creationId xmlns:a16="http://schemas.microsoft.com/office/drawing/2014/main" id="{F1EC3EC4-D660-4D25-14A9-22482AF2C68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2547" y="3891991"/>
            <a:ext cx="961530" cy="1236475"/>
          </a:xfrm>
          <a:prstGeom prst="rect">
            <a:avLst/>
          </a:prstGeom>
        </p:spPr>
      </p:pic>
      <p:pic>
        <p:nvPicPr>
          <p:cNvPr id="6" name="Picture 5" descr="Shape, circle&#10;&#10;Description automatically generated">
            <a:extLst>
              <a:ext uri="{FF2B5EF4-FFF2-40B4-BE49-F238E27FC236}">
                <a16:creationId xmlns:a16="http://schemas.microsoft.com/office/drawing/2014/main" id="{C3CAE179-8717-AA43-AD15-E1254C7415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73878" y="3943281"/>
            <a:ext cx="578058" cy="439189"/>
          </a:xfrm>
          <a:prstGeom prst="rect">
            <a:avLst/>
          </a:prstGeom>
        </p:spPr>
      </p:pic>
      <p:pic>
        <p:nvPicPr>
          <p:cNvPr id="8" name="Picture 7" descr="Circle&#10;&#10;Description automatically generated">
            <a:extLst>
              <a:ext uri="{FF2B5EF4-FFF2-40B4-BE49-F238E27FC236}">
                <a16:creationId xmlns:a16="http://schemas.microsoft.com/office/drawing/2014/main" id="{7CDEB54E-C637-2EAA-73D0-8067698E348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13325" y="2392240"/>
            <a:ext cx="769155" cy="406220"/>
          </a:xfrm>
          <a:prstGeom prst="rect">
            <a:avLst/>
          </a:prstGeom>
        </p:spPr>
      </p:pic>
      <p:pic>
        <p:nvPicPr>
          <p:cNvPr id="26" name="Picture 25" descr="Shape, circle&#10;&#10;Description automatically generated">
            <a:extLst>
              <a:ext uri="{FF2B5EF4-FFF2-40B4-BE49-F238E27FC236}">
                <a16:creationId xmlns:a16="http://schemas.microsoft.com/office/drawing/2014/main" id="{4D332A8C-49E2-4ACD-CC96-7D56B059788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8874" y="3390095"/>
            <a:ext cx="578058" cy="439189"/>
          </a:xfrm>
          <a:prstGeom prst="rect">
            <a:avLst/>
          </a:prstGeom>
        </p:spPr>
      </p:pic>
      <p:pic>
        <p:nvPicPr>
          <p:cNvPr id="28" name="Picture 27" descr="Shape, circle&#10;&#10;Description automatically generated">
            <a:extLst>
              <a:ext uri="{FF2B5EF4-FFF2-40B4-BE49-F238E27FC236}">
                <a16:creationId xmlns:a16="http://schemas.microsoft.com/office/drawing/2014/main" id="{337903E3-C907-FCD4-1641-FE0EA6DC7F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308874" y="2884039"/>
            <a:ext cx="578058" cy="439189"/>
          </a:xfrm>
          <a:prstGeom prst="rect">
            <a:avLst/>
          </a:prstGeom>
        </p:spPr>
      </p:pic>
      <p:sp>
        <p:nvSpPr>
          <p:cNvPr id="15" name="Heptagon 14">
            <a:extLst>
              <a:ext uri="{FF2B5EF4-FFF2-40B4-BE49-F238E27FC236}">
                <a16:creationId xmlns:a16="http://schemas.microsoft.com/office/drawing/2014/main" id="{55186F2B-8A16-42C6-3558-CB11FA4428E6}"/>
              </a:ext>
            </a:extLst>
          </p:cNvPr>
          <p:cNvSpPr/>
          <p:nvPr/>
        </p:nvSpPr>
        <p:spPr>
          <a:xfrm>
            <a:off x="1022221" y="2346494"/>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A</a:t>
            </a:r>
          </a:p>
        </p:txBody>
      </p:sp>
      <p:sp>
        <p:nvSpPr>
          <p:cNvPr id="16" name="Heptagon 15">
            <a:extLst>
              <a:ext uri="{FF2B5EF4-FFF2-40B4-BE49-F238E27FC236}">
                <a16:creationId xmlns:a16="http://schemas.microsoft.com/office/drawing/2014/main" id="{8CB13DC0-EEEC-7295-AAA0-49D4606781C3}"/>
              </a:ext>
            </a:extLst>
          </p:cNvPr>
          <p:cNvSpPr/>
          <p:nvPr/>
        </p:nvSpPr>
        <p:spPr>
          <a:xfrm>
            <a:off x="1022221" y="2850816"/>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B</a:t>
            </a:r>
          </a:p>
        </p:txBody>
      </p:sp>
      <p:sp>
        <p:nvSpPr>
          <p:cNvPr id="17" name="Heptagon 16">
            <a:extLst>
              <a:ext uri="{FF2B5EF4-FFF2-40B4-BE49-F238E27FC236}">
                <a16:creationId xmlns:a16="http://schemas.microsoft.com/office/drawing/2014/main" id="{526E8CB1-68E3-3FFB-97AE-2F0490F4372A}"/>
              </a:ext>
            </a:extLst>
          </p:cNvPr>
          <p:cNvSpPr/>
          <p:nvPr/>
        </p:nvSpPr>
        <p:spPr>
          <a:xfrm>
            <a:off x="1022221" y="3355138"/>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a:latin typeface="Times New Roman" panose="02020603050405020304" pitchFamily="18" charset="0"/>
                <a:cs typeface="Times New Roman" panose="02020603050405020304" pitchFamily="18" charset="0"/>
              </a:rPr>
              <a:t>C</a:t>
            </a:r>
          </a:p>
        </p:txBody>
      </p:sp>
      <p:sp>
        <p:nvSpPr>
          <p:cNvPr id="18" name="Heptagon 17">
            <a:extLst>
              <a:ext uri="{FF2B5EF4-FFF2-40B4-BE49-F238E27FC236}">
                <a16:creationId xmlns:a16="http://schemas.microsoft.com/office/drawing/2014/main" id="{C9A10AAF-E759-F35A-1837-C262A7B297D8}"/>
              </a:ext>
            </a:extLst>
          </p:cNvPr>
          <p:cNvSpPr/>
          <p:nvPr/>
        </p:nvSpPr>
        <p:spPr>
          <a:xfrm>
            <a:off x="1022221" y="3859460"/>
            <a:ext cx="460299" cy="460299"/>
          </a:xfrm>
          <a:prstGeom prst="heptagon">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Times New Roman" panose="02020603050405020304" pitchFamily="18" charset="0"/>
                <a:cs typeface="Times New Roman" panose="02020603050405020304" pitchFamily="18" charset="0"/>
              </a:rPr>
              <a:t>D</a:t>
            </a:r>
          </a:p>
        </p:txBody>
      </p:sp>
      <p:sp>
        <p:nvSpPr>
          <p:cNvPr id="21" name="TextBox 20">
            <a:extLst>
              <a:ext uri="{FF2B5EF4-FFF2-40B4-BE49-F238E27FC236}">
                <a16:creationId xmlns:a16="http://schemas.microsoft.com/office/drawing/2014/main" id="{37FF914F-7B84-4A58-8D21-8C866A48C7F5}"/>
              </a:ext>
            </a:extLst>
          </p:cNvPr>
          <p:cNvSpPr txBox="1"/>
          <p:nvPr/>
        </p:nvSpPr>
        <p:spPr>
          <a:xfrm>
            <a:off x="2215301" y="4927"/>
            <a:ext cx="5326143" cy="646331"/>
          </a:xfrm>
          <a:prstGeom prst="rect">
            <a:avLst/>
          </a:prstGeom>
          <a:solidFill>
            <a:srgbClr val="F8D8CA"/>
          </a:solidFill>
        </p:spPr>
        <p:txBody>
          <a:bodyPr wrap="square">
            <a:spAutoFit/>
          </a:bodyPr>
          <a:lstStyle/>
          <a:p>
            <a:pPr algn="ctr"/>
            <a:r>
              <a:rPr lang="it-IT" sz="3600">
                <a:effectLst/>
                <a:latin typeface="Times New Roman" panose="02020603050405020304" pitchFamily="18" charset="0"/>
                <a:ea typeface="Arial" panose="020B0604020202020204" pitchFamily="34" charset="0"/>
                <a:cs typeface="Times New Roman" panose="02020603050405020304" pitchFamily="18" charset="0"/>
              </a:rPr>
              <a:t> </a:t>
            </a:r>
            <a:r>
              <a:rPr lang="en-US" sz="3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CỦNG CỐ</a:t>
            </a:r>
            <a:endParaRPr lang="en-US" sz="32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2721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nextCondLst>
                <p:cond evt="onClick" delay="0">
                  <p:tgtEl>
                    <p:spTgt spid="15"/>
                  </p:tgtEl>
                </p:cond>
              </p:nextCondLst>
            </p:seq>
            <p:seq concurrent="1" nextAc="seek">
              <p:cTn id="10" restart="whenNotActive" fill="hold" evtFilter="cancelBubble" nodeType="interactiveSeq">
                <p:stCondLst>
                  <p:cond evt="onClick" delay="0">
                    <p:tgtEl>
                      <p:spTgt spid="16"/>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p:cTn id="15" dur="500" fill="hold"/>
                                        <p:tgtEl>
                                          <p:spTgt spid="28"/>
                                        </p:tgtEl>
                                        <p:attrNameLst>
                                          <p:attrName>ppt_w</p:attrName>
                                        </p:attrNameLst>
                                      </p:cBhvr>
                                      <p:tavLst>
                                        <p:tav tm="0">
                                          <p:val>
                                            <p:fltVal val="0"/>
                                          </p:val>
                                        </p:tav>
                                        <p:tav tm="100000">
                                          <p:val>
                                            <p:strVal val="#ppt_w"/>
                                          </p:val>
                                        </p:tav>
                                      </p:tavLst>
                                    </p:anim>
                                    <p:anim calcmode="lin" valueType="num">
                                      <p:cBhvr>
                                        <p:cTn id="16" dur="500" fill="hold"/>
                                        <p:tgtEl>
                                          <p:spTgt spid="28"/>
                                        </p:tgtEl>
                                        <p:attrNameLst>
                                          <p:attrName>ppt_h</p:attrName>
                                        </p:attrNameLst>
                                      </p:cBhvr>
                                      <p:tavLst>
                                        <p:tav tm="0">
                                          <p:val>
                                            <p:fltVal val="0"/>
                                          </p:val>
                                        </p:tav>
                                        <p:tav tm="100000">
                                          <p:val>
                                            <p:strVal val="#ppt_h"/>
                                          </p:val>
                                        </p:tav>
                                      </p:tavLst>
                                    </p:anim>
                                    <p:animEffect transition="in" filter="fade">
                                      <p:cBhvr>
                                        <p:cTn id="17" dur="500"/>
                                        <p:tgtEl>
                                          <p:spTgt spid="28"/>
                                        </p:tgtEl>
                                      </p:cBhvr>
                                    </p:animEffect>
                                  </p:childTnLst>
                                </p:cTn>
                              </p:par>
                            </p:childTnLst>
                          </p:cTn>
                        </p:par>
                      </p:childTnLst>
                    </p:cTn>
                  </p:par>
                </p:childTnLst>
              </p:cTn>
              <p:nextCondLst>
                <p:cond evt="onClick" delay="0">
                  <p:tgtEl>
                    <p:spTgt spid="16"/>
                  </p:tgtEl>
                </p:cond>
              </p:nextCondLst>
            </p:seq>
            <p:seq concurrent="1" nextAc="seek">
              <p:cTn id="18" restart="whenNotActive" fill="hold" evtFilter="cancelBubble" nodeType="interactiveSeq">
                <p:stCondLst>
                  <p:cond evt="onClick" delay="0">
                    <p:tgtEl>
                      <p:spTgt spid="17"/>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p:cTn id="23" dur="500" fill="hold"/>
                                        <p:tgtEl>
                                          <p:spTgt spid="26"/>
                                        </p:tgtEl>
                                        <p:attrNameLst>
                                          <p:attrName>ppt_w</p:attrName>
                                        </p:attrNameLst>
                                      </p:cBhvr>
                                      <p:tavLst>
                                        <p:tav tm="0">
                                          <p:val>
                                            <p:fltVal val="0"/>
                                          </p:val>
                                        </p:tav>
                                        <p:tav tm="100000">
                                          <p:val>
                                            <p:strVal val="#ppt_w"/>
                                          </p:val>
                                        </p:tav>
                                      </p:tavLst>
                                    </p:anim>
                                    <p:anim calcmode="lin" valueType="num">
                                      <p:cBhvr>
                                        <p:cTn id="24" dur="500" fill="hold"/>
                                        <p:tgtEl>
                                          <p:spTgt spid="26"/>
                                        </p:tgtEl>
                                        <p:attrNameLst>
                                          <p:attrName>ppt_h</p:attrName>
                                        </p:attrNameLst>
                                      </p:cBhvr>
                                      <p:tavLst>
                                        <p:tav tm="0">
                                          <p:val>
                                            <p:fltVal val="0"/>
                                          </p:val>
                                        </p:tav>
                                        <p:tav tm="100000">
                                          <p:val>
                                            <p:strVal val="#ppt_h"/>
                                          </p:val>
                                        </p:tav>
                                      </p:tavLst>
                                    </p:anim>
                                    <p:animEffect transition="in" filter="fade">
                                      <p:cBhvr>
                                        <p:cTn id="25" dur="500"/>
                                        <p:tgtEl>
                                          <p:spTgt spid="26"/>
                                        </p:tgtEl>
                                      </p:cBhvr>
                                    </p:animEffect>
                                  </p:childTnLst>
                                </p:cTn>
                              </p:par>
                            </p:childTnLst>
                          </p:cTn>
                        </p:par>
                      </p:childTnLst>
                    </p:cTn>
                  </p:par>
                </p:childTnLst>
              </p:cTn>
              <p:nextCondLst>
                <p:cond evt="onClick" delay="0">
                  <p:tgtEl>
                    <p:spTgt spid="17"/>
                  </p:tgtEl>
                </p:cond>
              </p:nextCondLst>
            </p:seq>
            <p:seq concurrent="1" nextAc="seek">
              <p:cTn id="26" restart="whenNotActive" fill="hold" evtFilter="cancelBubble" nodeType="interactiveSeq">
                <p:stCondLst>
                  <p:cond evt="onClick" delay="0">
                    <p:tgtEl>
                      <p:spTgt spid="18"/>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nextCondLst>
                <p:cond evt="onClick" delay="0">
                  <p:tgtEl>
                    <p:spTgt spid="18"/>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927"/>
        <p:cNvGrpSpPr/>
        <p:nvPr/>
      </p:nvGrpSpPr>
      <p:grpSpPr>
        <a:xfrm>
          <a:off x="0" y="0"/>
          <a:ext cx="0" cy="0"/>
          <a:chOff x="0" y="0"/>
          <a:chExt cx="0" cy="0"/>
        </a:xfrm>
      </p:grpSpPr>
      <p:pic>
        <p:nvPicPr>
          <p:cNvPr id="953" name="Google Shape;953;p72"/>
          <p:cNvPicPr preferRelativeResize="0"/>
          <p:nvPr/>
        </p:nvPicPr>
        <p:blipFill>
          <a:blip r:embed="rId3">
            <a:alphaModFix/>
          </a:blip>
          <a:stretch>
            <a:fillRect/>
          </a:stretch>
        </p:blipFill>
        <p:spPr>
          <a:xfrm rot="513312">
            <a:off x="-1425439" y="1093679"/>
            <a:ext cx="4664523" cy="3065961"/>
          </a:xfrm>
          <a:prstGeom prst="rect">
            <a:avLst/>
          </a:prstGeom>
          <a:noFill/>
          <a:ln>
            <a:noFill/>
          </a:ln>
        </p:spPr>
      </p:pic>
      <p:pic>
        <p:nvPicPr>
          <p:cNvPr id="954" name="Google Shape;954;p72"/>
          <p:cNvPicPr preferRelativeResize="0"/>
          <p:nvPr/>
        </p:nvPicPr>
        <p:blipFill rotWithShape="1">
          <a:blip r:embed="rId4">
            <a:alphaModFix/>
          </a:blip>
          <a:srcRect l="4598" t="7694" b="7089"/>
          <a:stretch/>
        </p:blipFill>
        <p:spPr>
          <a:xfrm>
            <a:off x="6799588" y="1239673"/>
            <a:ext cx="3413150" cy="2773975"/>
          </a:xfrm>
          <a:prstGeom prst="rect">
            <a:avLst/>
          </a:prstGeom>
          <a:noFill/>
          <a:ln>
            <a:noFill/>
          </a:ln>
        </p:spPr>
      </p:pic>
      <p:sp>
        <p:nvSpPr>
          <p:cNvPr id="4" name="Rectangle 3">
            <a:extLst>
              <a:ext uri="{FF2B5EF4-FFF2-40B4-BE49-F238E27FC236}">
                <a16:creationId xmlns:a16="http://schemas.microsoft.com/office/drawing/2014/main" id="{210B7644-08BA-CE51-9FCD-28C86536079F}"/>
              </a:ext>
            </a:extLst>
          </p:cNvPr>
          <p:cNvSpPr/>
          <p:nvPr/>
        </p:nvSpPr>
        <p:spPr>
          <a:xfrm>
            <a:off x="1871133" y="3589867"/>
            <a:ext cx="5325534" cy="899668"/>
          </a:xfrm>
          <a:prstGeom prst="rect">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5" name="Google Shape;935;p72"/>
          <p:cNvSpPr txBox="1">
            <a:spLocks noGrp="1"/>
          </p:cNvSpPr>
          <p:nvPr>
            <p:ph type="title"/>
          </p:nvPr>
        </p:nvSpPr>
        <p:spPr>
          <a:xfrm>
            <a:off x="1958482" y="848596"/>
            <a:ext cx="5686917" cy="1058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9600" b="1" i="1" dirty="0">
                <a:solidFill>
                  <a:srgbClr val="7030A0"/>
                </a:solidFill>
                <a:latin typeface="Times New Roman" panose="02020603050405020304" pitchFamily="18" charset="0"/>
                <a:cs typeface="Times New Roman" panose="02020603050405020304" pitchFamily="18" charset="0"/>
              </a:rPr>
              <a:t>Thanks you!</a:t>
            </a:r>
            <a:endParaRPr sz="9600" b="1" i="1" dirty="0">
              <a:solidFill>
                <a:srgbClr val="7030A0"/>
              </a:solidFill>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iterate type="lt">
                                    <p:tmPct val="0"/>
                                  </p:iterate>
                                  <p:childTnLst>
                                    <p:set>
                                      <p:cBhvr>
                                        <p:cTn id="6" dur="1" fill="hold">
                                          <p:stCondLst>
                                            <p:cond delay="0"/>
                                          </p:stCondLst>
                                        </p:cTn>
                                        <p:tgtEl>
                                          <p:spTgt spid="935"/>
                                        </p:tgtEl>
                                        <p:attrNameLst>
                                          <p:attrName>style.visibility</p:attrName>
                                        </p:attrNameLst>
                                      </p:cBhvr>
                                      <p:to>
                                        <p:strVal val="visible"/>
                                      </p:to>
                                    </p:set>
                                    <p:animEffect transition="in" filter="fade">
                                      <p:cBhvr>
                                        <p:cTn id="7" dur="1000"/>
                                        <p:tgtEl>
                                          <p:spTgt spid="935"/>
                                        </p:tgtEl>
                                      </p:cBhvr>
                                    </p:animEffect>
                                    <p:anim calcmode="lin" valueType="num">
                                      <p:cBhvr>
                                        <p:cTn id="8" dur="1000" fill="hold"/>
                                        <p:tgtEl>
                                          <p:spTgt spid="935"/>
                                        </p:tgtEl>
                                        <p:attrNameLst>
                                          <p:attrName>ppt_x</p:attrName>
                                        </p:attrNameLst>
                                      </p:cBhvr>
                                      <p:tavLst>
                                        <p:tav tm="0">
                                          <p:val>
                                            <p:strVal val="#ppt_x"/>
                                          </p:val>
                                        </p:tav>
                                        <p:tav tm="100000">
                                          <p:val>
                                            <p:strVal val="#ppt_x"/>
                                          </p:val>
                                        </p:tav>
                                      </p:tavLst>
                                    </p:anim>
                                    <p:anim calcmode="lin" valueType="num">
                                      <p:cBhvr>
                                        <p:cTn id="9" dur="1000" fill="hold"/>
                                        <p:tgtEl>
                                          <p:spTgt spid="9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4" presetClass="emph" presetSubtype="0" fill="hold" grpId="1" nodeType="clickEffect">
                                  <p:stCondLst>
                                    <p:cond delay="0"/>
                                  </p:stCondLst>
                                  <p:iterate type="lt">
                                    <p:tmPct val="10000"/>
                                  </p:iterate>
                                  <p:childTnLst>
                                    <p:animMotion origin="layout" path="M 0.0 0.0 L 0.0 -0.07213" pathEditMode="relative" ptsTypes="">
                                      <p:cBhvr>
                                        <p:cTn id="13" dur="250" accel="50000" decel="50000" autoRev="1" fill="hold">
                                          <p:stCondLst>
                                            <p:cond delay="0"/>
                                          </p:stCondLst>
                                        </p:cTn>
                                        <p:tgtEl>
                                          <p:spTgt spid="935"/>
                                        </p:tgtEl>
                                        <p:attrNameLst>
                                          <p:attrName>ppt_x</p:attrName>
                                          <p:attrName>ppt_y</p:attrName>
                                        </p:attrNameLst>
                                      </p:cBhvr>
                                    </p:animMotion>
                                    <p:animRot by="1500000">
                                      <p:cBhvr>
                                        <p:cTn id="14" dur="125" fill="hold">
                                          <p:stCondLst>
                                            <p:cond delay="0"/>
                                          </p:stCondLst>
                                        </p:cTn>
                                        <p:tgtEl>
                                          <p:spTgt spid="935"/>
                                        </p:tgtEl>
                                        <p:attrNameLst>
                                          <p:attrName>r</p:attrName>
                                        </p:attrNameLst>
                                      </p:cBhvr>
                                    </p:animRot>
                                    <p:animRot by="-1500000">
                                      <p:cBhvr>
                                        <p:cTn id="15" dur="125" fill="hold">
                                          <p:stCondLst>
                                            <p:cond delay="125"/>
                                          </p:stCondLst>
                                        </p:cTn>
                                        <p:tgtEl>
                                          <p:spTgt spid="935"/>
                                        </p:tgtEl>
                                        <p:attrNameLst>
                                          <p:attrName>r</p:attrName>
                                        </p:attrNameLst>
                                      </p:cBhvr>
                                    </p:animRot>
                                    <p:animRot by="-1500000">
                                      <p:cBhvr>
                                        <p:cTn id="16" dur="125" fill="hold">
                                          <p:stCondLst>
                                            <p:cond delay="250"/>
                                          </p:stCondLst>
                                        </p:cTn>
                                        <p:tgtEl>
                                          <p:spTgt spid="935"/>
                                        </p:tgtEl>
                                        <p:attrNameLst>
                                          <p:attrName>r</p:attrName>
                                        </p:attrNameLst>
                                      </p:cBhvr>
                                    </p:animRot>
                                    <p:animRot by="1500000">
                                      <p:cBhvr>
                                        <p:cTn id="17" dur="125" fill="hold">
                                          <p:stCondLst>
                                            <p:cond delay="375"/>
                                          </p:stCondLst>
                                        </p:cTn>
                                        <p:tgtEl>
                                          <p:spTgt spid="93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5" grpId="0"/>
      <p:bldP spid="935"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Freeform 2">
            <a:extLst>
              <a:ext uri="{FF2B5EF4-FFF2-40B4-BE49-F238E27FC236}">
                <a16:creationId xmlns:a16="http://schemas.microsoft.com/office/drawing/2014/main" id="{54BCD03A-4339-9F34-AB6D-27748688C0B0}"/>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2" name="Freeform 3">
            <a:extLst>
              <a:ext uri="{FF2B5EF4-FFF2-40B4-BE49-F238E27FC236}">
                <a16:creationId xmlns:a16="http://schemas.microsoft.com/office/drawing/2014/main" id="{6A5E21A3-0C0E-E5A2-CAFD-C282EF840EA0}"/>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3" name="Freeform 7">
            <a:extLst>
              <a:ext uri="{FF2B5EF4-FFF2-40B4-BE49-F238E27FC236}">
                <a16:creationId xmlns:a16="http://schemas.microsoft.com/office/drawing/2014/main" id="{485DCA0C-5373-D830-A70A-B00EDCAD1DAA}"/>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4" name="Freeform 11">
            <a:extLst>
              <a:ext uri="{FF2B5EF4-FFF2-40B4-BE49-F238E27FC236}">
                <a16:creationId xmlns:a16="http://schemas.microsoft.com/office/drawing/2014/main" id="{8E3CEC2C-F134-DF31-11EE-8842B3634384}"/>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8">
              <a:extLst>
                <a:ext uri="{96DAC541-7B7A-43D3-8B79-37D633B846F1}">
                  <asvg:svgBlip xmlns:asvg="http://schemas.microsoft.com/office/drawing/2016/SVG/main" r:embed="rId9"/>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5" name="Freeform 12">
            <a:extLst>
              <a:ext uri="{FF2B5EF4-FFF2-40B4-BE49-F238E27FC236}">
                <a16:creationId xmlns:a16="http://schemas.microsoft.com/office/drawing/2014/main" id="{96C26405-1D73-1B71-949C-285B3AD52978}"/>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8">
              <a:extLst>
                <a:ext uri="{96DAC541-7B7A-43D3-8B79-37D633B846F1}">
                  <asvg:svgBlip xmlns:asvg="http://schemas.microsoft.com/office/drawing/2016/SVG/main" r:embed="rId9"/>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6" name="Freeform 13">
            <a:extLst>
              <a:ext uri="{FF2B5EF4-FFF2-40B4-BE49-F238E27FC236}">
                <a16:creationId xmlns:a16="http://schemas.microsoft.com/office/drawing/2014/main" id="{22510CE8-FED9-0075-C39E-ED26DB58C67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7" name="Freeform 14">
            <a:extLst>
              <a:ext uri="{FF2B5EF4-FFF2-40B4-BE49-F238E27FC236}">
                <a16:creationId xmlns:a16="http://schemas.microsoft.com/office/drawing/2014/main" id="{88504CE2-869D-7084-1CD0-FF5BF9E37FCE}"/>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8" name="Freeform 15">
            <a:extLst>
              <a:ext uri="{FF2B5EF4-FFF2-40B4-BE49-F238E27FC236}">
                <a16:creationId xmlns:a16="http://schemas.microsoft.com/office/drawing/2014/main" id="{526681E4-593A-18DF-5977-FED9AC3CEE33}"/>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9" name="Freeform 16">
            <a:extLst>
              <a:ext uri="{FF2B5EF4-FFF2-40B4-BE49-F238E27FC236}">
                <a16:creationId xmlns:a16="http://schemas.microsoft.com/office/drawing/2014/main" id="{55F74068-F8EA-9BAD-54C3-B8DAB0EA998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3</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4"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528358" y="343470"/>
              <a:ext cx="424964" cy="337856"/>
            </a:xfrm>
            <a:prstGeom prst="rect">
              <a:avLst/>
            </a:prstGeom>
          </p:spPr>
        </p:pic>
      </p:grpSp>
      <p:sp>
        <p:nvSpPr>
          <p:cNvPr id="2" name="Rectangle: Rounded Corners 28"/>
          <p:cNvSpPr/>
          <p:nvPr/>
        </p:nvSpPr>
        <p:spPr>
          <a:xfrm>
            <a:off x="1223445" y="852018"/>
            <a:ext cx="6981111" cy="2280872"/>
          </a:xfrm>
          <a:prstGeom prst="roundRect">
            <a:avLst>
              <a:gd name="adj" fmla="val 1220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3" name="Group 2">
            <a:extLst>
              <a:ext uri="{FF2B5EF4-FFF2-40B4-BE49-F238E27FC236}">
                <a16:creationId xmlns:a16="http://schemas.microsoft.com/office/drawing/2014/main" id="{0D2A3372-9BA2-7291-CE08-A27F7D91C524}"/>
              </a:ext>
            </a:extLst>
          </p:cNvPr>
          <p:cNvGrpSpPr/>
          <p:nvPr/>
        </p:nvGrpSpPr>
        <p:grpSpPr>
          <a:xfrm>
            <a:off x="3504937" y="3250532"/>
            <a:ext cx="2171198" cy="636257"/>
            <a:chOff x="4037537" y="4547895"/>
            <a:chExt cx="3849555" cy="880471"/>
          </a:xfrm>
        </p:grpSpPr>
        <p:sp>
          <p:nvSpPr>
            <p:cNvPr id="4" name="!!Ques3">
              <a:extLst>
                <a:ext uri="{FF2B5EF4-FFF2-40B4-BE49-F238E27FC236}">
                  <a16:creationId xmlns:a16="http://schemas.microsoft.com/office/drawing/2014/main" id="{3578C4F9-F162-DCA4-0FF6-8162AE98D746}"/>
                </a:ext>
              </a:extLst>
            </p:cNvPr>
            <p:cNvSpPr/>
            <p:nvPr/>
          </p:nvSpPr>
          <p:spPr>
            <a:xfrm>
              <a:off x="4069285" y="4547895"/>
              <a:ext cx="3817807"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5" name="!!Quesion1">
              <a:extLst>
                <a:ext uri="{FF2B5EF4-FFF2-40B4-BE49-F238E27FC236}">
                  <a16:creationId xmlns:a16="http://schemas.microsoft.com/office/drawing/2014/main" id="{7260DFD7-E7D6-7C2F-2C82-210D16D3D87F}"/>
                </a:ext>
              </a:extLst>
            </p:cNvPr>
            <p:cNvSpPr txBox="1"/>
            <p:nvPr/>
          </p:nvSpPr>
          <p:spPr>
            <a:xfrm>
              <a:off x="4949756" y="4726520"/>
              <a:ext cx="2735321" cy="559007"/>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6" name="!!Ques2">
              <a:extLst>
                <a:ext uri="{FF2B5EF4-FFF2-40B4-BE49-F238E27FC236}">
                  <a16:creationId xmlns:a16="http://schemas.microsoft.com/office/drawing/2014/main" id="{B7903A24-E6E7-FB33-B0DC-7098677A920C}"/>
                </a:ext>
              </a:extLst>
            </p:cNvPr>
            <p:cNvGrpSpPr/>
            <p:nvPr/>
          </p:nvGrpSpPr>
          <p:grpSpPr>
            <a:xfrm>
              <a:off x="4037537" y="4547897"/>
              <a:ext cx="1094592" cy="880469"/>
              <a:chOff x="3024039" y="4053994"/>
              <a:chExt cx="1094592" cy="880469"/>
            </a:xfrm>
          </p:grpSpPr>
          <p:sp>
            <p:nvSpPr>
              <p:cNvPr id="9" name="!!A1">
                <a:extLst>
                  <a:ext uri="{FF2B5EF4-FFF2-40B4-BE49-F238E27FC236}">
                    <a16:creationId xmlns:a16="http://schemas.microsoft.com/office/drawing/2014/main" id="{1D3DE862-97A8-6D5E-1E83-A37A2375C2C8}"/>
                  </a:ext>
                </a:extLst>
              </p:cNvPr>
              <p:cNvSpPr/>
              <p:nvPr/>
            </p:nvSpPr>
            <p:spPr>
              <a:xfrm>
                <a:off x="3024039" y="4053994"/>
                <a:ext cx="1094592" cy="880469"/>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10" name="Group 9">
                <a:extLst>
                  <a:ext uri="{FF2B5EF4-FFF2-40B4-BE49-F238E27FC236}">
                    <a16:creationId xmlns:a16="http://schemas.microsoft.com/office/drawing/2014/main" id="{0432DBAF-C4B0-CF44-3913-3A847A6E9B63}"/>
                  </a:ext>
                </a:extLst>
              </p:cNvPr>
              <p:cNvGrpSpPr/>
              <p:nvPr/>
            </p:nvGrpSpPr>
            <p:grpSpPr>
              <a:xfrm>
                <a:off x="3324064" y="4284602"/>
                <a:ext cx="459811" cy="451865"/>
                <a:chOff x="-1950830" y="3905919"/>
                <a:chExt cx="1702889" cy="1673463"/>
              </a:xfrm>
              <a:solidFill>
                <a:schemeClr val="bg1"/>
              </a:solidFill>
              <a:effectLst/>
            </p:grpSpPr>
            <p:sp>
              <p:nvSpPr>
                <p:cNvPr id="11" name="Freeform: Shape 10">
                  <a:extLst>
                    <a:ext uri="{FF2B5EF4-FFF2-40B4-BE49-F238E27FC236}">
                      <a16:creationId xmlns:a16="http://schemas.microsoft.com/office/drawing/2014/main" id="{B45AE4F3-D5FE-13C5-CA76-2C9B010670F8}"/>
                    </a:ext>
                  </a:extLst>
                </p:cNvPr>
                <p:cNvSpPr/>
                <p:nvPr/>
              </p:nvSpPr>
              <p:spPr>
                <a:xfrm>
                  <a:off x="-1950830" y="3905919"/>
                  <a:ext cx="1207303" cy="1150580"/>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12" name="Freeform: Shape 11">
                  <a:extLst>
                    <a:ext uri="{FF2B5EF4-FFF2-40B4-BE49-F238E27FC236}">
                      <a16:creationId xmlns:a16="http://schemas.microsoft.com/office/drawing/2014/main" id="{7A8028F1-4E02-F2C1-E80B-AC127D178F3E}"/>
                    </a:ext>
                  </a:extLst>
                </p:cNvPr>
                <p:cNvSpPr/>
                <p:nvPr/>
              </p:nvSpPr>
              <p:spPr>
                <a:xfrm>
                  <a:off x="-1454564" y="4486800"/>
                  <a:ext cx="1206623" cy="1092582"/>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3" name="TextBox 12">
            <a:extLst>
              <a:ext uri="{FF2B5EF4-FFF2-40B4-BE49-F238E27FC236}">
                <a16:creationId xmlns:a16="http://schemas.microsoft.com/office/drawing/2014/main" id="{519FC98A-22FA-BCF9-FBF9-754C0232A16D}"/>
              </a:ext>
            </a:extLst>
          </p:cNvPr>
          <p:cNvSpPr txBox="1"/>
          <p:nvPr/>
        </p:nvSpPr>
        <p:spPr>
          <a:xfrm>
            <a:off x="1366887" y="1119239"/>
            <a:ext cx="6500239" cy="1569660"/>
          </a:xfrm>
          <a:prstGeom prst="rect">
            <a:avLst/>
          </a:prstGeom>
          <a:noFill/>
          <a:ln>
            <a:noFill/>
          </a:ln>
        </p:spPr>
        <p:txBody>
          <a:bodyPr wrap="square">
            <a:spAutoFit/>
          </a:bodyPr>
          <a:lstStyle/>
          <a:p>
            <a:pPr lvl="0" algn="ctr">
              <a:buClr>
                <a:srgbClr val="000000"/>
              </a:buClr>
              <a:buSzPts val="2200"/>
            </a:pPr>
            <a:r>
              <a:rPr lang="vi-VN" sz="3200" b="1" dirty="0">
                <a:solidFill>
                  <a:srgbClr val="EE4036"/>
                </a:solidFill>
                <a:latin typeface="Times New Roman" panose="02020603050405020304" pitchFamily="18" charset="0"/>
                <a:cs typeface="Times New Roman" panose="02020603050405020304" pitchFamily="18" charset="0"/>
              </a:rPr>
              <a:t>Trong nguyên tắc 5R nhằm giảm thiểu rác thải nhựa, chữ “R” của tái chế là viết tắt của từ tiếng anh nào?</a:t>
            </a:r>
            <a:endParaRPr lang="en-US" sz="3200" b="1" dirty="0">
              <a:solidFill>
                <a:srgbClr val="EE4036"/>
              </a:solidFill>
              <a:latin typeface="Times New Roman" panose="02020603050405020304" pitchFamily="18" charset="0"/>
              <a:cs typeface="Times New Roman" panose="02020603050405020304" pitchFamily="18" charset="0"/>
              <a:sym typeface="Times New Roman" panose="02020603050405020304"/>
            </a:endParaRPr>
          </a:p>
        </p:txBody>
      </p:sp>
      <p:sp>
        <p:nvSpPr>
          <p:cNvPr id="22" name="!!o1c">
            <a:extLst>
              <a:ext uri="{FF2B5EF4-FFF2-40B4-BE49-F238E27FC236}">
                <a16:creationId xmlns:a16="http://schemas.microsoft.com/office/drawing/2014/main" id="{B0EE92B5-F359-34C0-310D-769D4106EA16}"/>
              </a:ext>
            </a:extLst>
          </p:cNvPr>
          <p:cNvSpPr/>
          <p:nvPr/>
        </p:nvSpPr>
        <p:spPr>
          <a:xfrm>
            <a:off x="359323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23" name="!!1c">
            <a:extLst>
              <a:ext uri="{FF2B5EF4-FFF2-40B4-BE49-F238E27FC236}">
                <a16:creationId xmlns:a16="http://schemas.microsoft.com/office/drawing/2014/main" id="{10FB917D-9777-0930-7A3B-1D7CA84B4575}"/>
              </a:ext>
            </a:extLst>
          </p:cNvPr>
          <p:cNvSpPr txBox="1"/>
          <p:nvPr/>
        </p:nvSpPr>
        <p:spPr>
          <a:xfrm>
            <a:off x="3761972"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24" name="!!o1f">
            <a:extLst>
              <a:ext uri="{FF2B5EF4-FFF2-40B4-BE49-F238E27FC236}">
                <a16:creationId xmlns:a16="http://schemas.microsoft.com/office/drawing/2014/main" id="{05B528D7-AE8C-5471-7154-DF51A45F77B1}"/>
              </a:ext>
            </a:extLst>
          </p:cNvPr>
          <p:cNvSpPr/>
          <p:nvPr/>
        </p:nvSpPr>
        <p:spPr>
          <a:xfrm>
            <a:off x="4405315"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26" name="!!1f">
            <a:extLst>
              <a:ext uri="{FF2B5EF4-FFF2-40B4-BE49-F238E27FC236}">
                <a16:creationId xmlns:a16="http://schemas.microsoft.com/office/drawing/2014/main" id="{3AA0D851-B535-A28E-2FD6-659D1E1B3732}"/>
              </a:ext>
            </a:extLst>
          </p:cNvPr>
          <p:cNvSpPr txBox="1"/>
          <p:nvPr/>
        </p:nvSpPr>
        <p:spPr>
          <a:xfrm>
            <a:off x="4568184"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29" name="!!o1c">
            <a:extLst>
              <a:ext uri="{FF2B5EF4-FFF2-40B4-BE49-F238E27FC236}">
                <a16:creationId xmlns:a16="http://schemas.microsoft.com/office/drawing/2014/main" id="{0ADE6DD5-7C47-3A65-0957-F2480FBE4CCB}"/>
              </a:ext>
            </a:extLst>
          </p:cNvPr>
          <p:cNvSpPr/>
          <p:nvPr/>
        </p:nvSpPr>
        <p:spPr>
          <a:xfrm>
            <a:off x="2822856"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30" name="!!1c">
            <a:extLst>
              <a:ext uri="{FF2B5EF4-FFF2-40B4-BE49-F238E27FC236}">
                <a16:creationId xmlns:a16="http://schemas.microsoft.com/office/drawing/2014/main" id="{A05696BB-9E61-DFB7-3344-68533548F9DD}"/>
              </a:ext>
            </a:extLst>
          </p:cNvPr>
          <p:cNvSpPr txBox="1"/>
          <p:nvPr/>
        </p:nvSpPr>
        <p:spPr>
          <a:xfrm>
            <a:off x="2991592"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pic>
        <p:nvPicPr>
          <p:cNvPr id="49" name="Picture 48"/>
          <p:cNvPicPr>
            <a:picLocks noChangeAspect="1"/>
          </p:cNvPicPr>
          <p:nvPr/>
        </p:nvPicPr>
        <p:blipFill>
          <a:blip r:embed="rId17"/>
          <a:stretch>
            <a:fillRect/>
          </a:stretch>
        </p:blipFill>
        <p:spPr>
          <a:xfrm>
            <a:off x="3223189" y="-473440"/>
            <a:ext cx="270000" cy="160961"/>
          </a:xfrm>
          <a:prstGeom prst="rect">
            <a:avLst/>
          </a:prstGeom>
        </p:spPr>
      </p:pic>
      <p:pic>
        <p:nvPicPr>
          <p:cNvPr id="50" name="Picture 49"/>
          <p:cNvPicPr>
            <a:picLocks noChangeAspect="1"/>
          </p:cNvPicPr>
          <p:nvPr/>
        </p:nvPicPr>
        <p:blipFill>
          <a:blip r:embed="rId18"/>
          <a:stretch>
            <a:fillRect/>
          </a:stretch>
        </p:blipFill>
        <p:spPr>
          <a:xfrm>
            <a:off x="1517167" y="-510292"/>
            <a:ext cx="270000" cy="160961"/>
          </a:xfrm>
          <a:prstGeom prst="rect">
            <a:avLst/>
          </a:prstGeom>
        </p:spPr>
      </p:pic>
      <p:pic>
        <p:nvPicPr>
          <p:cNvPr id="51" name="Picture 50"/>
          <p:cNvPicPr>
            <a:picLocks noChangeAspect="1"/>
          </p:cNvPicPr>
          <p:nvPr/>
        </p:nvPicPr>
        <p:blipFill>
          <a:blip r:embed="rId19"/>
          <a:stretch>
            <a:fillRect/>
          </a:stretch>
        </p:blipFill>
        <p:spPr>
          <a:xfrm>
            <a:off x="2671803" y="-758170"/>
            <a:ext cx="270000" cy="163556"/>
          </a:xfrm>
          <a:prstGeom prst="rect">
            <a:avLst/>
          </a:prstGeom>
        </p:spPr>
      </p:pic>
      <p:pic>
        <p:nvPicPr>
          <p:cNvPr id="52" name="Picture 51"/>
          <p:cNvPicPr>
            <a:picLocks noChangeAspect="1"/>
          </p:cNvPicPr>
          <p:nvPr/>
        </p:nvPicPr>
        <p:blipFill>
          <a:blip r:embed="rId20"/>
          <a:stretch>
            <a:fillRect/>
          </a:stretch>
        </p:blipFill>
        <p:spPr>
          <a:xfrm>
            <a:off x="3997272" y="-539434"/>
            <a:ext cx="270000" cy="163556"/>
          </a:xfrm>
          <a:prstGeom prst="rect">
            <a:avLst/>
          </a:prstGeom>
        </p:spPr>
      </p:pic>
      <p:pic>
        <p:nvPicPr>
          <p:cNvPr id="53" name="Picture 52"/>
          <p:cNvPicPr>
            <a:picLocks noChangeAspect="1"/>
          </p:cNvPicPr>
          <p:nvPr/>
        </p:nvPicPr>
        <p:blipFill>
          <a:blip r:embed="rId21"/>
          <a:stretch>
            <a:fillRect/>
          </a:stretch>
        </p:blipFill>
        <p:spPr>
          <a:xfrm>
            <a:off x="7613711" y="-487142"/>
            <a:ext cx="270000" cy="160961"/>
          </a:xfrm>
          <a:prstGeom prst="rect">
            <a:avLst/>
          </a:prstGeom>
        </p:spPr>
      </p:pic>
      <p:pic>
        <p:nvPicPr>
          <p:cNvPr id="54" name="Picture 53"/>
          <p:cNvPicPr>
            <a:picLocks noChangeAspect="1"/>
          </p:cNvPicPr>
          <p:nvPr/>
        </p:nvPicPr>
        <p:blipFill>
          <a:blip r:embed="rId22"/>
          <a:stretch>
            <a:fillRect/>
          </a:stretch>
        </p:blipFill>
        <p:spPr>
          <a:xfrm>
            <a:off x="5609151" y="-826005"/>
            <a:ext cx="270000" cy="163556"/>
          </a:xfrm>
          <a:prstGeom prst="rect">
            <a:avLst/>
          </a:prstGeom>
        </p:spPr>
      </p:pic>
      <p:pic>
        <p:nvPicPr>
          <p:cNvPr id="55" name="Picture 54"/>
          <p:cNvPicPr>
            <a:picLocks noChangeAspect="1"/>
          </p:cNvPicPr>
          <p:nvPr/>
        </p:nvPicPr>
        <p:blipFill>
          <a:blip r:embed="rId23"/>
          <a:stretch>
            <a:fillRect/>
          </a:stretch>
        </p:blipFill>
        <p:spPr>
          <a:xfrm>
            <a:off x="6287767" y="-444772"/>
            <a:ext cx="270000" cy="160961"/>
          </a:xfrm>
          <a:prstGeom prst="rect">
            <a:avLst/>
          </a:prstGeom>
        </p:spPr>
      </p:pic>
      <p:pic>
        <p:nvPicPr>
          <p:cNvPr id="56" name="Picture 55"/>
          <p:cNvPicPr>
            <a:picLocks noChangeAspect="1"/>
          </p:cNvPicPr>
          <p:nvPr/>
        </p:nvPicPr>
        <p:blipFill>
          <a:blip r:embed="rId24"/>
          <a:stretch>
            <a:fillRect/>
          </a:stretch>
        </p:blipFill>
        <p:spPr>
          <a:xfrm>
            <a:off x="6869317" y="-476035"/>
            <a:ext cx="270000" cy="163556"/>
          </a:xfrm>
          <a:prstGeom prst="rect">
            <a:avLst/>
          </a:prstGeom>
        </p:spPr>
      </p:pic>
      <p:pic>
        <p:nvPicPr>
          <p:cNvPr id="57" name="Picture 56"/>
          <p:cNvPicPr>
            <a:picLocks noChangeAspect="1"/>
          </p:cNvPicPr>
          <p:nvPr/>
        </p:nvPicPr>
        <p:blipFill>
          <a:blip r:embed="rId25"/>
          <a:stretch>
            <a:fillRect/>
          </a:stretch>
        </p:blipFill>
        <p:spPr>
          <a:xfrm>
            <a:off x="5185774" y="-417147"/>
            <a:ext cx="270000" cy="163556"/>
          </a:xfrm>
          <a:prstGeom prst="rect">
            <a:avLst/>
          </a:prstGeom>
        </p:spPr>
      </p:pic>
      <p:pic>
        <p:nvPicPr>
          <p:cNvPr id="58" name="Picture 57"/>
          <p:cNvPicPr>
            <a:picLocks noChangeAspect="1"/>
          </p:cNvPicPr>
          <p:nvPr/>
        </p:nvPicPr>
        <p:blipFill>
          <a:blip r:embed="rId26"/>
          <a:stretch>
            <a:fillRect/>
          </a:stretch>
        </p:blipFill>
        <p:spPr>
          <a:xfrm>
            <a:off x="2062406" y="-529233"/>
            <a:ext cx="270000" cy="163556"/>
          </a:xfrm>
          <a:prstGeom prst="rect">
            <a:avLst/>
          </a:prstGeom>
        </p:spPr>
      </p:pic>
      <p:pic>
        <p:nvPicPr>
          <p:cNvPr id="59" name="Picture 58"/>
          <p:cNvPicPr>
            <a:picLocks noChangeAspect="1"/>
          </p:cNvPicPr>
          <p:nvPr/>
        </p:nvPicPr>
        <p:blipFill>
          <a:blip r:embed="rId18"/>
          <a:stretch>
            <a:fillRect/>
          </a:stretch>
        </p:blipFill>
        <p:spPr>
          <a:xfrm>
            <a:off x="5154519" y="-640108"/>
            <a:ext cx="270000" cy="160961"/>
          </a:xfrm>
          <a:prstGeom prst="rect">
            <a:avLst/>
          </a:prstGeom>
        </p:spPr>
      </p:pic>
      <p:pic>
        <p:nvPicPr>
          <p:cNvPr id="60" name="Picture 59"/>
          <p:cNvPicPr>
            <a:picLocks noChangeAspect="1"/>
          </p:cNvPicPr>
          <p:nvPr/>
        </p:nvPicPr>
        <p:blipFill>
          <a:blip r:embed="rId19"/>
          <a:stretch>
            <a:fillRect/>
          </a:stretch>
        </p:blipFill>
        <p:spPr>
          <a:xfrm>
            <a:off x="6309155" y="-887986"/>
            <a:ext cx="270000" cy="163556"/>
          </a:xfrm>
          <a:prstGeom prst="rect">
            <a:avLst/>
          </a:prstGeom>
        </p:spPr>
      </p:pic>
      <p:pic>
        <p:nvPicPr>
          <p:cNvPr id="62" name="Picture 61"/>
          <p:cNvPicPr>
            <a:picLocks noChangeAspect="1"/>
          </p:cNvPicPr>
          <p:nvPr/>
        </p:nvPicPr>
        <p:blipFill>
          <a:blip r:embed="rId26"/>
          <a:stretch>
            <a:fillRect/>
          </a:stretch>
        </p:blipFill>
        <p:spPr>
          <a:xfrm>
            <a:off x="5699758" y="-659049"/>
            <a:ext cx="270000" cy="163556"/>
          </a:xfrm>
          <a:prstGeom prst="rect">
            <a:avLst/>
          </a:prstGeom>
        </p:spPr>
      </p:pic>
      <p:pic>
        <p:nvPicPr>
          <p:cNvPr id="65" name="Picture 64"/>
          <p:cNvPicPr>
            <a:picLocks noChangeAspect="1"/>
          </p:cNvPicPr>
          <p:nvPr/>
        </p:nvPicPr>
        <p:blipFill>
          <a:blip r:embed="rId20"/>
          <a:stretch>
            <a:fillRect/>
          </a:stretch>
        </p:blipFill>
        <p:spPr>
          <a:xfrm>
            <a:off x="525251" y="-423583"/>
            <a:ext cx="270000" cy="163556"/>
          </a:xfrm>
          <a:prstGeom prst="rect">
            <a:avLst/>
          </a:prstGeom>
        </p:spPr>
      </p:pic>
      <p:pic>
        <p:nvPicPr>
          <p:cNvPr id="66" name="Picture 65"/>
          <p:cNvPicPr>
            <a:picLocks noChangeAspect="1"/>
          </p:cNvPicPr>
          <p:nvPr/>
        </p:nvPicPr>
        <p:blipFill>
          <a:blip r:embed="rId21"/>
          <a:stretch>
            <a:fillRect/>
          </a:stretch>
        </p:blipFill>
        <p:spPr>
          <a:xfrm>
            <a:off x="1223445" y="-735054"/>
            <a:ext cx="270000" cy="160961"/>
          </a:xfrm>
          <a:prstGeom prst="rect">
            <a:avLst/>
          </a:prstGeom>
        </p:spPr>
      </p:pic>
      <p:pic>
        <p:nvPicPr>
          <p:cNvPr id="67" name="Picture 66"/>
          <p:cNvPicPr>
            <a:picLocks noChangeAspect="1"/>
          </p:cNvPicPr>
          <p:nvPr/>
        </p:nvPicPr>
        <p:blipFill>
          <a:blip r:embed="rId22"/>
          <a:stretch>
            <a:fillRect/>
          </a:stretch>
        </p:blipFill>
        <p:spPr>
          <a:xfrm>
            <a:off x="2137130" y="-710154"/>
            <a:ext cx="270000" cy="163556"/>
          </a:xfrm>
          <a:prstGeom prst="rect">
            <a:avLst/>
          </a:prstGeom>
        </p:spPr>
      </p:pic>
      <p:pic>
        <p:nvPicPr>
          <p:cNvPr id="76" name="Picture 75"/>
          <p:cNvPicPr>
            <a:picLocks noChangeAspect="1"/>
          </p:cNvPicPr>
          <p:nvPr/>
        </p:nvPicPr>
        <p:blipFill>
          <a:blip r:embed="rId18"/>
          <a:stretch>
            <a:fillRect/>
          </a:stretch>
        </p:blipFill>
        <p:spPr>
          <a:xfrm>
            <a:off x="1682498" y="-524257"/>
            <a:ext cx="270000" cy="160961"/>
          </a:xfrm>
          <a:prstGeom prst="rect">
            <a:avLst/>
          </a:prstGeom>
        </p:spPr>
      </p:pic>
      <p:pic>
        <p:nvPicPr>
          <p:cNvPr id="77" name="Picture 76"/>
          <p:cNvPicPr>
            <a:picLocks noChangeAspect="1"/>
          </p:cNvPicPr>
          <p:nvPr/>
        </p:nvPicPr>
        <p:blipFill>
          <a:blip r:embed="rId19"/>
          <a:stretch>
            <a:fillRect/>
          </a:stretch>
        </p:blipFill>
        <p:spPr>
          <a:xfrm>
            <a:off x="2837135" y="-772135"/>
            <a:ext cx="270000" cy="163556"/>
          </a:xfrm>
          <a:prstGeom prst="rect">
            <a:avLst/>
          </a:prstGeom>
        </p:spPr>
      </p:pic>
      <p:pic>
        <p:nvPicPr>
          <p:cNvPr id="79" name="Picture 78"/>
          <p:cNvPicPr>
            <a:picLocks noChangeAspect="1"/>
          </p:cNvPicPr>
          <p:nvPr/>
        </p:nvPicPr>
        <p:blipFill>
          <a:blip r:embed="rId26"/>
          <a:stretch>
            <a:fillRect/>
          </a:stretch>
        </p:blipFill>
        <p:spPr>
          <a:xfrm>
            <a:off x="2227737" y="-543198"/>
            <a:ext cx="270000" cy="163556"/>
          </a:xfrm>
          <a:prstGeom prst="rect">
            <a:avLst/>
          </a:prstGeom>
        </p:spPr>
      </p:pic>
      <p:pic>
        <p:nvPicPr>
          <p:cNvPr id="80" name="Picture 79"/>
          <p:cNvPicPr>
            <a:picLocks noChangeAspect="1"/>
          </p:cNvPicPr>
          <p:nvPr/>
        </p:nvPicPr>
        <p:blipFill>
          <a:blip r:embed="rId19"/>
          <a:stretch>
            <a:fillRect/>
          </a:stretch>
        </p:blipFill>
        <p:spPr>
          <a:xfrm>
            <a:off x="4485830" y="-756958"/>
            <a:ext cx="270000" cy="163556"/>
          </a:xfrm>
          <a:prstGeom prst="rect">
            <a:avLst/>
          </a:prstGeom>
        </p:spPr>
      </p:pic>
      <p:pic>
        <p:nvPicPr>
          <p:cNvPr id="81" name="Picture 80"/>
          <p:cNvPicPr>
            <a:picLocks noChangeAspect="1"/>
          </p:cNvPicPr>
          <p:nvPr/>
        </p:nvPicPr>
        <p:blipFill>
          <a:blip r:embed="rId21"/>
          <a:stretch>
            <a:fillRect/>
          </a:stretch>
        </p:blipFill>
        <p:spPr>
          <a:xfrm>
            <a:off x="3037472" y="-733842"/>
            <a:ext cx="270000" cy="160961"/>
          </a:xfrm>
          <a:prstGeom prst="rect">
            <a:avLst/>
          </a:prstGeom>
        </p:spPr>
      </p:pic>
      <p:pic>
        <p:nvPicPr>
          <p:cNvPr id="82" name="Picture 81"/>
          <p:cNvPicPr>
            <a:picLocks noChangeAspect="1"/>
          </p:cNvPicPr>
          <p:nvPr/>
        </p:nvPicPr>
        <p:blipFill>
          <a:blip r:embed="rId22"/>
          <a:stretch>
            <a:fillRect/>
          </a:stretch>
        </p:blipFill>
        <p:spPr>
          <a:xfrm>
            <a:off x="3951157" y="-708942"/>
            <a:ext cx="270000" cy="163556"/>
          </a:xfrm>
          <a:prstGeom prst="rect">
            <a:avLst/>
          </a:prstGeom>
        </p:spPr>
      </p:pic>
      <p:pic>
        <p:nvPicPr>
          <p:cNvPr id="83" name="Picture 82"/>
          <p:cNvPicPr>
            <a:picLocks noChangeAspect="1"/>
          </p:cNvPicPr>
          <p:nvPr/>
        </p:nvPicPr>
        <p:blipFill>
          <a:blip r:embed="rId19"/>
          <a:stretch>
            <a:fillRect/>
          </a:stretch>
        </p:blipFill>
        <p:spPr>
          <a:xfrm>
            <a:off x="4651161" y="-770923"/>
            <a:ext cx="270000" cy="163556"/>
          </a:xfrm>
          <a:prstGeom prst="rect">
            <a:avLst/>
          </a:prstGeom>
        </p:spPr>
      </p:pic>
      <p:pic>
        <p:nvPicPr>
          <p:cNvPr id="84" name="Picture 83"/>
          <p:cNvPicPr>
            <a:picLocks noChangeAspect="1"/>
          </p:cNvPicPr>
          <p:nvPr/>
        </p:nvPicPr>
        <p:blipFill>
          <a:blip r:embed="rId22"/>
          <a:stretch>
            <a:fillRect/>
          </a:stretch>
        </p:blipFill>
        <p:spPr>
          <a:xfrm>
            <a:off x="3870250" y="-433148"/>
            <a:ext cx="270000" cy="163556"/>
          </a:xfrm>
          <a:prstGeom prst="rect">
            <a:avLst/>
          </a:prstGeom>
        </p:spPr>
      </p:pic>
      <p:pic>
        <p:nvPicPr>
          <p:cNvPr id="85" name="Picture 84"/>
          <p:cNvPicPr>
            <a:picLocks noChangeAspect="1"/>
          </p:cNvPicPr>
          <p:nvPr/>
        </p:nvPicPr>
        <p:blipFill>
          <a:blip r:embed="rId18"/>
          <a:stretch>
            <a:fillRect/>
          </a:stretch>
        </p:blipFill>
        <p:spPr>
          <a:xfrm>
            <a:off x="3415618" y="-247252"/>
            <a:ext cx="270000" cy="160961"/>
          </a:xfrm>
          <a:prstGeom prst="rect">
            <a:avLst/>
          </a:prstGeom>
        </p:spPr>
      </p:pic>
      <p:pic>
        <p:nvPicPr>
          <p:cNvPr id="86" name="Picture 85"/>
          <p:cNvPicPr>
            <a:picLocks noChangeAspect="1"/>
          </p:cNvPicPr>
          <p:nvPr/>
        </p:nvPicPr>
        <p:blipFill>
          <a:blip r:embed="rId19"/>
          <a:stretch>
            <a:fillRect/>
          </a:stretch>
        </p:blipFill>
        <p:spPr>
          <a:xfrm>
            <a:off x="4570254" y="-495129"/>
            <a:ext cx="270000" cy="163556"/>
          </a:xfrm>
          <a:prstGeom prst="rect">
            <a:avLst/>
          </a:prstGeom>
        </p:spPr>
      </p:pic>
      <p:pic>
        <p:nvPicPr>
          <p:cNvPr id="87" name="Picture 86"/>
          <p:cNvPicPr>
            <a:picLocks noChangeAspect="1"/>
          </p:cNvPicPr>
          <p:nvPr/>
        </p:nvPicPr>
        <p:blipFill>
          <a:blip r:embed="rId26"/>
          <a:stretch>
            <a:fillRect/>
          </a:stretch>
        </p:blipFill>
        <p:spPr>
          <a:xfrm>
            <a:off x="3960857" y="-266192"/>
            <a:ext cx="270000" cy="163556"/>
          </a:xfrm>
          <a:prstGeom prst="rect">
            <a:avLst/>
          </a:prstGeom>
        </p:spPr>
      </p:pic>
      <p:pic>
        <p:nvPicPr>
          <p:cNvPr id="88" name="Picture 87"/>
          <p:cNvPicPr>
            <a:picLocks noChangeAspect="1"/>
          </p:cNvPicPr>
          <p:nvPr/>
        </p:nvPicPr>
        <p:blipFill>
          <a:blip r:embed="rId19"/>
          <a:stretch>
            <a:fillRect/>
          </a:stretch>
        </p:blipFill>
        <p:spPr>
          <a:xfrm>
            <a:off x="2746928" y="-364101"/>
            <a:ext cx="270000" cy="163556"/>
          </a:xfrm>
          <a:prstGeom prst="rect">
            <a:avLst/>
          </a:prstGeom>
        </p:spPr>
      </p:pic>
      <p:pic>
        <p:nvPicPr>
          <p:cNvPr id="89" name="Picture 88"/>
          <p:cNvPicPr>
            <a:picLocks noChangeAspect="1"/>
          </p:cNvPicPr>
          <p:nvPr/>
        </p:nvPicPr>
        <p:blipFill>
          <a:blip r:embed="rId19"/>
          <a:stretch>
            <a:fillRect/>
          </a:stretch>
        </p:blipFill>
        <p:spPr>
          <a:xfrm>
            <a:off x="2912260" y="-378066"/>
            <a:ext cx="270000" cy="163556"/>
          </a:xfrm>
          <a:prstGeom prst="rect">
            <a:avLst/>
          </a:prstGeom>
        </p:spPr>
      </p:pic>
      <p:sp>
        <p:nvSpPr>
          <p:cNvPr id="71" name="!!o1c">
            <a:extLst>
              <a:ext uri="{FF2B5EF4-FFF2-40B4-BE49-F238E27FC236}">
                <a16:creationId xmlns:a16="http://schemas.microsoft.com/office/drawing/2014/main" id="{0ADE6DD5-7C47-3A65-0957-F2480FBE4CCB}"/>
              </a:ext>
            </a:extLst>
          </p:cNvPr>
          <p:cNvSpPr/>
          <p:nvPr/>
        </p:nvSpPr>
        <p:spPr>
          <a:xfrm>
            <a:off x="2040510" y="4123003"/>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72" name="!!1c">
            <a:extLst>
              <a:ext uri="{FF2B5EF4-FFF2-40B4-BE49-F238E27FC236}">
                <a16:creationId xmlns:a16="http://schemas.microsoft.com/office/drawing/2014/main" id="{A05696BB-9E61-DFB7-3344-68533548F9DD}"/>
              </a:ext>
            </a:extLst>
          </p:cNvPr>
          <p:cNvSpPr txBox="1"/>
          <p:nvPr/>
        </p:nvSpPr>
        <p:spPr>
          <a:xfrm>
            <a:off x="2209246" y="415325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R</a:t>
            </a:r>
          </a:p>
        </p:txBody>
      </p:sp>
      <p:sp>
        <p:nvSpPr>
          <p:cNvPr id="16" name="!!o1c">
            <a:extLst>
              <a:ext uri="{FF2B5EF4-FFF2-40B4-BE49-F238E27FC236}">
                <a16:creationId xmlns:a16="http://schemas.microsoft.com/office/drawing/2014/main" id="{083B3161-AD32-F835-2604-C4949F1A0197}"/>
              </a:ext>
            </a:extLst>
          </p:cNvPr>
          <p:cNvSpPr/>
          <p:nvPr/>
        </p:nvSpPr>
        <p:spPr>
          <a:xfrm>
            <a:off x="5956095"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17" name="!!1c">
            <a:extLst>
              <a:ext uri="{FF2B5EF4-FFF2-40B4-BE49-F238E27FC236}">
                <a16:creationId xmlns:a16="http://schemas.microsoft.com/office/drawing/2014/main" id="{1E49D76B-2BC9-AE4F-89D9-57E82EF326A3}"/>
              </a:ext>
            </a:extLst>
          </p:cNvPr>
          <p:cNvSpPr txBox="1"/>
          <p:nvPr/>
        </p:nvSpPr>
        <p:spPr>
          <a:xfrm>
            <a:off x="6124831"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sp>
        <p:nvSpPr>
          <p:cNvPr id="40" name="!!o1f">
            <a:extLst>
              <a:ext uri="{FF2B5EF4-FFF2-40B4-BE49-F238E27FC236}">
                <a16:creationId xmlns:a16="http://schemas.microsoft.com/office/drawing/2014/main" id="{E98E4652-A84B-4C1A-D327-3982C678B7FB}"/>
              </a:ext>
            </a:extLst>
          </p:cNvPr>
          <p:cNvSpPr/>
          <p:nvPr/>
        </p:nvSpPr>
        <p:spPr>
          <a:xfrm>
            <a:off x="6768173"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41" name="!!1f">
            <a:extLst>
              <a:ext uri="{FF2B5EF4-FFF2-40B4-BE49-F238E27FC236}">
                <a16:creationId xmlns:a16="http://schemas.microsoft.com/office/drawing/2014/main" id="{22946B74-DA31-3083-87BE-BD2AC9CC493E}"/>
              </a:ext>
            </a:extLst>
          </p:cNvPr>
          <p:cNvSpPr txBox="1"/>
          <p:nvPr/>
        </p:nvSpPr>
        <p:spPr>
          <a:xfrm>
            <a:off x="6931042"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42" name="!!o1c">
            <a:extLst>
              <a:ext uri="{FF2B5EF4-FFF2-40B4-BE49-F238E27FC236}">
                <a16:creationId xmlns:a16="http://schemas.microsoft.com/office/drawing/2014/main" id="{451109FE-AAAF-6E3E-1ED2-EEDB08B04CCE}"/>
              </a:ext>
            </a:extLst>
          </p:cNvPr>
          <p:cNvSpPr/>
          <p:nvPr/>
        </p:nvSpPr>
        <p:spPr>
          <a:xfrm>
            <a:off x="5185714" y="4136774"/>
            <a:ext cx="672368" cy="672368"/>
          </a:xfrm>
          <a:prstGeom prst="roundRect">
            <a:avLst>
              <a:gd name="adj" fmla="val 11291"/>
            </a:avLst>
          </a:prstGeom>
          <a:solidFill>
            <a:srgbClr val="26226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00">
              <a:solidFill>
                <a:schemeClr val="accent1"/>
              </a:solidFill>
              <a:latin typeface="Times New Roman" panose="02020603050405020304" pitchFamily="18" charset="0"/>
              <a:cs typeface="Times New Roman" panose="02020603050405020304" pitchFamily="18" charset="0"/>
            </a:endParaRPr>
          </a:p>
        </p:txBody>
      </p:sp>
      <p:sp>
        <p:nvSpPr>
          <p:cNvPr id="43" name="!!1c">
            <a:extLst>
              <a:ext uri="{FF2B5EF4-FFF2-40B4-BE49-F238E27FC236}">
                <a16:creationId xmlns:a16="http://schemas.microsoft.com/office/drawing/2014/main" id="{0E6EC27A-6320-AC5E-713A-D811E3661111}"/>
              </a:ext>
            </a:extLst>
          </p:cNvPr>
          <p:cNvSpPr txBox="1"/>
          <p:nvPr/>
        </p:nvSpPr>
        <p:spPr>
          <a:xfrm>
            <a:off x="5354450" y="4167022"/>
            <a:ext cx="346628" cy="646331"/>
          </a:xfrm>
          <a:prstGeom prst="rect">
            <a:avLst/>
          </a:prstGeom>
          <a:noFill/>
        </p:spPr>
        <p:txBody>
          <a:bodyPr wrap="square" rtlCol="0">
            <a:spAutoFit/>
          </a:bodyPr>
          <a:lstStyle/>
          <a:p>
            <a:pPr algn="ctr"/>
            <a:r>
              <a:rPr lang="en-US" sz="36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Tree>
    <p:extLst>
      <p:ext uri="{BB962C8B-B14F-4D97-AF65-F5344CB8AC3E}">
        <p14:creationId xmlns:p14="http://schemas.microsoft.com/office/powerpoint/2010/main" val="3753447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p:cTn id="7" dur="500"/>
                                        <p:tgtEl>
                                          <p:spTgt spid="7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18" dur="2000" fill="hold"/>
                                        <p:tgtEl>
                                          <p:spTgt spid="50"/>
                                        </p:tgtEl>
                                        <p:attrNameLst>
                                          <p:attrName>ppt_x</p:attrName>
                                          <p:attrName>ppt_y</p:attrName>
                                        </p:attrNameLst>
                                      </p:cBhvr>
                                    </p:animMotion>
                                  </p:childTnLst>
                                  <p:subTnLst>
                                    <p:audio>
                                      <p:cMediaNode>
                                        <p:cTn display="0" masterRel="sameClick">
                                          <p:stCondLst>
                                            <p:cond evt="begin" delay="0">
                                              <p:tn val="17"/>
                                            </p:cond>
                                          </p:stCondLst>
                                          <p:endCondLst>
                                            <p:cond evt="onStopAudio" delay="0">
                                              <p:tgtEl>
                                                <p:sldTgt/>
                                              </p:tgtEl>
                                            </p:cond>
                                          </p:endCondLst>
                                        </p:cTn>
                                        <p:tgtEl>
                                          <p:sndTgt r:embed="rId3" name="applause.wav"/>
                                        </p:tgtEl>
                                      </p:cMediaNode>
                                    </p:audio>
                                  </p:subTnLst>
                                </p:cTn>
                              </p:par>
                              <p:par>
                                <p:cTn id="1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0" dur="2000" fill="hold"/>
                                        <p:tgtEl>
                                          <p:spTgt spid="58"/>
                                        </p:tgtEl>
                                        <p:attrNameLst>
                                          <p:attrName>ppt_x</p:attrName>
                                          <p:attrName>ppt_y</p:attrName>
                                        </p:attrNameLst>
                                      </p:cBhvr>
                                    </p:animMotion>
                                  </p:childTnLst>
                                  <p:subTnLst>
                                    <p:audio>
                                      <p:cMediaNode>
                                        <p:cTn display="0" masterRel="sameClick">
                                          <p:stCondLst>
                                            <p:cond evt="begin" delay="0">
                                              <p:tn val="19"/>
                                            </p:cond>
                                          </p:stCondLst>
                                          <p:endCondLst>
                                            <p:cond evt="onStopAudio" delay="0">
                                              <p:tgtEl>
                                                <p:sldTgt/>
                                              </p:tgtEl>
                                            </p:cond>
                                          </p:endCondLst>
                                        </p:cTn>
                                        <p:tgtEl>
                                          <p:sndTgt r:embed="rId3" name="applause.wav"/>
                                        </p:tgtEl>
                                      </p:cMediaNode>
                                    </p:audio>
                                  </p:subTnLst>
                                </p:cTn>
                              </p:par>
                              <p:par>
                                <p:cTn id="2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2" dur="2000" fill="hold"/>
                                        <p:tgtEl>
                                          <p:spTgt spid="51"/>
                                        </p:tgtEl>
                                        <p:attrNameLst>
                                          <p:attrName>ppt_x</p:attrName>
                                          <p:attrName>ppt_y</p:attrName>
                                        </p:attrNameLst>
                                      </p:cBhvr>
                                    </p:animMotion>
                                  </p:childTnLst>
                                  <p:subTnLst>
                                    <p:audio>
                                      <p:cMediaNode>
                                        <p:cTn display="0" masterRel="sameClick">
                                          <p:stCondLst>
                                            <p:cond evt="begin" delay="0">
                                              <p:tn val="21"/>
                                            </p:cond>
                                          </p:stCondLst>
                                          <p:endCondLst>
                                            <p:cond evt="onStopAudio" delay="0">
                                              <p:tgtEl>
                                                <p:sldTgt/>
                                              </p:tgtEl>
                                            </p:cond>
                                          </p:endCondLst>
                                        </p:cTn>
                                        <p:tgtEl>
                                          <p:sndTgt r:embed="rId3" name="applause.wav"/>
                                        </p:tgtEl>
                                      </p:cMediaNode>
                                    </p:audio>
                                  </p:subTnLst>
                                </p:cTn>
                              </p:par>
                              <p:par>
                                <p:cTn id="23"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24" dur="2000" fill="hold"/>
                                        <p:tgtEl>
                                          <p:spTgt spid="49"/>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3" name="applause.wav"/>
                                        </p:tgtEl>
                                      </p:cMediaNode>
                                    </p:audio>
                                  </p:subTnLst>
                                </p:cTn>
                              </p:par>
                              <p:par>
                                <p:cTn id="25"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26" dur="2000" fill="hold"/>
                                        <p:tgtEl>
                                          <p:spTgt spid="52"/>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3" name="applause.wav"/>
                                        </p:tgtEl>
                                      </p:cMediaNode>
                                    </p:audio>
                                  </p:subTnLst>
                                </p:cTn>
                              </p:par>
                              <p:par>
                                <p:cTn id="27"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28" dur="2000" fill="hold"/>
                                        <p:tgtEl>
                                          <p:spTgt spid="53"/>
                                        </p:tgtEl>
                                        <p:attrNameLst>
                                          <p:attrName>ppt_x</p:attrName>
                                          <p:attrName>ppt_y</p:attrName>
                                        </p:attrNameLst>
                                      </p:cBhvr>
                                      <p:rCtr x="-4792" y="65810"/>
                                    </p:animMotion>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par>
                                <p:cTn id="29"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0" dur="2000" fill="hold"/>
                                        <p:tgtEl>
                                          <p:spTgt spid="57"/>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3" name="applause.wav"/>
                                        </p:tgtEl>
                                      </p:cMediaNode>
                                    </p:audio>
                                  </p:subTnLst>
                                </p:cTn>
                              </p:par>
                              <p:par>
                                <p:cTn id="31"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2" dur="2000" fill="hold"/>
                                        <p:tgtEl>
                                          <p:spTgt spid="54"/>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3" name="applause.wav"/>
                                        </p:tgtEl>
                                      </p:cMediaNode>
                                    </p:audio>
                                  </p:subTnLst>
                                </p:cTn>
                              </p:par>
                              <p:par>
                                <p:cTn id="33"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34" dur="2000" fill="hold"/>
                                        <p:tgtEl>
                                          <p:spTgt spid="55"/>
                                        </p:tgtEl>
                                        <p:attrNameLst>
                                          <p:attrName>ppt_x</p:attrName>
                                          <p:attrName>ppt_y</p:attrName>
                                        </p:attrNameLst>
                                      </p:cBhvr>
                                    </p:animMotion>
                                  </p:childTnLst>
                                  <p:subTnLst>
                                    <p:audio>
                                      <p:cMediaNode>
                                        <p:cTn display="0" masterRel="sameClick">
                                          <p:stCondLst>
                                            <p:cond evt="begin" delay="0">
                                              <p:tn val="33"/>
                                            </p:cond>
                                          </p:stCondLst>
                                          <p:endCondLst>
                                            <p:cond evt="onStopAudio" delay="0">
                                              <p:tgtEl>
                                                <p:sldTgt/>
                                              </p:tgtEl>
                                            </p:cond>
                                          </p:endCondLst>
                                        </p:cTn>
                                        <p:tgtEl>
                                          <p:sndTgt r:embed="rId3" name="applause.wav"/>
                                        </p:tgtEl>
                                      </p:cMediaNode>
                                    </p:audio>
                                  </p:subTnLst>
                                </p:cTn>
                              </p:par>
                              <p:par>
                                <p:cTn id="35"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36" dur="2000" fill="hold"/>
                                        <p:tgtEl>
                                          <p:spTgt spid="56"/>
                                        </p:tgtEl>
                                        <p:attrNameLst>
                                          <p:attrName>ppt_x</p:attrName>
                                          <p:attrName>ppt_y</p:attrName>
                                        </p:attrNameLst>
                                      </p:cBhvr>
                                    </p:animMotion>
                                  </p:childTnLst>
                                  <p:subTnLst>
                                    <p:audio>
                                      <p:cMediaNode>
                                        <p:cTn display="0" masterRel="sameClick">
                                          <p:stCondLst>
                                            <p:cond evt="begin" delay="0">
                                              <p:tn val="35"/>
                                            </p:cond>
                                          </p:stCondLst>
                                          <p:endCondLst>
                                            <p:cond evt="onStopAudio" delay="0">
                                              <p:tgtEl>
                                                <p:sldTgt/>
                                              </p:tgtEl>
                                            </p:cond>
                                          </p:endCondLst>
                                        </p:cTn>
                                        <p:tgtEl>
                                          <p:sndTgt r:embed="rId3" name="applause.wav"/>
                                        </p:tgtEl>
                                      </p:cMediaNode>
                                    </p:audio>
                                  </p:subTnLst>
                                </p:cTn>
                              </p:par>
                              <p:par>
                                <p:cTn id="37"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38" dur="2000" fill="hold"/>
                                        <p:tgtEl>
                                          <p:spTgt spid="59"/>
                                        </p:tgtEl>
                                        <p:attrNameLst>
                                          <p:attrName>ppt_x</p:attrName>
                                          <p:attrName>ppt_y</p:attrName>
                                        </p:attrNameLst>
                                      </p:cBhvr>
                                    </p:animMotion>
                                  </p:childTnLst>
                                  <p:subTnLst>
                                    <p:audio>
                                      <p:cMediaNode>
                                        <p:cTn display="0" masterRel="sameClick">
                                          <p:stCondLst>
                                            <p:cond evt="begin" delay="0">
                                              <p:tn val="37"/>
                                            </p:cond>
                                          </p:stCondLst>
                                          <p:endCondLst>
                                            <p:cond evt="onStopAudio" delay="0">
                                              <p:tgtEl>
                                                <p:sldTgt/>
                                              </p:tgtEl>
                                            </p:cond>
                                          </p:endCondLst>
                                        </p:cTn>
                                        <p:tgtEl>
                                          <p:sndTgt r:embed="rId3" name="applause.wav"/>
                                        </p:tgtEl>
                                      </p:cMediaNode>
                                    </p:audio>
                                  </p:subTnLst>
                                </p:cTn>
                              </p:par>
                              <p:par>
                                <p:cTn id="39"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0" dur="2000" fill="hold"/>
                                        <p:tgtEl>
                                          <p:spTgt spid="62"/>
                                        </p:tgtEl>
                                        <p:attrNameLst>
                                          <p:attrName>ppt_x</p:attrName>
                                          <p:attrName>ppt_y</p:attrName>
                                        </p:attrNameLst>
                                      </p:cBhvr>
                                    </p:animMotion>
                                  </p:childTnLst>
                                  <p:subTnLst>
                                    <p:audio>
                                      <p:cMediaNode>
                                        <p:cTn display="0" masterRel="sameClick">
                                          <p:stCondLst>
                                            <p:cond evt="begin" delay="0">
                                              <p:tn val="39"/>
                                            </p:cond>
                                          </p:stCondLst>
                                          <p:endCondLst>
                                            <p:cond evt="onStopAudio" delay="0">
                                              <p:tgtEl>
                                                <p:sldTgt/>
                                              </p:tgtEl>
                                            </p:cond>
                                          </p:endCondLst>
                                        </p:cTn>
                                        <p:tgtEl>
                                          <p:sndTgt r:embed="rId3" name="applause.wav"/>
                                        </p:tgtEl>
                                      </p:cMediaNode>
                                    </p:audio>
                                  </p:subTnLst>
                                </p:cTn>
                              </p:par>
                              <p:par>
                                <p:cTn id="4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2" dur="2000" fill="hold"/>
                                        <p:tgtEl>
                                          <p:spTgt spid="60"/>
                                        </p:tgtEl>
                                        <p:attrNameLst>
                                          <p:attrName>ppt_x</p:attrName>
                                          <p:attrName>ppt_y</p:attrName>
                                        </p:attrNameLst>
                                      </p:cBhvr>
                                    </p:animMotion>
                                  </p:childTnLst>
                                  <p:subTnLst>
                                    <p:audio>
                                      <p:cMediaNode>
                                        <p:cTn display="0" masterRel="sameClick">
                                          <p:stCondLst>
                                            <p:cond evt="begin" delay="0">
                                              <p:tn val="41"/>
                                            </p:cond>
                                          </p:stCondLst>
                                          <p:endCondLst>
                                            <p:cond evt="onStopAudio" delay="0">
                                              <p:tgtEl>
                                                <p:sldTgt/>
                                              </p:tgtEl>
                                            </p:cond>
                                          </p:endCondLst>
                                        </p:cTn>
                                        <p:tgtEl>
                                          <p:sndTgt r:embed="rId3" name="applause.wav"/>
                                        </p:tgtEl>
                                      </p:cMediaNode>
                                    </p:audio>
                                  </p:subTnLst>
                                </p:cTn>
                              </p:par>
                              <p:par>
                                <p:cTn id="43"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44" dur="2000" fill="hold"/>
                                        <p:tgtEl>
                                          <p:spTgt spid="65"/>
                                        </p:tgtEl>
                                        <p:attrNameLst>
                                          <p:attrName>ppt_x</p:attrName>
                                          <p:attrName>ppt_y</p:attrName>
                                        </p:attrNameLst>
                                      </p:cBhvr>
                                      <p:rCtr x="18750" y="58287"/>
                                    </p:animMotion>
                                  </p:childTnLst>
                                  <p:subTnLst>
                                    <p:audio>
                                      <p:cMediaNode>
                                        <p:cTn display="0" masterRel="sameClick">
                                          <p:stCondLst>
                                            <p:cond evt="begin" delay="0">
                                              <p:tn val="43"/>
                                            </p:cond>
                                          </p:stCondLst>
                                          <p:endCondLst>
                                            <p:cond evt="onStopAudio" delay="0">
                                              <p:tgtEl>
                                                <p:sldTgt/>
                                              </p:tgtEl>
                                            </p:cond>
                                          </p:endCondLst>
                                        </p:cTn>
                                        <p:tgtEl>
                                          <p:sndTgt r:embed="rId3" name="applause.wav"/>
                                        </p:tgtEl>
                                      </p:cMediaNode>
                                    </p:audio>
                                  </p:subTnLst>
                                </p:cTn>
                              </p:par>
                              <p:par>
                                <p:cTn id="45"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46" dur="2000" fill="hold"/>
                                        <p:tgtEl>
                                          <p:spTgt spid="66"/>
                                        </p:tgtEl>
                                        <p:attrNameLst>
                                          <p:attrName>ppt_x</p:attrName>
                                          <p:attrName>ppt_y</p:attrName>
                                        </p:attrNameLst>
                                      </p:cBhvr>
                                    </p:animMotion>
                                  </p:childTnLst>
                                  <p:subTnLst>
                                    <p:audio>
                                      <p:cMediaNode>
                                        <p:cTn display="0" masterRel="sameClick">
                                          <p:stCondLst>
                                            <p:cond evt="begin" delay="0">
                                              <p:tn val="45"/>
                                            </p:cond>
                                          </p:stCondLst>
                                          <p:endCondLst>
                                            <p:cond evt="onStopAudio" delay="0">
                                              <p:tgtEl>
                                                <p:sldTgt/>
                                              </p:tgtEl>
                                            </p:cond>
                                          </p:endCondLst>
                                        </p:cTn>
                                        <p:tgtEl>
                                          <p:sndTgt r:embed="rId3" name="applause.wav"/>
                                        </p:tgtEl>
                                      </p:cMediaNode>
                                    </p:audio>
                                  </p:subTnLst>
                                </p:cTn>
                              </p:par>
                              <p:par>
                                <p:cTn id="4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48" dur="2000" fill="hold"/>
                                        <p:tgtEl>
                                          <p:spTgt spid="67"/>
                                        </p:tgtEl>
                                        <p:attrNameLst>
                                          <p:attrName>ppt_x</p:attrName>
                                          <p:attrName>ppt_y</p:attrName>
                                        </p:attrNameLst>
                                      </p:cBhvr>
                                    </p:animMotion>
                                  </p:childTnLst>
                                  <p:subTnLst>
                                    <p:audio>
                                      <p:cMediaNode>
                                        <p:cTn display="0" masterRel="sameClick">
                                          <p:stCondLst>
                                            <p:cond evt="begin" delay="0">
                                              <p:tn val="47"/>
                                            </p:cond>
                                          </p:stCondLst>
                                          <p:endCondLst>
                                            <p:cond evt="onStopAudio" delay="0">
                                              <p:tgtEl>
                                                <p:sldTgt/>
                                              </p:tgtEl>
                                            </p:cond>
                                          </p:endCondLst>
                                        </p:cTn>
                                        <p:tgtEl>
                                          <p:sndTgt r:embed="rId3" name="applause.wav"/>
                                        </p:tgtEl>
                                      </p:cMediaNode>
                                    </p:audio>
                                  </p:subTnLst>
                                </p:cTn>
                              </p:par>
                              <p:par>
                                <p:cTn id="49"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0" dur="2000" fill="hold"/>
                                        <p:tgtEl>
                                          <p:spTgt spid="76"/>
                                        </p:tgtEl>
                                        <p:attrNameLst>
                                          <p:attrName>ppt_x</p:attrName>
                                          <p:attrName>ppt_y</p:attrName>
                                        </p:attrNameLst>
                                      </p:cBhvr>
                                    </p:animMotion>
                                  </p:childTnLst>
                                  <p:subTnLst>
                                    <p:audio>
                                      <p:cMediaNode>
                                        <p:cTn display="0" masterRel="sameClick">
                                          <p:stCondLst>
                                            <p:cond evt="begin" delay="0">
                                              <p:tn val="49"/>
                                            </p:cond>
                                          </p:stCondLst>
                                          <p:endCondLst>
                                            <p:cond evt="onStopAudio" delay="0">
                                              <p:tgtEl>
                                                <p:sldTgt/>
                                              </p:tgtEl>
                                            </p:cond>
                                          </p:endCondLst>
                                        </p:cTn>
                                        <p:tgtEl>
                                          <p:sndTgt r:embed="rId3" name="applause.wav"/>
                                        </p:tgtEl>
                                      </p:cMediaNode>
                                    </p:audio>
                                  </p:subTnLst>
                                </p:cTn>
                              </p:par>
                              <p:par>
                                <p:cTn id="51"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2" dur="2000" fill="hold"/>
                                        <p:tgtEl>
                                          <p:spTgt spid="79"/>
                                        </p:tgtEl>
                                        <p:attrNameLst>
                                          <p:attrName>ppt_x</p:attrName>
                                          <p:attrName>ppt_y</p:attrName>
                                        </p:attrNameLst>
                                      </p:cBhvr>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4" dur="2000" fill="hold"/>
                                        <p:tgtEl>
                                          <p:spTgt spid="77"/>
                                        </p:tgtEl>
                                        <p:attrNameLst>
                                          <p:attrName>ppt_x</p:attrName>
                                          <p:attrName>ppt_y</p:attrName>
                                        </p:attrNameLst>
                                      </p:cBhvr>
                                    </p:animMotion>
                                  </p:childTnLst>
                                  <p:subTnLst>
                                    <p:audio>
                                      <p:cMediaNode>
                                        <p:cTn display="0" masterRel="sameClick">
                                          <p:stCondLst>
                                            <p:cond evt="begin" delay="0">
                                              <p:tn val="53"/>
                                            </p:cond>
                                          </p:stCondLst>
                                          <p:endCondLst>
                                            <p:cond evt="onStopAudio" delay="0">
                                              <p:tgtEl>
                                                <p:sldTgt/>
                                              </p:tgtEl>
                                            </p:cond>
                                          </p:endCondLst>
                                        </p:cTn>
                                        <p:tgtEl>
                                          <p:sndTgt r:embed="rId3" name="applause.wav"/>
                                        </p:tgtEl>
                                      </p:cMediaNode>
                                    </p:audio>
                                  </p:subTnLst>
                                </p:cTn>
                              </p:par>
                              <p:par>
                                <p:cTn id="5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56" dur="2000" fill="hold"/>
                                        <p:tgtEl>
                                          <p:spTgt spid="80"/>
                                        </p:tgtEl>
                                        <p:attrNameLst>
                                          <p:attrName>ppt_x</p:attrName>
                                          <p:attrName>ppt_y</p:attrName>
                                        </p:attrNameLst>
                                      </p:cBhvr>
                                    </p:animMotion>
                                  </p:childTnLst>
                                  <p:subTnLst>
                                    <p:audio>
                                      <p:cMediaNode>
                                        <p:cTn display="0" masterRel="sameClick">
                                          <p:stCondLst>
                                            <p:cond evt="begin" delay="0">
                                              <p:tn val="55"/>
                                            </p:cond>
                                          </p:stCondLst>
                                          <p:endCondLst>
                                            <p:cond evt="onStopAudio" delay="0">
                                              <p:tgtEl>
                                                <p:sldTgt/>
                                              </p:tgtEl>
                                            </p:cond>
                                          </p:endCondLst>
                                        </p:cTn>
                                        <p:tgtEl>
                                          <p:sndTgt r:embed="rId3" name="applause.wav"/>
                                        </p:tgtEl>
                                      </p:cMediaNode>
                                    </p:audio>
                                  </p:subTnLst>
                                </p:cTn>
                              </p:par>
                              <p:par>
                                <p:cTn id="57"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8" dur="2000" fill="hold"/>
                                        <p:tgtEl>
                                          <p:spTgt spid="81"/>
                                        </p:tgtEl>
                                        <p:attrNameLst>
                                          <p:attrName>ppt_x</p:attrName>
                                          <p:attrName>ppt_y</p:attrName>
                                        </p:attrNameLst>
                                      </p:cBhvr>
                                    </p:animMotion>
                                  </p:childTnLst>
                                  <p:subTnLst>
                                    <p:audio>
                                      <p:cMediaNode>
                                        <p:cTn display="0" masterRel="sameClick">
                                          <p:stCondLst>
                                            <p:cond evt="begin" delay="0">
                                              <p:tn val="57"/>
                                            </p:cond>
                                          </p:stCondLst>
                                          <p:endCondLst>
                                            <p:cond evt="onStopAudio" delay="0">
                                              <p:tgtEl>
                                                <p:sldTgt/>
                                              </p:tgtEl>
                                            </p:cond>
                                          </p:endCondLst>
                                        </p:cTn>
                                        <p:tgtEl>
                                          <p:sndTgt r:embed="rId3" name="applause.wav"/>
                                        </p:tgtEl>
                                      </p:cMediaNode>
                                    </p:audio>
                                  </p:subTnLst>
                                </p:cTn>
                              </p:par>
                              <p:par>
                                <p:cTn id="5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0" dur="2000" fill="hold"/>
                                        <p:tgtEl>
                                          <p:spTgt spid="82"/>
                                        </p:tgtEl>
                                        <p:attrNameLst>
                                          <p:attrName>ppt_x</p:attrName>
                                          <p:attrName>ppt_y</p:attrName>
                                        </p:attrNameLst>
                                      </p:cBhvr>
                                    </p:animMotion>
                                  </p:childTnLst>
                                  <p:subTnLst>
                                    <p:audio>
                                      <p:cMediaNode>
                                        <p:cTn display="0" masterRel="sameClick">
                                          <p:stCondLst>
                                            <p:cond evt="begin" delay="0">
                                              <p:tn val="59"/>
                                            </p:cond>
                                          </p:stCondLst>
                                          <p:endCondLst>
                                            <p:cond evt="onStopAudio" delay="0">
                                              <p:tgtEl>
                                                <p:sldTgt/>
                                              </p:tgtEl>
                                            </p:cond>
                                          </p:endCondLst>
                                        </p:cTn>
                                        <p:tgtEl>
                                          <p:sndTgt r:embed="rId3" name="applause.wav"/>
                                        </p:tgtEl>
                                      </p:cMediaNode>
                                    </p:audio>
                                  </p:sub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3"/>
                                        </p:tgtEl>
                                        <p:attrNameLst>
                                          <p:attrName>ppt_x</p:attrName>
                                          <p:attrName>ppt_y</p:attrName>
                                        </p:attrNameLst>
                                      </p:cBhvr>
                                    </p:animMotion>
                                  </p:childTnLst>
                                  <p:subTnLst>
                                    <p:audio>
                                      <p:cMediaNode>
                                        <p:cTn display="0" masterRel="sameClick">
                                          <p:stCondLst>
                                            <p:cond evt="begin" delay="0">
                                              <p:tn val="61"/>
                                            </p:cond>
                                          </p:stCondLst>
                                          <p:endCondLst>
                                            <p:cond evt="onStopAudio" delay="0">
                                              <p:tgtEl>
                                                <p:sldTgt/>
                                              </p:tgtEl>
                                            </p:cond>
                                          </p:endCondLst>
                                        </p:cTn>
                                        <p:tgtEl>
                                          <p:sndTgt r:embed="rId3" name="applause.wav"/>
                                        </p:tgtEl>
                                      </p:cMediaNode>
                                    </p:audio>
                                  </p:subTnLst>
                                </p:cTn>
                              </p:par>
                              <p:par>
                                <p:cTn id="6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4" dur="2000" fill="hold"/>
                                        <p:tgtEl>
                                          <p:spTgt spid="84"/>
                                        </p:tgtEl>
                                        <p:attrNameLst>
                                          <p:attrName>ppt_x</p:attrName>
                                          <p:attrName>ppt_y</p:attrName>
                                        </p:attrNameLst>
                                      </p:cBhvr>
                                    </p:animMotion>
                                  </p:childTnLst>
                                  <p:subTnLst>
                                    <p:audio>
                                      <p:cMediaNode>
                                        <p:cTn display="0" masterRel="sameClick">
                                          <p:stCondLst>
                                            <p:cond evt="begin" delay="0">
                                              <p:tn val="63"/>
                                            </p:cond>
                                          </p:stCondLst>
                                          <p:endCondLst>
                                            <p:cond evt="onStopAudio" delay="0">
                                              <p:tgtEl>
                                                <p:sldTgt/>
                                              </p:tgtEl>
                                            </p:cond>
                                          </p:endCondLst>
                                        </p:cTn>
                                        <p:tgtEl>
                                          <p:sndTgt r:embed="rId3" name="applause.wav"/>
                                        </p:tgtEl>
                                      </p:cMediaNode>
                                    </p:audio>
                                  </p:subTnLst>
                                </p:cTn>
                              </p:par>
                              <p:par>
                                <p:cTn id="6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66" dur="2000" fill="hold"/>
                                        <p:tgtEl>
                                          <p:spTgt spid="85"/>
                                        </p:tgtEl>
                                        <p:attrNameLst>
                                          <p:attrName>ppt_x</p:attrName>
                                          <p:attrName>ppt_y</p:attrName>
                                        </p:attrNameLst>
                                      </p:cBhvr>
                                    </p:animMotion>
                                  </p:childTnLst>
                                  <p:subTnLst>
                                    <p:audio>
                                      <p:cMediaNode>
                                        <p:cTn display="0" masterRel="sameClick">
                                          <p:stCondLst>
                                            <p:cond evt="begin" delay="0">
                                              <p:tn val="65"/>
                                            </p:cond>
                                          </p:stCondLst>
                                          <p:endCondLst>
                                            <p:cond evt="onStopAudio" delay="0">
                                              <p:tgtEl>
                                                <p:sldTgt/>
                                              </p:tgtEl>
                                            </p:cond>
                                          </p:endCondLst>
                                        </p:cTn>
                                        <p:tgtEl>
                                          <p:sndTgt r:embed="rId3" name="applause.wav"/>
                                        </p:tgtEl>
                                      </p:cMediaNode>
                                    </p:audio>
                                  </p:subTnLst>
                                </p:cTn>
                              </p:par>
                              <p:par>
                                <p:cTn id="6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68" dur="2000" fill="hold"/>
                                        <p:tgtEl>
                                          <p:spTgt spid="87"/>
                                        </p:tgtEl>
                                        <p:attrNameLst>
                                          <p:attrName>ppt_x</p:attrName>
                                          <p:attrName>ppt_y</p:attrName>
                                        </p:attrNameLst>
                                      </p:cBhvr>
                                    </p:animMotion>
                                  </p:childTnLst>
                                  <p:subTnLst>
                                    <p:audio>
                                      <p:cMediaNode>
                                        <p:cTn display="0" masterRel="sameClick">
                                          <p:stCondLst>
                                            <p:cond evt="begin" delay="0">
                                              <p:tn val="67"/>
                                            </p:cond>
                                          </p:stCondLst>
                                          <p:endCondLst>
                                            <p:cond evt="onStopAudio" delay="0">
                                              <p:tgtEl>
                                                <p:sldTgt/>
                                              </p:tgtEl>
                                            </p:cond>
                                          </p:endCondLst>
                                        </p:cTn>
                                        <p:tgtEl>
                                          <p:sndTgt r:embed="rId3" name="applause.wav"/>
                                        </p:tgtEl>
                                      </p:cMediaNode>
                                    </p:audio>
                                  </p:subTnLst>
                                </p:cTn>
                              </p:par>
                              <p:par>
                                <p:cTn id="6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0" dur="2000" fill="hold"/>
                                        <p:tgtEl>
                                          <p:spTgt spid="86"/>
                                        </p:tgtEl>
                                        <p:attrNameLst>
                                          <p:attrName>ppt_x</p:attrName>
                                          <p:attrName>ppt_y</p:attrName>
                                        </p:attrNameLst>
                                      </p:cBhvr>
                                    </p:animMotion>
                                  </p:childTnLst>
                                  <p:subTnLst>
                                    <p:audio>
                                      <p:cMediaNode>
                                        <p:cTn display="0" masterRel="sameClick">
                                          <p:stCondLst>
                                            <p:cond evt="begin" delay="0">
                                              <p:tn val="69"/>
                                            </p:cond>
                                          </p:stCondLst>
                                          <p:endCondLst>
                                            <p:cond evt="onStopAudio" delay="0">
                                              <p:tgtEl>
                                                <p:sldTgt/>
                                              </p:tgtEl>
                                            </p:cond>
                                          </p:endCondLst>
                                        </p:cTn>
                                        <p:tgtEl>
                                          <p:sndTgt r:embed="rId3" name="applause.wav"/>
                                        </p:tgtEl>
                                      </p:cMediaNode>
                                    </p:audio>
                                  </p:subTnLst>
                                </p:cTn>
                              </p:par>
                              <p:par>
                                <p:cTn id="7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2" dur="2000" fill="hold"/>
                                        <p:tgtEl>
                                          <p:spTgt spid="88"/>
                                        </p:tgtEl>
                                        <p:attrNameLst>
                                          <p:attrName>ppt_x</p:attrName>
                                          <p:attrName>ppt_y</p:attrName>
                                        </p:attrNameLst>
                                      </p:cBhvr>
                                    </p:animMotion>
                                  </p:childTnLst>
                                  <p:subTnLst>
                                    <p:audio>
                                      <p:cMediaNode>
                                        <p:cTn display="0" masterRel="sameClick">
                                          <p:stCondLst>
                                            <p:cond evt="begin" delay="0">
                                              <p:tn val="71"/>
                                            </p:cond>
                                          </p:stCondLst>
                                          <p:endCondLst>
                                            <p:cond evt="onStopAudio" delay="0">
                                              <p:tgtEl>
                                                <p:sldTgt/>
                                              </p:tgtEl>
                                            </p:cond>
                                          </p:endCondLst>
                                        </p:cTn>
                                        <p:tgtEl>
                                          <p:sndTgt r:embed="rId3" name="applause.wav"/>
                                        </p:tgtEl>
                                      </p:cMediaNode>
                                    </p:audio>
                                  </p:subTnLst>
                                </p:cTn>
                              </p:par>
                              <p:par>
                                <p:cTn id="73"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4" dur="2000" fill="hold"/>
                                        <p:tgtEl>
                                          <p:spTgt spid="89"/>
                                        </p:tgtEl>
                                        <p:attrNameLst>
                                          <p:attrName>ppt_x</p:attrName>
                                          <p:attrName>ppt_y</p:attrName>
                                        </p:attrNameLst>
                                      </p:cBhvr>
                                    </p:animMotion>
                                  </p:childTnLst>
                                  <p:subTnLst>
                                    <p:audio>
                                      <p:cMediaNode>
                                        <p:cTn display="0" masterRel="sameClick">
                                          <p:stCondLst>
                                            <p:cond evt="begin" delay="0">
                                              <p:tn val="73"/>
                                            </p:cond>
                                          </p:stCondLst>
                                          <p:endCondLst>
                                            <p:cond evt="onStopAudio" delay="0">
                                              <p:tgtEl>
                                                <p:sldTgt/>
                                              </p:tgtEl>
                                            </p:cond>
                                          </p:endCondLst>
                                        </p:cTn>
                                        <p:tgtEl>
                                          <p:sndTgt r:embed="rId3" name="applause.wav"/>
                                        </p:tgtEl>
                                      </p:cMediaNode>
                                    </p:audio>
                                  </p:subTnLst>
                                </p:cTn>
                              </p:par>
                              <p:par>
                                <p:cTn id="75" presetID="10"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500"/>
                                        <p:tgtEl>
                                          <p:spTgt spid="43"/>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7"/>
                                        </p:tgtEl>
                                        <p:attrNameLst>
                                          <p:attrName>style.visibility</p:attrName>
                                        </p:attrNameLst>
                                      </p:cBhvr>
                                      <p:to>
                                        <p:strVal val="visible"/>
                                      </p:to>
                                    </p:set>
                                    <p:animEffect transition="in" filter="fade">
                                      <p:cBhvr>
                                        <p:cTn id="80" dur="500"/>
                                        <p:tgtEl>
                                          <p:spTgt spid="17"/>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41"/>
                                        </p:tgtEl>
                                        <p:attrNameLst>
                                          <p:attrName>style.visibility</p:attrName>
                                        </p:attrNameLst>
                                      </p:cBhvr>
                                      <p:to>
                                        <p:strVal val="visible"/>
                                      </p:to>
                                    </p:set>
                                    <p:animEffect transition="in" filter="fade">
                                      <p:cBhvr>
                                        <p:cTn id="8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30" grpId="0"/>
      <p:bldP spid="72" grpId="0"/>
      <p:bldP spid="17" grpId="0"/>
      <p:bldP spid="41"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317A3F6F-8474-47CF-B2C6-437047E04BA9}"/>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3">
            <a:extLst>
              <a:ext uri="{FF2B5EF4-FFF2-40B4-BE49-F238E27FC236}">
                <a16:creationId xmlns:a16="http://schemas.microsoft.com/office/drawing/2014/main" id="{E5007A38-57C0-DE29-ADE3-CCAE3348DCE3}"/>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7">
            <a:extLst>
              <a:ext uri="{FF2B5EF4-FFF2-40B4-BE49-F238E27FC236}">
                <a16:creationId xmlns:a16="http://schemas.microsoft.com/office/drawing/2014/main" id="{F82F44AE-B7B3-A1D6-7D59-3815A58C3002}"/>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1">
            <a:extLst>
              <a:ext uri="{FF2B5EF4-FFF2-40B4-BE49-F238E27FC236}">
                <a16:creationId xmlns:a16="http://schemas.microsoft.com/office/drawing/2014/main" id="{2D931086-E3D8-E0A3-75C4-CDACF70D2F1E}"/>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2">
            <a:extLst>
              <a:ext uri="{FF2B5EF4-FFF2-40B4-BE49-F238E27FC236}">
                <a16:creationId xmlns:a16="http://schemas.microsoft.com/office/drawing/2014/main" id="{B1A1055F-CFBE-FE55-53DF-8C9D99B211DE}"/>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3">
            <a:extLst>
              <a:ext uri="{FF2B5EF4-FFF2-40B4-BE49-F238E27FC236}">
                <a16:creationId xmlns:a16="http://schemas.microsoft.com/office/drawing/2014/main" id="{2C69BEF7-9AF1-809D-F0E4-4FF561A652AC}"/>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4">
            <a:extLst>
              <a:ext uri="{FF2B5EF4-FFF2-40B4-BE49-F238E27FC236}">
                <a16:creationId xmlns:a16="http://schemas.microsoft.com/office/drawing/2014/main" id="{B7FADCD0-5676-FB57-34E7-D924CCA3B7A2}"/>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3" name="Freeform 15">
            <a:extLst>
              <a:ext uri="{FF2B5EF4-FFF2-40B4-BE49-F238E27FC236}">
                <a16:creationId xmlns:a16="http://schemas.microsoft.com/office/drawing/2014/main" id="{2D6C0E5F-5E98-9F8E-BB6D-B3A71B4F10FC}"/>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4" name="Freeform 16">
            <a:extLst>
              <a:ext uri="{FF2B5EF4-FFF2-40B4-BE49-F238E27FC236}">
                <a16:creationId xmlns:a16="http://schemas.microsoft.com/office/drawing/2014/main" id="{1CAF92F4-AB1F-E65D-60C7-776244030FB5}"/>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72" name="Rectangle: Rounded Corners 28"/>
          <p:cNvSpPr/>
          <p:nvPr/>
        </p:nvSpPr>
        <p:spPr>
          <a:xfrm>
            <a:off x="887582" y="875168"/>
            <a:ext cx="7714338" cy="2089108"/>
          </a:xfrm>
          <a:prstGeom prst="roundRect">
            <a:avLst>
              <a:gd name="adj" fmla="val 13515"/>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73" name="Group 72"/>
          <p:cNvGrpSpPr/>
          <p:nvPr/>
        </p:nvGrpSpPr>
        <p:grpSpPr>
          <a:xfrm>
            <a:off x="3466684" y="3236360"/>
            <a:ext cx="2207141" cy="555306"/>
            <a:chOff x="4037538" y="4547895"/>
            <a:chExt cx="3288936" cy="880471"/>
          </a:xfrm>
        </p:grpSpPr>
        <p:sp>
          <p:nvSpPr>
            <p:cNvPr id="74"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5" name="!!Quesion1"/>
            <p:cNvSpPr txBox="1"/>
            <p:nvPr/>
          </p:nvSpPr>
          <p:spPr>
            <a:xfrm>
              <a:off x="4918009" y="4686245"/>
              <a:ext cx="2224936" cy="640498"/>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8" name="!!Ques2"/>
            <p:cNvGrpSpPr/>
            <p:nvPr/>
          </p:nvGrpSpPr>
          <p:grpSpPr>
            <a:xfrm>
              <a:off x="4037538" y="4547895"/>
              <a:ext cx="880471" cy="880471"/>
              <a:chOff x="3024040" y="4053992"/>
              <a:chExt cx="880471" cy="880471"/>
            </a:xfrm>
          </p:grpSpPr>
          <p:sp>
            <p:nvSpPr>
              <p:cNvPr id="96"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97" name="Group 96"/>
              <p:cNvGrpSpPr/>
              <p:nvPr/>
            </p:nvGrpSpPr>
            <p:grpSpPr>
              <a:xfrm>
                <a:off x="3274432" y="4303974"/>
                <a:ext cx="379686" cy="380506"/>
                <a:chOff x="-2134638" y="3977659"/>
                <a:chExt cx="1406150" cy="1409187"/>
              </a:xfrm>
              <a:solidFill>
                <a:schemeClr val="bg1"/>
              </a:solidFill>
              <a:effectLst/>
            </p:grpSpPr>
            <p:sp>
              <p:nvSpPr>
                <p:cNvPr id="98"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99"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100" name="TextBox 99"/>
          <p:cNvSpPr txBox="1"/>
          <p:nvPr/>
        </p:nvSpPr>
        <p:spPr>
          <a:xfrm>
            <a:off x="4267272" y="1377265"/>
            <a:ext cx="4115584" cy="1107996"/>
          </a:xfrm>
          <a:prstGeom prst="rect">
            <a:avLst/>
          </a:prstGeom>
          <a:noFill/>
          <a:ln>
            <a:noFill/>
          </a:ln>
        </p:spPr>
        <p:txBody>
          <a:bodyPr wrap="square">
            <a:spAutoFit/>
          </a:bodyPr>
          <a:lstStyle/>
          <a:p>
            <a:pPr lvl="0" algn="ctr">
              <a:buClr>
                <a:srgbClr val="000000"/>
              </a:buClr>
              <a:buSzPts val="2200"/>
            </a:pPr>
            <a:r>
              <a:rPr lang="en-US" sz="3300" dirty="0" err="1">
                <a:solidFill>
                  <a:srgbClr val="EE4036"/>
                </a:solidFill>
                <a:latin typeface="Times New Roman" panose="02020603050405020304" pitchFamily="18" charset="0"/>
                <a:cs typeface="Times New Roman" panose="02020603050405020304" pitchFamily="18" charset="0"/>
              </a:rPr>
              <a:t>Đây</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là</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công</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thức</a:t>
            </a:r>
            <a:r>
              <a:rPr lang="en-US" sz="3300" dirty="0">
                <a:solidFill>
                  <a:srgbClr val="EE4036"/>
                </a:solidFill>
                <a:latin typeface="Times New Roman" panose="02020603050405020304" pitchFamily="18" charset="0"/>
                <a:cs typeface="Times New Roman" panose="02020603050405020304" pitchFamily="18" charset="0"/>
              </a:rPr>
              <a:t> </a:t>
            </a:r>
            <a:r>
              <a:rPr lang="en-US" sz="3300" dirty="0" err="1">
                <a:solidFill>
                  <a:srgbClr val="EE4036"/>
                </a:solidFill>
                <a:latin typeface="Times New Roman" panose="02020603050405020304" pitchFamily="18" charset="0"/>
                <a:cs typeface="Times New Roman" panose="02020603050405020304" pitchFamily="18" charset="0"/>
              </a:rPr>
              <a:t>của</a:t>
            </a:r>
            <a:r>
              <a:rPr lang="en-US" sz="3300" dirty="0">
                <a:solidFill>
                  <a:srgbClr val="EE4036"/>
                </a:solidFill>
                <a:latin typeface="Times New Roman" panose="02020603050405020304" pitchFamily="18" charset="0"/>
                <a:cs typeface="Times New Roman" panose="02020603050405020304" pitchFamily="18" charset="0"/>
              </a:rPr>
              <a:t> polymer </a:t>
            </a:r>
            <a:r>
              <a:rPr lang="en-US" sz="3300" dirty="0" err="1">
                <a:solidFill>
                  <a:srgbClr val="EE4036"/>
                </a:solidFill>
                <a:latin typeface="Times New Roman" panose="02020603050405020304" pitchFamily="18" charset="0"/>
                <a:cs typeface="Times New Roman" panose="02020603050405020304" pitchFamily="18" charset="0"/>
              </a:rPr>
              <a:t>nào</a:t>
            </a:r>
            <a:r>
              <a:rPr lang="en-US" sz="3300" dirty="0">
                <a:solidFill>
                  <a:srgbClr val="EE4036"/>
                </a:solidFill>
                <a:latin typeface="Times New Roman" panose="02020603050405020304" pitchFamily="18" charset="0"/>
                <a:cs typeface="Times New Roman" panose="02020603050405020304" pitchFamily="18" charset="0"/>
              </a:rPr>
              <a:t>?</a:t>
            </a:r>
          </a:p>
        </p:txBody>
      </p:sp>
      <p:sp>
        <p:nvSpPr>
          <p:cNvPr id="101" name="!!o4c"/>
          <p:cNvSpPr/>
          <p:nvPr/>
        </p:nvSpPr>
        <p:spPr>
          <a:xfrm>
            <a:off x="5536886" y="4072895"/>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2" name="!!4c"/>
          <p:cNvSpPr txBox="1"/>
          <p:nvPr/>
        </p:nvSpPr>
        <p:spPr>
          <a:xfrm>
            <a:off x="5507063" y="4133062"/>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15" name="!!o4b"/>
          <p:cNvSpPr/>
          <p:nvPr/>
        </p:nvSpPr>
        <p:spPr>
          <a:xfrm>
            <a:off x="4658247" y="4069703"/>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6" name="!!4b"/>
          <p:cNvSpPr txBox="1"/>
          <p:nvPr/>
        </p:nvSpPr>
        <p:spPr>
          <a:xfrm>
            <a:off x="4782830" y="4145777"/>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t>
            </a: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4</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68" name="!!o4c"/>
          <p:cNvSpPr/>
          <p:nvPr/>
        </p:nvSpPr>
        <p:spPr>
          <a:xfrm>
            <a:off x="2900736"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69" name="!!4c"/>
          <p:cNvSpPr txBox="1"/>
          <p:nvPr/>
        </p:nvSpPr>
        <p:spPr>
          <a:xfrm>
            <a:off x="2870913" y="4129869"/>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a:t>
            </a:r>
          </a:p>
        </p:txBody>
      </p:sp>
      <p:sp>
        <p:nvSpPr>
          <p:cNvPr id="70" name="!!o4d"/>
          <p:cNvSpPr/>
          <p:nvPr/>
        </p:nvSpPr>
        <p:spPr>
          <a:xfrm>
            <a:off x="3778525" y="4069703"/>
            <a:ext cx="768290" cy="768570"/>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71" name="!!4d"/>
          <p:cNvSpPr txBox="1"/>
          <p:nvPr/>
        </p:nvSpPr>
        <p:spPr>
          <a:xfrm>
            <a:off x="3893026" y="413480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y</a:t>
            </a:r>
          </a:p>
        </p:txBody>
      </p:sp>
      <p:sp>
        <p:nvSpPr>
          <p:cNvPr id="103" name="!!o4b"/>
          <p:cNvSpPr/>
          <p:nvPr/>
        </p:nvSpPr>
        <p:spPr>
          <a:xfrm>
            <a:off x="2022097"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5" name="!!4b"/>
          <p:cNvSpPr txBox="1"/>
          <p:nvPr/>
        </p:nvSpPr>
        <p:spPr>
          <a:xfrm>
            <a:off x="2146680"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06" name="!!o4b"/>
          <p:cNvSpPr/>
          <p:nvPr/>
        </p:nvSpPr>
        <p:spPr>
          <a:xfrm>
            <a:off x="1160279"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7" name="!!4b"/>
          <p:cNvSpPr txBox="1"/>
          <p:nvPr/>
        </p:nvSpPr>
        <p:spPr>
          <a:xfrm>
            <a:off x="1284863"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2" name="TextBox 1">
            <a:extLst>
              <a:ext uri="{FF2B5EF4-FFF2-40B4-BE49-F238E27FC236}">
                <a16:creationId xmlns:a16="http://schemas.microsoft.com/office/drawing/2014/main" id="{46179FF3-FF60-D6AD-443A-4B3683DC4284}"/>
              </a:ext>
            </a:extLst>
          </p:cNvPr>
          <p:cNvSpPr txBox="1"/>
          <p:nvPr/>
        </p:nvSpPr>
        <p:spPr>
          <a:xfrm>
            <a:off x="1226260" y="1670554"/>
            <a:ext cx="1402415" cy="646331"/>
          </a:xfrm>
          <a:prstGeom prst="rect">
            <a:avLst/>
          </a:prstGeom>
          <a:noFill/>
          <a:ln>
            <a:noFill/>
          </a:ln>
        </p:spPr>
        <p:txBody>
          <a:bodyPr wrap="square">
            <a:spAutoFit/>
          </a:bodyPr>
          <a:lstStyle/>
          <a:p>
            <a:pPr lvl="0" algn="ctr">
              <a:buClr>
                <a:srgbClr val="000000"/>
              </a:buClr>
              <a:buSzPts val="2200"/>
            </a:pPr>
            <a:r>
              <a:rPr lang="en-US" sz="3600" dirty="0">
                <a:latin typeface="Times New Roman" panose="02020603050405020304" pitchFamily="18" charset="0"/>
                <a:cs typeface="Times New Roman" panose="02020603050405020304" pitchFamily="18" charset="0"/>
              </a:rPr>
              <a:t>CH</a:t>
            </a:r>
            <a:r>
              <a:rPr lang="en-US" sz="3600" baseline="-25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9101864D-B2F2-CFB6-3DE7-FD24876D94D6}"/>
              </a:ext>
            </a:extLst>
          </p:cNvPr>
          <p:cNvSpPr txBox="1"/>
          <p:nvPr/>
        </p:nvSpPr>
        <p:spPr>
          <a:xfrm>
            <a:off x="2448520" y="1689749"/>
            <a:ext cx="1402415" cy="646331"/>
          </a:xfrm>
          <a:prstGeom prst="rect">
            <a:avLst/>
          </a:prstGeom>
          <a:noFill/>
          <a:ln>
            <a:noFill/>
          </a:ln>
        </p:spPr>
        <p:txBody>
          <a:bodyPr wrap="square">
            <a:spAutoFit/>
          </a:bodyPr>
          <a:lstStyle/>
          <a:p>
            <a:pPr lvl="0" algn="ctr">
              <a:buClr>
                <a:srgbClr val="000000"/>
              </a:buClr>
              <a:buSzPts val="2200"/>
            </a:pPr>
            <a:r>
              <a:rPr lang="en-US" sz="3600" dirty="0">
                <a:latin typeface="Times New Roman" panose="02020603050405020304" pitchFamily="18" charset="0"/>
                <a:cs typeface="Times New Roman" panose="02020603050405020304" pitchFamily="18" charset="0"/>
              </a:rPr>
              <a:t>CH</a:t>
            </a:r>
            <a:r>
              <a:rPr lang="en-US" sz="3600" baseline="-25000" dirty="0">
                <a:latin typeface="Times New Roman" panose="02020603050405020304" pitchFamily="18" charset="0"/>
                <a:cs typeface="Times New Roman" panose="02020603050405020304" pitchFamily="18" charset="0"/>
              </a:rPr>
              <a:t>2</a:t>
            </a:r>
            <a:endParaRPr lang="en-US" sz="3600" dirty="0">
              <a:latin typeface="Times New Roman" panose="02020603050405020304" pitchFamily="18" charset="0"/>
              <a:cs typeface="Times New Roman" panose="02020603050405020304" pitchFamily="18" charset="0"/>
            </a:endParaRPr>
          </a:p>
        </p:txBody>
      </p:sp>
      <p:cxnSp>
        <p:nvCxnSpPr>
          <p:cNvPr id="15" name="Straight Connector 14">
            <a:extLst>
              <a:ext uri="{FF2B5EF4-FFF2-40B4-BE49-F238E27FC236}">
                <a16:creationId xmlns:a16="http://schemas.microsoft.com/office/drawing/2014/main" id="{BC5E9CCC-25C9-058B-9DF6-1992D1B4ACC3}"/>
              </a:ext>
            </a:extLst>
          </p:cNvPr>
          <p:cNvCxnSpPr/>
          <p:nvPr/>
        </p:nvCxnSpPr>
        <p:spPr>
          <a:xfrm>
            <a:off x="2283737" y="1925668"/>
            <a:ext cx="414523" cy="0"/>
          </a:xfrm>
          <a:prstGeom prst="line">
            <a:avLst/>
          </a:prstGeom>
        </p:spPr>
        <p:style>
          <a:lnRef idx="3">
            <a:schemeClr val="dk1"/>
          </a:lnRef>
          <a:fillRef idx="0">
            <a:schemeClr val="dk1"/>
          </a:fillRef>
          <a:effectRef idx="2">
            <a:schemeClr val="dk1"/>
          </a:effectRef>
          <a:fontRef idx="minor">
            <a:schemeClr val="tx1"/>
          </a:fontRef>
        </p:style>
      </p:cxnSp>
      <p:cxnSp>
        <p:nvCxnSpPr>
          <p:cNvPr id="16" name="Straight Connector 15">
            <a:extLst>
              <a:ext uri="{FF2B5EF4-FFF2-40B4-BE49-F238E27FC236}">
                <a16:creationId xmlns:a16="http://schemas.microsoft.com/office/drawing/2014/main" id="{BB9330CF-B184-82AD-76D0-7C30E026DEC3}"/>
              </a:ext>
            </a:extLst>
          </p:cNvPr>
          <p:cNvCxnSpPr/>
          <p:nvPr/>
        </p:nvCxnSpPr>
        <p:spPr>
          <a:xfrm>
            <a:off x="2289276" y="2016520"/>
            <a:ext cx="414523" cy="0"/>
          </a:xfrm>
          <a:prstGeom prst="line">
            <a:avLst/>
          </a:prstGeom>
        </p:spPr>
        <p:style>
          <a:lnRef idx="3">
            <a:schemeClr val="dk1"/>
          </a:lnRef>
          <a:fillRef idx="0">
            <a:schemeClr val="dk1"/>
          </a:fillRef>
          <a:effectRef idx="2">
            <a:schemeClr val="dk1"/>
          </a:effectRef>
          <a:fontRef idx="minor">
            <a:schemeClr val="tx1"/>
          </a:fontRef>
        </p:style>
      </p:cxnSp>
      <p:sp>
        <p:nvSpPr>
          <p:cNvPr id="17" name="!!o4c">
            <a:extLst>
              <a:ext uri="{FF2B5EF4-FFF2-40B4-BE49-F238E27FC236}">
                <a16:creationId xmlns:a16="http://schemas.microsoft.com/office/drawing/2014/main" id="{E80DCFBA-8FE2-8F40-5ACE-3FF6C6DA3A66}"/>
              </a:ext>
            </a:extLst>
          </p:cNvPr>
          <p:cNvSpPr/>
          <p:nvPr/>
        </p:nvSpPr>
        <p:spPr>
          <a:xfrm>
            <a:off x="7269084" y="4069702"/>
            <a:ext cx="770033" cy="768571"/>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8" name="!!4c">
            <a:extLst>
              <a:ext uri="{FF2B5EF4-FFF2-40B4-BE49-F238E27FC236}">
                <a16:creationId xmlns:a16="http://schemas.microsoft.com/office/drawing/2014/main" id="{091CBD31-21AE-0D3A-52BD-60F364C0EBA1}"/>
              </a:ext>
            </a:extLst>
          </p:cNvPr>
          <p:cNvSpPr txBox="1"/>
          <p:nvPr/>
        </p:nvSpPr>
        <p:spPr>
          <a:xfrm>
            <a:off x="7239261" y="4129869"/>
            <a:ext cx="829677"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
        <p:nvSpPr>
          <p:cNvPr id="19" name="!!o4b">
            <a:extLst>
              <a:ext uri="{FF2B5EF4-FFF2-40B4-BE49-F238E27FC236}">
                <a16:creationId xmlns:a16="http://schemas.microsoft.com/office/drawing/2014/main" id="{A58A80A5-12E6-F496-0F4C-54F9CADC9271}"/>
              </a:ext>
            </a:extLst>
          </p:cNvPr>
          <p:cNvSpPr/>
          <p:nvPr/>
        </p:nvSpPr>
        <p:spPr>
          <a:xfrm>
            <a:off x="6390445" y="4066510"/>
            <a:ext cx="768290" cy="77176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4b">
            <a:extLst>
              <a:ext uri="{FF2B5EF4-FFF2-40B4-BE49-F238E27FC236}">
                <a16:creationId xmlns:a16="http://schemas.microsoft.com/office/drawing/2014/main" id="{197CDBC4-341B-2728-5F9D-1AF86E3ED0C5}"/>
              </a:ext>
            </a:extLst>
          </p:cNvPr>
          <p:cNvSpPr txBox="1"/>
          <p:nvPr/>
        </p:nvSpPr>
        <p:spPr>
          <a:xfrm>
            <a:off x="6515028" y="4142584"/>
            <a:ext cx="519123"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a:t>
            </a:r>
          </a:p>
        </p:txBody>
      </p:sp>
    </p:spTree>
    <p:extLst>
      <p:ext uri="{BB962C8B-B14F-4D97-AF65-F5344CB8AC3E}">
        <p14:creationId xmlns:p14="http://schemas.microsoft.com/office/powerpoint/2010/main" val="23018661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500"/>
                                        <p:tgtEl>
                                          <p:spTgt spid="10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fade">
                                      <p:cBhvr>
                                        <p:cTn id="10" dur="500"/>
                                        <p:tgtEl>
                                          <p:spTgt spid="10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69"/>
                                        </p:tgtEl>
                                        <p:attrNameLst>
                                          <p:attrName>style.visibility</p:attrName>
                                        </p:attrNameLst>
                                      </p:cBhvr>
                                      <p:to>
                                        <p:strVal val="visible"/>
                                      </p:to>
                                    </p:set>
                                    <p:animEffect transition="in" filter="fade">
                                      <p:cBhvr>
                                        <p:cTn id="13" dur="500"/>
                                        <p:tgtEl>
                                          <p:spTgt spid="6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1"/>
                                        </p:tgtEl>
                                        <p:attrNameLst>
                                          <p:attrName>style.visibility</p:attrName>
                                        </p:attrNameLst>
                                      </p:cBhvr>
                                      <p:to>
                                        <p:strVal val="visible"/>
                                      </p:to>
                                    </p:set>
                                    <p:animEffect transition="in" filter="fade">
                                      <p:cBhvr>
                                        <p:cTn id="16" dur="500"/>
                                        <p:tgtEl>
                                          <p:spTgt spid="7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16"/>
                                        </p:tgtEl>
                                        <p:attrNameLst>
                                          <p:attrName>style.visibility</p:attrName>
                                        </p:attrNameLst>
                                      </p:cBhvr>
                                      <p:to>
                                        <p:strVal val="visible"/>
                                      </p:to>
                                    </p:set>
                                    <p:animEffect transition="in" filter="fade">
                                      <p:cBhvr>
                                        <p:cTn id="19" dur="500"/>
                                        <p:tgtEl>
                                          <p:spTgt spid="1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2"/>
                                        </p:tgtEl>
                                        <p:attrNameLst>
                                          <p:attrName>style.visibility</p:attrName>
                                        </p:attrNameLst>
                                      </p:cBhvr>
                                      <p:to>
                                        <p:strVal val="visible"/>
                                      </p:to>
                                    </p:set>
                                    <p:animEffect transition="in" filter="fade">
                                      <p:cBhvr>
                                        <p:cTn id="22" dur="500"/>
                                        <p:tgtEl>
                                          <p:spTgt spid="102"/>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subTnLst>
                                    <p:audio>
                                      <p:cMediaNode>
                                        <p:cTn display="0" masterRel="sameClick">
                                          <p:stCondLst>
                                            <p:cond evt="begin" delay="0">
                                              <p:tn val="25"/>
                                            </p:cond>
                                          </p:stCondLst>
                                          <p:endCondLst>
                                            <p:cond evt="onStopAudio" delay="0">
                                              <p:tgtEl>
                                                <p:sldTgt/>
                                              </p:tgtEl>
                                            </p:cond>
                                          </p:endCondLst>
                                        </p:cTn>
                                        <p:tgtEl>
                                          <p:sndTgt r:embed="rId2" name="applause.wav"/>
                                        </p:tgtEl>
                                      </p:cMediaNode>
                                    </p:audio>
                                  </p:sub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subTnLst>
                                    <p:audio>
                                      <p:cMediaNode>
                                        <p:cTn display="0" masterRel="sameClick">
                                          <p:stCondLst>
                                            <p:cond evt="begin" delay="0">
                                              <p:tn val="27"/>
                                            </p:cond>
                                          </p:stCondLst>
                                          <p:endCondLst>
                                            <p:cond evt="onStopAudio" delay="0">
                                              <p:tgtEl>
                                                <p:sldTgt/>
                                              </p:tgtEl>
                                            </p:cond>
                                          </p:endCondLst>
                                        </p:cTn>
                                        <p:tgtEl>
                                          <p:sndTgt r:embed="rId2" name="applause.wav"/>
                                        </p:tgtEl>
                                      </p:cMediaNode>
                                    </p:audio>
                                  </p:sub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subTnLst>
                                    <p:audio>
                                      <p:cMediaNode>
                                        <p:cTn display="0" masterRel="sameClick">
                                          <p:stCondLst>
                                            <p:cond evt="begin" delay="0">
                                              <p:tn val="31"/>
                                            </p:cond>
                                          </p:stCondLst>
                                          <p:endCondLst>
                                            <p:cond evt="onStopAudio" delay="0">
                                              <p:tgtEl>
                                                <p:sldTgt/>
                                              </p:tgtEl>
                                            </p:cond>
                                          </p:endCondLst>
                                        </p:cTn>
                                        <p:tgtEl>
                                          <p:sndTgt r:embed="rId2" name="applause.wav"/>
                                        </p:tgtEl>
                                      </p:cMediaNode>
                                    </p:audio>
                                  </p:sub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subTnLst>
                                    <p:audio>
                                      <p:cMediaNode>
                                        <p:cTn display="0" masterRel="sameClick">
                                          <p:stCondLst>
                                            <p:cond evt="begin" delay="0">
                                              <p:tn val="33"/>
                                            </p:cond>
                                          </p:stCondLst>
                                          <p:endCondLst>
                                            <p:cond evt="onStopAudio" delay="0">
                                              <p:tgtEl>
                                                <p:sldTgt/>
                                              </p:tgtEl>
                                            </p:cond>
                                          </p:endCondLst>
                                        </p:cTn>
                                        <p:tgtEl>
                                          <p:sndTgt r:embed="rId2" name="applause.wav"/>
                                        </p:tgtEl>
                                      </p:cMediaNode>
                                    </p:audio>
                                  </p:sub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500"/>
                                        <p:tgtEl>
                                          <p:spTgt spid="20"/>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fade">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16" grpId="0"/>
      <p:bldP spid="69" grpId="0"/>
      <p:bldP spid="71" grpId="0"/>
      <p:bldP spid="105" grpId="0"/>
      <p:bldP spid="107" grpId="0"/>
      <p:bldP spid="18"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66F94966-F29B-5C81-BACB-FE631B8CF192}"/>
              </a:ext>
            </a:extLst>
          </p:cNvPr>
          <p:cNvSpPr/>
          <p:nvPr/>
        </p:nvSpPr>
        <p:spPr>
          <a:xfrm>
            <a:off x="-2566752"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3" name="Freeform 3">
            <a:extLst>
              <a:ext uri="{FF2B5EF4-FFF2-40B4-BE49-F238E27FC236}">
                <a16:creationId xmlns:a16="http://schemas.microsoft.com/office/drawing/2014/main" id="{AE344702-4C35-A993-7B43-7124CD31B14D}"/>
              </a:ext>
            </a:extLst>
          </p:cNvPr>
          <p:cNvSpPr/>
          <p:nvPr/>
        </p:nvSpPr>
        <p:spPr>
          <a:xfrm>
            <a:off x="4445056" y="4031556"/>
            <a:ext cx="7265696" cy="1241774"/>
          </a:xfrm>
          <a:custGeom>
            <a:avLst/>
            <a:gdLst/>
            <a:ahLst/>
            <a:cxnLst/>
            <a:rect l="l" t="t" r="r" b="b"/>
            <a:pathLst>
              <a:path w="9687595" h="1655698">
                <a:moveTo>
                  <a:pt x="0" y="0"/>
                </a:moveTo>
                <a:lnTo>
                  <a:pt x="9687595" y="0"/>
                </a:lnTo>
                <a:lnTo>
                  <a:pt x="9687595" y="1655698"/>
                </a:lnTo>
                <a:lnTo>
                  <a:pt x="0" y="16556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4" name="Freeform 7">
            <a:extLst>
              <a:ext uri="{FF2B5EF4-FFF2-40B4-BE49-F238E27FC236}">
                <a16:creationId xmlns:a16="http://schemas.microsoft.com/office/drawing/2014/main" id="{33633BA5-7E42-4C66-EE41-97D47ED51A49}"/>
              </a:ext>
            </a:extLst>
          </p:cNvPr>
          <p:cNvSpPr/>
          <p:nvPr/>
        </p:nvSpPr>
        <p:spPr>
          <a:xfrm>
            <a:off x="8398161" y="163608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5" name="Freeform 11">
            <a:extLst>
              <a:ext uri="{FF2B5EF4-FFF2-40B4-BE49-F238E27FC236}">
                <a16:creationId xmlns:a16="http://schemas.microsoft.com/office/drawing/2014/main" id="{F0E8C74F-C455-3EE4-5184-439020AFC33F}"/>
              </a:ext>
            </a:extLst>
          </p:cNvPr>
          <p:cNvSpPr/>
          <p:nvPr/>
        </p:nvSpPr>
        <p:spPr>
          <a:xfrm>
            <a:off x="9614747" y="745615"/>
            <a:ext cx="954538" cy="3285941"/>
          </a:xfrm>
          <a:custGeom>
            <a:avLst/>
            <a:gdLst/>
            <a:ahLst/>
            <a:cxnLst/>
            <a:rect l="l" t="t" r="r" b="b"/>
            <a:pathLst>
              <a:path w="1272717" h="4381255">
                <a:moveTo>
                  <a:pt x="0" y="0"/>
                </a:moveTo>
                <a:lnTo>
                  <a:pt x="1272717" y="0"/>
                </a:lnTo>
                <a:lnTo>
                  <a:pt x="1272717" y="4381255"/>
                </a:lnTo>
                <a:lnTo>
                  <a:pt x="0" y="4381255"/>
                </a:lnTo>
                <a:lnTo>
                  <a:pt x="0" y="0"/>
                </a:lnTo>
                <a:close/>
              </a:path>
            </a:pathLst>
          </a:custGeom>
          <a:blipFill>
            <a:blip r:embed="rId7">
              <a:extLst>
                <a:ext uri="{96DAC541-7B7A-43D3-8B79-37D633B846F1}">
                  <asvg:svgBlip xmlns:asvg="http://schemas.microsoft.com/office/drawing/2016/SVG/main" r:embed="rId8"/>
                </a:ext>
              </a:extLst>
            </a:blip>
            <a:stretch>
              <a:fillRect b="-45245"/>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6" name="Freeform 12">
            <a:extLst>
              <a:ext uri="{FF2B5EF4-FFF2-40B4-BE49-F238E27FC236}">
                <a16:creationId xmlns:a16="http://schemas.microsoft.com/office/drawing/2014/main" id="{F2203E9E-AEB0-8593-9C1D-BECC1162101C}"/>
              </a:ext>
            </a:extLst>
          </p:cNvPr>
          <p:cNvSpPr/>
          <p:nvPr/>
        </p:nvSpPr>
        <p:spPr>
          <a:xfrm>
            <a:off x="8398162" y="2445138"/>
            <a:ext cx="838919" cy="1586419"/>
          </a:xfrm>
          <a:custGeom>
            <a:avLst/>
            <a:gdLst/>
            <a:ahLst/>
            <a:cxnLst/>
            <a:rect l="l" t="t" r="r" b="b"/>
            <a:pathLst>
              <a:path w="1118559" h="2115225">
                <a:moveTo>
                  <a:pt x="0" y="0"/>
                </a:moveTo>
                <a:lnTo>
                  <a:pt x="1118559" y="0"/>
                </a:lnTo>
                <a:lnTo>
                  <a:pt x="1118559" y="2115225"/>
                </a:lnTo>
                <a:lnTo>
                  <a:pt x="0" y="2115225"/>
                </a:lnTo>
                <a:lnTo>
                  <a:pt x="0" y="0"/>
                </a:lnTo>
                <a:close/>
              </a:path>
            </a:pathLst>
          </a:custGeom>
          <a:blipFill>
            <a:blip r:embed="rId7">
              <a:extLst>
                <a:ext uri="{96DAC541-7B7A-43D3-8B79-37D633B846F1}">
                  <asvg:svgBlip xmlns:asvg="http://schemas.microsoft.com/office/drawing/2016/SVG/main" r:embed="rId8"/>
                </a:ext>
              </a:extLst>
            </a:blip>
            <a:stretch>
              <a:fillRect b="-164406"/>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9" name="Freeform 13">
            <a:extLst>
              <a:ext uri="{FF2B5EF4-FFF2-40B4-BE49-F238E27FC236}">
                <a16:creationId xmlns:a16="http://schemas.microsoft.com/office/drawing/2014/main" id="{6A657B4F-E1E9-5E16-360B-542703619EE1}"/>
              </a:ext>
            </a:extLst>
          </p:cNvPr>
          <p:cNvSpPr/>
          <p:nvPr/>
        </p:nvSpPr>
        <p:spPr>
          <a:xfrm>
            <a:off x="9715060" y="-129830"/>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0" name="Freeform 14">
            <a:extLst>
              <a:ext uri="{FF2B5EF4-FFF2-40B4-BE49-F238E27FC236}">
                <a16:creationId xmlns:a16="http://schemas.microsoft.com/office/drawing/2014/main" id="{F47E3813-C296-E074-BBA2-99BFCC9F31D7}"/>
              </a:ext>
            </a:extLst>
          </p:cNvPr>
          <p:cNvSpPr/>
          <p:nvPr/>
        </p:nvSpPr>
        <p:spPr>
          <a:xfrm>
            <a:off x="-1517002" y="3219152"/>
            <a:ext cx="872531" cy="793209"/>
          </a:xfrm>
          <a:custGeom>
            <a:avLst/>
            <a:gdLst/>
            <a:ahLst/>
            <a:cxnLst/>
            <a:rect l="l" t="t" r="r" b="b"/>
            <a:pathLst>
              <a:path w="1163374" h="1057612">
                <a:moveTo>
                  <a:pt x="0" y="0"/>
                </a:moveTo>
                <a:lnTo>
                  <a:pt x="1163373" y="0"/>
                </a:lnTo>
                <a:lnTo>
                  <a:pt x="1163373" y="1057612"/>
                </a:lnTo>
                <a:lnTo>
                  <a:pt x="0" y="105761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1" name="Freeform 15">
            <a:extLst>
              <a:ext uri="{FF2B5EF4-FFF2-40B4-BE49-F238E27FC236}">
                <a16:creationId xmlns:a16="http://schemas.microsoft.com/office/drawing/2014/main" id="{89A88B8B-52C9-9EC8-32C5-A117942B02C4}"/>
              </a:ext>
            </a:extLst>
          </p:cNvPr>
          <p:cNvSpPr/>
          <p:nvPr/>
        </p:nvSpPr>
        <p:spPr>
          <a:xfrm>
            <a:off x="-1498697" y="1851925"/>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sp>
        <p:nvSpPr>
          <p:cNvPr id="12" name="Freeform 16">
            <a:extLst>
              <a:ext uri="{FF2B5EF4-FFF2-40B4-BE49-F238E27FC236}">
                <a16:creationId xmlns:a16="http://schemas.microsoft.com/office/drawing/2014/main" id="{090C91E2-7FC2-9367-25AF-F11A76F2195B}"/>
              </a:ext>
            </a:extLst>
          </p:cNvPr>
          <p:cNvSpPr/>
          <p:nvPr/>
        </p:nvSpPr>
        <p:spPr>
          <a:xfrm>
            <a:off x="-155611" y="2792039"/>
            <a:ext cx="854225" cy="854225"/>
          </a:xfrm>
          <a:custGeom>
            <a:avLst/>
            <a:gdLst/>
            <a:ahLst/>
            <a:cxnLst/>
            <a:rect l="l" t="t" r="r" b="b"/>
            <a:pathLst>
              <a:path w="1138966" h="1138966">
                <a:moveTo>
                  <a:pt x="0" y="0"/>
                </a:moveTo>
                <a:lnTo>
                  <a:pt x="1138966" y="0"/>
                </a:lnTo>
                <a:lnTo>
                  <a:pt x="1138966" y="1138966"/>
                </a:lnTo>
                <a:lnTo>
                  <a:pt x="0" y="113896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1050">
              <a:latin typeface="Times New Roman" panose="02020603050405020304" pitchFamily="18" charset="0"/>
              <a:cs typeface="Times New Roman" panose="02020603050405020304" pitchFamily="18" charset="0"/>
            </a:endParaRPr>
          </a:p>
        </p:txBody>
      </p:sp>
      <p:grpSp>
        <p:nvGrpSpPr>
          <p:cNvPr id="27" name="Group 26"/>
          <p:cNvGrpSpPr/>
          <p:nvPr/>
        </p:nvGrpSpPr>
        <p:grpSpPr>
          <a:xfrm>
            <a:off x="117670" y="118130"/>
            <a:ext cx="2206430" cy="496725"/>
            <a:chOff x="156892" y="157507"/>
            <a:chExt cx="2941907" cy="662300"/>
          </a:xfrm>
        </p:grpSpPr>
        <p:sp>
          <p:nvSpPr>
            <p:cNvPr id="25" name="Rectangle: Rounded Corners 24"/>
            <p:cNvSpPr/>
            <p:nvPr/>
          </p:nvSpPr>
          <p:spPr>
            <a:xfrm>
              <a:off x="156892" y="157507"/>
              <a:ext cx="2941907" cy="662300"/>
            </a:xfrm>
            <a:prstGeom prst="roundRect">
              <a:avLst>
                <a:gd name="adj" fmla="val 50000"/>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solidFill>
                  <a:schemeClr val="accent1"/>
                </a:solidFill>
                <a:latin typeface="Times New Roman" panose="02020603050405020304" pitchFamily="18" charset="0"/>
                <a:cs typeface="Times New Roman" panose="02020603050405020304" pitchFamily="18" charset="0"/>
              </a:endParaRPr>
            </a:p>
          </p:txBody>
        </p:sp>
        <p:sp>
          <p:nvSpPr>
            <p:cNvPr id="28" name="!!1b"/>
            <p:cNvSpPr txBox="1"/>
            <p:nvPr/>
          </p:nvSpPr>
          <p:spPr>
            <a:xfrm>
              <a:off x="876344" y="257822"/>
              <a:ext cx="2073232" cy="492443"/>
            </a:xfrm>
            <a:prstGeom prst="rect">
              <a:avLst/>
            </a:prstGeom>
            <a:noFill/>
          </p:spPr>
          <p:txBody>
            <a:bodyPr wrap="square" rtlCol="0">
              <a:spAutoFit/>
            </a:bodyPr>
            <a:lstStyle/>
            <a:p>
              <a:pPr algn="ct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Câu</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180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số</a:t>
              </a:r>
              <a:r>
                <a:rPr lang="en-US" sz="180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5</a:t>
              </a:r>
            </a:p>
          </p:txBody>
        </p:sp>
      </p:grpSp>
      <p:sp>
        <p:nvSpPr>
          <p:cNvPr id="7" name="!!MatThu1"/>
          <p:cNvSpPr/>
          <p:nvPr/>
        </p:nvSpPr>
        <p:spPr>
          <a:xfrm>
            <a:off x="117670" y="118130"/>
            <a:ext cx="496725" cy="496725"/>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8" name="!!MatThu1a"/>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2752" y="270246"/>
            <a:ext cx="295865" cy="192491"/>
          </a:xfrm>
          <a:prstGeom prst="rect">
            <a:avLst/>
          </a:prstGeom>
        </p:spPr>
      </p:pic>
      <p:grpSp>
        <p:nvGrpSpPr>
          <p:cNvPr id="64" name="Group 63"/>
          <p:cNvGrpSpPr/>
          <p:nvPr/>
        </p:nvGrpSpPr>
        <p:grpSpPr>
          <a:xfrm>
            <a:off x="8595520" y="116545"/>
            <a:ext cx="497247" cy="497247"/>
            <a:chOff x="11409342" y="180900"/>
            <a:chExt cx="662996" cy="662996"/>
          </a:xfrm>
        </p:grpSpPr>
        <p:sp>
          <p:nvSpPr>
            <p:cNvPr id="61" name="!!MatThu1">
              <a:hlinkClick r:id="rId13" action="ppaction://hlinksldjump"/>
            </p:cNvPr>
            <p:cNvSpPr/>
            <p:nvPr/>
          </p:nvSpPr>
          <p:spPr>
            <a:xfrm>
              <a:off x="11409342" y="180900"/>
              <a:ext cx="662996" cy="662996"/>
            </a:xfrm>
            <a:prstGeom prst="ellipse">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pic>
          <p:nvPicPr>
            <p:cNvPr id="63" name="Graphic 6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528358" y="343470"/>
              <a:ext cx="424964" cy="337856"/>
            </a:xfrm>
            <a:prstGeom prst="rect">
              <a:avLst/>
            </a:prstGeom>
          </p:spPr>
        </p:pic>
      </p:grpSp>
      <p:sp>
        <p:nvSpPr>
          <p:cNvPr id="68" name="Rectangle: Rounded Corners 28"/>
          <p:cNvSpPr/>
          <p:nvPr/>
        </p:nvSpPr>
        <p:spPr>
          <a:xfrm>
            <a:off x="976661" y="831168"/>
            <a:ext cx="7275621" cy="2204300"/>
          </a:xfrm>
          <a:prstGeom prst="roundRect">
            <a:avLst>
              <a:gd name="adj" fmla="val 11418"/>
            </a:avLst>
          </a:prstGeom>
          <a:solidFill>
            <a:srgbClr val="FFFF99"/>
          </a:solidFill>
          <a:ln w="76200">
            <a:noFill/>
          </a:ln>
          <a:effectLst>
            <a:innerShdw blurRad="114300">
              <a:srgbClr val="EE4036"/>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latin typeface="Times New Roman" panose="02020603050405020304" pitchFamily="18" charset="0"/>
              <a:cs typeface="Times New Roman" panose="02020603050405020304" pitchFamily="18" charset="0"/>
            </a:endParaRPr>
          </a:p>
        </p:txBody>
      </p:sp>
      <p:grpSp>
        <p:nvGrpSpPr>
          <p:cNvPr id="69" name="Group 68"/>
          <p:cNvGrpSpPr/>
          <p:nvPr/>
        </p:nvGrpSpPr>
        <p:grpSpPr>
          <a:xfrm>
            <a:off x="3336903" y="3222980"/>
            <a:ext cx="2466702" cy="660353"/>
            <a:chOff x="4037538" y="4547895"/>
            <a:chExt cx="3288936" cy="880471"/>
          </a:xfrm>
        </p:grpSpPr>
        <p:sp>
          <p:nvSpPr>
            <p:cNvPr id="70" name="!!Ques3"/>
            <p:cNvSpPr/>
            <p:nvPr/>
          </p:nvSpPr>
          <p:spPr>
            <a:xfrm>
              <a:off x="4069285" y="4547895"/>
              <a:ext cx="3257189" cy="880470"/>
            </a:xfrm>
            <a:prstGeom prst="roundRect">
              <a:avLst>
                <a:gd name="adj" fmla="val 50000"/>
              </a:avLst>
            </a:prstGeom>
            <a:solidFill>
              <a:schemeClr val="bg1"/>
            </a:solidFill>
            <a:ln>
              <a:noFill/>
            </a:ln>
            <a:effectLst>
              <a:innerShdw blurRad="152400">
                <a:prstClr val="black">
                  <a:alpha val="49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1" name="!!Quesion1"/>
            <p:cNvSpPr txBox="1"/>
            <p:nvPr/>
          </p:nvSpPr>
          <p:spPr>
            <a:xfrm>
              <a:off x="5073934" y="4726520"/>
              <a:ext cx="1895428" cy="538610"/>
            </a:xfrm>
            <a:prstGeom prst="rect">
              <a:avLst/>
            </a:prstGeom>
            <a:noFill/>
          </p:spPr>
          <p:txBody>
            <a:bodyPr wrap="square">
              <a:spAutoFit/>
            </a:bodyPr>
            <a:lstStyle/>
            <a:p>
              <a:pPr algn="ctr"/>
              <a:r>
                <a:rPr lang="en-US" sz="2025" dirty="0" err="1">
                  <a:solidFill>
                    <a:schemeClr val="accent1"/>
                  </a:solidFill>
                  <a:latin typeface="Times New Roman" panose="02020603050405020304" pitchFamily="18" charset="0"/>
                  <a:cs typeface="Times New Roman" panose="02020603050405020304" pitchFamily="18" charset="0"/>
                </a:rPr>
                <a:t>Đáp</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án</a:t>
              </a:r>
              <a:r>
                <a:rPr lang="en-US" sz="2025" dirty="0">
                  <a:solidFill>
                    <a:schemeClr val="accent1"/>
                  </a:solidFill>
                  <a:latin typeface="Times New Roman" panose="02020603050405020304" pitchFamily="18" charset="0"/>
                  <a:cs typeface="Times New Roman" panose="02020603050405020304" pitchFamily="18" charset="0"/>
                </a:rPr>
                <a:t> </a:t>
              </a:r>
              <a:r>
                <a:rPr lang="en-US" sz="2025" dirty="0" err="1">
                  <a:solidFill>
                    <a:schemeClr val="accent1"/>
                  </a:solidFill>
                  <a:latin typeface="Times New Roman" panose="02020603050405020304" pitchFamily="18" charset="0"/>
                  <a:cs typeface="Times New Roman" panose="02020603050405020304" pitchFamily="18" charset="0"/>
                </a:rPr>
                <a:t>là</a:t>
              </a:r>
              <a:endParaRPr lang="en-US" sz="2025" dirty="0">
                <a:solidFill>
                  <a:schemeClr val="accent1"/>
                </a:solidFill>
                <a:latin typeface="Times New Roman" panose="02020603050405020304" pitchFamily="18" charset="0"/>
                <a:cs typeface="Times New Roman" panose="02020603050405020304" pitchFamily="18" charset="0"/>
              </a:endParaRPr>
            </a:p>
          </p:txBody>
        </p:sp>
        <p:grpSp>
          <p:nvGrpSpPr>
            <p:cNvPr id="72" name="!!Ques2"/>
            <p:cNvGrpSpPr/>
            <p:nvPr/>
          </p:nvGrpSpPr>
          <p:grpSpPr>
            <a:xfrm>
              <a:off x="4037538" y="4547895"/>
              <a:ext cx="880471" cy="880471"/>
              <a:chOff x="3024040" y="4053992"/>
              <a:chExt cx="880471" cy="880471"/>
            </a:xfrm>
          </p:grpSpPr>
          <p:sp>
            <p:nvSpPr>
              <p:cNvPr id="73" name="!!A1"/>
              <p:cNvSpPr/>
              <p:nvPr/>
            </p:nvSpPr>
            <p:spPr>
              <a:xfrm>
                <a:off x="3024040" y="4053992"/>
                <a:ext cx="880471" cy="880471"/>
              </a:xfrm>
              <a:prstGeom prst="ellipse">
                <a:avLst/>
              </a:prstGeom>
              <a:solidFill>
                <a:srgbClr val="EE4036"/>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accent1"/>
                  </a:solidFill>
                  <a:latin typeface="Times New Roman" panose="02020603050405020304" pitchFamily="18" charset="0"/>
                  <a:cs typeface="Times New Roman" panose="02020603050405020304" pitchFamily="18" charset="0"/>
                </a:endParaRPr>
              </a:p>
            </p:txBody>
          </p:sp>
          <p:grpSp>
            <p:nvGrpSpPr>
              <p:cNvPr id="74" name="Group 73"/>
              <p:cNvGrpSpPr/>
              <p:nvPr/>
            </p:nvGrpSpPr>
            <p:grpSpPr>
              <a:xfrm>
                <a:off x="3274432" y="4303974"/>
                <a:ext cx="379686" cy="380506"/>
                <a:chOff x="-2134638" y="3977659"/>
                <a:chExt cx="1406150" cy="1409187"/>
              </a:xfrm>
              <a:solidFill>
                <a:schemeClr val="bg1"/>
              </a:solidFill>
              <a:effectLst/>
            </p:grpSpPr>
            <p:sp>
              <p:nvSpPr>
                <p:cNvPr id="75" name="Freeform: Shape 73"/>
                <p:cNvSpPr/>
                <p:nvPr/>
              </p:nvSpPr>
              <p:spPr>
                <a:xfrm>
                  <a:off x="-2134638" y="3977659"/>
                  <a:ext cx="910399" cy="872275"/>
                </a:xfrm>
                <a:custGeom>
                  <a:avLst/>
                  <a:gdLst>
                    <a:gd name="connsiteX0" fmla="*/ 208057 w 910399"/>
                    <a:gd name="connsiteY0" fmla="*/ 749147 h 872275"/>
                    <a:gd name="connsiteX1" fmla="*/ 130762 w 910399"/>
                    <a:gd name="connsiteY1" fmla="*/ 749147 h 872275"/>
                    <a:gd name="connsiteX2" fmla="*/ 36 w 910399"/>
                    <a:gd name="connsiteY2" fmla="*/ 616874 h 872275"/>
                    <a:gd name="connsiteX3" fmla="*/ 36 w 910399"/>
                    <a:gd name="connsiteY3" fmla="*/ 130298 h 872275"/>
                    <a:gd name="connsiteX4" fmla="*/ 129947 w 910399"/>
                    <a:gd name="connsiteY4" fmla="*/ 61 h 872275"/>
                    <a:gd name="connsiteX5" fmla="*/ 780073 w 910399"/>
                    <a:gd name="connsiteY5" fmla="*/ 61 h 872275"/>
                    <a:gd name="connsiteX6" fmla="*/ 909495 w 910399"/>
                    <a:gd name="connsiteY6" fmla="*/ 127121 h 872275"/>
                    <a:gd name="connsiteX7" fmla="*/ 910228 w 910399"/>
                    <a:gd name="connsiteY7" fmla="*/ 625833 h 872275"/>
                    <a:gd name="connsiteX8" fmla="*/ 786100 w 910399"/>
                    <a:gd name="connsiteY8" fmla="*/ 749473 h 872275"/>
                    <a:gd name="connsiteX9" fmla="*/ 446784 w 910399"/>
                    <a:gd name="connsiteY9" fmla="*/ 749717 h 872275"/>
                    <a:gd name="connsiteX10" fmla="*/ 413878 w 910399"/>
                    <a:gd name="connsiteY10" fmla="*/ 760713 h 872275"/>
                    <a:gd name="connsiteX11" fmla="*/ 283723 w 910399"/>
                    <a:gd name="connsiteY11" fmla="*/ 857963 h 872275"/>
                    <a:gd name="connsiteX12" fmla="*/ 231270 w 910399"/>
                    <a:gd name="connsiteY12" fmla="*/ 867655 h 872275"/>
                    <a:gd name="connsiteX13" fmla="*/ 207894 w 910399"/>
                    <a:gd name="connsiteY13" fmla="*/ 819437 h 872275"/>
                    <a:gd name="connsiteX14" fmla="*/ 208057 w 910399"/>
                    <a:gd name="connsiteY14" fmla="*/ 749147 h 872275"/>
                    <a:gd name="connsiteX15" fmla="*/ 413471 w 910399"/>
                    <a:gd name="connsiteY15" fmla="*/ 397776 h 872275"/>
                    <a:gd name="connsiteX16" fmla="*/ 417788 w 910399"/>
                    <a:gd name="connsiteY16" fmla="*/ 425550 h 872275"/>
                    <a:gd name="connsiteX17" fmla="*/ 455743 w 910399"/>
                    <a:gd name="connsiteY17" fmla="*/ 453161 h 872275"/>
                    <a:gd name="connsiteX18" fmla="*/ 492721 w 910399"/>
                    <a:gd name="connsiteY18" fmla="*/ 427587 h 872275"/>
                    <a:gd name="connsiteX19" fmla="*/ 520250 w 910399"/>
                    <a:gd name="connsiteY19" fmla="*/ 396555 h 872275"/>
                    <a:gd name="connsiteX20" fmla="*/ 558450 w 910399"/>
                    <a:gd name="connsiteY20" fmla="*/ 222824 h 872275"/>
                    <a:gd name="connsiteX21" fmla="*/ 381217 w 910399"/>
                    <a:gd name="connsiteY21" fmla="*/ 190815 h 872275"/>
                    <a:gd name="connsiteX22" fmla="*/ 369081 w 910399"/>
                    <a:gd name="connsiteY22" fmla="*/ 246281 h 872275"/>
                    <a:gd name="connsiteX23" fmla="*/ 422349 w 910399"/>
                    <a:gd name="connsiteY23" fmla="*/ 261594 h 872275"/>
                    <a:gd name="connsiteX24" fmla="*/ 436847 w 910399"/>
                    <a:gd name="connsiteY24" fmla="*/ 254345 h 872275"/>
                    <a:gd name="connsiteX25" fmla="*/ 494105 w 910399"/>
                    <a:gd name="connsiteY25" fmla="*/ 276743 h 872275"/>
                    <a:gd name="connsiteX26" fmla="*/ 463969 w 910399"/>
                    <a:gd name="connsiteY26" fmla="*/ 331640 h 872275"/>
                    <a:gd name="connsiteX27" fmla="*/ 413471 w 910399"/>
                    <a:gd name="connsiteY27" fmla="*/ 397776 h 872275"/>
                    <a:gd name="connsiteX28" fmla="*/ 453218 w 910399"/>
                    <a:gd name="connsiteY28" fmla="*/ 497796 h 872275"/>
                    <a:gd name="connsiteX29" fmla="*/ 411842 w 910399"/>
                    <a:gd name="connsiteY29" fmla="*/ 539742 h 872275"/>
                    <a:gd name="connsiteX30" fmla="*/ 452159 w 910399"/>
                    <a:gd name="connsiteY30" fmla="*/ 580548 h 872275"/>
                    <a:gd name="connsiteX31" fmla="*/ 494513 w 910399"/>
                    <a:gd name="connsiteY31" fmla="*/ 539905 h 872275"/>
                    <a:gd name="connsiteX32" fmla="*/ 453218 w 910399"/>
                    <a:gd name="connsiteY32" fmla="*/ 497796 h 872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10399" h="872275">
                      <a:moveTo>
                        <a:pt x="208057" y="749147"/>
                      </a:moveTo>
                      <a:cubicBezTo>
                        <a:pt x="180608" y="749147"/>
                        <a:pt x="155685" y="749310"/>
                        <a:pt x="130762" y="749147"/>
                      </a:cubicBezTo>
                      <a:cubicBezTo>
                        <a:pt x="52571" y="748577"/>
                        <a:pt x="36" y="695309"/>
                        <a:pt x="36" y="616874"/>
                      </a:cubicBezTo>
                      <a:cubicBezTo>
                        <a:pt x="36" y="454709"/>
                        <a:pt x="-45" y="292463"/>
                        <a:pt x="36" y="130298"/>
                      </a:cubicBezTo>
                      <a:cubicBezTo>
                        <a:pt x="36" y="52759"/>
                        <a:pt x="52652" y="61"/>
                        <a:pt x="129947" y="61"/>
                      </a:cubicBezTo>
                      <a:cubicBezTo>
                        <a:pt x="346683" y="-20"/>
                        <a:pt x="563418" y="-20"/>
                        <a:pt x="780073" y="61"/>
                      </a:cubicBezTo>
                      <a:cubicBezTo>
                        <a:pt x="854924" y="61"/>
                        <a:pt x="909006" y="52107"/>
                        <a:pt x="909495" y="127121"/>
                      </a:cubicBezTo>
                      <a:cubicBezTo>
                        <a:pt x="910472" y="293359"/>
                        <a:pt x="910554" y="459596"/>
                        <a:pt x="910228" y="625833"/>
                      </a:cubicBezTo>
                      <a:cubicBezTo>
                        <a:pt x="910065" y="695716"/>
                        <a:pt x="855820" y="749310"/>
                        <a:pt x="786100" y="749473"/>
                      </a:cubicBezTo>
                      <a:cubicBezTo>
                        <a:pt x="672967" y="749799"/>
                        <a:pt x="559916" y="749066"/>
                        <a:pt x="446784" y="749717"/>
                      </a:cubicBezTo>
                      <a:cubicBezTo>
                        <a:pt x="435707" y="749799"/>
                        <a:pt x="422919" y="754197"/>
                        <a:pt x="413878" y="760713"/>
                      </a:cubicBezTo>
                      <a:cubicBezTo>
                        <a:pt x="369896" y="792315"/>
                        <a:pt x="326728" y="825139"/>
                        <a:pt x="283723" y="857963"/>
                      </a:cubicBezTo>
                      <a:cubicBezTo>
                        <a:pt x="267514" y="870343"/>
                        <a:pt x="250736" y="877510"/>
                        <a:pt x="231270" y="867655"/>
                      </a:cubicBezTo>
                      <a:cubicBezTo>
                        <a:pt x="211803" y="857718"/>
                        <a:pt x="207568" y="839637"/>
                        <a:pt x="207894" y="819437"/>
                      </a:cubicBezTo>
                      <a:cubicBezTo>
                        <a:pt x="208382" y="796957"/>
                        <a:pt x="208057" y="774559"/>
                        <a:pt x="208057" y="749147"/>
                      </a:cubicBezTo>
                      <a:close/>
                      <a:moveTo>
                        <a:pt x="413471" y="397776"/>
                      </a:moveTo>
                      <a:cubicBezTo>
                        <a:pt x="414856" y="407061"/>
                        <a:pt x="415263" y="416673"/>
                        <a:pt x="417788" y="425550"/>
                      </a:cubicBezTo>
                      <a:cubicBezTo>
                        <a:pt x="423082" y="444284"/>
                        <a:pt x="437254" y="452754"/>
                        <a:pt x="455743" y="453161"/>
                      </a:cubicBezTo>
                      <a:cubicBezTo>
                        <a:pt x="473743" y="453569"/>
                        <a:pt x="489870" y="444691"/>
                        <a:pt x="492721" y="427587"/>
                      </a:cubicBezTo>
                      <a:cubicBezTo>
                        <a:pt x="495816" y="409342"/>
                        <a:pt x="507707" y="404129"/>
                        <a:pt x="520250" y="396555"/>
                      </a:cubicBezTo>
                      <a:cubicBezTo>
                        <a:pt x="580034" y="360310"/>
                        <a:pt x="597301" y="280978"/>
                        <a:pt x="558450" y="222824"/>
                      </a:cubicBezTo>
                      <a:cubicBezTo>
                        <a:pt x="519355" y="164262"/>
                        <a:pt x="437010" y="149438"/>
                        <a:pt x="381217" y="190815"/>
                      </a:cubicBezTo>
                      <a:cubicBezTo>
                        <a:pt x="362240" y="204905"/>
                        <a:pt x="357434" y="226815"/>
                        <a:pt x="369081" y="246281"/>
                      </a:cubicBezTo>
                      <a:cubicBezTo>
                        <a:pt x="379670" y="264037"/>
                        <a:pt x="401987" y="270472"/>
                        <a:pt x="422349" y="261594"/>
                      </a:cubicBezTo>
                      <a:cubicBezTo>
                        <a:pt x="427317" y="259395"/>
                        <a:pt x="431878" y="256299"/>
                        <a:pt x="436847" y="254345"/>
                      </a:cubicBezTo>
                      <a:cubicBezTo>
                        <a:pt x="461119" y="244815"/>
                        <a:pt x="485960" y="254589"/>
                        <a:pt x="494105" y="276743"/>
                      </a:cubicBezTo>
                      <a:cubicBezTo>
                        <a:pt x="502902" y="300608"/>
                        <a:pt x="490522" y="323251"/>
                        <a:pt x="463969" y="331640"/>
                      </a:cubicBezTo>
                      <a:cubicBezTo>
                        <a:pt x="426258" y="343776"/>
                        <a:pt x="414774" y="359007"/>
                        <a:pt x="413471" y="397776"/>
                      </a:cubicBezTo>
                      <a:close/>
                      <a:moveTo>
                        <a:pt x="453218" y="497796"/>
                      </a:moveTo>
                      <a:cubicBezTo>
                        <a:pt x="431634" y="497714"/>
                        <a:pt x="411598" y="517995"/>
                        <a:pt x="411842" y="539742"/>
                      </a:cubicBezTo>
                      <a:cubicBezTo>
                        <a:pt x="412005" y="560919"/>
                        <a:pt x="430738" y="579815"/>
                        <a:pt x="452159" y="580548"/>
                      </a:cubicBezTo>
                      <a:cubicBezTo>
                        <a:pt x="473987" y="581281"/>
                        <a:pt x="494268" y="561896"/>
                        <a:pt x="494513" y="539905"/>
                      </a:cubicBezTo>
                      <a:cubicBezTo>
                        <a:pt x="494757" y="518321"/>
                        <a:pt x="474720" y="497877"/>
                        <a:pt x="453218" y="497796"/>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sp>
              <p:nvSpPr>
                <p:cNvPr id="78" name="Freeform: Shape 74"/>
                <p:cNvSpPr/>
                <p:nvPr/>
              </p:nvSpPr>
              <p:spPr>
                <a:xfrm>
                  <a:off x="-1638371" y="4558542"/>
                  <a:ext cx="909883" cy="828304"/>
                </a:xfrm>
                <a:custGeom>
                  <a:avLst/>
                  <a:gdLst>
                    <a:gd name="connsiteX0" fmla="*/ 1259 w 909883"/>
                    <a:gd name="connsiteY0" fmla="*/ 251016 h 828304"/>
                    <a:gd name="connsiteX1" fmla="*/ 183949 w 909883"/>
                    <a:gd name="connsiteY1" fmla="*/ 251016 h 828304"/>
                    <a:gd name="connsiteX2" fmla="*/ 173280 w 909883"/>
                    <a:gd name="connsiteY2" fmla="*/ 265351 h 828304"/>
                    <a:gd name="connsiteX3" fmla="*/ 195189 w 909883"/>
                    <a:gd name="connsiteY3" fmla="*/ 327578 h 828304"/>
                    <a:gd name="connsiteX4" fmla="*/ 219217 w 909883"/>
                    <a:gd name="connsiteY4" fmla="*/ 330429 h 828304"/>
                    <a:gd name="connsiteX5" fmla="*/ 684290 w 909883"/>
                    <a:gd name="connsiteY5" fmla="*/ 330510 h 828304"/>
                    <a:gd name="connsiteX6" fmla="*/ 742445 w 909883"/>
                    <a:gd name="connsiteY6" fmla="*/ 288809 h 828304"/>
                    <a:gd name="connsiteX7" fmla="*/ 684290 w 909883"/>
                    <a:gd name="connsiteY7" fmla="*/ 247188 h 828304"/>
                    <a:gd name="connsiteX8" fmla="*/ 375599 w 909883"/>
                    <a:gd name="connsiteY8" fmla="*/ 247107 h 828304"/>
                    <a:gd name="connsiteX9" fmla="*/ 351734 w 909883"/>
                    <a:gd name="connsiteY9" fmla="*/ 245233 h 828304"/>
                    <a:gd name="connsiteX10" fmla="*/ 495899 w 909883"/>
                    <a:gd name="connsiteY10" fmla="*/ 1782 h 828304"/>
                    <a:gd name="connsiteX11" fmla="*/ 514713 w 909883"/>
                    <a:gd name="connsiteY11" fmla="*/ 235 h 828304"/>
                    <a:gd name="connsiteX12" fmla="*/ 784798 w 909883"/>
                    <a:gd name="connsiteY12" fmla="*/ 398 h 828304"/>
                    <a:gd name="connsiteX13" fmla="*/ 909822 w 909883"/>
                    <a:gd name="connsiteY13" fmla="*/ 126970 h 828304"/>
                    <a:gd name="connsiteX14" fmla="*/ 909822 w 909883"/>
                    <a:gd name="connsiteY14" fmla="*/ 617536 h 828304"/>
                    <a:gd name="connsiteX15" fmla="*/ 781947 w 909883"/>
                    <a:gd name="connsiteY15" fmla="*/ 746307 h 828304"/>
                    <a:gd name="connsiteX16" fmla="*/ 618235 w 909883"/>
                    <a:gd name="connsiteY16" fmla="*/ 746389 h 828304"/>
                    <a:gd name="connsiteX17" fmla="*/ 618154 w 909883"/>
                    <a:gd name="connsiteY17" fmla="*/ 785321 h 828304"/>
                    <a:gd name="connsiteX18" fmla="*/ 557393 w 909883"/>
                    <a:gd name="connsiteY18" fmla="*/ 823032 h 828304"/>
                    <a:gd name="connsiteX19" fmla="*/ 426586 w 909883"/>
                    <a:gd name="connsiteY19" fmla="*/ 758036 h 828304"/>
                    <a:gd name="connsiteX20" fmla="*/ 380486 w 909883"/>
                    <a:gd name="connsiteY20" fmla="*/ 746959 h 828304"/>
                    <a:gd name="connsiteX21" fmla="*/ 136872 w 909883"/>
                    <a:gd name="connsiteY21" fmla="*/ 746470 h 828304"/>
                    <a:gd name="connsiteX22" fmla="*/ 201 w 909883"/>
                    <a:gd name="connsiteY22" fmla="*/ 609391 h 828304"/>
                    <a:gd name="connsiteX23" fmla="*/ 201 w 909883"/>
                    <a:gd name="connsiteY23" fmla="*/ 271541 h 828304"/>
                    <a:gd name="connsiteX24" fmla="*/ 1259 w 909883"/>
                    <a:gd name="connsiteY24" fmla="*/ 251016 h 828304"/>
                    <a:gd name="connsiteX25" fmla="*/ 452731 w 909883"/>
                    <a:gd name="connsiteY25" fmla="*/ 494630 h 828304"/>
                    <a:gd name="connsiteX26" fmla="*/ 694145 w 909883"/>
                    <a:gd name="connsiteY26" fmla="*/ 494793 h 828304"/>
                    <a:gd name="connsiteX27" fmla="*/ 737069 w 909883"/>
                    <a:gd name="connsiteY27" fmla="*/ 473697 h 828304"/>
                    <a:gd name="connsiteX28" fmla="*/ 695041 w 909883"/>
                    <a:gd name="connsiteY28" fmla="*/ 412937 h 828304"/>
                    <a:gd name="connsiteX29" fmla="*/ 214248 w 909883"/>
                    <a:gd name="connsiteY29" fmla="*/ 412937 h 828304"/>
                    <a:gd name="connsiteX30" fmla="*/ 166356 w 909883"/>
                    <a:gd name="connsiteY30" fmla="*/ 453498 h 828304"/>
                    <a:gd name="connsiteX31" fmla="*/ 213515 w 909883"/>
                    <a:gd name="connsiteY31" fmla="*/ 494630 h 828304"/>
                    <a:gd name="connsiteX32" fmla="*/ 452731 w 909883"/>
                    <a:gd name="connsiteY32" fmla="*/ 494630 h 828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9883" h="828304">
                      <a:moveTo>
                        <a:pt x="1259" y="251016"/>
                      </a:moveTo>
                      <a:cubicBezTo>
                        <a:pt x="62590" y="251016"/>
                        <a:pt x="121885" y="251016"/>
                        <a:pt x="183949" y="251016"/>
                      </a:cubicBezTo>
                      <a:cubicBezTo>
                        <a:pt x="179388" y="257125"/>
                        <a:pt x="176130" y="261116"/>
                        <a:pt x="173280" y="265351"/>
                      </a:cubicBezTo>
                      <a:cubicBezTo>
                        <a:pt x="157560" y="288809"/>
                        <a:pt x="168148" y="319677"/>
                        <a:pt x="195189" y="327578"/>
                      </a:cubicBezTo>
                      <a:cubicBezTo>
                        <a:pt x="202846" y="329777"/>
                        <a:pt x="211153" y="330429"/>
                        <a:pt x="219217" y="330429"/>
                      </a:cubicBezTo>
                      <a:cubicBezTo>
                        <a:pt x="374214" y="330592"/>
                        <a:pt x="529293" y="330592"/>
                        <a:pt x="684290" y="330510"/>
                      </a:cubicBezTo>
                      <a:cubicBezTo>
                        <a:pt x="721512" y="330510"/>
                        <a:pt x="742526" y="315361"/>
                        <a:pt x="742445" y="288809"/>
                      </a:cubicBezTo>
                      <a:cubicBezTo>
                        <a:pt x="742363" y="261767"/>
                        <a:pt x="722082" y="247188"/>
                        <a:pt x="684290" y="247188"/>
                      </a:cubicBezTo>
                      <a:cubicBezTo>
                        <a:pt x="581420" y="247188"/>
                        <a:pt x="478469" y="247107"/>
                        <a:pt x="375599" y="247107"/>
                      </a:cubicBezTo>
                      <a:cubicBezTo>
                        <a:pt x="368187" y="247107"/>
                        <a:pt x="360856" y="247107"/>
                        <a:pt x="351734" y="245233"/>
                      </a:cubicBezTo>
                      <a:cubicBezTo>
                        <a:pt x="461853" y="200599"/>
                        <a:pt x="504532" y="116055"/>
                        <a:pt x="495899" y="1782"/>
                      </a:cubicBezTo>
                      <a:cubicBezTo>
                        <a:pt x="504207" y="1049"/>
                        <a:pt x="509501" y="235"/>
                        <a:pt x="514713" y="235"/>
                      </a:cubicBezTo>
                      <a:cubicBezTo>
                        <a:pt x="604715" y="153"/>
                        <a:pt x="694797" y="-335"/>
                        <a:pt x="784798" y="398"/>
                      </a:cubicBezTo>
                      <a:cubicBezTo>
                        <a:pt x="857776" y="968"/>
                        <a:pt x="909822" y="54235"/>
                        <a:pt x="909822" y="126970"/>
                      </a:cubicBezTo>
                      <a:cubicBezTo>
                        <a:pt x="909904" y="290519"/>
                        <a:pt x="909904" y="453987"/>
                        <a:pt x="909822" y="617536"/>
                      </a:cubicBezTo>
                      <a:cubicBezTo>
                        <a:pt x="909822" y="691981"/>
                        <a:pt x="856799" y="745574"/>
                        <a:pt x="781947" y="746307"/>
                      </a:cubicBezTo>
                      <a:cubicBezTo>
                        <a:pt x="728517" y="746796"/>
                        <a:pt x="675086" y="746389"/>
                        <a:pt x="618235" y="746389"/>
                      </a:cubicBezTo>
                      <a:cubicBezTo>
                        <a:pt x="618235" y="760235"/>
                        <a:pt x="618561" y="772778"/>
                        <a:pt x="618154" y="785321"/>
                      </a:cubicBezTo>
                      <a:cubicBezTo>
                        <a:pt x="617095" y="819693"/>
                        <a:pt x="588343" y="838019"/>
                        <a:pt x="557393" y="823032"/>
                      </a:cubicBezTo>
                      <a:cubicBezTo>
                        <a:pt x="513573" y="801855"/>
                        <a:pt x="470650" y="778724"/>
                        <a:pt x="426586" y="758036"/>
                      </a:cubicBezTo>
                      <a:cubicBezTo>
                        <a:pt x="412495" y="751438"/>
                        <a:pt x="395961" y="747122"/>
                        <a:pt x="380486" y="746959"/>
                      </a:cubicBezTo>
                      <a:cubicBezTo>
                        <a:pt x="299281" y="745900"/>
                        <a:pt x="218076" y="746633"/>
                        <a:pt x="136872" y="746470"/>
                      </a:cubicBezTo>
                      <a:cubicBezTo>
                        <a:pt x="51921" y="746307"/>
                        <a:pt x="445" y="694994"/>
                        <a:pt x="201" y="609391"/>
                      </a:cubicBezTo>
                      <a:cubicBezTo>
                        <a:pt x="-207" y="496748"/>
                        <a:pt x="119" y="384185"/>
                        <a:pt x="201" y="271541"/>
                      </a:cubicBezTo>
                      <a:cubicBezTo>
                        <a:pt x="282" y="265351"/>
                        <a:pt x="852" y="259324"/>
                        <a:pt x="1259" y="251016"/>
                      </a:cubicBezTo>
                      <a:close/>
                      <a:moveTo>
                        <a:pt x="452731" y="494630"/>
                      </a:moveTo>
                      <a:cubicBezTo>
                        <a:pt x="533202" y="494630"/>
                        <a:pt x="613674" y="494467"/>
                        <a:pt x="694145" y="494793"/>
                      </a:cubicBezTo>
                      <a:cubicBezTo>
                        <a:pt x="712308" y="494874"/>
                        <a:pt x="727865" y="490639"/>
                        <a:pt x="737069" y="473697"/>
                      </a:cubicBezTo>
                      <a:cubicBezTo>
                        <a:pt x="753359" y="443562"/>
                        <a:pt x="732426" y="413018"/>
                        <a:pt x="695041" y="412937"/>
                      </a:cubicBezTo>
                      <a:cubicBezTo>
                        <a:pt x="534750" y="412774"/>
                        <a:pt x="374458" y="412855"/>
                        <a:pt x="214248" y="412937"/>
                      </a:cubicBezTo>
                      <a:cubicBezTo>
                        <a:pt x="184438" y="412937"/>
                        <a:pt x="166601" y="428412"/>
                        <a:pt x="166356" y="453498"/>
                      </a:cubicBezTo>
                      <a:cubicBezTo>
                        <a:pt x="166030" y="478747"/>
                        <a:pt x="183787" y="494548"/>
                        <a:pt x="213515" y="494630"/>
                      </a:cubicBezTo>
                      <a:cubicBezTo>
                        <a:pt x="293172" y="494793"/>
                        <a:pt x="372992" y="494630"/>
                        <a:pt x="452731" y="494630"/>
                      </a:cubicBezTo>
                      <a:close/>
                    </a:path>
                  </a:pathLst>
                </a:custGeom>
                <a:grpFill/>
                <a:ln w="8132" cap="flat">
                  <a:noFill/>
                  <a:prstDash val="solid"/>
                  <a:miter/>
                </a:ln>
              </p:spPr>
              <p:txBody>
                <a:bodyPr rtlCol="0" anchor="ctr"/>
                <a:lstStyle/>
                <a:p>
                  <a:endParaRPr lang="en-US" sz="1050" dirty="0">
                    <a:solidFill>
                      <a:schemeClr val="accent1"/>
                    </a:solidFill>
                    <a:latin typeface="Times New Roman" panose="02020603050405020304" pitchFamily="18" charset="0"/>
                    <a:cs typeface="Times New Roman" panose="02020603050405020304" pitchFamily="18" charset="0"/>
                  </a:endParaRPr>
                </a:p>
              </p:txBody>
            </p:sp>
          </p:grpSp>
        </p:grpSp>
      </p:grpSp>
      <p:sp>
        <p:nvSpPr>
          <p:cNvPr id="96" name="TextBox 95"/>
          <p:cNvSpPr txBox="1"/>
          <p:nvPr/>
        </p:nvSpPr>
        <p:spPr>
          <a:xfrm>
            <a:off x="1142719" y="1203504"/>
            <a:ext cx="7089458" cy="1569660"/>
          </a:xfrm>
          <a:prstGeom prst="rect">
            <a:avLst/>
          </a:prstGeom>
          <a:noFill/>
          <a:ln>
            <a:noFill/>
          </a:ln>
        </p:spPr>
        <p:txBody>
          <a:bodyPr wrap="square">
            <a:spAutoFit/>
          </a:bodyPr>
          <a:lstStyle/>
          <a:p>
            <a:pPr algn="ctr">
              <a:buClr>
                <a:srgbClr val="000000"/>
              </a:buClr>
              <a:buSzPts val="2200"/>
            </a:pPr>
            <a:r>
              <a:rPr lang="vi-VN" sz="3200" b="1" dirty="0">
                <a:solidFill>
                  <a:srgbClr val="EE4036"/>
                </a:solidFill>
                <a:latin typeface="Times New Roman" panose="02020603050405020304" pitchFamily="18" charset="0"/>
                <a:cs typeface="Times New Roman" panose="02020603050405020304" pitchFamily="18" charset="0"/>
                <a:sym typeface="Times New Roman" panose="02020603050405020304"/>
              </a:rPr>
              <a:t>Vật liệu được tổ hợp từ hai hay nhiều vật liệu khác nhau, gồm vật liệu cốt và vật liệu nến. Được gọi là gì?</a:t>
            </a:r>
          </a:p>
        </p:txBody>
      </p:sp>
      <p:sp>
        <p:nvSpPr>
          <p:cNvPr id="111" name="!!o6a"/>
          <p:cNvSpPr/>
          <p:nvPr/>
        </p:nvSpPr>
        <p:spPr>
          <a:xfrm>
            <a:off x="1379932" y="4094683"/>
            <a:ext cx="755524" cy="755639"/>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2" name="!!6a"/>
          <p:cNvSpPr txBox="1"/>
          <p:nvPr/>
        </p:nvSpPr>
        <p:spPr>
          <a:xfrm>
            <a:off x="1503157" y="4151009"/>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13" name="!!o6d"/>
          <p:cNvSpPr/>
          <p:nvPr/>
        </p:nvSpPr>
        <p:spPr>
          <a:xfrm>
            <a:off x="517176" y="4091586"/>
            <a:ext cx="755524" cy="756643"/>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4" name="!!6d"/>
          <p:cNvSpPr txBox="1"/>
          <p:nvPr/>
        </p:nvSpPr>
        <p:spPr>
          <a:xfrm>
            <a:off x="638855" y="4121926"/>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a:t>
            </a:r>
          </a:p>
        </p:txBody>
      </p:sp>
      <p:sp>
        <p:nvSpPr>
          <p:cNvPr id="115" name="!!o6a"/>
          <p:cNvSpPr/>
          <p:nvPr/>
        </p:nvSpPr>
        <p:spPr>
          <a:xfrm>
            <a:off x="2225122" y="4091586"/>
            <a:ext cx="755524" cy="757012"/>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16" name="!!6a"/>
          <p:cNvSpPr txBox="1"/>
          <p:nvPr/>
        </p:nvSpPr>
        <p:spPr>
          <a:xfrm>
            <a:off x="2343662" y="412180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m</a:t>
            </a:r>
          </a:p>
        </p:txBody>
      </p:sp>
      <p:sp>
        <p:nvSpPr>
          <p:cNvPr id="103" name="!!o6a"/>
          <p:cNvSpPr/>
          <p:nvPr/>
        </p:nvSpPr>
        <p:spPr>
          <a:xfrm>
            <a:off x="3944787"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4" name="!!6a"/>
          <p:cNvSpPr txBox="1"/>
          <p:nvPr/>
        </p:nvSpPr>
        <p:spPr>
          <a:xfrm>
            <a:off x="4067299" y="4156100"/>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o</a:t>
            </a:r>
          </a:p>
        </p:txBody>
      </p:sp>
      <p:sp>
        <p:nvSpPr>
          <p:cNvPr id="105" name="!!o6d"/>
          <p:cNvSpPr/>
          <p:nvPr/>
        </p:nvSpPr>
        <p:spPr>
          <a:xfrm>
            <a:off x="3080534"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6" name="!!6d"/>
          <p:cNvSpPr txBox="1"/>
          <p:nvPr/>
        </p:nvSpPr>
        <p:spPr>
          <a:xfrm>
            <a:off x="3200138" y="414478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a:t>
            </a:r>
          </a:p>
        </p:txBody>
      </p:sp>
      <p:sp>
        <p:nvSpPr>
          <p:cNvPr id="99" name="!!o6d"/>
          <p:cNvSpPr/>
          <p:nvPr/>
        </p:nvSpPr>
        <p:spPr>
          <a:xfrm>
            <a:off x="4797112" y="4091586"/>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00" name="!!6d"/>
          <p:cNvSpPr txBox="1"/>
          <p:nvPr/>
        </p:nvSpPr>
        <p:spPr>
          <a:xfrm>
            <a:off x="4911975" y="4144783"/>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
            </a:r>
          </a:p>
        </p:txBody>
      </p:sp>
      <p:pic>
        <p:nvPicPr>
          <p:cNvPr id="55" name="Picture 54"/>
          <p:cNvPicPr>
            <a:picLocks noChangeAspect="1"/>
          </p:cNvPicPr>
          <p:nvPr/>
        </p:nvPicPr>
        <p:blipFill>
          <a:blip r:embed="rId16"/>
          <a:stretch>
            <a:fillRect/>
          </a:stretch>
        </p:blipFill>
        <p:spPr>
          <a:xfrm>
            <a:off x="3223189" y="-473440"/>
            <a:ext cx="270000" cy="160961"/>
          </a:xfrm>
          <a:prstGeom prst="rect">
            <a:avLst/>
          </a:prstGeom>
        </p:spPr>
      </p:pic>
      <p:pic>
        <p:nvPicPr>
          <p:cNvPr id="56" name="Picture 55"/>
          <p:cNvPicPr>
            <a:picLocks noChangeAspect="1"/>
          </p:cNvPicPr>
          <p:nvPr/>
        </p:nvPicPr>
        <p:blipFill>
          <a:blip r:embed="rId17"/>
          <a:stretch>
            <a:fillRect/>
          </a:stretch>
        </p:blipFill>
        <p:spPr>
          <a:xfrm>
            <a:off x="1517167" y="-510292"/>
            <a:ext cx="270000" cy="160961"/>
          </a:xfrm>
          <a:prstGeom prst="rect">
            <a:avLst/>
          </a:prstGeom>
        </p:spPr>
      </p:pic>
      <p:pic>
        <p:nvPicPr>
          <p:cNvPr id="57" name="Picture 56"/>
          <p:cNvPicPr>
            <a:picLocks noChangeAspect="1"/>
          </p:cNvPicPr>
          <p:nvPr/>
        </p:nvPicPr>
        <p:blipFill>
          <a:blip r:embed="rId18"/>
          <a:stretch>
            <a:fillRect/>
          </a:stretch>
        </p:blipFill>
        <p:spPr>
          <a:xfrm>
            <a:off x="2671803" y="-758170"/>
            <a:ext cx="270000" cy="163556"/>
          </a:xfrm>
          <a:prstGeom prst="rect">
            <a:avLst/>
          </a:prstGeom>
        </p:spPr>
      </p:pic>
      <p:pic>
        <p:nvPicPr>
          <p:cNvPr id="58" name="Picture 57"/>
          <p:cNvPicPr>
            <a:picLocks noChangeAspect="1"/>
          </p:cNvPicPr>
          <p:nvPr/>
        </p:nvPicPr>
        <p:blipFill>
          <a:blip r:embed="rId19"/>
          <a:stretch>
            <a:fillRect/>
          </a:stretch>
        </p:blipFill>
        <p:spPr>
          <a:xfrm>
            <a:off x="3997272" y="-539434"/>
            <a:ext cx="270000" cy="163556"/>
          </a:xfrm>
          <a:prstGeom prst="rect">
            <a:avLst/>
          </a:prstGeom>
        </p:spPr>
      </p:pic>
      <p:pic>
        <p:nvPicPr>
          <p:cNvPr id="59" name="Picture 58"/>
          <p:cNvPicPr>
            <a:picLocks noChangeAspect="1"/>
          </p:cNvPicPr>
          <p:nvPr/>
        </p:nvPicPr>
        <p:blipFill>
          <a:blip r:embed="rId20"/>
          <a:stretch>
            <a:fillRect/>
          </a:stretch>
        </p:blipFill>
        <p:spPr>
          <a:xfrm>
            <a:off x="7613711" y="-487142"/>
            <a:ext cx="270000" cy="160961"/>
          </a:xfrm>
          <a:prstGeom prst="rect">
            <a:avLst/>
          </a:prstGeom>
        </p:spPr>
      </p:pic>
      <p:pic>
        <p:nvPicPr>
          <p:cNvPr id="60" name="Picture 59"/>
          <p:cNvPicPr>
            <a:picLocks noChangeAspect="1"/>
          </p:cNvPicPr>
          <p:nvPr/>
        </p:nvPicPr>
        <p:blipFill>
          <a:blip r:embed="rId21"/>
          <a:stretch>
            <a:fillRect/>
          </a:stretch>
        </p:blipFill>
        <p:spPr>
          <a:xfrm>
            <a:off x="5609151" y="-826005"/>
            <a:ext cx="270000" cy="163556"/>
          </a:xfrm>
          <a:prstGeom prst="rect">
            <a:avLst/>
          </a:prstGeom>
        </p:spPr>
      </p:pic>
      <p:pic>
        <p:nvPicPr>
          <p:cNvPr id="62" name="Picture 61"/>
          <p:cNvPicPr>
            <a:picLocks noChangeAspect="1"/>
          </p:cNvPicPr>
          <p:nvPr/>
        </p:nvPicPr>
        <p:blipFill>
          <a:blip r:embed="rId22"/>
          <a:stretch>
            <a:fillRect/>
          </a:stretch>
        </p:blipFill>
        <p:spPr>
          <a:xfrm>
            <a:off x="6287767" y="-444772"/>
            <a:ext cx="270000" cy="160961"/>
          </a:xfrm>
          <a:prstGeom prst="rect">
            <a:avLst/>
          </a:prstGeom>
        </p:spPr>
      </p:pic>
      <p:pic>
        <p:nvPicPr>
          <p:cNvPr id="65" name="Picture 64"/>
          <p:cNvPicPr>
            <a:picLocks noChangeAspect="1"/>
          </p:cNvPicPr>
          <p:nvPr/>
        </p:nvPicPr>
        <p:blipFill>
          <a:blip r:embed="rId23"/>
          <a:stretch>
            <a:fillRect/>
          </a:stretch>
        </p:blipFill>
        <p:spPr>
          <a:xfrm>
            <a:off x="6869317" y="-476035"/>
            <a:ext cx="270000" cy="163556"/>
          </a:xfrm>
          <a:prstGeom prst="rect">
            <a:avLst/>
          </a:prstGeom>
        </p:spPr>
      </p:pic>
      <p:pic>
        <p:nvPicPr>
          <p:cNvPr id="66" name="Picture 65"/>
          <p:cNvPicPr>
            <a:picLocks noChangeAspect="1"/>
          </p:cNvPicPr>
          <p:nvPr/>
        </p:nvPicPr>
        <p:blipFill>
          <a:blip r:embed="rId24"/>
          <a:stretch>
            <a:fillRect/>
          </a:stretch>
        </p:blipFill>
        <p:spPr>
          <a:xfrm>
            <a:off x="5185774" y="-417147"/>
            <a:ext cx="270000" cy="163556"/>
          </a:xfrm>
          <a:prstGeom prst="rect">
            <a:avLst/>
          </a:prstGeom>
        </p:spPr>
      </p:pic>
      <p:pic>
        <p:nvPicPr>
          <p:cNvPr id="67" name="Picture 66"/>
          <p:cNvPicPr>
            <a:picLocks noChangeAspect="1"/>
          </p:cNvPicPr>
          <p:nvPr/>
        </p:nvPicPr>
        <p:blipFill>
          <a:blip r:embed="rId25"/>
          <a:stretch>
            <a:fillRect/>
          </a:stretch>
        </p:blipFill>
        <p:spPr>
          <a:xfrm>
            <a:off x="2062406" y="-529233"/>
            <a:ext cx="270000" cy="163556"/>
          </a:xfrm>
          <a:prstGeom prst="rect">
            <a:avLst/>
          </a:prstGeom>
        </p:spPr>
      </p:pic>
      <p:pic>
        <p:nvPicPr>
          <p:cNvPr id="76" name="Picture 75"/>
          <p:cNvPicPr>
            <a:picLocks noChangeAspect="1"/>
          </p:cNvPicPr>
          <p:nvPr/>
        </p:nvPicPr>
        <p:blipFill>
          <a:blip r:embed="rId17"/>
          <a:stretch>
            <a:fillRect/>
          </a:stretch>
        </p:blipFill>
        <p:spPr>
          <a:xfrm>
            <a:off x="5154519" y="-640108"/>
            <a:ext cx="270000" cy="160961"/>
          </a:xfrm>
          <a:prstGeom prst="rect">
            <a:avLst/>
          </a:prstGeom>
        </p:spPr>
      </p:pic>
      <p:pic>
        <p:nvPicPr>
          <p:cNvPr id="77" name="Picture 76"/>
          <p:cNvPicPr>
            <a:picLocks noChangeAspect="1"/>
          </p:cNvPicPr>
          <p:nvPr/>
        </p:nvPicPr>
        <p:blipFill>
          <a:blip r:embed="rId18"/>
          <a:stretch>
            <a:fillRect/>
          </a:stretch>
        </p:blipFill>
        <p:spPr>
          <a:xfrm>
            <a:off x="6309155" y="-887986"/>
            <a:ext cx="270000" cy="163556"/>
          </a:xfrm>
          <a:prstGeom prst="rect">
            <a:avLst/>
          </a:prstGeom>
        </p:spPr>
      </p:pic>
      <p:pic>
        <p:nvPicPr>
          <p:cNvPr id="79" name="Picture 78"/>
          <p:cNvPicPr>
            <a:picLocks noChangeAspect="1"/>
          </p:cNvPicPr>
          <p:nvPr/>
        </p:nvPicPr>
        <p:blipFill>
          <a:blip r:embed="rId25"/>
          <a:stretch>
            <a:fillRect/>
          </a:stretch>
        </p:blipFill>
        <p:spPr>
          <a:xfrm>
            <a:off x="5699758" y="-659049"/>
            <a:ext cx="270000" cy="163556"/>
          </a:xfrm>
          <a:prstGeom prst="rect">
            <a:avLst/>
          </a:prstGeom>
        </p:spPr>
      </p:pic>
      <p:pic>
        <p:nvPicPr>
          <p:cNvPr id="80" name="Picture 79"/>
          <p:cNvPicPr>
            <a:picLocks noChangeAspect="1"/>
          </p:cNvPicPr>
          <p:nvPr/>
        </p:nvPicPr>
        <p:blipFill>
          <a:blip r:embed="rId19"/>
          <a:stretch>
            <a:fillRect/>
          </a:stretch>
        </p:blipFill>
        <p:spPr>
          <a:xfrm>
            <a:off x="525251" y="-423583"/>
            <a:ext cx="270000" cy="163556"/>
          </a:xfrm>
          <a:prstGeom prst="rect">
            <a:avLst/>
          </a:prstGeom>
        </p:spPr>
      </p:pic>
      <p:pic>
        <p:nvPicPr>
          <p:cNvPr id="81" name="Picture 80"/>
          <p:cNvPicPr>
            <a:picLocks noChangeAspect="1"/>
          </p:cNvPicPr>
          <p:nvPr/>
        </p:nvPicPr>
        <p:blipFill>
          <a:blip r:embed="rId20"/>
          <a:stretch>
            <a:fillRect/>
          </a:stretch>
        </p:blipFill>
        <p:spPr>
          <a:xfrm>
            <a:off x="1223445" y="-735054"/>
            <a:ext cx="270000" cy="160961"/>
          </a:xfrm>
          <a:prstGeom prst="rect">
            <a:avLst/>
          </a:prstGeom>
        </p:spPr>
      </p:pic>
      <p:pic>
        <p:nvPicPr>
          <p:cNvPr id="82" name="Picture 81"/>
          <p:cNvPicPr>
            <a:picLocks noChangeAspect="1"/>
          </p:cNvPicPr>
          <p:nvPr/>
        </p:nvPicPr>
        <p:blipFill>
          <a:blip r:embed="rId21"/>
          <a:stretch>
            <a:fillRect/>
          </a:stretch>
        </p:blipFill>
        <p:spPr>
          <a:xfrm>
            <a:off x="2137130" y="-710154"/>
            <a:ext cx="270000" cy="163556"/>
          </a:xfrm>
          <a:prstGeom prst="rect">
            <a:avLst/>
          </a:prstGeom>
        </p:spPr>
      </p:pic>
      <p:pic>
        <p:nvPicPr>
          <p:cNvPr id="83" name="Picture 82"/>
          <p:cNvPicPr>
            <a:picLocks noChangeAspect="1"/>
          </p:cNvPicPr>
          <p:nvPr/>
        </p:nvPicPr>
        <p:blipFill>
          <a:blip r:embed="rId17"/>
          <a:stretch>
            <a:fillRect/>
          </a:stretch>
        </p:blipFill>
        <p:spPr>
          <a:xfrm>
            <a:off x="1682498" y="-524257"/>
            <a:ext cx="270000" cy="160961"/>
          </a:xfrm>
          <a:prstGeom prst="rect">
            <a:avLst/>
          </a:prstGeom>
        </p:spPr>
      </p:pic>
      <p:pic>
        <p:nvPicPr>
          <p:cNvPr id="84" name="Picture 83"/>
          <p:cNvPicPr>
            <a:picLocks noChangeAspect="1"/>
          </p:cNvPicPr>
          <p:nvPr/>
        </p:nvPicPr>
        <p:blipFill>
          <a:blip r:embed="rId18"/>
          <a:stretch>
            <a:fillRect/>
          </a:stretch>
        </p:blipFill>
        <p:spPr>
          <a:xfrm>
            <a:off x="2837135" y="-772135"/>
            <a:ext cx="270000" cy="163556"/>
          </a:xfrm>
          <a:prstGeom prst="rect">
            <a:avLst/>
          </a:prstGeom>
        </p:spPr>
      </p:pic>
      <p:pic>
        <p:nvPicPr>
          <p:cNvPr id="85" name="Picture 84"/>
          <p:cNvPicPr>
            <a:picLocks noChangeAspect="1"/>
          </p:cNvPicPr>
          <p:nvPr/>
        </p:nvPicPr>
        <p:blipFill>
          <a:blip r:embed="rId25"/>
          <a:stretch>
            <a:fillRect/>
          </a:stretch>
        </p:blipFill>
        <p:spPr>
          <a:xfrm>
            <a:off x="2227737" y="-543198"/>
            <a:ext cx="270000" cy="163556"/>
          </a:xfrm>
          <a:prstGeom prst="rect">
            <a:avLst/>
          </a:prstGeom>
        </p:spPr>
      </p:pic>
      <p:pic>
        <p:nvPicPr>
          <p:cNvPr id="86" name="Picture 85"/>
          <p:cNvPicPr>
            <a:picLocks noChangeAspect="1"/>
          </p:cNvPicPr>
          <p:nvPr/>
        </p:nvPicPr>
        <p:blipFill>
          <a:blip r:embed="rId18"/>
          <a:stretch>
            <a:fillRect/>
          </a:stretch>
        </p:blipFill>
        <p:spPr>
          <a:xfrm>
            <a:off x="4485830" y="-756958"/>
            <a:ext cx="270000" cy="163556"/>
          </a:xfrm>
          <a:prstGeom prst="rect">
            <a:avLst/>
          </a:prstGeom>
        </p:spPr>
      </p:pic>
      <p:pic>
        <p:nvPicPr>
          <p:cNvPr id="87" name="Picture 86"/>
          <p:cNvPicPr>
            <a:picLocks noChangeAspect="1"/>
          </p:cNvPicPr>
          <p:nvPr/>
        </p:nvPicPr>
        <p:blipFill>
          <a:blip r:embed="rId20"/>
          <a:stretch>
            <a:fillRect/>
          </a:stretch>
        </p:blipFill>
        <p:spPr>
          <a:xfrm>
            <a:off x="3037472" y="-733842"/>
            <a:ext cx="270000" cy="160961"/>
          </a:xfrm>
          <a:prstGeom prst="rect">
            <a:avLst/>
          </a:prstGeom>
        </p:spPr>
      </p:pic>
      <p:pic>
        <p:nvPicPr>
          <p:cNvPr id="88" name="Picture 87"/>
          <p:cNvPicPr>
            <a:picLocks noChangeAspect="1"/>
          </p:cNvPicPr>
          <p:nvPr/>
        </p:nvPicPr>
        <p:blipFill>
          <a:blip r:embed="rId21"/>
          <a:stretch>
            <a:fillRect/>
          </a:stretch>
        </p:blipFill>
        <p:spPr>
          <a:xfrm>
            <a:off x="3951157" y="-708942"/>
            <a:ext cx="270000" cy="163556"/>
          </a:xfrm>
          <a:prstGeom prst="rect">
            <a:avLst/>
          </a:prstGeom>
        </p:spPr>
      </p:pic>
      <p:pic>
        <p:nvPicPr>
          <p:cNvPr id="89" name="Picture 88"/>
          <p:cNvPicPr>
            <a:picLocks noChangeAspect="1"/>
          </p:cNvPicPr>
          <p:nvPr/>
        </p:nvPicPr>
        <p:blipFill>
          <a:blip r:embed="rId18"/>
          <a:stretch>
            <a:fillRect/>
          </a:stretch>
        </p:blipFill>
        <p:spPr>
          <a:xfrm>
            <a:off x="4651161" y="-770923"/>
            <a:ext cx="270000" cy="163556"/>
          </a:xfrm>
          <a:prstGeom prst="rect">
            <a:avLst/>
          </a:prstGeom>
        </p:spPr>
      </p:pic>
      <p:pic>
        <p:nvPicPr>
          <p:cNvPr id="90" name="Picture 89"/>
          <p:cNvPicPr>
            <a:picLocks noChangeAspect="1"/>
          </p:cNvPicPr>
          <p:nvPr/>
        </p:nvPicPr>
        <p:blipFill>
          <a:blip r:embed="rId21"/>
          <a:stretch>
            <a:fillRect/>
          </a:stretch>
        </p:blipFill>
        <p:spPr>
          <a:xfrm>
            <a:off x="3870250" y="-433148"/>
            <a:ext cx="270000" cy="163556"/>
          </a:xfrm>
          <a:prstGeom prst="rect">
            <a:avLst/>
          </a:prstGeom>
        </p:spPr>
      </p:pic>
      <p:pic>
        <p:nvPicPr>
          <p:cNvPr id="91" name="Picture 90"/>
          <p:cNvPicPr>
            <a:picLocks noChangeAspect="1"/>
          </p:cNvPicPr>
          <p:nvPr/>
        </p:nvPicPr>
        <p:blipFill>
          <a:blip r:embed="rId17"/>
          <a:stretch>
            <a:fillRect/>
          </a:stretch>
        </p:blipFill>
        <p:spPr>
          <a:xfrm>
            <a:off x="3415618" y="-247252"/>
            <a:ext cx="270000" cy="160961"/>
          </a:xfrm>
          <a:prstGeom prst="rect">
            <a:avLst/>
          </a:prstGeom>
        </p:spPr>
      </p:pic>
      <p:pic>
        <p:nvPicPr>
          <p:cNvPr id="92" name="Picture 91"/>
          <p:cNvPicPr>
            <a:picLocks noChangeAspect="1"/>
          </p:cNvPicPr>
          <p:nvPr/>
        </p:nvPicPr>
        <p:blipFill>
          <a:blip r:embed="rId18"/>
          <a:stretch>
            <a:fillRect/>
          </a:stretch>
        </p:blipFill>
        <p:spPr>
          <a:xfrm>
            <a:off x="4570254" y="-495129"/>
            <a:ext cx="270000" cy="163556"/>
          </a:xfrm>
          <a:prstGeom prst="rect">
            <a:avLst/>
          </a:prstGeom>
        </p:spPr>
      </p:pic>
      <p:pic>
        <p:nvPicPr>
          <p:cNvPr id="93" name="Picture 92"/>
          <p:cNvPicPr>
            <a:picLocks noChangeAspect="1"/>
          </p:cNvPicPr>
          <p:nvPr/>
        </p:nvPicPr>
        <p:blipFill>
          <a:blip r:embed="rId25"/>
          <a:stretch>
            <a:fillRect/>
          </a:stretch>
        </p:blipFill>
        <p:spPr>
          <a:xfrm>
            <a:off x="3960857" y="-266192"/>
            <a:ext cx="270000" cy="163556"/>
          </a:xfrm>
          <a:prstGeom prst="rect">
            <a:avLst/>
          </a:prstGeom>
        </p:spPr>
      </p:pic>
      <p:pic>
        <p:nvPicPr>
          <p:cNvPr id="94" name="Picture 93"/>
          <p:cNvPicPr>
            <a:picLocks noChangeAspect="1"/>
          </p:cNvPicPr>
          <p:nvPr/>
        </p:nvPicPr>
        <p:blipFill>
          <a:blip r:embed="rId18"/>
          <a:stretch>
            <a:fillRect/>
          </a:stretch>
        </p:blipFill>
        <p:spPr>
          <a:xfrm>
            <a:off x="2746928" y="-364101"/>
            <a:ext cx="270000" cy="163556"/>
          </a:xfrm>
          <a:prstGeom prst="rect">
            <a:avLst/>
          </a:prstGeom>
        </p:spPr>
      </p:pic>
      <p:pic>
        <p:nvPicPr>
          <p:cNvPr id="95" name="Picture 94"/>
          <p:cNvPicPr>
            <a:picLocks noChangeAspect="1"/>
          </p:cNvPicPr>
          <p:nvPr/>
        </p:nvPicPr>
        <p:blipFill>
          <a:blip r:embed="rId18"/>
          <a:stretch>
            <a:fillRect/>
          </a:stretch>
        </p:blipFill>
        <p:spPr>
          <a:xfrm>
            <a:off x="2912260" y="-378066"/>
            <a:ext cx="270000" cy="163556"/>
          </a:xfrm>
          <a:prstGeom prst="rect">
            <a:avLst/>
          </a:prstGeom>
        </p:spPr>
      </p:pic>
      <p:sp>
        <p:nvSpPr>
          <p:cNvPr id="16" name="!!o6a">
            <a:extLst>
              <a:ext uri="{FF2B5EF4-FFF2-40B4-BE49-F238E27FC236}">
                <a16:creationId xmlns:a16="http://schemas.microsoft.com/office/drawing/2014/main" id="{6EEAA239-46F6-FE39-9398-9723FE3637E6}"/>
              </a:ext>
            </a:extLst>
          </p:cNvPr>
          <p:cNvSpPr/>
          <p:nvPr/>
        </p:nvSpPr>
        <p:spPr>
          <a:xfrm>
            <a:off x="5678761" y="408833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7" name="!!6a">
            <a:extLst>
              <a:ext uri="{FF2B5EF4-FFF2-40B4-BE49-F238E27FC236}">
                <a16:creationId xmlns:a16="http://schemas.microsoft.com/office/drawing/2014/main" id="{B26DD159-68BF-9BB3-B7D8-4EF79ACE0BCA}"/>
              </a:ext>
            </a:extLst>
          </p:cNvPr>
          <p:cNvSpPr txBox="1"/>
          <p:nvPr/>
        </p:nvSpPr>
        <p:spPr>
          <a:xfrm>
            <a:off x="5801273" y="4152853"/>
            <a:ext cx="510498" cy="715581"/>
          </a:xfrm>
          <a:prstGeom prst="rect">
            <a:avLst/>
          </a:prstGeom>
          <a:noFill/>
        </p:spPr>
        <p:txBody>
          <a:bodyPr wrap="square" rtlCol="0">
            <a:spAutoFit/>
          </a:bodyPr>
          <a:lstStyle/>
          <a:p>
            <a:pPr algn="ctr"/>
            <a:r>
              <a:rPr lang="en-US" sz="4050" b="1" dirty="0" err="1">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13" name="!!o6d">
            <a:extLst>
              <a:ext uri="{FF2B5EF4-FFF2-40B4-BE49-F238E27FC236}">
                <a16:creationId xmlns:a16="http://schemas.microsoft.com/office/drawing/2014/main" id="{449FC5C8-6E58-8E2A-AD02-AB37F565C3F2}"/>
              </a:ext>
            </a:extLst>
          </p:cNvPr>
          <p:cNvSpPr/>
          <p:nvPr/>
        </p:nvSpPr>
        <p:spPr>
          <a:xfrm>
            <a:off x="6560686" y="4094919"/>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14" name="!!6d">
            <a:extLst>
              <a:ext uri="{FF2B5EF4-FFF2-40B4-BE49-F238E27FC236}">
                <a16:creationId xmlns:a16="http://schemas.microsoft.com/office/drawing/2014/main" id="{CE6611AC-3878-BE5E-43A7-57D8CA2A2D2C}"/>
              </a:ext>
            </a:extLst>
          </p:cNvPr>
          <p:cNvSpPr txBox="1"/>
          <p:nvPr/>
        </p:nvSpPr>
        <p:spPr>
          <a:xfrm>
            <a:off x="6675549" y="414811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a:t>
            </a:r>
          </a:p>
        </p:txBody>
      </p:sp>
      <p:sp>
        <p:nvSpPr>
          <p:cNvPr id="15" name="!!o6a">
            <a:extLst>
              <a:ext uri="{FF2B5EF4-FFF2-40B4-BE49-F238E27FC236}">
                <a16:creationId xmlns:a16="http://schemas.microsoft.com/office/drawing/2014/main" id="{19B1003F-F3A1-E2FB-E7D1-BC7D6ADFCF32}"/>
              </a:ext>
            </a:extLst>
          </p:cNvPr>
          <p:cNvSpPr/>
          <p:nvPr/>
        </p:nvSpPr>
        <p:spPr>
          <a:xfrm>
            <a:off x="7442335" y="4091673"/>
            <a:ext cx="755524" cy="755524"/>
          </a:xfrm>
          <a:prstGeom prst="roundRect">
            <a:avLst>
              <a:gd name="adj" fmla="val 11291"/>
            </a:avLst>
          </a:prstGeom>
          <a:solidFill>
            <a:srgbClr val="2622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accent1"/>
              </a:solidFill>
              <a:latin typeface="Times New Roman" panose="02020603050405020304" pitchFamily="18" charset="0"/>
              <a:cs typeface="Times New Roman" panose="02020603050405020304" pitchFamily="18" charset="0"/>
            </a:endParaRPr>
          </a:p>
        </p:txBody>
      </p:sp>
      <p:sp>
        <p:nvSpPr>
          <p:cNvPr id="20" name="!!6a">
            <a:extLst>
              <a:ext uri="{FF2B5EF4-FFF2-40B4-BE49-F238E27FC236}">
                <a16:creationId xmlns:a16="http://schemas.microsoft.com/office/drawing/2014/main" id="{ABA0DA60-2B23-09CB-FFD3-57CAAC55DFAA}"/>
              </a:ext>
            </a:extLst>
          </p:cNvPr>
          <p:cNvSpPr txBox="1"/>
          <p:nvPr/>
        </p:nvSpPr>
        <p:spPr>
          <a:xfrm>
            <a:off x="7564847" y="4156187"/>
            <a:ext cx="510498" cy="715581"/>
          </a:xfrm>
          <a:prstGeom prst="rect">
            <a:avLst/>
          </a:prstGeom>
          <a:noFill/>
        </p:spPr>
        <p:txBody>
          <a:bodyPr wrap="square" rtlCol="0">
            <a:spAutoFit/>
          </a:bodyPr>
          <a:lstStyle/>
          <a:p>
            <a:pPr algn="ctr"/>
            <a:r>
              <a:rPr lang="en-US" sz="4050" b="1" dirty="0">
                <a:solidFill>
                  <a:schemeClr val="accent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e</a:t>
            </a:r>
          </a:p>
        </p:txBody>
      </p:sp>
    </p:spTree>
    <p:extLst>
      <p:ext uri="{BB962C8B-B14F-4D97-AF65-F5344CB8AC3E}">
        <p14:creationId xmlns:p14="http://schemas.microsoft.com/office/powerpoint/2010/main" val="20221314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fade">
                                      <p:cBhvr>
                                        <p:cTn id="7" dur="500"/>
                                        <p:tgtEl>
                                          <p:spTgt spid="1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2"/>
                                        </p:tgtEl>
                                        <p:attrNameLst>
                                          <p:attrName>style.visibility</p:attrName>
                                        </p:attrNameLst>
                                      </p:cBhvr>
                                      <p:to>
                                        <p:strVal val="visible"/>
                                      </p:to>
                                    </p:set>
                                    <p:animEffect transition="in" filter="fade">
                                      <p:cBhvr>
                                        <p:cTn id="10" dur="500"/>
                                        <p:tgtEl>
                                          <p:spTgt spid="11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animEffect transition="in" filter="fade">
                                      <p:cBhvr>
                                        <p:cTn id="13" dur="500"/>
                                        <p:tgtEl>
                                          <p:spTgt spid="11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fade">
                                      <p:cBhvr>
                                        <p:cTn id="16" dur="500"/>
                                        <p:tgtEl>
                                          <p:spTgt spid="10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fade">
                                      <p:cBhvr>
                                        <p:cTn id="19" dur="500"/>
                                        <p:tgtEl>
                                          <p:spTgt spid="104"/>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00"/>
                                        </p:tgtEl>
                                        <p:attrNameLst>
                                          <p:attrName>style.visibility</p:attrName>
                                        </p:attrNameLst>
                                      </p:cBhvr>
                                      <p:to>
                                        <p:strVal val="visible"/>
                                      </p:to>
                                    </p:set>
                                    <p:animEffect transition="in" filter="fade">
                                      <p:cBhvr>
                                        <p:cTn id="22" dur="500"/>
                                        <p:tgtEl>
                                          <p:spTgt spid="100"/>
                                        </p:tgtEl>
                                      </p:cBhvr>
                                    </p:animEffect>
                                  </p:childTnLst>
                                </p:cTn>
                              </p:par>
                              <p:par>
                                <p:cTn id="2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24" dur="2000" fill="hold"/>
                                        <p:tgtEl>
                                          <p:spTgt spid="56"/>
                                        </p:tgtEl>
                                        <p:attrNameLst>
                                          <p:attrName>ppt_x</p:attrName>
                                          <p:attrName>ppt_y</p:attrName>
                                        </p:attrNameLst>
                                      </p:cBhvr>
                                    </p:animMotion>
                                  </p:childTnLst>
                                </p:cTn>
                              </p:par>
                              <p:par>
                                <p:cTn id="2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26" dur="2000" fill="hold"/>
                                        <p:tgtEl>
                                          <p:spTgt spid="67"/>
                                        </p:tgtEl>
                                        <p:attrNameLst>
                                          <p:attrName>ppt_x</p:attrName>
                                          <p:attrName>ppt_y</p:attrName>
                                        </p:attrNameLst>
                                      </p:cBhvr>
                                    </p:animMotion>
                                  </p:childTnLst>
                                </p:cTn>
                              </p:par>
                              <p:par>
                                <p:cTn id="2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28" dur="2000" fill="hold"/>
                                        <p:tgtEl>
                                          <p:spTgt spid="57"/>
                                        </p:tgtEl>
                                        <p:attrNameLst>
                                          <p:attrName>ppt_x</p:attrName>
                                          <p:attrName>ppt_y</p:attrName>
                                        </p:attrNameLst>
                                      </p:cBhvr>
                                    </p:animMotion>
                                  </p:childTnLst>
                                </p:cTn>
                              </p:par>
                              <p:par>
                                <p:cTn id="29" presetID="0" presetClass="path" presetSubtype="0" fill="hold" nodeType="withEffect">
                                  <p:stCondLst>
                                    <p:cond delay="0"/>
                                  </p:stCondLst>
                                  <p:childTnLst>
                                    <p:animMotion origin="layout" path="M -0.00026 0.00833 L -0.00026 0.00833 L 0.14661 0.11042 C 0.19219 0.14236 0.20156 0.13958 0.23281 0.18982 C 0.23554 0.19445 0.23698 0.20116 0.23919 0.20671 C 0.23112 0.23148 0.22825 0.26435 0.21523 0.28056 C 0.19596 0.30463 0.17096 0.30949 0.14817 0.32037 C 0.13099 0.32847 0.11302 0.33125 0.09557 0.33727 C 0.05286 0.35185 0.06015 0.35 0.01732 0.3713 C 0.0125 0.38171 0.00638 0.39051 0.00299 0.40255 C 0.00026 0.41204 -0.00065 0.42315 -0.00026 0.4338 C 0.0026 0.49769 0.00117 0.51296 0.02695 0.54722 C 0.04857 0.57616 0.07864 0.58982 0.10351 0.60116 C 0.13737 0.61644 0.15234 0.6162 0.18646 0.62107 C 0.21575 0.61806 0.24505 0.61667 0.27422 0.6125 C 0.2776 0.61204 0.28633 0.61088 0.28385 0.60671 C 0.27539 0.59306 0.26354 0.58796 0.25351 0.57847 C 0.20599 0.58033 0.17239 0.57454 0.12747 0.60116 C 0.08945 0.62361 0.01575 0.68056 0.01575 0.68056 C 0.00104 0.70671 -0.01628 0.72431 0.03646 0.74861 C 0.06588 0.76227 0.09713 0.7544 0.12747 0.75718 C 0.16041 0.76389 0.19362 0.76736 0.22643 0.77708 C 0.36367 0.81806 0.34948 0.81412 0.44492 0.86783 C 0.44713 0.87546 0.45234 0.88218 0.4513 0.89051 C 0.44401 0.94908 0.37018 0.93218 0.36523 0.9331 L 0.21198 0.92732 C 0.17096 0.92269 0.13008 0.91597 0.08919 0.91042 C 0.07799 0.90093 0.06484 0.89676 0.0556 0.88195 C 0.03984 0.85671 0.03945 0.82894 0.03646 0.79699 C 0.0444 0.79306 0.05221 0.78542 0.06041 0.78565 C 0.14388 0.7875 0.15534 0.79537 0.22955 0.8537 C 0.27565 0.88982 0.31992 0.91065 0.35247 0.9757 C 0.35898 0.98889 0.36484 1.00301 0.36992 1.01829 C 0.37448 1.03171 0.37747 1.04653 0.38112 1.06065 C 0.38958 1.16134 0.38411 1.11227 0.39713 1.20833 L 0.39713 1.20833 L 0.40026 1.23958 " pathEditMode="relative" ptsTypes="AAAAAAAAAAAAAAAAAAAAAAAAAAAAAAAAAAAAA">
                                      <p:cBhvr>
                                        <p:cTn id="30" dur="2000" fill="hold"/>
                                        <p:tgtEl>
                                          <p:spTgt spid="55"/>
                                        </p:tgtEl>
                                        <p:attrNameLst>
                                          <p:attrName>ppt_x</p:attrName>
                                          <p:attrName>ppt_y</p:attrName>
                                        </p:attrNameLst>
                                      </p:cBhvr>
                                    </p:animMotion>
                                  </p:childTnLst>
                                </p:cTn>
                              </p:par>
                              <p:par>
                                <p:cTn id="31" presetID="0" presetClass="path" presetSubtype="0" fill="hold" nodeType="withEffect">
                                  <p:stCondLst>
                                    <p:cond delay="0"/>
                                  </p:stCondLst>
                                  <p:childTnLst>
                                    <p:animMotion origin="layout" path="M -0.00026 0.00671 L -0.00026 0.00671 C 0.00873 0.0713 0.00599 0.07454 0.02526 0.12847 C 0.02826 0.13704 0.03203 0.14491 0.03633 0.15139 C 0.05482 0.1787 0.07604 0.19005 0.09857 0.20509 C 0.15157 0.24097 0.1375 0.23241 0.18633 0.25046 C 0.20443 0.24769 0.22318 0.2507 0.24063 0.24213 C 0.24896 0.23796 0.22357 0.23357 0.21511 0.23634 C 0.20625 0.23935 0.19909 0.25162 0.19115 0.25903 C 0.18959 0.26667 0.18607 0.27361 0.18633 0.28171 C 0.18881 0.33727 0.19349 0.37801 0.21511 0.41806 C 0.24141 0.46667 0.28229 0.52107 0.3125 0.56551 C 0.33607 0.6 0.34623 0.61088 0.36185 0.65347 C 0.36472 0.66111 0.36615 0.67037 0.36823 0.67894 C 0.36901 0.69028 0.37214 0.72593 0.36823 0.73565 C 0.36029 0.75602 0.34284 0.75394 0.33164 0.75556 C 0.30703 0.74537 0.29896 0.74745 0.27891 0.71574 C 0.2724 0.70556 0.26823 0.6912 0.26302 0.67894 C 0.26133 0.66667 0.25703 0.65463 0.25821 0.64213 C 0.26107 0.60972 0.29948 0.62778 0.30131 0.62778 C 0.31693 0.63333 0.35339 0.63472 0.36823 0.66482 C 0.37214 0.67245 0.37253 0.68357 0.37474 0.69306 C 0.37409 0.71204 0.37565 0.73148 0.37305 0.74977 C 0.3694 0.77708 0.35847 0.80602 0.34753 0.82639 C 0.34258 0.83565 0.3362 0.84236 0.33164 0.85208 C 0.32709 0.86134 0.32383 0.87245 0.32045 0.8831 C 0.31263 0.90787 0.3237 0.8912 0.30769 0.92292 C 0.29453 0.94884 0.26992 0.98125 0.25495 0.99954 C 0.24519 1.01158 0.23516 1.02338 0.22474 1.03357 C 0.20482 1.05278 0.18347 1.0669 0.16407 1.0875 C 0.14805 1.1044 0.13034 1.1169 0.11615 1.13843 C 0.1125 1.14421 0.10834 1.14908 0.10495 1.15556 C 0.09453 1.17616 0.10495 1.16551 0.09701 1.17245 " pathEditMode="relative" ptsTypes="AAAAAAAAAAAAAAAAAAAAAAAAAAAAAAAAA">
                                      <p:cBhvr>
                                        <p:cTn id="32" dur="2000" fill="hold"/>
                                        <p:tgtEl>
                                          <p:spTgt spid="58"/>
                                        </p:tgtEl>
                                        <p:attrNameLst>
                                          <p:attrName>ppt_x</p:attrName>
                                          <p:attrName>ppt_y</p:attrName>
                                        </p:attrNameLst>
                                      </p:cBhvr>
                                    </p:animMotion>
                                  </p:childTnLst>
                                </p:cTn>
                              </p:par>
                              <p:par>
                                <p:cTn id="33" presetID="0" presetClass="path" presetSubtype="0" fill="hold" nodeType="withEffect">
                                  <p:stCondLst>
                                    <p:cond delay="0"/>
                                  </p:stCondLst>
                                  <p:childTnLst>
                                    <p:animMotion origin="layout" path="M -0.00013 0.0051 L -0.00013 0.00533 C -0.04519 0.08542 -0.04831 0.08288 -0.07982 0.16088 C -0.08881 0.18311 -0.09831 0.20487 -0.10534 0.22917 C -0.11276 0.2544 -0.11706 0.28195 -0.12292 0.30857 C -0.12618 0.33982 -0.13425 0.38288 -0.12618 0.41621 C -0.11485 0.46274 -0.09336 0.47176 -0.06706 0.48426 C -0.02735 0.50325 0.00117 0.49954 0.04296 0.50139 C 0.05794 0.49561 0.07343 0.49399 0.08763 0.48426 C 0.09453 0.47963 0.10507 0.44815 0.09401 0.43612 C 0.08033 0.42107 0.06315 0.41922 0.04778 0.41065 C 0.0276 0.41436 0.00716 0.41575 -0.01289 0.422 C -0.03386 0.42848 -0.06185 0.44815 -0.08151 0.46436 C -0.09076 0.47223 -0.09961 0.48149 -0.1086 0.49005 C -0.11342 0.50232 -0.1198 0.51297 -0.12292 0.52686 C -0.12579 0.53936 -0.12592 0.55325 -0.12618 0.56667 C -0.12644 0.57987 -0.12826 0.59491 -0.12448 0.60625 C -0.11967 0.62153 -0.11081 0.63195 -0.10222 0.64028 C -0.06263 0.67917 -0.01381 0.66922 0.02864 0.67454 C 0.05677 0.67246 0.08515 0.67362 0.11315 0.66852 C 0.12526 0.66667 0.13828 0.6426 0.11953 0.62061 C 0.10612 0.60463 0.08867 0.60348 0.0733 0.59491 C 0.04127 0.59908 0.00026 0.59885 -0.03204 0.6176 C -0.0474 0.62663 -0.06159 0.64098 -0.0767 0.65163 C -0.09623 0.66551 -0.11628 0.67709 -0.13568 0.69121 C -0.14714 0.69977 -0.15847 0.7088 -0.16927 0.71991 C -0.18477 0.73588 -0.20638 0.76644 -0.21862 0.79075 C -0.22162 0.79607 -0.22292 0.80394 -0.225 0.81065 C -0.2224 0.82917 -0.22201 0.84977 -0.21706 0.86737 C -0.21316 0.88102 -0.2073 0.89468 -0.19948 0.90139 C -0.17956 0.91829 -0.07852 0.94676 -0.07032 0.94954 C -0.05651 0.95996 -0.04154 0.96667 -0.02878 0.98079 C -0.00899 1.00278 -0.02188 1.07084 -0.03034 1.08866 C -0.03816 1.10487 -0.05378 1.09792 -0.0655 1.10278 C -0.15756 1.09213 -0.17813 1.15024 -0.2043 1.04028 C -0.20782 1.02593 -0.2086 1.01019 -0.21068 0.99491 C -0.20704 0.98264 -0.20664 0.96413 -0.19948 0.95811 C -0.15248 0.91806 -0.09857 0.93473 -0.04961 0.9382 C -0.02435 0.95186 0.0427 0.97547 0.06692 1.02338 C 0.072 1.03334 0.06901 1.04977 0.07018 1.06297 C 0.06484 1.09051 0.06106 1.11899 0.05416 1.14538 C 0.03906 1.20348 0.02604 1.22431 0.00468 1.27292 C 0.00195 1.2794 -0.00039 1.28658 -0.00326 1.29283 C -0.01029 1.30834 -0.01185 1.31088 -0.01758 1.3213 " pathEditMode="relative" rAng="0" ptsTypes="AAAAAAAAAAAAAAAAAAAAAAAAAAAAAAAAAAAAAAAAAAAA">
                                      <p:cBhvr>
                                        <p:cTn id="34" dur="2000" fill="hold"/>
                                        <p:tgtEl>
                                          <p:spTgt spid="59"/>
                                        </p:tgtEl>
                                        <p:attrNameLst>
                                          <p:attrName>ppt_x</p:attrName>
                                          <p:attrName>ppt_y</p:attrName>
                                        </p:attrNameLst>
                                      </p:cBhvr>
                                      <p:rCtr x="-4792" y="65810"/>
                                    </p:animMotion>
                                  </p:childTnLst>
                                </p:cTn>
                              </p:par>
                              <p:par>
                                <p:cTn id="35" presetID="0" presetClass="path" presetSubtype="0" fill="hold" nodeType="withEffect">
                                  <p:stCondLst>
                                    <p:cond delay="0"/>
                                  </p:stCondLst>
                                  <p:childTnLst>
                                    <p:animMotion origin="layout" path="M 0.00052 0.00834 L 0.00052 0.00834 C 0.11003 0.08542 0.0668 0.0375 0.1362 0.13311 C 0.15208 0.21783 0.15977 0.22014 0.13294 0.32593 C 0.12969 0.33866 0.11914 0.33912 0.11224 0.34584 C 0.08776 0.3382 0.06211 0.3382 0.0388 0.32315 C 0.02526 0.31436 0.03346 0.28125 0.04037 0.275 C 0.06042 0.25625 0.08255 0.25602 0.10417 0.25232 C 0.16862 0.29792 0.14037 0.28565 0.18724 0.30047 C 0.20026 0.32361 0.19271 0.30625 0.2 0.35996 C 0.20156 0.3713 0.20482 0.39399 0.20482 0.39399 C 0.20313 0.41019 0.203 0.42686 0.2 0.44236 C 0.19492 0.46783 0.18229 0.49838 0.1681 0.51042 C 0.15807 0.51875 0.14675 0.51991 0.1362 0.52454 C 0.10469 0.52223 0.10013 0.53172 0.07708 0.50186 C 0.07513 0.49931 0.075 0.49422 0.07396 0.49051 C 0.075 0.48473 0.07409 0.47593 0.07708 0.47338 C 0.1112 0.44561 0.125 0.46436 0.16172 0.47917 C 0.16914 0.48959 0.178 0.49723 0.18399 0.51042 C 0.19961 0.54422 0.20404 0.57639 0.18086 0.60973 C 0.17409 0.61922 0.1638 0.61505 0.15534 0.61528 C 0.10313 0.61783 0.05104 0.61713 -0.00104 0.61829 C -0.00286 0.61899 -0.04284 0.6338 -0.05221 0.64653 C -0.05521 0.6507 -0.05638 0.65787 -0.05859 0.66366 C -0.05989 0.68658 -0.06211 0.71158 -0.05859 0.73449 C -0.0569 0.74514 -0.05377 0.75579 -0.04896 0.76297 C -0.04049 0.77524 -0.03086 0.78635 -0.02018 0.79121 C -0.00208 0.79977 0.01693 0.79885 0.03555 0.80255 C 0.07018 0.79792 0.10534 0.80047 0.13932 0.78843 C 0.14466 0.78658 0.14805 0.77246 0.14727 0.76297 C 0.1457 0.74144 0.14323 0.71482 0.13294 0.70324 C 0.12123 0.69028 0.10534 0.70139 0.09141 0.70047 C 0.05143 0.71459 0.04388 0.70787 0.01328 0.74861 C 0.00339 0.76204 -0.00351 0.78195 -0.0138 0.79399 C -0.04362 0.82848 -0.07656 0.85348 -0.10638 0.88774 C -0.15768 0.9463 -0.1707 0.95556 -0.21172 1.01829 C -0.22174 1.03334 -0.23164 1.04885 -0.24049 1.06644 C -0.24492 1.07547 -0.25729 1.11968 -0.25963 1.12894 C -0.26328 1.14329 -0.26523 1.15625 -0.26758 1.1713 C -0.2694 1.18357 -0.26693 1.18264 -0.2707 1.18264 " pathEditMode="relative" ptsTypes="AAAAAAAAAAAAAAAAAAAAAAAAAAAAAAAAAAAAAAAA">
                                      <p:cBhvr>
                                        <p:cTn id="36" dur="2000" fill="hold"/>
                                        <p:tgtEl>
                                          <p:spTgt spid="66"/>
                                        </p:tgtEl>
                                        <p:attrNameLst>
                                          <p:attrName>ppt_x</p:attrName>
                                          <p:attrName>ppt_y</p:attrName>
                                        </p:attrNameLst>
                                      </p:cBhvr>
                                    </p:animMotion>
                                  </p:childTnLst>
                                </p:cTn>
                              </p:par>
                              <p:par>
                                <p:cTn id="37"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38" dur="2000" fill="hold"/>
                                        <p:tgtEl>
                                          <p:spTgt spid="60"/>
                                        </p:tgtEl>
                                        <p:attrNameLst>
                                          <p:attrName>ppt_x</p:attrName>
                                          <p:attrName>ppt_y</p:attrName>
                                        </p:attrNameLst>
                                      </p:cBhvr>
                                    </p:animMotion>
                                  </p:childTnLst>
                                </p:cTn>
                              </p:par>
                              <p:par>
                                <p:cTn id="39" presetID="0" presetClass="path" presetSubtype="0" fill="hold" nodeType="withEffect">
                                  <p:stCondLst>
                                    <p:cond delay="0"/>
                                  </p:stCondLst>
                                  <p:childTnLst>
                                    <p:animMotion origin="layout" path="M -0.00664 0.00277 L -0.00664 0.00277 C 0.00717 0.0162 0.02305 0.02407 0.0349 0.04259 C 0.07774 0.10949 0.07813 0.15231 0.09714 0.24652 C 0.09922 0.2787 0.10521 0.31088 0.10352 0.34305 C 0.09922 0.4243 0.07579 0.46852 0.03802 0.51319 C 0.02123 0.53333 0.00079 0.54166 -0.01783 0.55578 C -0.03802 0.55393 -0.05859 0.55764 -0.07838 0.55023 C -0.12786 0.53194 -0.1401 0.50324 -0.1789 0.45092 C -0.18698 0.42639 -0.19856 0.40439 -0.20286 0.37708 C -0.21367 0.30902 -0.1806 0.29004 -0.15026 0.26944 C -0.12617 0.25277 -0.10026 0.24652 -0.07526 0.23518 C -0.04974 0.25416 -0.022 0.26551 0.00131 0.29213 C 0.02162 0.31504 0.03972 0.3743 0.05248 0.41111 C 0.05352 0.42916 0.05664 0.44722 0.0556 0.46504 C 0.05495 0.47569 0.05144 0.48541 0.04766 0.49352 C 0.04271 0.5037 0.03685 0.51273 0.03008 0.51898 C 0.01185 0.53588 -0.04661 0.54051 -0.05286 0.54166 C -0.18216 0.54004 -0.23203 0.58402 -0.32252 0.5162 C -0.33086 0.50995 -0.33854 0.50092 -0.34648 0.49352 C -0.3513 0.48402 -0.35807 0.47685 -0.3608 0.46504 C -0.36445 0.44977 -0.36536 0.40972 -0.35286 0.39977 C -0.34257 0.39166 -0.3306 0.39421 -0.3194 0.39143 C -0.29466 0.40671 -0.26875 0.41852 -0.24752 0.44814 C -0.24075 0.45764 -0.23698 0.47268 -0.23164 0.48495 C -0.22942 0.50092 -0.22395 0.51689 -0.22526 0.5331 C -0.2289 0.58055 -0.23255 0.63055 -0.24596 0.67222 C -0.25651 0.70463 -0.27721 0.72291 -0.29388 0.74583 C -0.33997 0.80949 -0.32695 0.79629 -0.37526 0.81111 C -0.39283 0.79977 -0.41263 0.79629 -0.42786 0.77708 C -0.43671 0.7662 -0.43619 0.71551 -0.42786 0.70347 C -0.42252 0.69537 -0.41406 0.69953 -0.40716 0.69768 C -0.38372 0.70139 -0.35989 0.70069 -0.33698 0.70902 C -0.28737 0.72685 -0.28971 0.75277 -0.24114 0.77708 C -0.2125 0.79166 -0.18255 0.79699 -0.15338 0.80833 C -0.10234 0.82824 -0.06198 0.84027 -0.01614 0.87916 C 0.01875 0.90902 0.05873 0.94259 0.08438 0.99838 C 0.09414 1.01967 0.10026 1.0456 0.10821 1.06944 C 0.10938 1.07963 0.11472 1.12361 0.11472 1.14027 C 0.11472 1.14977 0.11302 1.16875 0.11302 1.16875 " pathEditMode="relative" ptsTypes="AAAAAAAAAAAAAAAAAAAAAAAAAAAAAAAAAAAAAAAA">
                                      <p:cBhvr>
                                        <p:cTn id="40" dur="2000" fill="hold"/>
                                        <p:tgtEl>
                                          <p:spTgt spid="62"/>
                                        </p:tgtEl>
                                        <p:attrNameLst>
                                          <p:attrName>ppt_x</p:attrName>
                                          <p:attrName>ppt_y</p:attrName>
                                        </p:attrNameLst>
                                      </p:cBhvr>
                                    </p:animMotion>
                                  </p:childTnLst>
                                </p:cTn>
                              </p:par>
                              <p:par>
                                <p:cTn id="41" presetID="0" presetClass="path" presetSubtype="0" fill="hold" nodeType="withEffect">
                                  <p:stCondLst>
                                    <p:cond delay="0"/>
                                  </p:stCondLst>
                                  <p:childTnLst>
                                    <p:animMotion origin="layout" path="M 0.00143 0.01412 L 0.00143 0.01412 C -0.00391 0.04074 -0.00612 0.06968 -0.01446 0.09352 C -0.02461 0.12245 -0.03789 0.14838 -0.05274 0.17014 C -0.09753 0.23518 -0.12631 0.25833 -0.17891 0.28634 C -0.18607 0.29028 -0.19362 0.2912 -0.20118 0.29213 C -0.24102 0.29676 -0.32084 0.30347 -0.32084 0.30347 C -0.33607 0.30185 -0.39493 0.31968 -0.41498 0.275 C -0.4198 0.26435 -0.42136 0.25046 -0.42461 0.23819 C -0.42084 0.22106 -0.42084 0.19977 -0.41342 0.18704 C -0.39193 0.15023 -0.34792 0.17431 -0.32722 0.17847 C -0.30704 0.19838 -0.28438 0.21204 -0.26667 0.23819 C -0.25586 0.25393 -0.24675 0.27639 -0.24428 0.30046 C -0.24011 0.3419 -0.26485 0.39421 -0.27943 0.4169 C -0.29141 0.43565 -0.30469 0.45278 -0.31928 0.46505 C -0.33542 0.4787 -0.353 0.48657 -0.37032 0.49352 C -0.41602 0.51181 -0.44128 0.51134 -0.48685 0.5162 C -0.50599 0.50602 -0.52657 0.50231 -0.53946 0.47083 C -0.5448 0.45764 -0.54584 0.44051 -0.54909 0.42546 C -0.54584 0.41018 -0.54623 0.39097 -0.53946 0.38009 C -0.51914 0.34676 -0.46797 0.36204 -0.45013 0.36296 C -0.4237 0.38912 -0.38763 0.4044 -0.3767 0.46227 C -0.3737 0.47847 -0.37566 0.4963 -0.37513 0.51343 C -0.37722 0.53125 -0.37787 0.55 -0.38151 0.56736 C -0.39206 0.61667 -0.41107 0.66227 -0.43099 0.70069 C -0.4392 0.71643 -0.44779 0.73194 -0.45808 0.74306 C -0.46576 0.75139 -0.47513 0.75255 -0.4836 0.75741 C -0.52227 0.74745 -0.5392 0.76134 -0.56185 0.70903 C -0.5668 0.69768 -0.56823 0.68264 -0.57136 0.66944 C -0.57084 0.65995 -0.57344 0.64792 -0.5698 0.64097 C -0.55053 0.60486 -0.51862 0.61273 -0.4948 0.60972 C -0.46185 0.61736 -0.42865 0.62222 -0.39584 0.63241 C -0.37696 0.63843 -0.35873 0.65023 -0.33998 0.6581 C -0.33308 0.66088 -0.25951 0.68796 -0.25066 0.68935 C -0.22683 0.69282 -0.20274 0.6912 -0.17891 0.69213 C -0.07032 0.68634 0.03841 0.68866 0.14674 0.675 C 0.15312 0.67431 0.16054 0.66065 0.1595 0.64954 C 0.15572 0.61366 0.14908 0.57477 0.13398 0.55023 C 0.12187 0.53056 0.10195 0.53704 0.08606 0.53032 C 0.06692 0.5456 0.04687 0.55764 0.02864 0.57569 C 0.01184 0.59259 0.00026 0.62153 -0.00964 0.64954 C -0.03034 0.70718 -0.04011 0.75301 -0.06875 0.80556 C -0.08737 0.83981 -0.11068 0.86528 -0.13099 0.8963 C -0.14454 0.91713 -0.18659 0.98542 -0.19961 1.01551 C -0.26159 1.15903 -0.2323 1.10231 -0.26667 1.18866 C -0.27331 1.20556 -0.29115 1.24259 -0.29688 1.26806 C -0.30079 1.28472 -0.30651 1.31898 -0.30651 1.31898 " pathEditMode="relative" ptsTypes="AAAAAAAAAAAAAAAAAAAAAAAAAAAAAAAAAAAAAAAAAAAAAAA">
                                      <p:cBhvr>
                                        <p:cTn id="42" dur="2000" fill="hold"/>
                                        <p:tgtEl>
                                          <p:spTgt spid="65"/>
                                        </p:tgtEl>
                                        <p:attrNameLst>
                                          <p:attrName>ppt_x</p:attrName>
                                          <p:attrName>ppt_y</p:attrName>
                                        </p:attrNameLst>
                                      </p:cBhvr>
                                    </p:animMotion>
                                  </p:childTnLst>
                                </p:cTn>
                              </p:par>
                              <p:par>
                                <p:cTn id="43"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44" dur="2000" fill="hold"/>
                                        <p:tgtEl>
                                          <p:spTgt spid="76"/>
                                        </p:tgtEl>
                                        <p:attrNameLst>
                                          <p:attrName>ppt_x</p:attrName>
                                          <p:attrName>ppt_y</p:attrName>
                                        </p:attrNameLst>
                                      </p:cBhvr>
                                    </p:animMotion>
                                  </p:childTnLst>
                                </p:cTn>
                              </p:par>
                              <p:par>
                                <p:cTn id="45"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46" dur="2000" fill="hold"/>
                                        <p:tgtEl>
                                          <p:spTgt spid="79"/>
                                        </p:tgtEl>
                                        <p:attrNameLst>
                                          <p:attrName>ppt_x</p:attrName>
                                          <p:attrName>ppt_y</p:attrName>
                                        </p:attrNameLst>
                                      </p:cBhvr>
                                    </p:animMotion>
                                  </p:childTnLst>
                                </p:cTn>
                              </p:par>
                              <p:par>
                                <p:cTn id="4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48" dur="2000" fill="hold"/>
                                        <p:tgtEl>
                                          <p:spTgt spid="77"/>
                                        </p:tgtEl>
                                        <p:attrNameLst>
                                          <p:attrName>ppt_x</p:attrName>
                                          <p:attrName>ppt_y</p:attrName>
                                        </p:attrNameLst>
                                      </p:cBhvr>
                                    </p:animMotion>
                                  </p:childTnLst>
                                </p:cTn>
                              </p:par>
                              <p:par>
                                <p:cTn id="49" presetID="0" presetClass="path" presetSubtype="0" fill="hold" nodeType="withEffect">
                                  <p:stCondLst>
                                    <p:cond delay="0"/>
                                  </p:stCondLst>
                                  <p:childTnLst>
                                    <p:animMotion origin="layout" path="M -3.33333E-6 3.7037E-7 L -3.33333E-6 0.00023 C 0.00899 0.06458 0.00625 0.06782 0.02552 0.12176 C 0.02852 0.13032 0.0323 0.13819 0.03659 0.14468 C 0.05508 0.17176 0.07631 0.1831 0.09883 0.19838 C 0.15183 0.23426 0.13776 0.22546 0.18659 0.24375 C 0.20469 0.24097 0.22344 0.24398 0.24089 0.23542 C 0.24922 0.23102 0.22383 0.22685 0.21537 0.22963 C 0.20651 0.23264 0.19935 0.24491 0.19141 0.25231 C 0.18985 0.25995 0.18633 0.2669 0.18659 0.27477 C 0.18907 0.33056 0.19375 0.37106 0.21537 0.41111 C 0.24167 0.45995 0.28256 0.51435 0.31276 0.5588 C 0.33633 0.59329 0.34649 0.60417 0.36211 0.64676 C 0.36498 0.65417 0.36641 0.66366 0.36849 0.67222 C 0.36927 0.68356 0.3724 0.71921 0.36849 0.72893 C 0.36055 0.74931 0.3431 0.74722 0.3319 0.74884 C 0.3073 0.73866 0.29922 0.74074 0.27917 0.7088 C 0.27266 0.69861 0.26849 0.68449 0.26328 0.67222 C 0.26159 0.65995 0.2573 0.64792 0.25847 0.63542 C 0.26133 0.60301 0.29974 0.62083 0.30157 0.62083 C 0.31719 0.62662 0.35365 0.62801 0.36849 0.6581 C 0.3724 0.66551 0.37279 0.67662 0.375 0.68611 C 0.37435 0.70532 0.37591 0.72477 0.37331 0.74282 C 0.36966 0.77037 0.35873 0.79907 0.34779 0.81968 C 0.34284 0.82893 0.33646 0.83542 0.3319 0.84514 C 0.32735 0.8544 0.32409 0.86551 0.32071 0.87616 C 0.31289 0.90093 0.32396 0.88449 0.30795 0.9162 C 0.2948 0.94213 0.27019 0.97454 0.25521 0.99282 C 0.24545 1.00486 0.23542 1.01667 0.225 1.02685 C 0.20508 1.04606 0.18373 1.06018 0.16433 1.08079 C 0.14831 1.09768 0.1306 1.10995 0.11641 1.13171 C 0.11276 1.1375 0.1086 1.14236 0.10521 1.14884 C 0.0948 1.16944 0.10521 1.1588 0.09727 1.16551 " pathEditMode="relative" rAng="0" ptsTypes="AAAAAAAAAAAAAAAAAAAAAAAAAAAAAAAAA">
                                      <p:cBhvr>
                                        <p:cTn id="50" dur="2000" fill="hold"/>
                                        <p:tgtEl>
                                          <p:spTgt spid="80"/>
                                        </p:tgtEl>
                                        <p:attrNameLst>
                                          <p:attrName>ppt_x</p:attrName>
                                          <p:attrName>ppt_y</p:attrName>
                                        </p:attrNameLst>
                                      </p:cBhvr>
                                      <p:rCtr x="18750" y="58287"/>
                                    </p:animMotion>
                                  </p:childTnLst>
                                </p:cTn>
                              </p:par>
                              <p:par>
                                <p:cTn id="51"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52" dur="2000" fill="hold"/>
                                        <p:tgtEl>
                                          <p:spTgt spid="81"/>
                                        </p:tgtEl>
                                        <p:attrNameLst>
                                          <p:attrName>ppt_x</p:attrName>
                                          <p:attrName>ppt_y</p:attrName>
                                        </p:attrNameLst>
                                      </p:cBhvr>
                                    </p:animMotion>
                                  </p:childTnLst>
                                </p:cTn>
                              </p:par>
                              <p:par>
                                <p:cTn id="53"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54" dur="2000" fill="hold"/>
                                        <p:tgtEl>
                                          <p:spTgt spid="82"/>
                                        </p:tgtEl>
                                        <p:attrNameLst>
                                          <p:attrName>ppt_x</p:attrName>
                                          <p:attrName>ppt_y</p:attrName>
                                        </p:attrNameLst>
                                      </p:cBhvr>
                                    </p:animMotion>
                                  </p:childTnLst>
                                </p:cTn>
                              </p:par>
                              <p:par>
                                <p:cTn id="55"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56" dur="2000" fill="hold"/>
                                        <p:tgtEl>
                                          <p:spTgt spid="83"/>
                                        </p:tgtEl>
                                        <p:attrNameLst>
                                          <p:attrName>ppt_x</p:attrName>
                                          <p:attrName>ppt_y</p:attrName>
                                        </p:attrNameLst>
                                      </p:cBhvr>
                                    </p:animMotion>
                                  </p:childTnLst>
                                </p:cTn>
                              </p:par>
                              <p:par>
                                <p:cTn id="57"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58" dur="2000" fill="hold"/>
                                        <p:tgtEl>
                                          <p:spTgt spid="85"/>
                                        </p:tgtEl>
                                        <p:attrNameLst>
                                          <p:attrName>ppt_x</p:attrName>
                                          <p:attrName>ppt_y</p:attrName>
                                        </p:attrNameLst>
                                      </p:cBhvr>
                                    </p:animMotion>
                                  </p:childTnLst>
                                </p:cTn>
                              </p:par>
                              <p:par>
                                <p:cTn id="5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0" dur="2000" fill="hold"/>
                                        <p:tgtEl>
                                          <p:spTgt spid="84"/>
                                        </p:tgtEl>
                                        <p:attrNameLst>
                                          <p:attrName>ppt_x</p:attrName>
                                          <p:attrName>ppt_y</p:attrName>
                                        </p:attrNameLst>
                                      </p:cBhvr>
                                    </p:animMotion>
                                  </p:childTnLst>
                                </p:cTn>
                              </p:par>
                              <p:par>
                                <p:cTn id="61"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2" dur="2000" fill="hold"/>
                                        <p:tgtEl>
                                          <p:spTgt spid="86"/>
                                        </p:tgtEl>
                                        <p:attrNameLst>
                                          <p:attrName>ppt_x</p:attrName>
                                          <p:attrName>ppt_y</p:attrName>
                                        </p:attrNameLst>
                                      </p:cBhvr>
                                    </p:animMotion>
                                  </p:childTnLst>
                                </p:cTn>
                              </p:par>
                              <p:par>
                                <p:cTn id="63" presetID="0" presetClass="path" presetSubtype="0" fill="hold" nodeType="withEffect">
                                  <p:stCondLst>
                                    <p:cond delay="0"/>
                                  </p:stCondLst>
                                  <p:childTnLst>
                                    <p:animMotion origin="layout" path="M -0.00013 0.00509 L -0.00013 0.00509 C -0.04519 0.08542 -0.04831 0.08287 -0.07982 0.16088 C -0.08881 0.1831 -0.09831 0.20486 -0.10534 0.22917 C -0.11277 0.2544 -0.11706 0.28195 -0.12292 0.30857 C -0.12618 0.33982 -0.13425 0.3831 -0.12618 0.41621 C -0.11485 0.46273 -0.09336 0.47176 -0.06706 0.48426 C -0.02735 0.50324 0.00117 0.49954 0.04296 0.50139 C 0.05794 0.4956 0.07343 0.49398 0.08763 0.48426 C 0.09453 0.47963 0.10507 0.44815 0.09401 0.43611 C 0.08033 0.42107 0.06315 0.41921 0.04778 0.41065 C 0.0276 0.41435 0.00716 0.41574 -0.0129 0.42199 C -0.03386 0.42847 -0.06185 0.44815 -0.08152 0.46458 C -0.09076 0.47222 -0.09961 0.48148 -0.1086 0.49005 C -0.11342 0.50232 -0.1198 0.51296 -0.12292 0.52685 C -0.12579 0.53935 -0.12592 0.55324 -0.12618 0.56667 C -0.12644 0.57986 -0.12826 0.59491 -0.12448 0.60625 C -0.11967 0.62153 -0.11081 0.63195 -0.10222 0.64028 C -0.06263 0.6794 -0.01381 0.66945 0.02864 0.67454 C 0.05677 0.67246 0.08515 0.67361 0.11315 0.66875 C 0.12526 0.66667 0.13828 0.64259 0.11953 0.6206 C 0.10612 0.60463 0.08867 0.60347 0.0733 0.59491 C 0.04127 0.59908 0.00026 0.59884 -0.03204 0.61759 C -0.0474 0.62662 -0.06159 0.64097 -0.0767 0.65162 C -0.09623 0.66551 -0.11628 0.67708 -0.13568 0.69144 C -0.14714 0.69977 -0.15847 0.7088 -0.16928 0.71991 C -0.18477 0.73588 -0.20638 0.76644 -0.21862 0.79074 C -0.22162 0.7963 -0.22292 0.80394 -0.225 0.81065 C -0.2224 0.8294 -0.22201 0.84977 -0.21706 0.86736 C -0.21316 0.88102 -0.2073 0.89468 -0.19948 0.90139 C -0.17956 0.91829 -0.07852 0.94699 -0.07032 0.94954 C -0.05652 0.95996 -0.04154 0.96667 -0.02878 0.98079 C -0.00899 1.00278 -0.02188 1.07083 -0.03034 1.08866 C -0.03816 1.10486 -0.05378 1.09792 -0.0655 1.10278 C -0.15756 1.09213 -0.17813 1.15023 -0.2043 1.04028 C -0.20782 1.02593 -0.2086 1.01019 -0.21068 0.99491 C -0.20704 0.98264 -0.20665 0.96412 -0.19948 0.9581 C -0.15248 0.91806 -0.09857 0.93496 -0.04961 0.9382 C -0.02435 0.95185 0.0427 0.97546 0.06692 1.02338 C 0.072 1.03333 0.06901 1.04977 0.07018 1.06296 C 0.06484 1.09051 0.06106 1.11898 0.05416 1.14537 C 0.03906 1.20347 0.02604 1.22431 0.00468 1.27292 C 0.00195 1.2794 -0.0004 1.28658 -0.00326 1.29283 C -0.01029 1.30833 -0.01185 1.31088 -0.01758 1.3213 " pathEditMode="relative" ptsTypes="AAAAAAAAAAAAAAAAAAAAAAAAAAAAAAAAAAAAAAAAAAAA">
                                      <p:cBhvr>
                                        <p:cTn id="64" dur="2000" fill="hold"/>
                                        <p:tgtEl>
                                          <p:spTgt spid="87"/>
                                        </p:tgtEl>
                                        <p:attrNameLst>
                                          <p:attrName>ppt_x</p:attrName>
                                          <p:attrName>ppt_y</p:attrName>
                                        </p:attrNameLst>
                                      </p:cBhvr>
                                    </p:animMotion>
                                  </p:childTnLst>
                                </p:cTn>
                              </p:par>
                              <p:par>
                                <p:cTn id="65"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66" dur="2000" fill="hold"/>
                                        <p:tgtEl>
                                          <p:spTgt spid="88"/>
                                        </p:tgtEl>
                                        <p:attrNameLst>
                                          <p:attrName>ppt_x</p:attrName>
                                          <p:attrName>ppt_y</p:attrName>
                                        </p:attrNameLst>
                                      </p:cBhvr>
                                    </p:animMotion>
                                  </p:childTnLst>
                                </p:cTn>
                              </p:par>
                              <p:par>
                                <p:cTn id="6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68" dur="2000" fill="hold"/>
                                        <p:tgtEl>
                                          <p:spTgt spid="89"/>
                                        </p:tgtEl>
                                        <p:attrNameLst>
                                          <p:attrName>ppt_x</p:attrName>
                                          <p:attrName>ppt_y</p:attrName>
                                        </p:attrNameLst>
                                      </p:cBhvr>
                                    </p:animMotion>
                                  </p:childTnLst>
                                </p:cTn>
                              </p:par>
                              <p:par>
                                <p:cTn id="69" presetID="0" presetClass="path" presetSubtype="0" fill="hold" nodeType="withEffect">
                                  <p:stCondLst>
                                    <p:cond delay="0"/>
                                  </p:stCondLst>
                                  <p:childTnLst>
                                    <p:animMotion origin="layout" path="M 0.00365 -0.01713 L 0.00365 -0.01713 C -0.00924 0.01783 -0.05118 0.12755 -0.06172 0.16991 C -0.0845 0.26227 -0.12396 0.45093 -0.12396 0.45093 C -0.13178 0.52176 -0.15417 0.63125 -0.1336 0.70903 C -0.12839 0.72871 -0.11602 0.74028 -0.10482 0.74885 C -0.08828 0.76158 -0.0698 0.76389 -0.05222 0.77153 C 0.00873 0.75996 0.06185 0.77199 0.11055 0.69769 C 0.11771 0.68681 0.11589 0.66551 0.11862 0.64954 C 0.10639 0.6125 0.10001 0.5669 0.08191 0.53889 C 0.06472 0.5125 -0.00703 0.52385 -0.02188 0.52477 C -0.04415 0.53311 -0.06745 0.53612 -0.08894 0.55024 C -0.16732 0.60186 -0.13672 0.58936 -0.17826 0.60417 C -0.19896 0.59838 -0.2211 0.60139 -0.2405 0.58704 C -0.24896 0.58079 -0.26381 0.5088 -0.26602 0.49908 C -0.26446 0.48496 -0.2668 0.46713 -0.2612 0.45649 C -0.24336 0.42199 -0.21081 0.42061 -0.18777 0.41412 C -0.14597 0.42824 -0.09076 0.43774 -0.05533 0.48774 C -0.04362 0.5044 -0.04154 0.53496 -0.03464 0.5588 C -0.03568 0.58056 -0.03203 0.60463 -0.03777 0.62408 C -0.05365 0.67709 -0.11993 0.76551 -0.13998 0.79699 C -0.21967 0.92246 -0.16172 0.83241 -0.23256 0.9757 C -0.26264 1.03704 -0.25066 1.00255 -0.28516 1.04676 C -0.28998 1.05301 -0.29297 1.06343 -0.29792 1.06945 C -0.3017 1.07408 -0.30652 1.07477 -0.31068 1.07801 C -0.3129 1.07963 -0.31498 1.08172 -0.31706 1.08357 C -0.3392 1.07524 -0.35079 1.075 -0.36967 1.04375 C -0.37553 1.03449 -0.37722 1.01922 -0.38086 1.00695 C -0.38139 0.99746 -0.38412 0.98774 -0.38256 0.97871 C -0.37553 0.94005 -0.37422 0.94144 -0.36172 0.93033 C -0.3431 0.93797 -0.32266 0.93681 -0.30586 0.95301 C -0.29402 0.96482 -0.28646 0.9882 -0.28034 1.00973 C -0.2724 1.0382 -0.26875 1.06991 -0.26446 1.1007 C -0.25352 1.17686 -0.25964 1.31644 -0.25964 1.36459 " pathEditMode="relative" ptsTypes="AAAAAAAAAAAAAAAAAAAAAAAAAAAAAAAAAA">
                                      <p:cBhvr>
                                        <p:cTn id="70" dur="2000" fill="hold"/>
                                        <p:tgtEl>
                                          <p:spTgt spid="90"/>
                                        </p:tgtEl>
                                        <p:attrNameLst>
                                          <p:attrName>ppt_x</p:attrName>
                                          <p:attrName>ppt_y</p:attrName>
                                        </p:attrNameLst>
                                      </p:cBhvr>
                                    </p:animMotion>
                                  </p:childTnLst>
                                </p:cTn>
                              </p:par>
                              <p:par>
                                <p:cTn id="71" presetID="0" presetClass="path" presetSubtype="0" fill="hold" nodeType="withEffect">
                                  <p:stCondLst>
                                    <p:cond delay="0"/>
                                  </p:stCondLst>
                                  <p:childTnLst>
                                    <p:animMotion origin="layout" path="M 0.00443 0.01273 L 0.00443 0.01273 C 0.00338 0.02314 0.0013 0.03356 0.0013 0.04398 C 0.00078 0.08541 0.00143 0.12708 0.00286 0.16875 C 0.00299 0.17291 0.0043 0.17708 0.00599 0.18009 C 0.00924 0.18495 0.01315 0.18888 0.01719 0.19143 C 0.02448 0.1956 0.03203 0.19722 0.03958 0.19976 C 0.04857 0.203 0.05768 0.20555 0.06667 0.20833 C 0.06081 0.21319 0.05391 0.21504 0.04909 0.22245 C 0.03724 0.2412 0.03854 0.26574 0.03633 0.29074 C 0.03542 0.30208 0.03424 0.31342 0.0332 0.32476 C 0.03424 0.34837 0.03437 0.37222 0.03633 0.3956 C 0.03802 0.41574 0.047 0.44351 0.05547 0.45509 C 0.06549 0.46875 0.08906 0.48634 0.08906 0.48634 C 0.08424 0.4949 0.07864 0.50208 0.07461 0.5118 C 0.06992 0.52337 0.06732 0.54351 0.0651 0.5574 C 0.07109 0.60694 0.06588 0.64351 0.09375 0.66504 C 0.10273 0.67199 0.11302 0.67083 0.12253 0.67361 C 0.14388 0.67175 0.16536 0.67453 0.18633 0.66782 C 0.18906 0.66712 0.18724 0.65555 0.18476 0.6537 C 0.17786 0.64884 0.16992 0.65185 0.1625 0.65092 C 0.15781 0.65717 0.14779 0.66712 0.14492 0.67916 C 0.14167 0.69305 0.13685 0.72175 0.13685 0.72175 C 0.13633 0.72939 0.13476 0.73703 0.13529 0.74444 C 0.13646 0.75902 0.14713 0.77546 0.15286 0.78148 C 0.17891 0.8081 0.18294 0.80439 0.21198 0.8125 C 0.20182 0.82685 0.18958 0.83726 0.18164 0.85509 C 0.17344 0.87361 0.1776 0.92337 0.17995 0.94027 C 0.18802 0.99745 0.21458 1.07245 0.22943 1.11342 C 0.24284 1.15 0.24896 1.16296 0.2582 1.20115 C 0.26159 1.21504 0.26133 1.21527 0.26133 1.22384 " pathEditMode="relative" ptsTypes="AAAAAAAAAAAAAAAAAAAAAAAAAAAAAAA">
                                      <p:cBhvr>
                                        <p:cTn id="72" dur="2000" fill="hold"/>
                                        <p:tgtEl>
                                          <p:spTgt spid="91"/>
                                        </p:tgtEl>
                                        <p:attrNameLst>
                                          <p:attrName>ppt_x</p:attrName>
                                          <p:attrName>ppt_y</p:attrName>
                                        </p:attrNameLst>
                                      </p:cBhvr>
                                    </p:animMotion>
                                  </p:childTnLst>
                                </p:cTn>
                              </p:par>
                              <p:par>
                                <p:cTn id="73" presetID="0" presetClass="path" presetSubtype="0" fill="hold" nodeType="withEffect">
                                  <p:stCondLst>
                                    <p:cond delay="0"/>
                                  </p:stCondLst>
                                  <p:childTnLst>
                                    <p:animMotion origin="layout" path="M 0.00066 0.00185 L 0.00066 0.00185 C -0.01536 0.04699 -0.0233 0.05394 -0.0233 0.10672 C -0.0233 0.11968 -0.02552 0.24815 -0.00416 0.27408 C 0.03112 0.3169 0.12917 0.32477 0.15704 0.33079 C 0.16771 0.34491 0.17904 0.35764 0.18894 0.37338 C 0.19922 0.39005 0.21459 0.43033 0.2224 0.45 C 0.22305 0.46042 0.22474 0.47084 0.22409 0.48125 C 0.22201 0.51598 0.21485 0.55463 0.19857 0.57755 C 0.1806 0.60278 0.14558 0.61019 0.12513 0.61736 C 0.09909 0.6088 0.04545 0.61204 0.0198 0.56621 C 0.01641 0.56042 0.0155 0.55116 0.01342 0.54352 C 0.0155 0.53611 0.0155 0.52431 0.0198 0.52084 C 0.06472 0.48496 0.17526 0.50857 0.19688 0.50949 C 0.22813 0.5206 0.24558 0.5213 0.27188 0.54653 C 0.28412 0.5581 0.29519 0.57338 0.30704 0.58611 C 0.32227 0.60278 0.35326 0.63449 0.35326 0.63449 C 0.35847 0.65741 0.3642 0.6706 0.35808 0.69676 C 0.35651 0.70371 0.35248 0.70903 0.34857 0.71088 C 0.34089 0.71482 0.33256 0.71297 0.32461 0.71389 C 0.28946 0.71297 0.25417 0.71783 0.21928 0.71088 C 0.21589 0.71042 0.21928 0.69584 0.2224 0.69398 C 0.23568 0.68635 0.25013 0.6882 0.26394 0.68542 C 0.32383 0.69838 0.35287 0.67639 0.38998 0.7507 C 0.39805 0.7669 0.4017 0.78843 0.40756 0.80741 C 0.41016 0.88935 0.41003 0.83773 0.40443 0.94352 C 0.40326 0.96528 0.40365 0.9875 0.40118 1.0088 C 0.39284 1.08357 0.39649 1.04653 0.38998 1.11945 C 0.38829 1.18565 0.38842 1.15926 0.38842 1.19885 " pathEditMode="relative" ptsTypes="AAAAAAAAAAAAAAAAAAAAAAAAAAAAA">
                                      <p:cBhvr>
                                        <p:cTn id="74" dur="2000" fill="hold"/>
                                        <p:tgtEl>
                                          <p:spTgt spid="93"/>
                                        </p:tgtEl>
                                        <p:attrNameLst>
                                          <p:attrName>ppt_x</p:attrName>
                                          <p:attrName>ppt_y</p:attrName>
                                        </p:attrNameLst>
                                      </p:cBhvr>
                                    </p:animMotion>
                                  </p:childTnLst>
                                </p:cTn>
                              </p:par>
                              <p:par>
                                <p:cTn id="75"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6" dur="2000" fill="hold"/>
                                        <p:tgtEl>
                                          <p:spTgt spid="92"/>
                                        </p:tgtEl>
                                        <p:attrNameLst>
                                          <p:attrName>ppt_x</p:attrName>
                                          <p:attrName>ppt_y</p:attrName>
                                        </p:attrNameLst>
                                      </p:cBhvr>
                                    </p:animMotion>
                                  </p:childTnLst>
                                </p:cTn>
                              </p:par>
                              <p:par>
                                <p:cTn id="77"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78" dur="2000" fill="hold"/>
                                        <p:tgtEl>
                                          <p:spTgt spid="94"/>
                                        </p:tgtEl>
                                        <p:attrNameLst>
                                          <p:attrName>ppt_x</p:attrName>
                                          <p:attrName>ppt_y</p:attrName>
                                        </p:attrNameLst>
                                      </p:cBhvr>
                                    </p:animMotion>
                                  </p:childTnLst>
                                </p:cTn>
                              </p:par>
                              <p:par>
                                <p:cTn id="79" presetID="0" presetClass="path" presetSubtype="0" fill="hold" nodeType="withEffect">
                                  <p:stCondLst>
                                    <p:cond delay="0"/>
                                  </p:stCondLst>
                                  <p:childTnLst>
                                    <p:animMotion origin="layout" path="M -0.00859 0.00393 L -0.00859 0.00393 C -0.00963 0.03611 -0.01172 0.06829 -0.00859 0.10046 C -0.0069 0.1169 -0.00364 0.13264 -0.00052 0.14861 C 0.00794 0.19259 0.01589 0.23032 0.03776 0.26204 C 0.0694 0.30787 0.11003 0.3081 0.14779 0.32153 C 0.23438 0.35231 0.17721 0.33819 0.24831 0.35278 C 0.26224 0.35092 0.27617 0.35092 0.28984 0.34699 C 0.29336 0.34606 0.29701 0.34329 0.29948 0.33866 C 0.30169 0.33403 0.30156 0.32731 0.30261 0.32153 C 0.29675 0.31296 0.29232 0.29977 0.28503 0.29606 C 0.23503 0.26944 0.20339 0.28634 0.15104 0.29606 C 0.14818 0.29792 0.08711 0.32731 0.08399 0.36134 C 0.07748 0.4331 0.09466 0.46852 0.13034 0.48611 C 0.19727 0.51921 0.23529 0.52338 0.29623 0.53426 C 0.33138 0.52963 0.36667 0.52824 0.40156 0.52014 C 0.40391 0.51967 0.40547 0.51273 0.40469 0.50879 C 0.403 0.49907 0.40065 0.48588 0.39518 0.48333 C 0.37409 0.47292 0.35156 0.47569 0.32969 0.47199 C 0.27227 0.48356 0.22409 0.48241 0.17175 0.52569 C 0.15156 0.54259 0.1237 0.58935 0.10638 0.61667 C 0.10156 0.63171 0.09479 0.64537 0.09193 0.66204 C 0.08802 0.68542 0.09011 0.74467 0.09831 0.76412 C 0.10729 0.78518 0.12031 0.80046 0.13346 0.81227 C 0.18672 0.85972 0.22305 0.85463 0.28346 0.8662 C 0.34193 0.86342 0.40065 0.86458 0.45899 0.85764 C 0.49492 0.85347 0.46237 0.79583 0.44466 0.78403 C 0.42123 0.76805 0.39466 0.77639 0.36966 0.77268 C 0.34779 0.78773 0.32279 0.79259 0.30417 0.81805 C 0.29544 0.83009 0.29479 0.85509 0.29466 0.87477 C 0.29427 0.93264 0.29896 0.99028 0.30261 1.04768 C 0.3043 1.07454 0.3099 1.10023 0.31055 1.12731 C 0.31263 1.21227 0.31055 1.29745 0.31055 1.38264 " pathEditMode="relative" ptsTypes="AAAAAAAAAAAAAAAAAAAAAAAAAAAAAAAAA">
                                      <p:cBhvr>
                                        <p:cTn id="80" dur="2000" fill="hold"/>
                                        <p:tgtEl>
                                          <p:spTgt spid="95"/>
                                        </p:tgtEl>
                                        <p:attrNameLst>
                                          <p:attrName>ppt_x</p:attrName>
                                          <p:attrName>ppt_y</p:attrName>
                                        </p:attrNameLst>
                                      </p:cBhvr>
                                    </p:animMotion>
                                  </p:childTnLst>
                                </p:cTn>
                              </p:par>
                              <p:par>
                                <p:cTn id="81" presetID="10" presetClass="entr" presetSubtype="0" fill="hold" grpId="0" nodeType="with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fade">
                                      <p:cBhvr>
                                        <p:cTn id="83" dur="500"/>
                                        <p:tgtEl>
                                          <p:spTgt spid="17"/>
                                        </p:tgtEl>
                                      </p:cBhvr>
                                    </p:animEffect>
                                  </p:childTnLst>
                                </p:cTn>
                              </p:par>
                              <p:par>
                                <p:cTn id="84" presetID="10" presetClass="entr" presetSubtype="0" fill="hold" grpId="0" nodeType="withEffect">
                                  <p:stCondLst>
                                    <p:cond delay="0"/>
                                  </p:stCondLst>
                                  <p:childTnLst>
                                    <p:set>
                                      <p:cBhvr>
                                        <p:cTn id="85" dur="1" fill="hold">
                                          <p:stCondLst>
                                            <p:cond delay="0"/>
                                          </p:stCondLst>
                                        </p:cTn>
                                        <p:tgtEl>
                                          <p:spTgt spid="14"/>
                                        </p:tgtEl>
                                        <p:attrNameLst>
                                          <p:attrName>style.visibility</p:attrName>
                                        </p:attrNameLst>
                                      </p:cBhvr>
                                      <p:to>
                                        <p:strVal val="visible"/>
                                      </p:to>
                                    </p:set>
                                    <p:animEffect transition="in" filter="fade">
                                      <p:cBhvr>
                                        <p:cTn id="86" dur="500"/>
                                        <p:tgtEl>
                                          <p:spTgt spid="14"/>
                                        </p:tgtEl>
                                      </p:cBhvr>
                                    </p:animEffect>
                                  </p:childTnLst>
                                </p:cTn>
                              </p:par>
                              <p:par>
                                <p:cTn id="87" presetID="10" presetClass="entr" presetSubtype="0" fill="hold" grpId="0" nodeType="withEffect">
                                  <p:stCondLst>
                                    <p:cond delay="0"/>
                                  </p:stCondLst>
                                  <p:childTnLst>
                                    <p:set>
                                      <p:cBhvr>
                                        <p:cTn id="88" dur="1" fill="hold">
                                          <p:stCondLst>
                                            <p:cond delay="0"/>
                                          </p:stCondLst>
                                        </p:cTn>
                                        <p:tgtEl>
                                          <p:spTgt spid="20"/>
                                        </p:tgtEl>
                                        <p:attrNameLst>
                                          <p:attrName>style.visibility</p:attrName>
                                        </p:attrNameLst>
                                      </p:cBhvr>
                                      <p:to>
                                        <p:strVal val="visible"/>
                                      </p:to>
                                    </p:set>
                                    <p:animEffect transition="in" filter="fade">
                                      <p:cBhvr>
                                        <p:cTn id="8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 grpId="0"/>
      <p:bldP spid="114" grpId="0"/>
      <p:bldP spid="116" grpId="0"/>
      <p:bldP spid="104" grpId="0"/>
      <p:bldP spid="106" grpId="0"/>
      <p:bldP spid="100" grpId="0"/>
      <p:bldP spid="17" grpId="0"/>
      <p:bldP spid="14" grpId="0"/>
      <p:bldP spid="20" grpId="0"/>
    </p:bldLst>
  </p:timing>
</p:sld>
</file>

<file path=ppt/theme/theme1.xml><?xml version="1.0" encoding="utf-8"?>
<a:theme xmlns:a="http://schemas.openxmlformats.org/drawingml/2006/main" name="Master's Programme in Earth Science - Hydrography by Slidesgo">
  <a:themeElements>
    <a:clrScheme name="Simple Light">
      <a:dk1>
        <a:srgbClr val="4D5461"/>
      </a:dk1>
      <a:lt1>
        <a:srgbClr val="1360B3"/>
      </a:lt1>
      <a:dk2>
        <a:srgbClr val="D6F6F6"/>
      </a:dk2>
      <a:lt2>
        <a:srgbClr val="48A390"/>
      </a:lt2>
      <a:accent1>
        <a:srgbClr val="FFFFFF"/>
      </a:accent1>
      <a:accent2>
        <a:srgbClr val="FFFFFF"/>
      </a:accent2>
      <a:accent3>
        <a:srgbClr val="FFFFFF"/>
      </a:accent3>
      <a:accent4>
        <a:srgbClr val="FFFFFF"/>
      </a:accent4>
      <a:accent5>
        <a:srgbClr val="FFFFFF"/>
      </a:accent5>
      <a:accent6>
        <a:srgbClr val="FFFFFF"/>
      </a:accent6>
      <a:hlink>
        <a:srgbClr val="4D5461"/>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455</TotalTime>
  <Words>3704</Words>
  <Application>Microsoft Office PowerPoint</Application>
  <PresentationFormat>On-screen Show (16:9)</PresentationFormat>
  <Paragraphs>444</Paragraphs>
  <Slides>68</Slides>
  <Notes>40</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68</vt:i4>
      </vt:variant>
    </vt:vector>
  </HeadingPairs>
  <TitlesOfParts>
    <vt:vector size="80" baseType="lpstr">
      <vt:lpstr>#9Slide03 SFU Futura_12</vt:lpstr>
      <vt:lpstr>#9Slide03 Aturdida</vt:lpstr>
      <vt:lpstr>Arial</vt:lpstr>
      <vt:lpstr>Times New Roman</vt:lpstr>
      <vt:lpstr>Fugaz One</vt:lpstr>
      <vt:lpstr>Catamaran</vt:lpstr>
      <vt:lpstr>Wingdings</vt:lpstr>
      <vt:lpstr>Bebas Neue</vt:lpstr>
      <vt:lpstr>Open Sans</vt:lpstr>
      <vt:lpstr>Calibri</vt:lpstr>
      <vt:lpstr>Catamaran Medium</vt:lpstr>
      <vt:lpstr>Master's Programme in Earth Science - Hydrography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X:  KHAI THÁC TÀI NGUYÊN TỪ VỎ TRÁI ĐẤT</vt:lpstr>
      <vt:lpstr>Bài 33: SƠ LƯỢC VỀ HÓA HỌC VỎ TRÁI ĐẤT VÀ KHAI THÁC TÀI NGUYÊN TỪ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HÀM LƯỢNG CÁC NGUYÊN TỐ HÓA HỌC CHỦ YẾU TRONG VỎ TRÁI ĐẤT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CÁC DẠNG CHẤT CHỦ YẾU TRONG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KHAI THÁC TÀI NGUYÊN TỪ VỎ TRÁI ĐẤT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ĐÃ HỌC</vt:lpstr>
      <vt:lpstr>EM ĐÃ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Thanks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Chủ đề 10:  KHAI THÁC TÀI NGUYÊN TỪ VỎ TRÁI ĐẤT</dc:title>
  <dc:creator>ADMIN</dc:creator>
  <cp:lastModifiedBy>ADMIN</cp:lastModifiedBy>
  <cp:revision>31</cp:revision>
  <dcterms:modified xsi:type="dcterms:W3CDTF">2024-08-06T03:32:02Z</dcterms:modified>
</cp:coreProperties>
</file>