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727" r:id="rId3"/>
  </p:sldMasterIdLst>
  <p:notesMasterIdLst>
    <p:notesMasterId r:id="rId25"/>
  </p:notesMasterIdLst>
  <p:sldIdLst>
    <p:sldId id="288" r:id="rId4"/>
    <p:sldId id="257" r:id="rId5"/>
    <p:sldId id="295" r:id="rId6"/>
    <p:sldId id="296" r:id="rId7"/>
    <p:sldId id="298" r:id="rId8"/>
    <p:sldId id="301" r:id="rId9"/>
    <p:sldId id="302" r:id="rId10"/>
    <p:sldId id="269" r:id="rId11"/>
    <p:sldId id="303" r:id="rId12"/>
    <p:sldId id="304" r:id="rId13"/>
    <p:sldId id="307" r:id="rId14"/>
    <p:sldId id="310" r:id="rId15"/>
    <p:sldId id="273" r:id="rId16"/>
    <p:sldId id="313" r:id="rId17"/>
    <p:sldId id="314" r:id="rId18"/>
    <p:sldId id="319" r:id="rId19"/>
    <p:sldId id="316" r:id="rId20"/>
    <p:sldId id="321" r:id="rId21"/>
    <p:sldId id="322" r:id="rId22"/>
    <p:sldId id="286" r:id="rId23"/>
    <p:sldId id="29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14" autoAdjust="0"/>
  </p:normalViewPr>
  <p:slideViewPr>
    <p:cSldViewPr>
      <p:cViewPr varScale="1">
        <p:scale>
          <a:sx n="70" d="100"/>
          <a:sy n="70" d="100"/>
        </p:scale>
        <p:origin x="-14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B2FFDEB-EC2F-4598-AA1A-3C246F48ED01}" type="datetimeFigureOut">
              <a:rPr lang="vi-VN"/>
              <a:pPr>
                <a:defRPr/>
              </a:pPr>
              <a:t>23/11/2024</a:t>
            </a:fld>
            <a:endParaRPr lang="vi-V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92285E7-7983-4B88-B97D-3CA6D6CBBB8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10189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C93FD16-9982-47FC-AFCD-2AFB7B5AB1C7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Các em chú ý khi gặp biểu tượng sau thì các em sẽ ghi bài.</a:t>
            </a: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302DE8D4-1863-4818-8FB0-6F5B9798A8B7}" type="slidenum">
              <a:rPr lang="en-US" altLang="en-US"/>
              <a:pPr algn="r"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Các em chú ý khi gặp biểu tượng sau thì các em sẽ ghi bài.</a:t>
            </a: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F261949A-DE58-442C-A420-1BD6B536565F}" type="slidenum">
              <a:rPr lang="en-US" altLang="en-US"/>
              <a:pPr algn="r"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Các em chú ý khi gặp biểu tượng sau thì các em sẽ ghi bài.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F173B981-35E1-4C71-B56F-C6E55CF5FA97}" type="slidenum">
              <a:rPr lang="en-US" altLang="en-US"/>
              <a:pPr algn="r"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Các em chú ý khi gặp biểu tượng sau thì các em sẽ ghi bài.</a:t>
            </a: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FAB67270-7A30-40A1-8E9F-9D40A38D3CF7}" type="slidenum">
              <a:rPr lang="en-US" altLang="en-US"/>
              <a:pPr algn="r"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BFBB48E-354F-4D09-9893-0A8CC1E0AAB9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Các em chú ý khi gặp biểu tượng sau thì các em sẽ ghi bài.</a:t>
            </a: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D509495F-7C8C-4EF1-B908-217A3C33C2C7}" type="slidenum">
              <a:rPr lang="en-US" altLang="en-US"/>
              <a:pPr algn="r"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Các em chú ý khi gặp biểu tượng sau thì các em sẽ ghi bài.</a:t>
            </a: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A408EF89-E6A4-4C13-BD7D-371D530453B5}" type="slidenum">
              <a:rPr lang="en-US" altLang="en-US"/>
              <a:pPr algn="r" eaLnBrk="1" hangingPunct="1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850F4-1E61-47F3-8444-2A4E159C7C37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EFE33-BC11-4266-BA6D-8BA016AF3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70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60B6-F4DC-4229-9A0B-F5129B1075B8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BD3F9-30D0-4AB5-A276-A81F34635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43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B3F9-4520-46D7-8101-F5E177A592E1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2451B-1C31-4084-BBCE-7525C5880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22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DC685-2284-4883-B2E1-39E38959AACD}" type="datetimeFigureOut">
              <a:rPr lang="en-US"/>
              <a:pPr>
                <a:defRPr/>
              </a:pPr>
              <a:t>11/23/2024</a:t>
            </a:fld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8EFEF-78E0-4235-8DA4-63A15229D20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5571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5BD57-B76D-494D-B112-B58BF647B357}" type="datetimeFigureOut">
              <a:rPr lang="en-US"/>
              <a:pPr>
                <a:defRPr/>
              </a:pPr>
              <a:t>11/23/2024</a:t>
            </a:fld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5FF30-B652-4377-9ECD-9CFB041CFE4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7940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39EAC-2263-4126-BD88-BF1FD4BFE757}" type="datetimeFigureOut">
              <a:rPr lang="en-US"/>
              <a:pPr>
                <a:defRPr/>
              </a:pPr>
              <a:t>11/23/2024</a:t>
            </a:fld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E8573-882B-4C9D-8DD4-6BABC821661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3399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8FE24-12ED-44E7-BEB5-C04E218B58FA}" type="datetimeFigureOut">
              <a:rPr lang="en-US"/>
              <a:pPr>
                <a:defRPr/>
              </a:pPr>
              <a:t>11/23/2024</a:t>
            </a:fld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5E1FC-3DA8-4CF8-B557-289DEAE4649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6594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9F12E-331E-4527-BFB6-CBF15B0C3112}" type="datetimeFigureOut">
              <a:rPr lang="en-US"/>
              <a:pPr>
                <a:defRPr/>
              </a:pPr>
              <a:t>11/23/2024</a:t>
            </a:fld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D2C17-3D0F-464F-95E3-BB068655F9B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3566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7C5C6-9958-43BF-8F8B-1EFD267FDF18}" type="datetimeFigureOut">
              <a:rPr lang="en-US"/>
              <a:pPr>
                <a:defRPr/>
              </a:pPr>
              <a:t>11/23/2024</a:t>
            </a:fld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91894-3E60-40FD-B08E-7385FA8BCDB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28257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F7D11-D7CD-4463-BD22-16856937ABC8}" type="datetimeFigureOut">
              <a:rPr lang="en-US"/>
              <a:pPr>
                <a:defRPr/>
              </a:pPr>
              <a:t>11/23/2024</a:t>
            </a:fld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2957A-1DFD-40FD-A05A-E44B0BBDF05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99157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4DA2A-43BC-428F-BFE4-E2E03CE78C9F}" type="datetimeFigureOut">
              <a:rPr lang="en-US"/>
              <a:pPr>
                <a:defRPr/>
              </a:pPr>
              <a:t>11/23/2024</a:t>
            </a:fld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A59FD-9A56-4E17-A2B1-44288B179E3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6466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B2D73-3420-41D6-8C06-C73A193F9ABC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77EA0-AC9D-4AC8-95BE-17C45D13E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225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0B5A6-9DC1-4911-B75C-8A9C9A1478CB}" type="datetimeFigureOut">
              <a:rPr lang="en-US"/>
              <a:pPr>
                <a:defRPr/>
              </a:pPr>
              <a:t>11/23/2024</a:t>
            </a:fld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C8D37-1D85-4EA0-9A5F-7991C30CA02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56056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8C7F4-6440-49EB-AB4D-C9C44A620AE4}" type="datetimeFigureOut">
              <a:rPr lang="en-US"/>
              <a:pPr>
                <a:defRPr/>
              </a:pPr>
              <a:t>11/23/2024</a:t>
            </a:fld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0EE41-C81A-4591-BBE1-A5EBD516A04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8382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3783-60CA-4A83-ADCF-31F06EE8EC42}" type="datetimeFigureOut">
              <a:rPr lang="en-US"/>
              <a:pPr>
                <a:defRPr/>
              </a:pPr>
              <a:t>11/23/2024</a:t>
            </a:fld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E6DD-03AF-459B-B316-6F02218EF7F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11770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panose="020B0604020202020204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43 w 717"/>
                <a:gd name="T1" fmla="*/ 845 h 845"/>
                <a:gd name="T2" fmla="*/ 743 w 717"/>
                <a:gd name="T3" fmla="*/ 821 h 845"/>
                <a:gd name="T4" fmla="*/ 600 w 717"/>
                <a:gd name="T5" fmla="*/ 605 h 845"/>
                <a:gd name="T6" fmla="*/ 419 w 717"/>
                <a:gd name="T7" fmla="*/ 396 h 845"/>
                <a:gd name="T8" fmla="*/ 23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2 w 717"/>
                <a:gd name="T15" fmla="*/ 198 h 845"/>
                <a:gd name="T16" fmla="*/ 413 w 717"/>
                <a:gd name="T17" fmla="*/ 408 h 845"/>
                <a:gd name="T18" fmla="*/ 594 w 717"/>
                <a:gd name="T19" fmla="*/ 623 h 845"/>
                <a:gd name="T20" fmla="*/ 743 w 717"/>
                <a:gd name="T21" fmla="*/ 845 h 845"/>
                <a:gd name="T22" fmla="*/ 74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0 w 407"/>
                <a:gd name="T1" fmla="*/ 414 h 414"/>
                <a:gd name="T2" fmla="*/ 420 w 407"/>
                <a:gd name="T3" fmla="*/ 396 h 414"/>
                <a:gd name="T4" fmla="*/ 23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9 w 407"/>
                <a:gd name="T13" fmla="*/ 204 h 414"/>
                <a:gd name="T14" fmla="*/ 420 w 407"/>
                <a:gd name="T15" fmla="*/ 414 h 414"/>
                <a:gd name="T16" fmla="*/ 42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12 w 586"/>
                <a:gd name="T1" fmla="*/ 0 h 599"/>
                <a:gd name="T2" fmla="*/ 594 w 586"/>
                <a:gd name="T3" fmla="*/ 0 h 599"/>
                <a:gd name="T4" fmla="*/ 420 w 586"/>
                <a:gd name="T5" fmla="*/ 132 h 599"/>
                <a:gd name="T6" fmla="*/ 27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0 w 586"/>
                <a:gd name="T17" fmla="*/ 282 h 599"/>
                <a:gd name="T18" fmla="*/ 426 w 586"/>
                <a:gd name="T19" fmla="*/ 138 h 599"/>
                <a:gd name="T20" fmla="*/ 612 w 586"/>
                <a:gd name="T21" fmla="*/ 0 h 599"/>
                <a:gd name="T22" fmla="*/ 61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2 w 269"/>
                <a:gd name="T1" fmla="*/ 0 h 252"/>
                <a:gd name="T2" fmla="*/ 26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2 w 269"/>
                <a:gd name="T15" fmla="*/ 0 h 252"/>
                <a:gd name="T16" fmla="*/ 28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4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vi-VN"/>
              <a:t>Click to edit Master title style</a:t>
            </a:r>
          </a:p>
        </p:txBody>
      </p:sp>
      <p:sp>
        <p:nvSpPr>
          <p:cNvPr id="2154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vi-VN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74894FC-AC91-476F-BB2A-FB5EFDF4E799}" type="datetimeFigureOut">
              <a:rPr lang="en-US"/>
              <a:pPr>
                <a:defRPr/>
              </a:pPr>
              <a:t>11/23/2024</a:t>
            </a:fld>
            <a:endParaRPr lang="vi-VN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BF8EF35-F7FA-422A-9171-2580C52B9AA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9920987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AC552B-29E3-42E7-A9CF-71566051BEA0}" type="datetimeFigureOut">
              <a:rPr lang="vi-VN"/>
              <a:pPr>
                <a:defRPr/>
              </a:pPr>
              <a:t>23/11/2024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5E792D1-290D-4CC2-88D7-D6514C2249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8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BBD0D-AD66-4CD9-BDBB-316BA4859CC9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E1886-5D79-4F5C-988B-21CDDEA39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11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EFED4-C77D-4C75-95C5-1DA71280145E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8A79C-5A07-40B6-8227-DB23C3964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23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854FF-2161-4472-971D-C5F81913D953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D41A4-9611-4FC2-9A6D-90DB079FF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89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1EE86-296F-4B27-A11E-6D5AB1718F5D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8C8D2-AB7A-4B8B-909E-8ACCD60B72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16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757A-FF8C-4BD9-8A5C-5B836B9CE4CC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86F00-EBE4-4C9E-B497-442064FEC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82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E02F2-5713-411F-8169-8DFA97077147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EA2D8-9B0E-4638-AAEA-95B59C28E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59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DA29-2B63-4831-A4CE-87D425B33012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C6891-7A7D-4782-A74A-C7B86C3B4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9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DB0940-5124-4457-B4F7-E681CB1058C2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76CCCAF-7678-4C05-BA56-DE96DB1113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C806113-F7C2-4AC5-ACE8-AE5E43D57F91}" type="datetimeFigureOut">
              <a:rPr lang="en-US"/>
              <a:pPr>
                <a:defRPr/>
              </a:pPr>
              <a:t>11/23/2024</a:t>
            </a:fld>
            <a:endParaRPr lang="vi-VN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32D25FA0-0BA9-4690-BE8E-6786007C91AA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205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75" r:id="rId1"/>
    <p:sldLayoutId id="2147484476" r:id="rId2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sn.com/" TargetMode="External"/><Relationship Id="rId5" Type="http://schemas.openxmlformats.org/officeDocument/2006/relationships/hyperlink" Target="https://vietnamnet.vn/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video" Target="file:///C:\Users\WIN10\Desktop\trang\Gi&#225;o%20&#225;n%206%20-%20CD\Tin%206%20-%20PP\CH&#7910;%20&#272;&#7872;%20C\Bai%203.%20M&#225;y%20t&#236;m%20ki&#7871;m\sdtd.mov" TargetMode="External"/><Relationship Id="rId7" Type="http://schemas.openxmlformats.org/officeDocument/2006/relationships/image" Target="../media/image7.jpeg"/><Relationship Id="rId2" Type="http://schemas.microsoft.com/office/2007/relationships/media" Target="file:///C:\Users\WIN10\Desktop\trang\Gi&#225;o%20&#225;n%206%20-%20CD\Tin%206%20-%20PP\CH&#7910;%20&#272;&#7872;%20C\Bai%203.%20M&#225;y%20t&#236;m%20ki&#7871;m\sdtd.mov" TargetMode="External"/><Relationship Id="rId1" Type="http://schemas.openxmlformats.org/officeDocument/2006/relationships/tags" Target="../tags/tag9.xml"/><Relationship Id="rId6" Type="http://schemas.openxmlformats.org/officeDocument/2006/relationships/slide" Target="slide4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16.gif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Admin\Downloads\BupBeBangBong-DangCapNhat_3kbpp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700088" y="2630488"/>
            <a:ext cx="7886700" cy="1325562"/>
          </a:xfrm>
        </p:spPr>
        <p:txBody>
          <a:bodyPr/>
          <a:lstStyle/>
          <a:p>
            <a:pPr eaLnBrk="1" hangingPunct="1"/>
            <a:r>
              <a:rPr lang="en-US" altLang="en-US" sz="6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7" descr="Bouquet">
            <a:hlinkClick r:id="rId4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7200" y="457200"/>
            <a:ext cx="8305800" cy="833438"/>
          </a:xfrm>
          <a:prstGeom prst="roundRect">
            <a:avLst>
              <a:gd name="adj" fmla="val 500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3 – GIỚI THIỆU MÁY TÌM KIẾM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1600200"/>
            <a:ext cx="86868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just">
              <a:buFontTx/>
              <a:buAutoNum type="arabicPeriod"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  <a:p>
            <a:pPr algn="just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623888" y="1524000"/>
            <a:ext cx="8493125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(Search engine) :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Internet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World Wide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Web.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nay: Google, Bing,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Yahoo,…..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7" descr="Bouquet">
            <a:hlinkClick r:id="rId4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77588" y="381000"/>
            <a:ext cx="8305800" cy="833438"/>
          </a:xfrm>
          <a:prstGeom prst="roundRect">
            <a:avLst>
              <a:gd name="adj" fmla="val 500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3 – GIỚI THIỆU MÁY TÌM KIẾM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7" descr="Bouquet">
            <a:hlinkClick r:id="rId4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08013" y="228600"/>
            <a:ext cx="8078787" cy="990600"/>
          </a:xfrm>
          <a:prstGeom prst="roundRect">
            <a:avLst>
              <a:gd name="adj" fmla="val 500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3 – GIỚI THIỆU MÁY TÌM KIẾM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608013" y="1524000"/>
            <a:ext cx="83073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alt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web. 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KQ.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885597" y="2133600"/>
            <a:ext cx="3048000" cy="2133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3f7e749c750b79cbde134e7bcf00a1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1828800"/>
            <a:ext cx="624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6131d3148657a26e1bfe386e7ba6581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2590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85800" y="1524000"/>
            <a:ext cx="7543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7" name="AutoShape 27" descr="Bouquet">
            <a:hlinkClick r:id="rId7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81000" y="229275"/>
            <a:ext cx="8305800" cy="833438"/>
          </a:xfrm>
          <a:prstGeom prst="roundRect">
            <a:avLst>
              <a:gd name="adj" fmla="val 50000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 : BÀI 3 – GIỚI THIỆU MÁY TÌM KIẾM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-3175"/>
            <a:ext cx="9043988" cy="19288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pt-BR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Website nào sau đây có chức năng chính là tìm kiếm thông tin?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5" descr="6131d3148657a26e1bfe386e7ba6581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844925"/>
            <a:ext cx="19208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463" y="1711325"/>
            <a:ext cx="9144000" cy="2570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pt-BR" sz="3200" u="sng" dirty="0">
                <a:latin typeface="Times New Roman" pitchFamily="18" charset="0"/>
                <a:cs typeface="Times New Roman" pitchFamily="18" charset="0"/>
                <a:hlinkClick r:id="rId5"/>
              </a:rPr>
              <a:t>https://vietnamnet.vn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B. https://bing.com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C. https://ngoisao.net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pt-BR" sz="3200" u="sng" dirty="0">
                <a:latin typeface="Times New Roman" pitchFamily="18" charset="0"/>
                <a:cs typeface="Times New Roman" pitchFamily="18" charset="0"/>
                <a:hlinkClick r:id="rId6"/>
              </a:rPr>
              <a:t>https://msn.com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3648" y="2313251"/>
            <a:ext cx="393700" cy="3841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55575"/>
            <a:ext cx="9144000" cy="16303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764" y="-23105"/>
            <a:ext cx="91252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pt-BR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sắp xếp lại các thao tác sau đây cho đúng trình tự cần thực hiện khi tìm thông tin bằng máy tìm </a:t>
            </a:r>
            <a:r>
              <a:rPr lang="pt-BR" alt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kiếm?</a:t>
            </a:r>
            <a:endParaRPr lang="en-US" alt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5" descr="6131d3148657a26e1bfe386e7ba6581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3101975"/>
            <a:ext cx="2389187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7263" y="5589588"/>
            <a:ext cx="11371263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304800" y="1879650"/>
            <a:ext cx="8620125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pt-BR" altLang="en-US" sz="2800" dirty="0">
                <a:latin typeface="Times New Roman" pitchFamily="18" charset="0"/>
                <a:cs typeface="Times New Roman" pitchFamily="18" charset="0"/>
              </a:rPr>
              <a:t>a. Gõ từ khóa vào ô dành để nhập từ khóa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altLang="en-US" sz="2800" dirty="0">
                <a:latin typeface="Times New Roman" pitchFamily="18" charset="0"/>
                <a:cs typeface="Times New Roman" pitchFamily="18" charset="0"/>
              </a:rPr>
              <a:t>b. Nháy chuột vào liên kết để truy cập trang tương ứng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altLang="en-US" sz="2800" dirty="0">
                <a:latin typeface="Times New Roman" pitchFamily="18" charset="0"/>
                <a:cs typeface="Times New Roman" pitchFamily="18" charset="0"/>
              </a:rPr>
              <a:t>c. Mở trình duyệt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altLang="en-US" sz="2800" dirty="0">
                <a:latin typeface="Times New Roman" pitchFamily="18" charset="0"/>
                <a:cs typeface="Times New Roman" pitchFamily="18" charset="0"/>
              </a:rPr>
              <a:t>d. Nháy </a:t>
            </a:r>
            <a:r>
              <a:rPr lang="pt-BR" altLang="en-US" sz="2800" dirty="0" smtClean="0">
                <a:latin typeface="Times New Roman" pitchFamily="18" charset="0"/>
                <a:cs typeface="Times New Roman" pitchFamily="18" charset="0"/>
              </a:rPr>
              <a:t>nút        hoặc nhấn Enter</a:t>
            </a:r>
          </a:p>
          <a:p>
            <a:pPr algn="just"/>
            <a:r>
              <a:rPr lang="pt-BR" altLang="en-US" sz="2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altLang="en-US" sz="2800" dirty="0" smtClean="0">
                <a:latin typeface="Times New Roman" pitchFamily="18" charset="0"/>
                <a:cs typeface="Times New Roman" pitchFamily="18" charset="0"/>
              </a:rPr>
              <a:t>Truy </a:t>
            </a:r>
            <a:r>
              <a:rPr lang="pt-BR" altLang="en-US" sz="2800" dirty="0">
                <a:latin typeface="Times New Roman" pitchFamily="18" charset="0"/>
                <a:cs typeface="Times New Roman" pitchFamily="18" charset="0"/>
              </a:rPr>
              <a:t>cập máy tìm kiếm</a:t>
            </a:r>
            <a:r>
              <a:rPr lang="pt-BR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pt-BR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279775"/>
            <a:ext cx="504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Box 14"/>
          <p:cNvSpPr txBox="1">
            <a:spLocks noChangeArrowheads="1"/>
          </p:cNvSpPr>
          <p:nvPr/>
        </p:nvSpPr>
        <p:spPr bwMode="auto">
          <a:xfrm>
            <a:off x="354013" y="4267200"/>
            <a:ext cx="5956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c, e, a, d, b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822" grpId="0"/>
      <p:bldP spid="348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368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40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LẬT HÌNH ĐOÁN ẢNH</a:t>
            </a:r>
            <a:endParaRPr lang="en-US" sz="40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385549" y="3672470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4606" y="1447800"/>
            <a:ext cx="8382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84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714375"/>
            <a:ext cx="757396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WordArt 2"/>
          <p:cNvSpPr>
            <a:spLocks noChangeArrowheads="1" noChangeShapeType="1" noTextEdit="1"/>
          </p:cNvSpPr>
          <p:nvPr/>
        </p:nvSpPr>
        <p:spPr bwMode="auto">
          <a:xfrm>
            <a:off x="990600" y="76200"/>
            <a:ext cx="6991350" cy="638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LẬT HÌNH ĐOÁN ẢNH</a:t>
            </a:r>
            <a:endParaRPr lang="en-US" sz="4400" b="1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9093" name="Rectangle 55"/>
          <p:cNvSpPr>
            <a:spLocks noChangeArrowheads="1"/>
          </p:cNvSpPr>
          <p:nvPr/>
        </p:nvSpPr>
        <p:spPr bwMode="auto">
          <a:xfrm>
            <a:off x="731838" y="739775"/>
            <a:ext cx="2524125" cy="28575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Times New Roman" pitchFamily="18" charset="0"/>
              </a:rPr>
              <a:t>1</a:t>
            </a:r>
            <a:endParaRPr lang="en-US" altLang="en-US">
              <a:latin typeface="Arial" charset="0"/>
            </a:endParaRPr>
          </a:p>
        </p:txBody>
      </p:sp>
      <p:sp>
        <p:nvSpPr>
          <p:cNvPr id="89094" name="Rectangle 55"/>
          <p:cNvSpPr>
            <a:spLocks noChangeArrowheads="1"/>
          </p:cNvSpPr>
          <p:nvPr/>
        </p:nvSpPr>
        <p:spPr bwMode="auto">
          <a:xfrm>
            <a:off x="720725" y="3592513"/>
            <a:ext cx="2522538" cy="2540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Times New Roman" pitchFamily="18" charset="0"/>
              </a:rPr>
              <a:t>4</a:t>
            </a:r>
            <a:endParaRPr lang="en-US" altLang="en-US">
              <a:latin typeface="Arial" charset="0"/>
            </a:endParaRPr>
          </a:p>
        </p:txBody>
      </p:sp>
      <p:sp>
        <p:nvSpPr>
          <p:cNvPr id="89095" name="Rectangle 55"/>
          <p:cNvSpPr>
            <a:spLocks noChangeArrowheads="1"/>
          </p:cNvSpPr>
          <p:nvPr/>
        </p:nvSpPr>
        <p:spPr bwMode="auto">
          <a:xfrm>
            <a:off x="5821363" y="3552825"/>
            <a:ext cx="2451100" cy="25590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FF3300"/>
                </a:solidFill>
                <a:latin typeface="Times New Roman" pitchFamily="18" charset="0"/>
              </a:rPr>
              <a:t>6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89097" name="Rectangle 55"/>
          <p:cNvSpPr>
            <a:spLocks noChangeArrowheads="1"/>
          </p:cNvSpPr>
          <p:nvPr/>
        </p:nvSpPr>
        <p:spPr bwMode="auto">
          <a:xfrm>
            <a:off x="3243263" y="3597275"/>
            <a:ext cx="2598737" cy="25352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FF3300"/>
                </a:solidFill>
                <a:latin typeface="Times New Roman" pitchFamily="18" charset="0"/>
              </a:rPr>
              <a:t>5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89099" name="Rectangle 55"/>
          <p:cNvSpPr>
            <a:spLocks noChangeArrowheads="1"/>
          </p:cNvSpPr>
          <p:nvPr/>
        </p:nvSpPr>
        <p:spPr bwMode="auto">
          <a:xfrm>
            <a:off x="5821363" y="739775"/>
            <a:ext cx="2476500" cy="28606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Times New Roman" pitchFamily="18" charset="0"/>
              </a:rPr>
              <a:t>3</a:t>
            </a:r>
            <a:endParaRPr lang="en-US" altLang="en-US">
              <a:latin typeface="Arial" charset="0"/>
            </a:endParaRPr>
          </a:p>
        </p:txBody>
      </p:sp>
      <p:sp>
        <p:nvSpPr>
          <p:cNvPr id="89101" name="Rectangle 55"/>
          <p:cNvSpPr>
            <a:spLocks noChangeArrowheads="1"/>
          </p:cNvSpPr>
          <p:nvPr/>
        </p:nvSpPr>
        <p:spPr bwMode="auto">
          <a:xfrm>
            <a:off x="3255963" y="752475"/>
            <a:ext cx="2586037" cy="284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>
                <a:solidFill>
                  <a:srgbClr val="FF3300"/>
                </a:solidFill>
                <a:latin typeface="Times New Roman" pitchFamily="18" charset="0"/>
              </a:rPr>
              <a:t>2</a:t>
            </a:r>
            <a:endParaRPr lang="en-US" altLang="en-US">
              <a:latin typeface="Arial" charset="0"/>
            </a:endParaRPr>
          </a:p>
        </p:txBody>
      </p:sp>
      <p:sp>
        <p:nvSpPr>
          <p:cNvPr id="89146" name="AutoShape 56"/>
          <p:cNvSpPr>
            <a:spLocks noChangeArrowheads="1"/>
          </p:cNvSpPr>
          <p:nvPr/>
        </p:nvSpPr>
        <p:spPr bwMode="auto">
          <a:xfrm>
            <a:off x="638175" y="3046484"/>
            <a:ext cx="7696200" cy="12954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u="sng" dirty="0" err="1">
                <a:latin typeface="Times New Roman" pitchFamily="18" charset="0"/>
              </a:rPr>
              <a:t>Câu</a:t>
            </a:r>
            <a:r>
              <a:rPr lang="en-US" altLang="en-US" sz="2400" u="sng" dirty="0">
                <a:latin typeface="Times New Roman" pitchFamily="18" charset="0"/>
              </a:rPr>
              <a:t> 1: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mạng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xã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hội</a:t>
            </a:r>
            <a:r>
              <a:rPr lang="en-US" altLang="en-US" sz="2400" dirty="0">
                <a:latin typeface="Times New Roman" pitchFamily="18" charset="0"/>
              </a:rPr>
              <a:t> chia </a:t>
            </a:r>
            <a:r>
              <a:rPr lang="en-US" altLang="en-US" sz="2400" dirty="0" err="1">
                <a:latin typeface="Times New Roman" pitchFamily="18" charset="0"/>
              </a:rPr>
              <a:t>sẻ</a:t>
            </a:r>
            <a:r>
              <a:rPr lang="en-US" altLang="en-US" sz="2400" dirty="0">
                <a:latin typeface="Times New Roman" pitchFamily="18" charset="0"/>
              </a:rPr>
              <a:t> video </a:t>
            </a:r>
            <a:r>
              <a:rPr lang="en-US" altLang="en-US" sz="2400" dirty="0" err="1">
                <a:latin typeface="Times New Roman" pitchFamily="18" charset="0"/>
              </a:rPr>
              <a:t>ngắn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bằng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âm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nhạc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br>
              <a:rPr lang="en-US" altLang="en-US" sz="2400" dirty="0">
                <a:latin typeface="Times New Roman" pitchFamily="18" charset="0"/>
              </a:rPr>
            </a:br>
            <a:r>
              <a:rPr lang="en-US" altLang="en-US" sz="2400" dirty="0" err="1">
                <a:latin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lượng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người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nhiều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nhất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hiện</a:t>
            </a:r>
            <a:r>
              <a:rPr lang="en-US" altLang="en-US" sz="2400" dirty="0">
                <a:latin typeface="Times New Roman" pitchFamily="18" charset="0"/>
              </a:rPr>
              <a:t> nay?</a:t>
            </a:r>
          </a:p>
          <a:p>
            <a:pPr algn="ctr"/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altLang="en-US" sz="2400" dirty="0" err="1">
                <a:latin typeface="Times New Roman" pitchFamily="18" charset="0"/>
              </a:rPr>
              <a:t>.Facebook</a:t>
            </a:r>
            <a:r>
              <a:rPr lang="en-US" altLang="en-US" sz="2400" dirty="0">
                <a:latin typeface="Times New Roman" pitchFamily="18" charset="0"/>
              </a:rPr>
              <a:t>      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2400" dirty="0">
                <a:latin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</a:rPr>
              <a:t>Tiktok</a:t>
            </a:r>
            <a:r>
              <a:rPr lang="en-US" altLang="en-US" sz="2400" dirty="0">
                <a:latin typeface="Times New Roman" pitchFamily="18" charset="0"/>
              </a:rPr>
              <a:t> 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 C</a:t>
            </a:r>
            <a:r>
              <a:rPr lang="en-US" altLang="en-US" sz="2400" dirty="0">
                <a:latin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</a:rPr>
              <a:t>Youtube</a:t>
            </a:r>
            <a:r>
              <a:rPr lang="en-US" altLang="en-US" sz="2400" dirty="0">
                <a:latin typeface="Times New Roman" pitchFamily="18" charset="0"/>
              </a:rPr>
              <a:t> 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en-US" sz="2400" dirty="0" err="1">
                <a:latin typeface="Times New Roman" pitchFamily="18" charset="0"/>
              </a:rPr>
              <a:t>.Flickr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89104" name="AutoShape 56"/>
          <p:cNvSpPr>
            <a:spLocks noChangeArrowheads="1"/>
          </p:cNvSpPr>
          <p:nvPr/>
        </p:nvSpPr>
        <p:spPr bwMode="auto">
          <a:xfrm>
            <a:off x="520795" y="3032078"/>
            <a:ext cx="8077200" cy="12954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u="sng" dirty="0" err="1">
                <a:latin typeface="Times New Roman" pitchFamily="18" charset="0"/>
              </a:rPr>
              <a:t>Câu</a:t>
            </a:r>
            <a:r>
              <a:rPr lang="en-US" altLang="en-US" sz="2400" u="sng" dirty="0">
                <a:latin typeface="Times New Roman" pitchFamily="18" charset="0"/>
              </a:rPr>
              <a:t> 3: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Máy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kiếm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thể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được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tất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cả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những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thông</a:t>
            </a:r>
            <a:r>
              <a:rPr lang="en-US" altLang="en-US" sz="2400" dirty="0">
                <a:latin typeface="Times New Roman" pitchFamily="18" charset="0"/>
              </a:rPr>
              <a:t> tin</a:t>
            </a:r>
            <a:br>
              <a:rPr lang="en-US" altLang="en-US" sz="2400" dirty="0">
                <a:latin typeface="Times New Roman" pitchFamily="18" charset="0"/>
              </a:rPr>
            </a:br>
            <a:r>
              <a:rPr lang="en-US" altLang="en-US" sz="2400" dirty="0" err="1">
                <a:latin typeface="Times New Roman" pitchFamily="18" charset="0"/>
              </a:rPr>
              <a:t>mà</a:t>
            </a:r>
            <a:r>
              <a:rPr lang="en-US" altLang="en-US" sz="2400" dirty="0">
                <a:latin typeface="Times New Roman" pitchFamily="18" charset="0"/>
              </a:rPr>
              <a:t> ta </a:t>
            </a:r>
            <a:r>
              <a:rPr lang="en-US" altLang="en-US" sz="2400" dirty="0" err="1">
                <a:latin typeface="Times New Roman" pitchFamily="18" charset="0"/>
              </a:rPr>
              <a:t>yêu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cầu</a:t>
            </a:r>
            <a:r>
              <a:rPr lang="en-US" altLang="en-US" sz="2400" dirty="0">
                <a:latin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</a:rPr>
              <a:t>không</a:t>
            </a:r>
            <a:r>
              <a:rPr lang="en-US" altLang="en-US" sz="2400" dirty="0">
                <a:latin typeface="Times New Roman" pitchFamily="18" charset="0"/>
              </a:rPr>
              <a:t>?</a:t>
            </a:r>
          </a:p>
          <a:p>
            <a:pPr algn="ctr"/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altLang="en-US" sz="2400" dirty="0">
                <a:latin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</a:rPr>
              <a:t>Không</a:t>
            </a:r>
            <a:r>
              <a:rPr lang="en-US" altLang="en-US" sz="2400" dirty="0">
                <a:latin typeface="Times New Roman" pitchFamily="18" charset="0"/>
              </a:rPr>
              <a:t>            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2400" dirty="0">
                <a:latin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89105" name="AutoShape 56"/>
          <p:cNvSpPr>
            <a:spLocks noChangeArrowheads="1"/>
          </p:cNvSpPr>
          <p:nvPr/>
        </p:nvSpPr>
        <p:spPr bwMode="auto">
          <a:xfrm>
            <a:off x="485538" y="3051128"/>
            <a:ext cx="8077200" cy="12954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u="sng" dirty="0" err="1">
                <a:latin typeface="Times New Roman" pitchFamily="18" charset="0"/>
              </a:rPr>
              <a:t>Câu</a:t>
            </a:r>
            <a:r>
              <a:rPr lang="en-US" altLang="en-US" sz="2400" u="sng" dirty="0">
                <a:latin typeface="Times New Roman" pitchFamily="18" charset="0"/>
              </a:rPr>
              <a:t> 4: </a:t>
            </a:r>
            <a:r>
              <a:rPr lang="en-US" altLang="en-US" sz="2400" dirty="0" err="1">
                <a:latin typeface="Times New Roman" pitchFamily="18" charset="0"/>
              </a:rPr>
              <a:t>Người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sáng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lập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ra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mạng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xã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hội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lớn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nhất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thế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ai</a:t>
            </a:r>
            <a:r>
              <a:rPr lang="en-US" altLang="en-US" sz="2400" dirty="0">
                <a:latin typeface="Times New Roman" pitchFamily="18" charset="0"/>
              </a:rPr>
              <a:t>?</a:t>
            </a:r>
          </a:p>
          <a:p>
            <a:pPr algn="ctr"/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altLang="en-US" sz="2400" dirty="0" err="1">
                <a:latin typeface="Times New Roman" pitchFamily="18" charset="0"/>
              </a:rPr>
              <a:t>.Mark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Zuckerberg</a:t>
            </a:r>
            <a:r>
              <a:rPr lang="en-US" altLang="en-US" sz="2400" dirty="0">
                <a:latin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2400" dirty="0" err="1">
                <a:latin typeface="Times New Roman" pitchFamily="18" charset="0"/>
              </a:rPr>
              <a:t>.Bill</a:t>
            </a:r>
            <a:r>
              <a:rPr lang="en-US" altLang="en-US" sz="2400" dirty="0">
                <a:latin typeface="Times New Roman" pitchFamily="18" charset="0"/>
              </a:rPr>
              <a:t> Gates 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altLang="en-US" sz="2400" dirty="0">
                <a:latin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</a:rPr>
              <a:t>JackMa</a:t>
            </a:r>
            <a:r>
              <a:rPr lang="en-US" altLang="en-US" sz="2400" dirty="0">
                <a:latin typeface="Times New Roman" pitchFamily="18" charset="0"/>
              </a:rPr>
              <a:t>  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en-US" sz="2400" dirty="0" err="1">
                <a:latin typeface="Times New Roman" pitchFamily="18" charset="0"/>
              </a:rPr>
              <a:t>.Schimidt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89106" name="AutoShape 56"/>
          <p:cNvSpPr>
            <a:spLocks noChangeArrowheads="1"/>
          </p:cNvSpPr>
          <p:nvPr/>
        </p:nvSpPr>
        <p:spPr bwMode="auto">
          <a:xfrm>
            <a:off x="514587" y="3032078"/>
            <a:ext cx="8248650" cy="13335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u="sng" dirty="0" err="1">
                <a:latin typeface="Times New Roman" pitchFamily="18" charset="0"/>
              </a:rPr>
              <a:t>Câu</a:t>
            </a:r>
            <a:r>
              <a:rPr lang="en-US" altLang="en-US" sz="2400" u="sng" dirty="0">
                <a:latin typeface="Times New Roman" pitchFamily="18" charset="0"/>
              </a:rPr>
              <a:t> 5: </a:t>
            </a:r>
            <a:r>
              <a:rPr lang="en-US" altLang="en-US" sz="2400" dirty="0" err="1">
                <a:latin typeface="Times New Roman" pitchFamily="18" charset="0"/>
              </a:rPr>
              <a:t>Đây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mạng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xã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hội</a:t>
            </a:r>
            <a:r>
              <a:rPr lang="en-US" altLang="en-US" sz="2400" dirty="0">
                <a:latin typeface="Times New Roman" pitchFamily="18" charset="0"/>
              </a:rPr>
              <a:t> chia </a:t>
            </a:r>
            <a:r>
              <a:rPr lang="en-US" altLang="en-US" sz="2400" dirty="0" err="1">
                <a:latin typeface="Times New Roman" pitchFamily="18" charset="0"/>
              </a:rPr>
              <a:t>sẻ</a:t>
            </a:r>
            <a:r>
              <a:rPr lang="en-US" altLang="en-US" sz="2400" dirty="0">
                <a:latin typeface="Times New Roman" pitchFamily="18" charset="0"/>
              </a:rPr>
              <a:t> video </a:t>
            </a:r>
            <a:r>
              <a:rPr lang="en-US" altLang="en-US" sz="2400" dirty="0" err="1">
                <a:latin typeface="Times New Roman" pitchFamily="18" charset="0"/>
              </a:rPr>
              <a:t>lớn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nhất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hiện</a:t>
            </a:r>
            <a:r>
              <a:rPr lang="en-US" altLang="en-US" sz="2400" dirty="0">
                <a:latin typeface="Times New Roman" pitchFamily="18" charset="0"/>
              </a:rPr>
              <a:t> nay?</a:t>
            </a:r>
          </a:p>
          <a:p>
            <a:pPr algn="ctr"/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altLang="en-US" sz="2400" dirty="0" err="1">
                <a:latin typeface="Times New Roman" pitchFamily="18" charset="0"/>
              </a:rPr>
              <a:t>.Tiktok</a:t>
            </a:r>
            <a:r>
              <a:rPr lang="en-US" altLang="en-US" sz="2400" dirty="0">
                <a:latin typeface="Times New Roman" pitchFamily="18" charset="0"/>
              </a:rPr>
              <a:t>  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2400" dirty="0">
                <a:latin typeface="Times New Roman" pitchFamily="18" charset="0"/>
              </a:rPr>
              <a:t>. Zing 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altLang="en-US" sz="2400" dirty="0">
                <a:latin typeface="Times New Roman" pitchFamily="18" charset="0"/>
              </a:rPr>
              <a:t>. Facebook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en-US" sz="2400" dirty="0" err="1">
                <a:latin typeface="Times New Roman" pitchFamily="18" charset="0"/>
              </a:rPr>
              <a:t>.Youtube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89109" name="AutoShape 56"/>
          <p:cNvSpPr>
            <a:spLocks noChangeArrowheads="1"/>
          </p:cNvSpPr>
          <p:nvPr/>
        </p:nvSpPr>
        <p:spPr bwMode="auto">
          <a:xfrm>
            <a:off x="528590" y="3049137"/>
            <a:ext cx="7915370" cy="13335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u="sng" dirty="0" err="1">
                <a:latin typeface="Times New Roman" pitchFamily="18" charset="0"/>
              </a:rPr>
              <a:t>Câu</a:t>
            </a:r>
            <a:r>
              <a:rPr lang="en-US" altLang="en-US" sz="2400" u="sng" dirty="0">
                <a:latin typeface="Times New Roman" pitchFamily="18" charset="0"/>
              </a:rPr>
              <a:t> 6</a:t>
            </a:r>
            <a:r>
              <a:rPr lang="en-US" altLang="en-US" sz="2400" u="sng" dirty="0" smtClean="0">
                <a:latin typeface="Times New Roman" pitchFamily="18" charset="0"/>
              </a:rPr>
              <a:t>: </a:t>
            </a:r>
            <a:r>
              <a:rPr lang="en-US" altLang="en-US" sz="2400" dirty="0" err="1" smtClean="0">
                <a:latin typeface="Times New Roman" pitchFamily="18" charset="0"/>
              </a:rPr>
              <a:t>Đây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mạng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xã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hội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lớn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nhất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Việt</a:t>
            </a:r>
            <a:r>
              <a:rPr lang="en-US" altLang="en-US" sz="2400" dirty="0">
                <a:latin typeface="Times New Roman" pitchFamily="18" charset="0"/>
              </a:rPr>
              <a:t> Nam?</a:t>
            </a:r>
          </a:p>
          <a:p>
            <a:pPr algn="ctr"/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altLang="en-US" sz="2400" dirty="0" err="1">
                <a:latin typeface="Times New Roman" pitchFamily="18" charset="0"/>
              </a:rPr>
              <a:t>.Youtube</a:t>
            </a:r>
            <a:r>
              <a:rPr lang="en-US" altLang="en-US" sz="2400" dirty="0">
                <a:latin typeface="Times New Roman" pitchFamily="18" charset="0"/>
              </a:rPr>
              <a:t> 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2400" dirty="0">
                <a:latin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</a:rPr>
              <a:t>Zalo</a:t>
            </a:r>
            <a:r>
              <a:rPr lang="en-US" altLang="en-US" sz="2400" dirty="0">
                <a:latin typeface="Times New Roman" pitchFamily="18" charset="0"/>
              </a:rPr>
              <a:t> 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altLang="en-US" sz="2400" dirty="0" err="1">
                <a:latin typeface="Times New Roman" pitchFamily="18" charset="0"/>
              </a:rPr>
              <a:t>.Viber</a:t>
            </a:r>
            <a:r>
              <a:rPr lang="en-US" altLang="en-US" sz="2400" dirty="0">
                <a:latin typeface="Times New Roman" pitchFamily="18" charset="0"/>
              </a:rPr>
              <a:t>  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en-US" sz="2400" dirty="0">
                <a:latin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</a:rPr>
              <a:t>Whatsapp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89111" name="AutoShape 56"/>
          <p:cNvSpPr>
            <a:spLocks noChangeArrowheads="1"/>
          </p:cNvSpPr>
          <p:nvPr/>
        </p:nvSpPr>
        <p:spPr bwMode="auto">
          <a:xfrm>
            <a:off x="501745" y="3048000"/>
            <a:ext cx="8096250" cy="13335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u="sng" dirty="0" err="1">
                <a:latin typeface="Times New Roman" pitchFamily="18" charset="0"/>
              </a:rPr>
              <a:t>Câu</a:t>
            </a:r>
            <a:r>
              <a:rPr lang="en-US" altLang="en-US" sz="2400" u="sng" dirty="0">
                <a:latin typeface="Times New Roman" pitchFamily="18" charset="0"/>
              </a:rPr>
              <a:t> 2</a:t>
            </a:r>
            <a:r>
              <a:rPr lang="en-US" altLang="en-US" sz="2400" u="sng" dirty="0" smtClean="0">
                <a:latin typeface="Times New Roman" pitchFamily="18" charset="0"/>
              </a:rPr>
              <a:t>: </a:t>
            </a:r>
            <a:r>
              <a:rPr lang="en-US" altLang="en-US" sz="2400" dirty="0" err="1" smtClean="0">
                <a:latin typeface="Times New Roman" pitchFamily="18" charset="0"/>
              </a:rPr>
              <a:t>Để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tham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gia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sử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mạng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xã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hội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em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cần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</a:rPr>
              <a:t>?</a:t>
            </a:r>
          </a:p>
          <a:p>
            <a:pPr algn="ctr"/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altLang="en-US" sz="2400" dirty="0" err="1">
                <a:latin typeface="Times New Roman" pitchFamily="18" charset="0"/>
              </a:rPr>
              <a:t>.Số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điện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thoại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2400" dirty="0">
                <a:latin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</a:rPr>
              <a:t>Máy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tính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altLang="en-US" sz="2400" dirty="0" err="1">
                <a:latin typeface="Times New Roman" pitchFamily="18" charset="0"/>
              </a:rPr>
              <a:t>.Tài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khoản</a:t>
            </a:r>
            <a:r>
              <a:rPr lang="en-US" altLang="en-US" sz="2400" dirty="0">
                <a:latin typeface="Times New Roman" pitchFamily="18" charset="0"/>
              </a:rPr>
              <a:t> 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en-US" sz="2400" dirty="0">
                <a:latin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</a:rPr>
              <a:t>Tiền</a:t>
            </a:r>
            <a:endParaRPr lang="en-US" altLang="en-US" sz="2400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9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FF9B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9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9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9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FF9B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9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0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9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FF9B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9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0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9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FF9B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9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0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9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FF9B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9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0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9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FF9B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0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89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11"/>
                  </p:tgtEl>
                </p:cond>
              </p:nextCondLst>
            </p:seq>
          </p:childTnLst>
        </p:cTn>
      </p:par>
    </p:tnLst>
    <p:bldLst>
      <p:bldP spid="89093" grpId="0" animBg="1"/>
      <p:bldP spid="89094" grpId="0" animBg="1"/>
      <p:bldP spid="89095" grpId="0" animBg="1"/>
      <p:bldP spid="89097" grpId="0" animBg="1"/>
      <p:bldP spid="89099" grpId="0" animBg="1"/>
      <p:bldP spid="89101" grpId="0" animBg="1"/>
      <p:bldP spid="89146" grpId="0" animBg="1"/>
      <p:bldP spid="89146" grpId="1" animBg="1"/>
      <p:bldP spid="89146" grpId="2" animBg="1"/>
      <p:bldP spid="89104" grpId="0" animBg="1"/>
      <p:bldP spid="89104" grpId="1" animBg="1"/>
      <p:bldP spid="89104" grpId="2" animBg="1"/>
      <p:bldP spid="89105" grpId="0" animBg="1"/>
      <p:bldP spid="89105" grpId="1" animBg="1"/>
      <p:bldP spid="89105" grpId="2" animBg="1"/>
      <p:bldP spid="89106" grpId="0" animBg="1"/>
      <p:bldP spid="89106" grpId="1" animBg="1"/>
      <p:bldP spid="89106" grpId="2" animBg="1"/>
      <p:bldP spid="89109" grpId="0" animBg="1"/>
      <p:bldP spid="89109" grpId="1" animBg="1"/>
      <p:bldP spid="89109" grpId="2" animBg="1"/>
      <p:bldP spid="89111" grpId="0" animBg="1"/>
      <p:bldP spid="89111" grpId="1" animBg="1"/>
      <p:bldP spid="89111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7" descr="Bouquet">
            <a:hlinkClick r:id="rId6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09800" y="381000"/>
            <a:ext cx="4495800" cy="833438"/>
          </a:xfrm>
          <a:prstGeom prst="roundRect">
            <a:avLst>
              <a:gd name="adj" fmla="val 50000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endParaRPr lang="en-US" altLang="en-US" sz="2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  <a:p>
            <a:pPr algn="ctr" eaLnBrk="1" hangingPunct="1"/>
            <a:endParaRPr lang="en-US" alt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sdtd.mo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371600"/>
            <a:ext cx="9144001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7" descr="Bouquet">
            <a:hlinkClick r:id="rId4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62000" y="381000"/>
            <a:ext cx="7829550" cy="833438"/>
          </a:xfrm>
          <a:prstGeom prst="roundRect">
            <a:avLst>
              <a:gd name="adj" fmla="val 500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200" b="1">
                <a:solidFill>
                  <a:srgbClr val="FF0066"/>
                </a:solidFill>
                <a:latin typeface="Arial" charset="0"/>
              </a:rPr>
              <a:t>CỦNG CỐ</a:t>
            </a:r>
          </a:p>
          <a:p>
            <a:pPr algn="ctr" eaLnBrk="1" hangingPunct="1"/>
            <a:endParaRPr lang="en-US" altLang="en-US" sz="2200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4301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3f7e749c750b79cbde134e7bcf00a1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2438400"/>
            <a:ext cx="579120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" y="228600"/>
            <a:ext cx="85344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5896" y="403556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1924050"/>
            <a:ext cx="5334000" cy="2400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76400" y="1979613"/>
            <a:ext cx="5334000" cy="237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video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7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2590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616075" y="3317875"/>
            <a:ext cx="550863" cy="4921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410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div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6381750"/>
            <a:ext cx="72691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6" descr="BACK0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2819400" y="990600"/>
            <a:ext cx="3548063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Hướng dẫn về nhà</a:t>
            </a:r>
            <a:endParaRPr lang="en-US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800" y="1752600"/>
            <a:ext cx="85344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@"/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Hoàn thiện bài tập vận dụng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@"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Học bài, xem nội dung đã học</a:t>
            </a:r>
            <a:endParaRPr lang="en-US" altLang="vi-VN" sz="2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@"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Xem trước nội dung bài học tiếp theo: 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Thực hành tìm kiếm thông tin trên Internet</a:t>
            </a:r>
          </a:p>
          <a:p>
            <a:pPr eaLnBrk="1" hangingPunct="1">
              <a:buFont typeface="Wingdings" pitchFamily="2" charset="2"/>
              <a:buChar char="@"/>
            </a:pPr>
            <a:endParaRPr lang="en-US" altLang="vi-VN" sz="2400"/>
          </a:p>
          <a:p>
            <a:pPr eaLnBrk="1" hangingPunct="1"/>
            <a:endParaRPr lang="en-US" altLang="vi-VN" sz="2400"/>
          </a:p>
        </p:txBody>
      </p:sp>
      <p:pic>
        <p:nvPicPr>
          <p:cNvPr id="45062" name="Picture 15" descr="div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5" descr="jlgboo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8526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AutoShape 6"/>
          <p:cNvSpPr>
            <a:spLocks noChangeArrowheads="1"/>
          </p:cNvSpPr>
          <p:nvPr/>
        </p:nvSpPr>
        <p:spPr bwMode="auto">
          <a:xfrm>
            <a:off x="7031038" y="852488"/>
            <a:ext cx="1295400" cy="1219200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</a:pPr>
            <a:endParaRPr kumimoji="1" lang="en-US" altLang="en-US" b="1"/>
          </a:p>
        </p:txBody>
      </p:sp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0" y="127754"/>
            <a:ext cx="9144000" cy="4462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3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G IỚI THIỆU MÁY TÌM KIẾM</a:t>
            </a:r>
            <a:endParaRPr lang="vi-VN" sz="23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  <p:bldP spid="317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WordArt 5"/>
          <p:cNvSpPr>
            <a:spLocks noChangeArrowheads="1" noChangeShapeType="1" noTextEdit="1"/>
          </p:cNvSpPr>
          <p:nvPr/>
        </p:nvSpPr>
        <p:spPr bwMode="auto">
          <a:xfrm>
            <a:off x="800100" y="876300"/>
            <a:ext cx="7620000" cy="3733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đến đây là hết </a:t>
            </a: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Chân thành cảm ơn Qúy thầy cô và các em !!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6084" name="Picture 4" descr="768428Barres_divers__11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768428Barres_divers__11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upBeBangBong-DangCapNhat_3kbp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579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" descr="768428Barres_divers__11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988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42900" y="4813300"/>
            <a:ext cx="8534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21893000" prstMaterial="legacyMatte">
              <a:extrusionClr>
                <a:srgbClr val="00CC66"/>
              </a:extrusionClr>
            </a:sp3d>
          </a:bodyPr>
          <a:lstStyle/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DFD03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.VnCentury Schoolbook"/>
              </a:rPr>
              <a:t> 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76400" y="228600"/>
            <a:ext cx="59436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66900" y="444500"/>
            <a:ext cx="548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Website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924050"/>
            <a:ext cx="8991600" cy="3257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2249488"/>
            <a:ext cx="8839200" cy="3662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http://www.edu.net.vn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304800" y="3546475"/>
            <a:ext cx="533400" cy="4921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4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3f7e749c750b79cbde134e7bcf00a1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2438400"/>
            <a:ext cx="579120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5800" y="228600"/>
            <a:ext cx="77724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253428"/>
            <a:ext cx="7772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1924050"/>
            <a:ext cx="5334000" cy="2400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76400" y="1952317"/>
            <a:ext cx="5334000" cy="237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PASCAL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HTML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THNL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TMHL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5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2590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676400" y="2447925"/>
            <a:ext cx="550863" cy="4921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4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8600"/>
            <a:ext cx="91440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36372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nay:  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924050"/>
            <a:ext cx="9144000" cy="3257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2249488"/>
            <a:ext cx="88392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Internet explorer (IE), Firefox, word, excel…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Internet explorer (IE), google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Chome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Firefox, Netscape Navigator …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Internet explorer (IE), Firefox, word…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 explorer (IE), Firefox, yahoo, google…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Oval 10"/>
          <p:cNvSpPr>
            <a:spLocks noChangeArrowheads="1"/>
          </p:cNvSpPr>
          <p:nvPr/>
        </p:nvSpPr>
        <p:spPr bwMode="auto">
          <a:xfrm flipV="1">
            <a:off x="228600" y="2743200"/>
            <a:ext cx="5334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41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228600"/>
            <a:ext cx="8305800" cy="1695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250019"/>
            <a:ext cx="8305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2139950"/>
            <a:ext cx="7391400" cy="2584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52700" y="2249488"/>
            <a:ext cx="65913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Oval 10"/>
          <p:cNvSpPr>
            <a:spLocks noChangeArrowheads="1"/>
          </p:cNvSpPr>
          <p:nvPr/>
        </p:nvSpPr>
        <p:spPr bwMode="auto">
          <a:xfrm flipV="1">
            <a:off x="2514600" y="2743200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4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231" y="5063332"/>
            <a:ext cx="10366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7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48600" y="5227638"/>
            <a:ext cx="12954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7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5131" y="613569"/>
            <a:ext cx="10366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7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12954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7700" y="1600200"/>
            <a:ext cx="79613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Em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đã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từng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tìm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kiếm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thông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tin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trên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Internet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chưa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?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Việc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tìm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kiếm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đó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mang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lại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lợi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ích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gì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so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với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tìm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kiếm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2"/>
                </a:solidFill>
                <a:latin typeface="Times New Roman" pitchFamily="18" charset="0"/>
              </a:rPr>
              <a:t>thông</a:t>
            </a:r>
            <a:r>
              <a:rPr lang="en-US" altLang="en-US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bg2"/>
                </a:solidFill>
                <a:latin typeface="Times New Roman" pitchFamily="18" charset="0"/>
              </a:rPr>
              <a:t>thường</a:t>
            </a:r>
            <a:r>
              <a:rPr lang="en-US" altLang="en-US" b="1" dirty="0" smtClean="0">
                <a:solidFill>
                  <a:schemeClr val="bg2"/>
                </a:solidFill>
                <a:latin typeface="Times New Roman" pitchFamily="18" charset="0"/>
              </a:rPr>
              <a:t>?</a:t>
            </a: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endParaRPr lang="en-US" altLang="en-US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7" descr="Bouquet">
            <a:hlinkClick r:id="rId4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81000" y="609600"/>
            <a:ext cx="8305800" cy="833438"/>
          </a:xfrm>
          <a:prstGeom prst="roundRect">
            <a:avLst>
              <a:gd name="adj" fmla="val 500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– GIỚI THIỆU MÁY TÌM KIẾM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609600" y="1905000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Internet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23900" y="1895475"/>
            <a:ext cx="7772400" cy="31607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Internet?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7" descr="Bouquet">
            <a:hlinkClick r:id="rId3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81000" y="304800"/>
            <a:ext cx="8305800" cy="833438"/>
          </a:xfrm>
          <a:prstGeom prst="roundRect">
            <a:avLst>
              <a:gd name="adj" fmla="val 50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3 – GIỚI THIỆU MÁY TÌM KIẾM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F1C8369C-118F-411A-A1DA-72A833AAD24C}_2.png&quot;/&gt;&lt;left val=&quot;29&quot;/&gt;&lt;top val=&quot;28&quot;/&gt;&lt;width val=&quot;641&quot;/&gt;&lt;height val=&quot;10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897365E-43BF-4A8A-B6BA-23062F138410}&quot;/&gt;&lt;isInvalidForFieldText val=&quot;0&quot;/&gt;&lt;Image&gt;&lt;filename val=&quot;C:\Users\MyPC\AppData\Local\Temp\PR\data\asimages\{3897365E-43BF-4A8A-B6BA-23062F138410}_4.png&quot;/&gt;&lt;left val=&quot;0&quot;/&gt;&lt;top val=&quot;1&quot;/&gt;&lt;width val=&quot;720&quot;/&gt;&lt;height val=&quot;49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DA596388-B9F0-4BA8-A903-153515FC1BB5}"/>
  <p:tag name="GENSWF_ADVANCE_TIME" val="11.6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3_Glob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1044</Words>
  <Application>Microsoft Office PowerPoint</Application>
  <PresentationFormat>On-screen Show (4:3)</PresentationFormat>
  <Paragraphs>115</Paragraphs>
  <Slides>21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Default Design</vt:lpstr>
      <vt:lpstr>3_Globe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WIN10</cp:lastModifiedBy>
  <cp:revision>178</cp:revision>
  <dcterms:created xsi:type="dcterms:W3CDTF">2006-08-16T00:00:00Z</dcterms:created>
  <dcterms:modified xsi:type="dcterms:W3CDTF">2024-11-23T13:28:31Z</dcterms:modified>
</cp:coreProperties>
</file>