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9"/>
  </p:notesMasterIdLst>
  <p:sldIdLst>
    <p:sldId id="284" r:id="rId2"/>
    <p:sldId id="272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306" r:id="rId12"/>
    <p:sldId id="286" r:id="rId13"/>
    <p:sldId id="287" r:id="rId14"/>
    <p:sldId id="288" r:id="rId15"/>
    <p:sldId id="305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301" r:id="rId27"/>
    <p:sldId id="302" r:id="rId28"/>
  </p:sldIdLst>
  <p:sldSz cx="12192000" cy="6858000"/>
  <p:notesSz cx="6858000" cy="9144000"/>
  <p:embeddedFontLs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FF"/>
    <a:srgbClr val="FF00FF"/>
    <a:srgbClr val="FF0066"/>
    <a:srgbClr val="CC00FF"/>
    <a:srgbClr val="FF6600"/>
    <a:srgbClr val="00FF00"/>
    <a:srgbClr val="CCFF99"/>
    <a:srgbClr val="FFFFFF"/>
    <a:srgbClr val="8D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74036-1B4F-42B3-8863-478CA29760A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2F05C-3A88-4DA4-B082-AA839A25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</a:t>
            </a:r>
            <a:r>
              <a:rPr lang="en-US" baseline="0" dirty="0" smtClean="0"/>
              <a:t>2a,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2b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1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66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F05C-3A88-4DA4-B082-AA839A25F9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Truy%20c&#7853;p%20trang%20web%20thi&#7871;u%20ni&#234;n,%20nhi%20&#273;&#7891;ng.mp4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&#432;&#7899;ng%20d&#7851;n%20nh&#7853;p%20tr&#236;nh%20duy&#7879;t.mp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openxmlformats.org/officeDocument/2006/relationships/slide" Target="slide22.xml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24" Type="http://schemas.openxmlformats.org/officeDocument/2006/relationships/image" Target="../media/image60.png"/><Relationship Id="rId5" Type="http://schemas.openxmlformats.org/officeDocument/2006/relationships/slide" Target="slide20.xml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10" Type="http://schemas.openxmlformats.org/officeDocument/2006/relationships/slide" Target="slide25.xml"/><Relationship Id="rId19" Type="http://schemas.openxmlformats.org/officeDocument/2006/relationships/image" Target="../media/image56.png"/><Relationship Id="rId4" Type="http://schemas.openxmlformats.org/officeDocument/2006/relationships/slide" Target="slide19.xml"/><Relationship Id="rId9" Type="http://schemas.openxmlformats.org/officeDocument/2006/relationships/slide" Target="slide24.xml"/><Relationship Id="rId14" Type="http://schemas.openxmlformats.org/officeDocument/2006/relationships/image" Target="../media/image51.png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5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23" Type="http://schemas.openxmlformats.org/officeDocument/2006/relationships/slide" Target="slide4.xml"/><Relationship Id="rId28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Relationship Id="rId22" Type="http://schemas.openxmlformats.org/officeDocument/2006/relationships/image" Target="../media/image17.png"/><Relationship Id="rId27" Type="http://schemas.openxmlformats.org/officeDocument/2006/relationships/slide" Target="slide6.xml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1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7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" y="1"/>
            <a:ext cx="1185722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9094" y="1042675"/>
            <a:ext cx="9548735" cy="386660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66772" y="5226442"/>
            <a:ext cx="2942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6A5CAA-2539-40D8-9293-FDC2749E6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77" y="5845006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" y="0"/>
            <a:ext cx="11612880" cy="2348736"/>
            <a:chOff x="300445" y="0"/>
            <a:chExt cx="11612880" cy="2348736"/>
          </a:xfrm>
        </p:grpSpPr>
        <p:sp>
          <p:nvSpPr>
            <p:cNvPr id="6" name="TextBox 5"/>
            <p:cNvSpPr txBox="1"/>
            <p:nvPr/>
          </p:nvSpPr>
          <p:spPr>
            <a:xfrm>
              <a:off x="470262" y="40412"/>
              <a:ext cx="11443063" cy="230832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/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thieunien.vn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SGK/32,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HỌC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89821"/>
                      </a14:imgEffect>
                    </a14:imgLayer>
                  </a14:imgProps>
                </a:ext>
              </a:extLst>
            </a:blip>
            <a:srcRect r="84862" b="65180"/>
            <a:stretch/>
          </p:blipFill>
          <p:spPr>
            <a:xfrm>
              <a:off x="300445" y="0"/>
              <a:ext cx="1789612" cy="6400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61" y="2604641"/>
            <a:ext cx="9431383" cy="3694377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>
          <a:xfrm>
            <a:off x="9901645" y="3200399"/>
            <a:ext cx="1881052" cy="640080"/>
          </a:xfrm>
          <a:prstGeom prst="leftArrowCallout">
            <a:avLst>
              <a:gd name="adj1" fmla="val 25000"/>
              <a:gd name="adj2" fmla="val 27041"/>
              <a:gd name="adj3" fmla="val 20918"/>
              <a:gd name="adj4" fmla="val 830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1645" y="4818126"/>
            <a:ext cx="201168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(web pages)</a:t>
            </a:r>
            <a:endParaRPr 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3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8813" y="184845"/>
            <a:ext cx="882015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7" y="957264"/>
            <a:ext cx="10737273" cy="556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1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83383" cy="343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3513069"/>
            <a:ext cx="12192000" cy="32395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44" y="8263"/>
            <a:ext cx="5424930" cy="3435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Left-Up Arrow 5"/>
          <p:cNvSpPr/>
          <p:nvPr/>
        </p:nvSpPr>
        <p:spPr>
          <a:xfrm rot="3018455">
            <a:off x="5525209" y="2049940"/>
            <a:ext cx="1333167" cy="1591223"/>
          </a:xfrm>
          <a:prstGeom prst="leftUpArrow">
            <a:avLst>
              <a:gd name="adj1" fmla="val 11737"/>
              <a:gd name="adj2" fmla="val 20151"/>
              <a:gd name="adj3" fmla="val 13895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20564" y="4543865"/>
            <a:ext cx="2199834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56698" y="250989"/>
            <a:ext cx="56430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0630" y="1"/>
            <a:ext cx="2534194" cy="2327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14400" y="3653135"/>
            <a:ext cx="1358535" cy="2134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6344" y="-4468"/>
            <a:ext cx="5355656" cy="39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1795" y="4543865"/>
            <a:ext cx="886310" cy="251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1730326" y="1223775"/>
            <a:ext cx="1097280" cy="267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-Up Arrow 16"/>
          <p:cNvSpPr/>
          <p:nvPr/>
        </p:nvSpPr>
        <p:spPr>
          <a:xfrm rot="19273426">
            <a:off x="852308" y="-270688"/>
            <a:ext cx="5866808" cy="2776844"/>
          </a:xfrm>
          <a:prstGeom prst="leftRightUpArrow">
            <a:avLst>
              <a:gd name="adj1" fmla="val 0"/>
              <a:gd name="adj2" fmla="val 5226"/>
              <a:gd name="adj3" fmla="val 25000"/>
            </a:avLst>
          </a:prstGeom>
          <a:solidFill>
            <a:srgbClr val="CC00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99683" y="1393864"/>
            <a:ext cx="22837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website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/>
      <p:bldP spid="8" grpId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605" y="250064"/>
            <a:ext cx="10882858" cy="394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website:</a:t>
            </a:r>
          </a:p>
          <a:p>
            <a:pPr marL="571500" indent="-5715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@"/>
            </a:pPr>
            <a:r>
              <a:rPr lang="vi-VN" sz="3600" b="1" dirty="0" smtClean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Website</a:t>
            </a:r>
            <a:r>
              <a:rPr lang="vi-VN" sz="3600" b="1" dirty="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 hợp các trang web (web 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liên quan đến nhau và được gắn cùng một địa chỉ</a:t>
            </a:r>
            <a:r>
              <a:rPr lang="vi-VN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@"/>
            </a:pP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http://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https://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website.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69769" y="1920976"/>
            <a:ext cx="9263153" cy="1694807"/>
            <a:chOff x="457623" y="3370613"/>
            <a:chExt cx="8601971" cy="1694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1"/>
            <a:stretch/>
          </p:blipFill>
          <p:spPr>
            <a:xfrm>
              <a:off x="457623" y="3370613"/>
              <a:ext cx="8601971" cy="16948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6038" y="3986173"/>
              <a:ext cx="4233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783" y="4195824"/>
            <a:ext cx="10960139" cy="1485156"/>
            <a:chOff x="209609" y="5310590"/>
            <a:chExt cx="10666638" cy="1485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02" b="8174"/>
            <a:stretch/>
          </p:blipFill>
          <p:spPr>
            <a:xfrm>
              <a:off x="209609" y="5310590"/>
              <a:ext cx="10666638" cy="14851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8051" y="5680980"/>
              <a:ext cx="5833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01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8619" y="1000553"/>
            <a:ext cx="11488391" cy="1569660"/>
            <a:chOff x="481205" y="1000553"/>
            <a:chExt cx="11488391" cy="1569660"/>
          </a:xfrm>
        </p:grpSpPr>
        <p:sp>
          <p:nvSpPr>
            <p:cNvPr id="3" name="TextBox 2"/>
            <p:cNvSpPr txBox="1"/>
            <p:nvPr/>
          </p:nvSpPr>
          <p:spPr>
            <a:xfrm>
              <a:off x="526533" y="1000553"/>
              <a:ext cx="11443063" cy="156966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 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tùy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video.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nháy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73585" l="0" r="76166"/>
                      </a14:imgEffect>
                    </a14:imgLayer>
                  </a14:imgProps>
                </a:ext>
              </a:extLst>
            </a:blip>
            <a:srcRect r="78378" b="32932"/>
            <a:stretch/>
          </p:blipFill>
          <p:spPr>
            <a:xfrm>
              <a:off x="481205" y="1014408"/>
              <a:ext cx="1169964" cy="51231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4020" b="13448"/>
          <a:stretch/>
        </p:blipFill>
        <p:spPr>
          <a:xfrm>
            <a:off x="376895" y="2812473"/>
            <a:ext cx="9794048" cy="38378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26" name="Picture 2" descr="Làm quen với chuột và bàn phím máy tính – Top Phần Mề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2" t="26833" r="14269" b="28677"/>
          <a:stretch/>
        </p:blipFill>
        <p:spPr bwMode="auto">
          <a:xfrm>
            <a:off x="6775556" y="3530992"/>
            <a:ext cx="377867" cy="40796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772530" y="3002919"/>
            <a:ext cx="555965" cy="379830"/>
            <a:chOff x="1772530" y="3002919"/>
            <a:chExt cx="555965" cy="379830"/>
          </a:xfrm>
        </p:grpSpPr>
        <p:sp>
          <p:nvSpPr>
            <p:cNvPr id="8" name="Curved Left Arrow 7"/>
            <p:cNvSpPr/>
            <p:nvPr/>
          </p:nvSpPr>
          <p:spPr>
            <a:xfrm>
              <a:off x="2033073" y="3002919"/>
              <a:ext cx="295422" cy="365761"/>
            </a:xfrm>
            <a:prstGeom prst="curvedLeftArrow">
              <a:avLst>
                <a:gd name="adj1" fmla="val 8728"/>
                <a:gd name="adj2" fmla="val 50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772530" y="3185800"/>
              <a:ext cx="429209" cy="1969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76895" y="103519"/>
            <a:ext cx="642133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79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507 0.07987 C -0.2694 0.15024 -0.28737 0.25139 -0.26757 0.26505 C -0.23919 0.28635 -0.15989 -0.03773 -0.12643 -0.01273 C -0.09557 0.00926 -0.18007 0.28125 -0.15065 0.30186 C -0.12083 0.32454 -0.08776 0.10718 -0.05507 0.13102 C -0.02617 0.15348 -0.07513 0.27963 -0.04921 0.29931 C -0.02448 0.31806 -0.0125 0.20301 0.00964 0.21991 C 0.02305 0.2294 0.01706 0.2588 0.01316 0.28149 " pathEditMode="relative" rAng="1380000" ptsTypes="AAAAAA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8738" y="323165"/>
            <a:ext cx="1007745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7" y="1300163"/>
            <a:ext cx="10742036" cy="51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8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1">
                <a:lumMod val="5000"/>
                <a:lumOff val="95000"/>
              </a:schemeClr>
            </a:gs>
            <a:gs pos="6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497" y="762500"/>
            <a:ext cx="10819976" cy="4113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 typeface="Wingdings" panose="05000000000000000000" pitchFamily="2" charset="2"/>
              <a:buChar char="@"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00048" y="1711054"/>
            <a:ext cx="11091952" cy="1694807"/>
            <a:chOff x="457623" y="3370613"/>
            <a:chExt cx="11091952" cy="1694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1"/>
            <a:stretch/>
          </p:blipFill>
          <p:spPr>
            <a:xfrm>
              <a:off x="457623" y="3370613"/>
              <a:ext cx="11091952" cy="16948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66038" y="3986173"/>
              <a:ext cx="588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0048" y="4020376"/>
            <a:ext cx="11036384" cy="1202788"/>
            <a:chOff x="209609" y="5310590"/>
            <a:chExt cx="10666638" cy="1485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02" b="8174"/>
            <a:stretch/>
          </p:blipFill>
          <p:spPr>
            <a:xfrm>
              <a:off x="209609" y="5310590"/>
              <a:ext cx="10666638" cy="14851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8051" y="5680980"/>
              <a:ext cx="5833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2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07" y="-1"/>
            <a:ext cx="10010775" cy="380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6" y="3802742"/>
            <a:ext cx="2365521" cy="3055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8" y="3802742"/>
            <a:ext cx="2496457" cy="30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865515" y="196564"/>
            <a:ext cx="1738886" cy="11127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335944" y="143888"/>
            <a:ext cx="1752600" cy="1165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917197" y="490991"/>
            <a:ext cx="90281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Rectangle 39">
            <a:hlinkClick r:id="rId4" action="ppaction://hlinksldjump"/>
          </p:cNvPr>
          <p:cNvSpPr/>
          <p:nvPr/>
        </p:nvSpPr>
        <p:spPr>
          <a:xfrm>
            <a:off x="3657600" y="4876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Rectangle 40">
            <a:hlinkClick r:id="rId5" action="ppaction://hlinksldjump"/>
          </p:cNvPr>
          <p:cNvSpPr/>
          <p:nvPr/>
        </p:nvSpPr>
        <p:spPr>
          <a:xfrm>
            <a:off x="3657600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3657600" y="26670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 42">
            <a:hlinkClick r:id="rId7" action="ppaction://hlinksldjump"/>
          </p:cNvPr>
          <p:cNvSpPr/>
          <p:nvPr/>
        </p:nvSpPr>
        <p:spPr>
          <a:xfrm>
            <a:off x="3657600" y="1447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7480448" y="4876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Rectangle 45">
            <a:hlinkClick r:id="rId9" action="ppaction://hlinksldjump"/>
          </p:cNvPr>
          <p:cNvSpPr/>
          <p:nvPr/>
        </p:nvSpPr>
        <p:spPr>
          <a:xfrm>
            <a:off x="7480448" y="3733800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Rectangle 46">
            <a:hlinkClick r:id="rId10" action="ppaction://hlinksldjump"/>
          </p:cNvPr>
          <p:cNvSpPr/>
          <p:nvPr/>
        </p:nvSpPr>
        <p:spPr>
          <a:xfrm>
            <a:off x="7480448" y="26669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Rectangle 47">
            <a:hlinkClick r:id="rId11" action="ppaction://hlinksldjump"/>
          </p:cNvPr>
          <p:cNvSpPr/>
          <p:nvPr/>
        </p:nvSpPr>
        <p:spPr>
          <a:xfrm>
            <a:off x="7480448" y="1447799"/>
            <a:ext cx="82535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1585" y="617274"/>
            <a:ext cx="775257" cy="43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2244" y="287258"/>
            <a:ext cx="915026" cy="9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1612" y="4755463"/>
            <a:ext cx="1122708" cy="112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223" y="3583552"/>
            <a:ext cx="1155511" cy="11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KC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364" y="2429467"/>
            <a:ext cx="1143972" cy="11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KC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910" y="1262670"/>
            <a:ext cx="1068426" cy="10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140" y="4792863"/>
            <a:ext cx="1085309" cy="10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839" y="3591267"/>
            <a:ext cx="1164196" cy="11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KC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4571" y="2459078"/>
            <a:ext cx="1125274" cy="11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KC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090" y="1239315"/>
            <a:ext cx="1047749" cy="10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52" y="196563"/>
            <a:ext cx="1067554" cy="990600"/>
          </a:xfrm>
          <a:prstGeom prst="rect">
            <a:avLst/>
          </a:prstGeom>
        </p:spPr>
      </p:pic>
      <p:pic>
        <p:nvPicPr>
          <p:cNvPr id="11" name="con rua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9631" y="5878172"/>
            <a:ext cx="1571671" cy="8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7434" y="5643701"/>
            <a:ext cx="1174749" cy="117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70651" y="486946"/>
            <a:ext cx="8002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6600CC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39 -0.68634 L 0.16371 -0.80718 " pathEditMode="relative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0625 L -0.00747 -0.141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-0.15301 L -0.02361 -0.31389 " pathEditMode="relative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32245 L -0.02049 -0.48958 " pathEditMode="relative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47269 L 0.01285 -0.65463 " pathEditMode="relative" ptsTypes="AA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68634 L -0.15851 -0.8157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0439" cy="25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1028" y="1293764"/>
            <a:ext cx="9662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808916" y="3660530"/>
            <a:ext cx="10686838" cy="938221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35266" y="3802922"/>
              <a:ext cx="2865196" cy="6008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hoahoctro.vn/danh-muc/giai-tri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841988" y="5730921"/>
            <a:ext cx="10433529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281972" y="3847882"/>
              <a:ext cx="140445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https//vnfam.vn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772954" y="2494092"/>
            <a:ext cx="10745536" cy="1100861"/>
            <a:chOff x="650211" y="4711478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144721" y="4953309"/>
              <a:ext cx="2710158" cy="5120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vnexpress.net/goc-nhin</a:t>
              </a: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2" name="cau a"/>
          <p:cNvGrpSpPr/>
          <p:nvPr/>
        </p:nvGrpSpPr>
        <p:grpSpPr>
          <a:xfrm>
            <a:off x="841988" y="4724400"/>
            <a:ext cx="10676501" cy="1035517"/>
            <a:chOff x="228793" y="3570787"/>
            <a:chExt cx="4600154" cy="10774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28793" y="3570787"/>
              <a:ext cx="4600154" cy="107741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32043" y="3869901"/>
              <a:ext cx="3946204" cy="5443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http//hoahoctro.vn/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danh-muc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doi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-song/hoc-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duong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2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172365" cy="68503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0576" y="1784604"/>
            <a:ext cx="692129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endParaRPr lang="en-US" sz="199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44" y="735959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72" y="728908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67156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89" y="3020465"/>
            <a:ext cx="2651990" cy="2651990"/>
          </a:xfrm>
          <a:prstGeom prst="rect">
            <a:avLst/>
          </a:prstGeom>
        </p:spPr>
      </p:pic>
      <p:sp>
        <p:nvSpPr>
          <p:cNvPr id="23" name="Snip Diagonal Corner Rectangle 22"/>
          <p:cNvSpPr/>
          <p:nvPr/>
        </p:nvSpPr>
        <p:spPr>
          <a:xfrm>
            <a:off x="2158583" y="6011056"/>
            <a:ext cx="8563913" cy="645185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4217693" y="43365"/>
            <a:ext cx="7697283" cy="645185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60637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3828" y="1857324"/>
            <a:ext cx="10092980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nl-NL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hoặc nhiều trang web liên quan được tổ chức dưới 1 địa chỉ truy cập chung tạo thành?</a:t>
            </a:r>
            <a:endParaRPr lang="en-US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455320" y="3355623"/>
            <a:ext cx="5019548" cy="1077413"/>
            <a:chOff x="650211" y="3570787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42909" y="3729126"/>
              <a:ext cx="14791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 </a:t>
              </a:r>
              <a:endPara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13947" y="4784337"/>
            <a:ext cx="5978005" cy="1077413"/>
            <a:chOff x="4755813" y="3570786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01888" y="3786326"/>
              <a:ext cx="2414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nl-NL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406359" y="3373815"/>
            <a:ext cx="6381899" cy="1077413"/>
            <a:chOff x="650211" y="4711478"/>
            <a:chExt cx="6939748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6939748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63804" y="4897518"/>
              <a:ext cx="43893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của website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455320" y="4806914"/>
            <a:ext cx="5222130" cy="1077413"/>
            <a:chOff x="4707116" y="4806539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889126" y="4903263"/>
              <a:ext cx="169034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25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1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572"/>
            <a:ext cx="11962541" cy="59585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700" y="3429000"/>
            <a:ext cx="1197824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9" y="0"/>
            <a:ext cx="8534399" cy="29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5539" y="1522671"/>
            <a:ext cx="69092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5969459" cy="1077413"/>
            <a:chOff x="650211" y="3570787"/>
            <a:chExt cx="596945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5953760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6168" y="3614220"/>
              <a:ext cx="59235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https://zingmp3.vn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147930" y="4860250"/>
            <a:ext cx="6379045" cy="1077413"/>
            <a:chOff x="3774136" y="3570786"/>
            <a:chExt cx="5150461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74136" y="3570786"/>
              <a:ext cx="5150461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991436" y="3630304"/>
              <a:ext cx="47816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https://thanhnien.vn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677002" y="3646987"/>
            <a:ext cx="6507627" cy="1077413"/>
            <a:chOff x="290914" y="4711478"/>
            <a:chExt cx="4549643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0" y="4711478"/>
              <a:ext cx="4101455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914" y="4786746"/>
              <a:ext cx="454964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https://vnfam.vn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5852628" cy="1077413"/>
            <a:chOff x="4707116" y="4806539"/>
            <a:chExt cx="5852628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5852628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224677" y="4860249"/>
              <a:ext cx="463954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https://tuoitre.vn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231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4565" y="1798317"/>
            <a:ext cx="95800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167917" y="3646987"/>
            <a:ext cx="3616989" cy="1077413"/>
            <a:chOff x="2167917" y="3646987"/>
            <a:chExt cx="3616989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167917" y="3646987"/>
              <a:ext cx="3616989" cy="1077413"/>
            </a:xfrm>
            <a:prstGeom prst="rect">
              <a:avLst/>
            </a:prstGeom>
          </p:spPr>
        </p:pic>
        <p:pic>
          <p:nvPicPr>
            <p:cNvPr id="1028" name="Picture 4" descr="Computer mouse Pointer Cursor Computer Icons, Computer Mouse, angle,  electronics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124" y="3829190"/>
              <a:ext cx="1096612" cy="657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192498" y="4860250"/>
            <a:ext cx="3616989" cy="1077413"/>
            <a:chOff x="6192498" y="4860250"/>
            <a:chExt cx="361698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192498" y="4860250"/>
              <a:ext cx="3616989" cy="1077413"/>
            </a:xfrm>
            <a:prstGeom prst="rect">
              <a:avLst/>
            </a:prstGeom>
          </p:spPr>
        </p:pic>
        <p:pic>
          <p:nvPicPr>
            <p:cNvPr id="1030" name="Picture 6" descr="Hand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580" y="5018590"/>
              <a:ext cx="1245109" cy="71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181936" y="4860250"/>
            <a:ext cx="3616989" cy="1077413"/>
            <a:chOff x="2181936" y="4860250"/>
            <a:chExt cx="3616989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2181936" y="4860250"/>
              <a:ext cx="3616989" cy="1077413"/>
            </a:xfrm>
            <a:prstGeom prst="rect">
              <a:avLst/>
            </a:prstGeom>
          </p:spPr>
        </p:pic>
        <p:pic>
          <p:nvPicPr>
            <p:cNvPr id="1032" name="Picture 8" descr="Chuột đen Trắng Mũi Tên Con Trỏ Png Miễn Phí Vật Liệu Lớp Trong Hình ảnh |  Định dạng hình ảnh PNG 727329769| vn.lovepik.co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" t="53601" r="64453" b="19653"/>
            <a:stretch/>
          </p:blipFill>
          <p:spPr bwMode="auto">
            <a:xfrm>
              <a:off x="3619033" y="5075674"/>
              <a:ext cx="714756" cy="646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192497" y="3562673"/>
            <a:ext cx="3616989" cy="1077413"/>
            <a:chOff x="6192497" y="3562673"/>
            <a:chExt cx="3616989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192497" y="3562673"/>
              <a:ext cx="3616989" cy="1077413"/>
            </a:xfrm>
            <a:prstGeom prst="rect">
              <a:avLst/>
            </a:prstGeom>
          </p:spPr>
        </p:pic>
        <p:pic>
          <p:nvPicPr>
            <p:cNvPr id="24" name="Picture 8" descr="Chuột đen Trắng Mũi Tên Con Trỏ Png Miễn Phí Vật Liệu Lớp Trong Hình ảnh |  Định dạng hình ảnh PNG 727329769| vn.lovepik.com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25" t="54238" r="10323" b="23474"/>
            <a:stretch/>
          </p:blipFill>
          <p:spPr bwMode="auto">
            <a:xfrm>
              <a:off x="7796697" y="3756781"/>
              <a:ext cx="656476" cy="67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79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7" y="0"/>
            <a:ext cx="11058060" cy="17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0590" y="932886"/>
            <a:ext cx="91496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-128698" y="1747126"/>
            <a:ext cx="12320698" cy="1300223"/>
            <a:chOff x="-1646081" y="3382239"/>
            <a:chExt cx="11703980" cy="13002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646081" y="3382239"/>
              <a:ext cx="11703980" cy="130022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139936" y="3571734"/>
              <a:ext cx="7772806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website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653564" y="4157945"/>
            <a:ext cx="12627104" cy="1206226"/>
            <a:chOff x="4492556" y="3570786"/>
            <a:chExt cx="5648726" cy="12062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5385469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492556" y="3822905"/>
              <a:ext cx="4775807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79778" y="2988259"/>
            <a:ext cx="12191999" cy="1218389"/>
            <a:chOff x="-1635616" y="4494889"/>
            <a:chExt cx="12191999" cy="12183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635616" y="4494889"/>
              <a:ext cx="12191999" cy="12183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-181431" y="4618982"/>
              <a:ext cx="9082555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web</a:t>
              </a:r>
            </a:p>
          </p:txBody>
        </p:sp>
      </p:grpSp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3" name="cau a"/>
          <p:cNvGrpSpPr/>
          <p:nvPr/>
        </p:nvGrpSpPr>
        <p:grpSpPr>
          <a:xfrm>
            <a:off x="-212122" y="5203718"/>
            <a:ext cx="12102238" cy="1727568"/>
            <a:chOff x="-1607438" y="3400447"/>
            <a:chExt cx="11703980" cy="172756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-1607438" y="3400447"/>
              <a:ext cx="11703980" cy="172756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91064" y="3571734"/>
              <a:ext cx="9001614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siêu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1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64" y="0"/>
            <a:ext cx="12708609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417" y="1797890"/>
            <a:ext cx="103993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  <a:r>
              <a:rPr lang="nl-NL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khi truy cập vào 1 website, bao giờ cũng có 1 trang web được mở ra đầu tiên. Trang web đó được gọi là?</a:t>
            </a:r>
            <a:endParaRPr lang="en-US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  <p:grpSp>
        <p:nvGrpSpPr>
          <p:cNvPr id="23" name="cau a"/>
          <p:cNvGrpSpPr/>
          <p:nvPr/>
        </p:nvGrpSpPr>
        <p:grpSpPr>
          <a:xfrm>
            <a:off x="6455320" y="3355623"/>
            <a:ext cx="5019548" cy="1077413"/>
            <a:chOff x="650211" y="3570787"/>
            <a:chExt cx="3616989" cy="107741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694316" y="3763227"/>
              <a:ext cx="185096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</a:t>
              </a:r>
              <a:endParaRPr lang="en-US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cau c"/>
          <p:cNvGrpSpPr/>
          <p:nvPr/>
        </p:nvGrpSpPr>
        <p:grpSpPr>
          <a:xfrm>
            <a:off x="613947" y="4784337"/>
            <a:ext cx="5978005" cy="1077413"/>
            <a:chOff x="4755813" y="3570786"/>
            <a:chExt cx="3616989" cy="107741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401888" y="3786326"/>
              <a:ext cx="241426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</a:t>
              </a:r>
              <a:r>
                <a:rPr lang="nl-NL" altLang="en-US" sz="40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chủ</a:t>
              </a:r>
              <a:endParaRPr lang="nl-NL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cau b"/>
          <p:cNvGrpSpPr/>
          <p:nvPr/>
        </p:nvGrpSpPr>
        <p:grpSpPr>
          <a:xfrm>
            <a:off x="406359" y="3373815"/>
            <a:ext cx="6381899" cy="1077413"/>
            <a:chOff x="650211" y="4711478"/>
            <a:chExt cx="6939748" cy="107741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4711478"/>
              <a:ext cx="6939748" cy="107741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1863804" y="4897518"/>
              <a:ext cx="438934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chỉ của website</a:t>
              </a:r>
            </a:p>
          </p:txBody>
        </p:sp>
      </p:grpSp>
      <p:grpSp>
        <p:nvGrpSpPr>
          <p:cNvPr id="33" name="cau d"/>
          <p:cNvGrpSpPr/>
          <p:nvPr/>
        </p:nvGrpSpPr>
        <p:grpSpPr>
          <a:xfrm>
            <a:off x="6455320" y="4806914"/>
            <a:ext cx="5222130" cy="1077413"/>
            <a:chOff x="4707116" y="4806539"/>
            <a:chExt cx="3616989" cy="10774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778972" y="4947115"/>
              <a:ext cx="13329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nl-NL" alt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</a:t>
              </a:r>
              <a:endPara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95802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" y="0"/>
            <a:ext cx="11105536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2047" y="1273195"/>
            <a:ext cx="70647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  <a:r>
              <a:rPr lang="nl-NL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 văn bản là gì?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-41782" y="5116452"/>
            <a:ext cx="12192000" cy="1354363"/>
            <a:chOff x="187437" y="3570787"/>
            <a:chExt cx="12192000" cy="16534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87437" y="3570787"/>
              <a:ext cx="12192000" cy="16534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34082" y="3825784"/>
              <a:ext cx="1029870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65088" lvl="8" algn="just"/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nhiều dạng dữ liệu khác nhau như văn bản, hình ảnh, âm thanh... và siêu liên kết </a:t>
              </a:r>
              <a:r>
                <a:rPr lang="nl-NL" altLang="en-US" sz="2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 </a:t>
              </a:r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siêu văn bản khác</a:t>
              </a:r>
              <a:endParaRPr lang="en-US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4583092" y="2698118"/>
            <a:ext cx="7407348" cy="1130138"/>
            <a:chOff x="4755813" y="3570786"/>
            <a:chExt cx="8165482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55813" y="3570786"/>
              <a:ext cx="8165482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569863" y="3837596"/>
              <a:ext cx="625042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một dạng dữ liệu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462774" y="2662765"/>
            <a:ext cx="4556825" cy="1077413"/>
            <a:chOff x="715457" y="4416322"/>
            <a:chExt cx="5531387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715457" y="4416322"/>
              <a:ext cx="5531387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28740" y="4623984"/>
              <a:ext cx="36487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239839" y="4002320"/>
            <a:ext cx="10163444" cy="940068"/>
            <a:chOff x="4707116" y="4806539"/>
            <a:chExt cx="10163444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10163444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639304" y="5023216"/>
              <a:ext cx="829906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nl-NL" altLang="en-US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 văn bản tích hợp nhiều dạng dữ liệu khác nhau </a:t>
              </a:r>
            </a:p>
          </p:txBody>
        </p:sp>
      </p:grp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4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98"/>
            <a:ext cx="12192000" cy="59179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5700" y="3429000"/>
            <a:ext cx="1197824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9" y="0"/>
            <a:ext cx="8534399" cy="29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15539" y="1522671"/>
            <a:ext cx="69092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8: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cau a"/>
          <p:cNvGrpSpPr/>
          <p:nvPr/>
        </p:nvGrpSpPr>
        <p:grpSpPr>
          <a:xfrm>
            <a:off x="6156708" y="3565237"/>
            <a:ext cx="5969459" cy="1077413"/>
            <a:chOff x="650211" y="3570787"/>
            <a:chExt cx="5969459" cy="107741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1" y="3570787"/>
              <a:ext cx="5953760" cy="10774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96168" y="3614220"/>
              <a:ext cx="59235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vnfam.vn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-147930" y="4860250"/>
            <a:ext cx="6379045" cy="1077413"/>
            <a:chOff x="3774136" y="3570786"/>
            <a:chExt cx="5150461" cy="1077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3774136" y="3570786"/>
              <a:ext cx="5150461" cy="10774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991436" y="3630304"/>
              <a:ext cx="47816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https://thanhnien.vn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-163079" y="3646987"/>
            <a:ext cx="6090327" cy="1077413"/>
            <a:chOff x="650210" y="4711478"/>
            <a:chExt cx="4257898" cy="10774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650210" y="4711478"/>
              <a:ext cx="4257898" cy="107741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85368" y="4762411"/>
              <a:ext cx="358758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https://zingmp3.vn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1117" y="4806540"/>
            <a:ext cx="5852628" cy="1077413"/>
            <a:chOff x="4707116" y="4806539"/>
            <a:chExt cx="5852628" cy="10774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4707116" y="4806539"/>
              <a:ext cx="5852628" cy="107741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224677" y="4860249"/>
              <a:ext cx="463954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https://tuoitre.vn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0626218" y="6351134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ĐUA TIẾP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79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BACK0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9" y="1507137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1133426gsfxbpjp44">
            <a:extLst>
              <a:ext uri="{FF2B5EF4-FFF2-40B4-BE49-F238E27FC236}">
                <a16:creationId xmlns:a16="http://schemas.microsoft.com/office/drawing/2014/main" xmlns="" id="{610E6CF2-ACAB-4585-B1E5-047EE679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133426gsfxbpjp44">
            <a:extLst>
              <a:ext uri="{FF2B5EF4-FFF2-40B4-BE49-F238E27FC236}">
                <a16:creationId xmlns:a16="http://schemas.microsoft.com/office/drawing/2014/main" xmlns="" id="{9EFF5396-AA59-418E-B34F-30CDCA72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1707962tj3hg7yh59">
            <a:extLst>
              <a:ext uri="{FF2B5EF4-FFF2-40B4-BE49-F238E27FC236}">
                <a16:creationId xmlns:a16="http://schemas.microsoft.com/office/drawing/2014/main" xmlns="" id="{AE9A3396-C74C-4B98-9A5E-4DB224C3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82390" y="-2818716"/>
            <a:ext cx="1714500" cy="71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8" descr="1181071cimzwdep76">
            <a:extLst>
              <a:ext uri="{FF2B5EF4-FFF2-40B4-BE49-F238E27FC236}">
                <a16:creationId xmlns:a16="http://schemas.microsoft.com/office/drawing/2014/main" xmlns="" id="{4219D9DF-CA71-4C88-8AA1-8EDC8801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1181071cimzwdep76">
            <a:extLst>
              <a:ext uri="{FF2B5EF4-FFF2-40B4-BE49-F238E27FC236}">
                <a16:creationId xmlns:a16="http://schemas.microsoft.com/office/drawing/2014/main" xmlns="" id="{66A86C2A-936D-4F20-A2BA-080902E3C1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 descr="1228827kvwbhhiily">
            <a:extLst>
              <a:ext uri="{FF2B5EF4-FFF2-40B4-BE49-F238E27FC236}">
                <a16:creationId xmlns:a16="http://schemas.microsoft.com/office/drawing/2014/main" xmlns="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102" y="-3050076"/>
            <a:ext cx="1327833" cy="75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1973943" y="3489127"/>
            <a:ext cx="8708571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altLang="vi-VN" sz="40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defRPr/>
            </a:pPr>
            <a:r>
              <a:rPr lang="en-US" altLang="vi-VN" sz="4000" b="1" dirty="0" smtClean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TỐT.</a:t>
            </a:r>
            <a:endParaRPr lang="en-US" altLang="vi-VN" sz="36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xmlns="" id="{CCEC4684-5998-4D84-AC07-19A94A8E7655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3C8756FD-2D2A-423D-AD8F-39CE3C5C674F}"/>
              </a:ext>
            </a:extLst>
          </p:cNvPr>
          <p:cNvSpPr/>
          <p:nvPr/>
        </p:nvSpPr>
        <p:spPr>
          <a:xfrm>
            <a:off x="1980613" y="1618870"/>
            <a:ext cx="87085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71500" indent="-571500">
              <a:buFontTx/>
              <a:buChar char="-"/>
              <a:defRPr/>
            </a:pP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vi-VN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12275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69626" y="410935"/>
            <a:ext cx="10787803" cy="5399954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58583" y="6086007"/>
            <a:ext cx="8094689" cy="57023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5414546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2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13613" y="6011056"/>
            <a:ext cx="8109679" cy="65977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299803"/>
            <a:ext cx="10522857" cy="5369457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023672" y="5921115"/>
            <a:ext cx="8199620" cy="68343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774612" y="395944"/>
            <a:ext cx="10522857" cy="5480199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948722" y="6011056"/>
            <a:ext cx="8244589" cy="55789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494676" y="410935"/>
            <a:ext cx="11167672" cy="5390258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911246" y="6053674"/>
            <a:ext cx="8334531" cy="66283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24656" y="410935"/>
            <a:ext cx="11137692" cy="4977270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49114" y="5561349"/>
            <a:ext cx="9263921" cy="74339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VNEXPRESS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9745" y="721168"/>
            <a:ext cx="11572406" cy="25843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</a:p>
          <a:p>
            <a:pPr algn="ctr"/>
            <a:r>
              <a:rPr lang="en-US" sz="44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LƯU TRỮ, TÌM KIẾM </a:t>
            </a:r>
          </a:p>
          <a:p>
            <a:pPr algn="ctr"/>
            <a:r>
              <a:rPr lang="en-US" sz="44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TRAO ĐỔI THÔNG TIN</a:t>
            </a:r>
          </a:p>
        </p:txBody>
      </p:sp>
      <p:sp>
        <p:nvSpPr>
          <p:cNvPr id="7" name="Rectangle 6"/>
          <p:cNvSpPr/>
          <p:nvPr/>
        </p:nvSpPr>
        <p:spPr>
          <a:xfrm>
            <a:off x="734519" y="3560377"/>
            <a:ext cx="10882858" cy="27804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TIN TRÊN WEB</a:t>
            </a:r>
          </a:p>
        </p:txBody>
      </p:sp>
      <p:pic>
        <p:nvPicPr>
          <p:cNvPr id="8" name="Picture 35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68" y="2885274"/>
            <a:ext cx="39624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90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Custom</PresentationFormat>
  <Paragraphs>107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 Light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2021-08-01T15:29:39Z</dcterms:created>
  <dcterms:modified xsi:type="dcterms:W3CDTF">2024-11-10T06:52:02Z</dcterms:modified>
</cp:coreProperties>
</file>