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7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53" d="100"/>
          <a:sy n="53" d="100"/>
        </p:scale>
        <p:origin x="11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7.svg"/><Relationship Id="rId18" Type="http://schemas.openxmlformats.org/officeDocument/2006/relationships/image" Target="../media/image74.png"/><Relationship Id="rId26" Type="http://schemas.openxmlformats.org/officeDocument/2006/relationships/image" Target="../media/image119.png"/><Relationship Id="rId3" Type="http://schemas.openxmlformats.org/officeDocument/2006/relationships/image" Target="../media/image99.svg"/><Relationship Id="rId21" Type="http://schemas.openxmlformats.org/officeDocument/2006/relationships/image" Target="../media/image10.svg"/><Relationship Id="rId7" Type="http://schemas.openxmlformats.org/officeDocument/2006/relationships/image" Target="../media/image116.svg"/><Relationship Id="rId12" Type="http://schemas.openxmlformats.org/officeDocument/2006/relationships/image" Target="../media/image76.png"/><Relationship Id="rId17" Type="http://schemas.openxmlformats.org/officeDocument/2006/relationships/image" Target="../media/image105.svg"/><Relationship Id="rId25" Type="http://schemas.openxmlformats.org/officeDocument/2006/relationships/image" Target="../media/image24.svg"/><Relationship Id="rId2" Type="http://schemas.openxmlformats.org/officeDocument/2006/relationships/image" Target="../media/image98.png"/><Relationship Id="rId16" Type="http://schemas.openxmlformats.org/officeDocument/2006/relationships/image" Target="../media/image104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8.svg"/><Relationship Id="rId24" Type="http://schemas.openxmlformats.org/officeDocument/2006/relationships/image" Target="../media/image23.png"/><Relationship Id="rId5" Type="http://schemas.openxmlformats.org/officeDocument/2006/relationships/image" Target="../media/image113.svg"/><Relationship Id="rId15" Type="http://schemas.openxmlformats.org/officeDocument/2006/relationships/image" Target="../media/image89.svg"/><Relationship Id="rId23" Type="http://schemas.openxmlformats.org/officeDocument/2006/relationships/image" Target="../media/image16.svg"/><Relationship Id="rId10" Type="http://schemas.openxmlformats.org/officeDocument/2006/relationships/image" Target="../media/image117.png"/><Relationship Id="rId19" Type="http://schemas.openxmlformats.org/officeDocument/2006/relationships/image" Target="../media/image75.svg"/><Relationship Id="rId4" Type="http://schemas.openxmlformats.org/officeDocument/2006/relationships/image" Target="../media/image112.png"/><Relationship Id="rId9" Type="http://schemas.openxmlformats.org/officeDocument/2006/relationships/image" Target="../media/image28.svg"/><Relationship Id="rId14" Type="http://schemas.openxmlformats.org/officeDocument/2006/relationships/image" Target="../media/image88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123.png"/><Relationship Id="rId3" Type="http://schemas.openxmlformats.org/officeDocument/2006/relationships/image" Target="../media/image47.svg"/><Relationship Id="rId7" Type="http://schemas.openxmlformats.org/officeDocument/2006/relationships/image" Target="../media/image10.svg"/><Relationship Id="rId12" Type="http://schemas.openxmlformats.org/officeDocument/2006/relationships/image" Target="../media/image38.png"/><Relationship Id="rId17" Type="http://schemas.openxmlformats.org/officeDocument/2006/relationships/image" Target="../media/image57.svg"/><Relationship Id="rId2" Type="http://schemas.openxmlformats.org/officeDocument/2006/relationships/image" Target="../media/image4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7.svg"/><Relationship Id="rId5" Type="http://schemas.openxmlformats.org/officeDocument/2006/relationships/image" Target="../media/image77.svg"/><Relationship Id="rId15" Type="http://schemas.openxmlformats.org/officeDocument/2006/relationships/image" Target="../media/image79.svg"/><Relationship Id="rId10" Type="http://schemas.openxmlformats.org/officeDocument/2006/relationships/image" Target="../media/image106.png"/><Relationship Id="rId19" Type="http://schemas.openxmlformats.org/officeDocument/2006/relationships/image" Target="../media/image124.png"/><Relationship Id="rId4" Type="http://schemas.openxmlformats.org/officeDocument/2006/relationships/image" Target="../media/image76.png"/><Relationship Id="rId9" Type="http://schemas.openxmlformats.org/officeDocument/2006/relationships/image" Target="../media/image16.sv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26.png"/><Relationship Id="rId3" Type="http://schemas.openxmlformats.org/officeDocument/2006/relationships/image" Target="../media/image87.svg"/><Relationship Id="rId7" Type="http://schemas.openxmlformats.org/officeDocument/2006/relationships/image" Target="../media/image55.svg"/><Relationship Id="rId12" Type="http://schemas.openxmlformats.org/officeDocument/2006/relationships/image" Target="../media/image12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3.svg"/><Relationship Id="rId5" Type="http://schemas.openxmlformats.org/officeDocument/2006/relationships/image" Target="../media/image77.svg"/><Relationship Id="rId10" Type="http://schemas.openxmlformats.org/officeDocument/2006/relationships/image" Target="../media/image32.png"/><Relationship Id="rId4" Type="http://schemas.openxmlformats.org/officeDocument/2006/relationships/image" Target="../media/image76.png"/><Relationship Id="rId9" Type="http://schemas.openxmlformats.org/officeDocument/2006/relationships/image" Target="../media/image10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9.svg"/><Relationship Id="rId18" Type="http://schemas.openxmlformats.org/officeDocument/2006/relationships/image" Target="../media/image56.png"/><Relationship Id="rId3" Type="http://schemas.openxmlformats.org/officeDocument/2006/relationships/image" Target="../media/image66.svg"/><Relationship Id="rId21" Type="http://schemas.openxmlformats.org/officeDocument/2006/relationships/image" Target="../media/image130.png"/><Relationship Id="rId7" Type="http://schemas.openxmlformats.org/officeDocument/2006/relationships/image" Target="../media/image91.svg"/><Relationship Id="rId12" Type="http://schemas.openxmlformats.org/officeDocument/2006/relationships/image" Target="../media/image78.png"/><Relationship Id="rId17" Type="http://schemas.openxmlformats.org/officeDocument/2006/relationships/image" Target="../media/image128.svg"/><Relationship Id="rId2" Type="http://schemas.openxmlformats.org/officeDocument/2006/relationships/image" Target="../media/image65.png"/><Relationship Id="rId16" Type="http://schemas.openxmlformats.org/officeDocument/2006/relationships/image" Target="../media/image127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74.png"/><Relationship Id="rId19" Type="http://schemas.openxmlformats.org/officeDocument/2006/relationships/image" Target="../media/image57.svg"/><Relationship Id="rId4" Type="http://schemas.openxmlformats.org/officeDocument/2006/relationships/image" Target="../media/image32.png"/><Relationship Id="rId9" Type="http://schemas.openxmlformats.org/officeDocument/2006/relationships/image" Target="../media/image18.sv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77.svg"/><Relationship Id="rId7" Type="http://schemas.openxmlformats.org/officeDocument/2006/relationships/image" Target="../media/image16.svg"/><Relationship Id="rId12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5" Type="http://schemas.openxmlformats.org/officeDocument/2006/relationships/image" Target="../media/image132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75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svg"/><Relationship Id="rId18" Type="http://schemas.openxmlformats.org/officeDocument/2006/relationships/image" Target="../media/image133.png"/><Relationship Id="rId3" Type="http://schemas.openxmlformats.org/officeDocument/2006/relationships/image" Target="../media/image91.svg"/><Relationship Id="rId7" Type="http://schemas.openxmlformats.org/officeDocument/2006/relationships/image" Target="../media/image79.svg"/><Relationship Id="rId12" Type="http://schemas.openxmlformats.org/officeDocument/2006/relationships/image" Target="../media/image74.png"/><Relationship Id="rId17" Type="http://schemas.openxmlformats.org/officeDocument/2006/relationships/image" Target="../media/image18.svg"/><Relationship Id="rId2" Type="http://schemas.openxmlformats.org/officeDocument/2006/relationships/image" Target="../media/image9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28.svg"/><Relationship Id="rId5" Type="http://schemas.openxmlformats.org/officeDocument/2006/relationships/image" Target="../media/image71.svg"/><Relationship Id="rId15" Type="http://schemas.openxmlformats.org/officeDocument/2006/relationships/image" Target="../media/image33.svg"/><Relationship Id="rId10" Type="http://schemas.openxmlformats.org/officeDocument/2006/relationships/image" Target="../media/image127.png"/><Relationship Id="rId19" Type="http://schemas.openxmlformats.org/officeDocument/2006/relationships/image" Target="../media/image134.png"/><Relationship Id="rId4" Type="http://schemas.openxmlformats.org/officeDocument/2006/relationships/image" Target="../media/image70.png"/><Relationship Id="rId9" Type="http://schemas.openxmlformats.org/officeDocument/2006/relationships/image" Target="../media/image10.sv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5" Type="http://schemas.openxmlformats.org/officeDocument/2006/relationships/image" Target="../media/image136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18.sv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137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4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7.svg"/><Relationship Id="rId5" Type="http://schemas.openxmlformats.org/officeDocument/2006/relationships/image" Target="../media/image45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41.png"/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12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0.svg"/><Relationship Id="rId5" Type="http://schemas.openxmlformats.org/officeDocument/2006/relationships/image" Target="../media/image139.svg"/><Relationship Id="rId10" Type="http://schemas.openxmlformats.org/officeDocument/2006/relationships/image" Target="../media/image19.png"/><Relationship Id="rId4" Type="http://schemas.openxmlformats.org/officeDocument/2006/relationships/image" Target="../media/image138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43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42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117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7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45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70.png"/><Relationship Id="rId18" Type="http://schemas.openxmlformats.org/officeDocument/2006/relationships/image" Target="../media/image174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8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73.png"/><Relationship Id="rId25" Type="http://schemas.openxmlformats.org/officeDocument/2006/relationships/image" Target="../media/image169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6.png"/><Relationship Id="rId24" Type="http://schemas.openxmlformats.org/officeDocument/2006/relationships/image" Target="../media/image16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2.png"/><Relationship Id="rId23" Type="http://schemas.openxmlformats.org/officeDocument/2006/relationships/image" Target="../media/image177.png"/><Relationship Id="rId10" Type="http://schemas.openxmlformats.org/officeDocument/2006/relationships/image" Target="../media/image145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71.png"/><Relationship Id="rId22" Type="http://schemas.openxmlformats.org/officeDocument/2006/relationships/image" Target="../media/image16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79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45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8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154.png"/><Relationship Id="rId12" Type="http://schemas.openxmlformats.org/officeDocument/2006/relationships/image" Target="../media/image158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165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7.png"/><Relationship Id="rId24" Type="http://schemas.openxmlformats.org/officeDocument/2006/relationships/image" Target="../media/image1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9.png"/><Relationship Id="rId10" Type="http://schemas.openxmlformats.org/officeDocument/2006/relationships/image" Target="../media/image159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83.png"/><Relationship Id="rId22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89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167.png"/><Relationship Id="rId7" Type="http://schemas.openxmlformats.org/officeDocument/2006/relationships/image" Target="../media/image154.png"/><Relationship Id="rId12" Type="http://schemas.openxmlformats.org/officeDocument/2006/relationships/image" Target="../media/image170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8.png"/><Relationship Id="rId24" Type="http://schemas.openxmlformats.org/officeDocument/2006/relationships/image" Target="../media/image1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169.png"/><Relationship Id="rId10" Type="http://schemas.openxmlformats.org/officeDocument/2006/relationships/image" Target="../media/image156.png"/><Relationship Id="rId19" Type="http://schemas.openxmlformats.org/officeDocument/2006/relationships/image" Target="../media/image165.emf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70.png"/><Relationship Id="rId18" Type="http://schemas.openxmlformats.org/officeDocument/2006/relationships/image" Target="../media/image196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8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95.png"/><Relationship Id="rId25" Type="http://schemas.openxmlformats.org/officeDocument/2006/relationships/image" Target="../media/image169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6.png"/><Relationship Id="rId24" Type="http://schemas.openxmlformats.org/officeDocument/2006/relationships/image" Target="../media/image16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2.png"/><Relationship Id="rId23" Type="http://schemas.openxmlformats.org/officeDocument/2006/relationships/image" Target="../media/image199.png"/><Relationship Id="rId10" Type="http://schemas.openxmlformats.org/officeDocument/2006/relationships/image" Target="../media/image145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71.png"/><Relationship Id="rId22" Type="http://schemas.openxmlformats.org/officeDocument/2006/relationships/image" Target="../media/image16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5.svg"/><Relationship Id="rId3" Type="http://schemas.openxmlformats.org/officeDocument/2006/relationships/image" Target="../media/image201.svg"/><Relationship Id="rId7" Type="http://schemas.openxmlformats.org/officeDocument/2006/relationships/image" Target="../media/image79.svg"/><Relationship Id="rId12" Type="http://schemas.openxmlformats.org/officeDocument/2006/relationships/image" Target="../media/image34.png"/><Relationship Id="rId17" Type="http://schemas.openxmlformats.org/officeDocument/2006/relationships/image" Target="../media/image203.svg"/><Relationship Id="rId2" Type="http://schemas.openxmlformats.org/officeDocument/2006/relationships/image" Target="../media/image200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55.sv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77.sv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96.png"/><Relationship Id="rId3" Type="http://schemas.openxmlformats.org/officeDocument/2006/relationships/image" Target="../media/image85.svg"/><Relationship Id="rId21" Type="http://schemas.openxmlformats.org/officeDocument/2006/relationships/image" Target="../media/image61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205.svg"/><Relationship Id="rId2" Type="http://schemas.openxmlformats.org/officeDocument/2006/relationships/image" Target="../media/image84.png"/><Relationship Id="rId16" Type="http://schemas.openxmlformats.org/officeDocument/2006/relationships/image" Target="../media/image204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92.png"/><Relationship Id="rId19" Type="http://schemas.openxmlformats.org/officeDocument/2006/relationships/image" Target="../media/image9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Relationship Id="rId2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44.png"/><Relationship Id="rId12" Type="http://schemas.openxmlformats.org/officeDocument/2006/relationships/image" Target="../media/image18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68.svg"/><Relationship Id="rId4" Type="http://schemas.openxmlformats.org/officeDocument/2006/relationships/image" Target="../media/image66.sv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6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97.svg"/><Relationship Id="rId2" Type="http://schemas.openxmlformats.org/officeDocument/2006/relationships/image" Target="../media/image8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19" Type="http://schemas.openxmlformats.org/officeDocument/2006/relationships/image" Target="../media/image61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61.svg"/><Relationship Id="rId3" Type="http://schemas.openxmlformats.org/officeDocument/2006/relationships/image" Target="../media/image99.svg"/><Relationship Id="rId7" Type="http://schemas.openxmlformats.org/officeDocument/2006/relationships/image" Target="../media/image43.svg"/><Relationship Id="rId12" Type="http://schemas.openxmlformats.org/officeDocument/2006/relationships/image" Target="../media/image60.png"/><Relationship Id="rId17" Type="http://schemas.openxmlformats.org/officeDocument/2006/relationships/image" Target="../media/image109.svg"/><Relationship Id="rId2" Type="http://schemas.openxmlformats.org/officeDocument/2006/relationships/image" Target="../media/image98.png"/><Relationship Id="rId16" Type="http://schemas.openxmlformats.org/officeDocument/2006/relationships/image" Target="../media/image108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7.svg"/><Relationship Id="rId10" Type="http://schemas.openxmlformats.org/officeDocument/2006/relationships/image" Target="../media/image104.png"/><Relationship Id="rId19" Type="http://schemas.openxmlformats.org/officeDocument/2006/relationships/image" Target="../media/image11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0.png"/><Relationship Id="rId5" Type="http://schemas.openxmlformats.org/officeDocument/2006/relationships/image" Target="../media/image79.svg"/><Relationship Id="rId10" Type="http://schemas.openxmlformats.org/officeDocument/2006/relationships/image" Target="../media/image111.png"/><Relationship Id="rId4" Type="http://schemas.openxmlformats.org/officeDocument/2006/relationships/image" Target="../media/image78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13744" y="2448481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3395628" y="643881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117281" y="6979652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27840" flipH="1" flipV="1">
            <a:off x="1272395" y="1058556"/>
            <a:ext cx="3009093" cy="1121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2847" y="-669520"/>
            <a:ext cx="2866806" cy="212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27302" y="7838153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-30299" y="7527270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84833" y="4369845"/>
            <a:ext cx="2635824" cy="5917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42854" y="79306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6741">
            <a:off x="15735287" y="1612162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868796" y="-231557"/>
            <a:ext cx="3229617" cy="405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623" y="-150363"/>
            <a:ext cx="1319677" cy="1466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33480">
            <a:off x="-1042889" y="8507814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>
            <a:off x="7485700" y="-487733"/>
            <a:ext cx="2076052" cy="1514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8093" y="3390900"/>
            <a:ext cx="548369" cy="262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2750" y="5239337"/>
            <a:ext cx="3209717" cy="4670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5912" y="8220910"/>
            <a:ext cx="1185575" cy="1161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3052" y="1558109"/>
            <a:ext cx="1378068" cy="128849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436241" y="7308871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9809">
            <a:off x="-109199" y="365132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-332365" y="3139004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1076">
            <a:off x="14366808" y="3559779"/>
            <a:ext cx="3283569" cy="1177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024772" y="379446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-251012" y="8281614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7825">
            <a:off x="664993" y="1279267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143">
            <a:off x="13183881" y="8780825"/>
            <a:ext cx="2509116" cy="12503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7965" y="8402042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9199">
            <a:off x="16778825" y="73428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21824" flipV="1">
            <a:off x="16104064" y="8464180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531639" y="2852110"/>
            <a:ext cx="1968850" cy="91283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2579" y="4809734"/>
            <a:ext cx="2651021" cy="4959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5991378" y="4042336"/>
            <a:ext cx="2370336" cy="876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-158215" y="8235360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1255506" y="-747494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1287090" y="83897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Arial (Body)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Arial (Body)"/>
                      </a:rPr>
                      <m:t>𝐴𝑀</m:t>
                    </m:r>
                    <m:r>
                      <a:rPr lang="en-US" sz="4000" i="1">
                        <a:latin typeface="Arial (Body)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Arial (Body)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6E7B0329-5635-E042-F7F8-1494FC72D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39" y="3497622"/>
            <a:ext cx="3098042" cy="46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Arial (Body)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Arial (Body)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Arial (Body)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767712" y="6950049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2074" y="2775169"/>
            <a:ext cx="1388183" cy="160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1718</Words>
  <PresentationFormat>Custom</PresentationFormat>
  <Paragraphs>157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Cambria Math</vt:lpstr>
      <vt:lpstr>Arial (Body)</vt:lpstr>
      <vt:lpstr>Calibri</vt:lpstr>
      <vt:lpstr>iCiel Cadena</vt:lpstr>
      <vt:lpstr>Symbol</vt:lpstr>
      <vt:lpstr>Wingdings</vt:lpstr>
      <vt:lpstr>Calibri Light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2022-10-26T08:18:46Z</dcterms:modified>
  <dc:identifier>DAFO_vq2ktk</dc:identifier>
</cp:coreProperties>
</file>