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Fredoka One" panose="02000000000000000000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7" y="8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openxmlformats.org/officeDocument/2006/relationships/image" Target="../media/image10.sv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.mp3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71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5.png"/><Relationship Id="rId23" Type="http://schemas.openxmlformats.org/officeDocument/2006/relationships/image" Target="../media/image81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3.png"/><Relationship Id="rId22" Type="http://schemas.openxmlformats.org/officeDocument/2006/relationships/image" Target="../media/image8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78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103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17" Type="http://schemas.openxmlformats.org/officeDocument/2006/relationships/image" Target="../media/image65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80.png"/><Relationship Id="rId5" Type="http://schemas.openxmlformats.org/officeDocument/2006/relationships/audio" Target="../media/audio1.wav"/><Relationship Id="rId15" Type="http://schemas.openxmlformats.org/officeDocument/2006/relationships/image" Target="../media/image72.png"/><Relationship Id="rId23" Type="http://schemas.openxmlformats.org/officeDocument/2006/relationships/image" Target="../media/image101.png"/><Relationship Id="rId10" Type="http://schemas.openxmlformats.org/officeDocument/2006/relationships/image" Target="../media/image68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7.png"/><Relationship Id="rId14" Type="http://schemas.openxmlformats.org/officeDocument/2006/relationships/image" Target="../media/image71.emf"/><Relationship Id="rId2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.png"/><Relationship Id="rId7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0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+mj-lt"/>
                          </a:rPr>
                        </m:ctrlPr>
                      </m:accPr>
                      <m:e>
                        <m:r>
                          <a:rPr lang="vi-VN" sz="4800" i="1">
                            <a:latin typeface="+mj-lt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+mj-lt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+mj-lt"/>
                          </a:rPr>
                        </m:ctrlPr>
                      </m:accPr>
                      <m:e>
                        <m:r>
                          <a:rPr lang="vi-VN" sz="4800" i="1">
                            <a:latin typeface="+mj-lt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+mj-lt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65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+mj-lt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25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38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8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2257</Words>
  <PresentationFormat>Custom</PresentationFormat>
  <Paragraphs>189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Fredoka One</vt:lpstr>
      <vt:lpstr>Arial</vt:lpstr>
      <vt:lpstr>Times New Roman</vt:lpstr>
      <vt:lpstr>Cambria Math</vt:lpstr>
      <vt:lpstr>iCiel Cadena</vt:lpstr>
      <vt:lpstr>#9Slide02 Noi dung dai</vt:lpstr>
      <vt:lpstr>Symbol</vt:lpstr>
      <vt:lpstr>Calibri</vt:lpstr>
      <vt:lpstr>#9Slide02 Tieu de dai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2022-10-26T04:00:18Z</dcterms:modified>
  <dc:identifier>DAFOoZpgCq0</dc:identifier>
</cp:coreProperties>
</file>