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39" d="100"/>
          <a:sy n="39" d="100"/>
        </p:scale>
        <p:origin x="8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59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8" Type="http://schemas.openxmlformats.org/officeDocument/2006/relationships/image" Target="NULL"/><Relationship Id="rId15" Type="http://schemas.openxmlformats.org/officeDocument/2006/relationships/image" Target="../media/image27.png"/><Relationship Id="rId60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15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3" Type="http://schemas.openxmlformats.org/officeDocument/2006/relationships/image" Target="../media/image37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jpg"/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3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24.xml"/><Relationship Id="rId41" Type="http://schemas.openxmlformats.org/officeDocument/2006/relationships/image" Target="../media/image24.sv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36" Type="http://schemas.openxmlformats.org/officeDocument/2006/relationships/image" Target="../media/image575.sv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50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50.png"/><Relationship Id="rId10" Type="http://schemas.openxmlformats.org/officeDocument/2006/relationships/image" Target="../media/image52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8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8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</a:t>
            </a:r>
            <a:r>
              <a:rPr lang="en-US" sz="4500" b="1" kern="1200" dirty="0" smtClean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2</a:t>
            </a:r>
            <a:endParaRPr lang="en-US" sz="4500" b="1" kern="1200" dirty="0">
              <a:solidFill>
                <a:srgbClr val="FF000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</a:t>
                </a:r>
                <a:endParaRPr lang="en-US" sz="3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AH &lt; AB, AH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AH &lt; AB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Chỉ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A</a:t>
            </a:r>
            <a:endParaRPr lang="en-US" sz="3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B</a:t>
            </a:r>
            <a:endParaRPr lang="en-US" sz="3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C</a:t>
            </a:r>
            <a:endParaRPr lang="en-US" sz="3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H</a:t>
              </a:r>
              <a:endParaRPr lang="en-US" sz="3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K</a:t>
              </a:r>
              <a:endParaRPr lang="en-US" sz="3800" dirty="0"/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VI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: 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</a:t>
            </a: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dirty="0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01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nl-NL" sz="4500" b="1" kern="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02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 smtClean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  <a:endParaRPr lang="en-US" sz="5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1788</Words>
  <PresentationFormat>Custom</PresentationFormat>
  <Paragraphs>169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Autour One</vt:lpstr>
      <vt:lpstr>Symbol</vt:lpstr>
      <vt:lpstr>Spectral</vt:lpstr>
      <vt:lpstr>Arial</vt:lpstr>
      <vt:lpstr>Cambria Math</vt:lpstr>
      <vt:lpstr>Merriweather</vt:lpstr>
      <vt:lpstr>Spectral Light</vt:lpstr>
      <vt:lpstr>Anton</vt:lpstr>
      <vt:lpstr>Merriweather Black</vt:lpstr>
      <vt:lpstr>Times New Roman</vt:lpstr>
      <vt:lpstr>Calibri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2022-12-16T09:05:28Z</dcterms:modified>
  <dc:identifier>DAFOn_7ZoxE</dc:identifier>
</cp:coreProperties>
</file>