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9" r:id="rId4"/>
    <p:sldId id="259" r:id="rId5"/>
    <p:sldId id="266" r:id="rId6"/>
    <p:sldId id="271" r:id="rId7"/>
    <p:sldId id="267" r:id="rId8"/>
    <p:sldId id="260" r:id="rId9"/>
    <p:sldId id="277" r:id="rId10"/>
    <p:sldId id="284" r:id="rId11"/>
    <p:sldId id="285" r:id="rId12"/>
    <p:sldId id="321" r:id="rId13"/>
    <p:sldId id="332" r:id="rId14"/>
    <p:sldId id="280" r:id="rId15"/>
    <p:sldId id="287" r:id="rId16"/>
    <p:sldId id="274" r:id="rId17"/>
    <p:sldId id="282" r:id="rId18"/>
    <p:sldId id="333" r:id="rId19"/>
    <p:sldId id="334" r:id="rId20"/>
    <p:sldId id="322" r:id="rId21"/>
    <p:sldId id="273" r:id="rId22"/>
    <p:sldId id="335" r:id="rId23"/>
    <p:sldId id="323" r:id="rId24"/>
    <p:sldId id="336" r:id="rId25"/>
    <p:sldId id="324" r:id="rId26"/>
    <p:sldId id="337" r:id="rId27"/>
    <p:sldId id="304" r:id="rId28"/>
    <p:sldId id="292" r:id="rId29"/>
    <p:sldId id="293" r:id="rId30"/>
    <p:sldId id="288" r:id="rId31"/>
    <p:sldId id="338" r:id="rId32"/>
    <p:sldId id="300" r:id="rId33"/>
    <p:sldId id="313" r:id="rId34"/>
    <p:sldId id="339" r:id="rId35"/>
    <p:sldId id="329" r:id="rId36"/>
    <p:sldId id="330" r:id="rId37"/>
    <p:sldId id="340" r:id="rId38"/>
    <p:sldId id="296" r:id="rId39"/>
    <p:sldId id="325" r:id="rId40"/>
    <p:sldId id="326" r:id="rId41"/>
    <p:sldId id="327" r:id="rId42"/>
    <p:sldId id="328" r:id="rId43"/>
    <p:sldId id="341" r:id="rId44"/>
    <p:sldId id="343" r:id="rId45"/>
    <p:sldId id="344" r:id="rId46"/>
    <p:sldId id="345" r:id="rId47"/>
    <p:sldId id="298" r:id="rId48"/>
    <p:sldId id="301" r:id="rId49"/>
    <p:sldId id="319" r:id="rId50"/>
    <p:sldId id="320" r:id="rId51"/>
    <p:sldId id="270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48F"/>
    <a:srgbClr val="FFE89F"/>
    <a:srgbClr val="FFE07D"/>
    <a:srgbClr val="F5770F"/>
    <a:srgbClr val="37A234"/>
    <a:srgbClr val="4A6EBE"/>
    <a:srgbClr val="4C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BCDD-8CC2-4E38-BDEB-524D7EC285D4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161FD-7CA8-48C5-BD11-E1D7A9E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0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1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8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21" Type="http://schemas.openxmlformats.org/officeDocument/2006/relationships/image" Target="../media/image17.svg"/><Relationship Id="rId12" Type="http://schemas.openxmlformats.org/officeDocument/2006/relationships/image" Target="../media/image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6" Type="http://schemas.openxmlformats.org/officeDocument/2006/relationships/image" Target="../media/image5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19" Type="http://schemas.openxmlformats.org/officeDocument/2006/relationships/image" Target="../media/image15.svg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7.sv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50.png"/><Relationship Id="rId27" Type="http://schemas.openxmlformats.org/officeDocument/2006/relationships/image" Target="../media/image17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9" Type="http://schemas.openxmlformats.org/officeDocument/2006/relationships/image" Target="../media/image540.sv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7" Type="http://schemas.openxmlformats.org/officeDocument/2006/relationships/image" Target="../media/image52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49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38" Type="http://schemas.openxmlformats.org/officeDocument/2006/relationships/image" Target="../media/image34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5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6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openxmlformats.org/officeDocument/2006/relationships/image" Target="NUL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../media/image75.svg"/><Relationship Id="rId34" Type="http://schemas.openxmlformats.org/officeDocument/2006/relationships/image" Target="../media/image19.svg"/><Relationship Id="rId33" Type="http://schemas.microsoft.com/office/2007/relationships/hdphoto" Target="../media/hdphoto2.wdp"/><Relationship Id="rId2" Type="http://schemas.openxmlformats.org/officeDocument/2006/relationships/image" Target="../media/image59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8.png"/><Relationship Id="rId28" Type="http://schemas.openxmlformats.org/officeDocument/2006/relationships/image" Target="../media/image77.svg"/><Relationship Id="rId5" Type="http://schemas.openxmlformats.org/officeDocument/2006/relationships/image" Target="../media/image67.svg"/><Relationship Id="rId36" Type="http://schemas.openxmlformats.org/officeDocument/2006/relationships/image" Target="../media/image62.png"/><Relationship Id="rId31" Type="http://schemas.openxmlformats.org/officeDocument/2006/relationships/image" Target="../media/image69.svg"/><Relationship Id="rId4" Type="http://schemas.openxmlformats.org/officeDocument/2006/relationships/image" Target="../media/image60.png"/><Relationship Id="rId27" Type="http://schemas.openxmlformats.org/officeDocument/2006/relationships/image" Target="../media/image16.png"/><Relationship Id="rId35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png"/><Relationship Id="rId7" Type="http://schemas.openxmlformats.org/officeDocument/2006/relationships/image" Target="../media/image29.svg"/><Relationship Id="rId12" Type="http://schemas.openxmlformats.org/officeDocument/2006/relationships/image" Target="../media/image69.png"/><Relationship Id="rId2" Type="http://schemas.openxmlformats.org/officeDocument/2006/relationships/image" Target="../media/image1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78.png"/><Relationship Id="rId2" Type="http://schemas.openxmlformats.org/officeDocument/2006/relationships/image" Target="../media/image22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5" Type="http://schemas.openxmlformats.org/officeDocument/2006/relationships/image" Target="../media/image76.png"/><Relationship Id="rId10" Type="http://schemas.microsoft.com/office/2007/relationships/hdphoto" Target="../media/hdphoto2.wdp"/><Relationship Id="rId19" Type="http://schemas.openxmlformats.org/officeDocument/2006/relationships/image" Target="../media/image80.png"/><Relationship Id="rId9" Type="http://schemas.openxmlformats.org/officeDocument/2006/relationships/image" Target="../media/image18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25.svg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14" Type="http://schemas.openxmlformats.org/officeDocument/2006/relationships/image" Target="../media/image148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6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2" Type="http://schemas.openxmlformats.org/officeDocument/2006/relationships/image" Target="../media/image85.png"/><Relationship Id="rId2" Type="http://schemas.openxmlformats.org/officeDocument/2006/relationships/image" Target="../media/image22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4.png"/><Relationship Id="rId5" Type="http://schemas.openxmlformats.org/officeDocument/2006/relationships/image" Target="../media/image67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.sv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7" Type="http://schemas.openxmlformats.org/officeDocument/2006/relationships/image" Target="../media/image93.png"/><Relationship Id="rId12" Type="http://schemas.openxmlformats.org/officeDocument/2006/relationships/image" Target="../media/image60.svg"/><Relationship Id="rId17" Type="http://schemas.openxmlformats.org/officeDocument/2006/relationships/image" Target="NUL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97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9.sv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1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01.png"/><Relationship Id="rId5" Type="http://schemas.openxmlformats.org/officeDocument/2006/relationships/image" Target="../media/image22.png"/><Relationship Id="rId36" Type="http://schemas.openxmlformats.org/officeDocument/2006/relationships/image" Target="../media/image537.svg"/><Relationship Id="rId10" Type="http://schemas.microsoft.com/office/2007/relationships/hdphoto" Target="../media/hdphoto7.wdp"/><Relationship Id="rId4" Type="http://schemas.openxmlformats.org/officeDocument/2006/relationships/image" Target="../media/image19.sv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2.wdp"/><Relationship Id="rId3" Type="http://schemas.openxmlformats.org/officeDocument/2006/relationships/image" Target="../media/image69.svg"/><Relationship Id="rId7" Type="http://schemas.openxmlformats.org/officeDocument/2006/relationships/image" Target="../media/image106.png"/><Relationship Id="rId12" Type="http://schemas.openxmlformats.org/officeDocument/2006/relationships/image" Target="../media/image18.png"/><Relationship Id="rId2" Type="http://schemas.openxmlformats.org/officeDocument/2006/relationships/image" Target="../media/image61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23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5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114.png"/><Relationship Id="rId2" Type="http://schemas.openxmlformats.org/officeDocument/2006/relationships/image" Target="../media/image61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3.png"/><Relationship Id="rId5" Type="http://schemas.openxmlformats.org/officeDocument/2006/relationships/image" Target="../media/image18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67.sv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19.png"/><Relationship Id="rId7" Type="http://schemas.openxmlformats.org/officeDocument/2006/relationships/image" Target="../media/image29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3" Type="http://schemas.openxmlformats.org/officeDocument/2006/relationships/image" Target="../media/image12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24.pn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61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29.png"/><Relationship Id="rId19" Type="http://schemas.openxmlformats.org/officeDocument/2006/relationships/image" Target="../media/image133.png"/><Relationship Id="rId4" Type="http://schemas.openxmlformats.org/officeDocument/2006/relationships/image" Target="../media/image12.png"/><Relationship Id="rId1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7.png"/><Relationship Id="rId2" Type="http://schemas.openxmlformats.org/officeDocument/2006/relationships/image" Target="../media/image61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35.png"/><Relationship Id="rId4" Type="http://schemas.openxmlformats.org/officeDocument/2006/relationships/image" Target="../media/image12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2" Type="http://schemas.openxmlformats.org/officeDocument/2006/relationships/image" Target="../media/image140.png"/><Relationship Id="rId47" Type="http://schemas.openxmlformats.org/officeDocument/2006/relationships/image" Target="../media/image145.png"/><Relationship Id="rId12" Type="http://schemas.openxmlformats.org/officeDocument/2006/relationships/image" Target="../media/image138.png"/><Relationship Id="rId46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40" Type="http://schemas.openxmlformats.org/officeDocument/2006/relationships/image" Target="NULL"/><Relationship Id="rId45" Type="http://schemas.openxmlformats.org/officeDocument/2006/relationships/image" Target="../media/image143.png"/><Relationship Id="rId5" Type="http://schemas.openxmlformats.org/officeDocument/2006/relationships/image" Target="../media/image27.svg"/><Relationship Id="rId44" Type="http://schemas.openxmlformats.org/officeDocument/2006/relationships/image" Target="../media/image142.png"/><Relationship Id="rId43" Type="http://schemas.openxmlformats.org/officeDocument/2006/relationships/image" Target="../media/image141.png"/><Relationship Id="rId48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20.png"/><Relationship Id="rId21" Type="http://schemas.openxmlformats.org/officeDocument/2006/relationships/image" Target="../media/image156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59.png"/><Relationship Id="rId5" Type="http://schemas.openxmlformats.org/officeDocument/2006/relationships/image" Target="../media/image27.sv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9" Type="http://schemas.openxmlformats.org/officeDocument/2006/relationships/image" Target="../media/image15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20.png"/><Relationship Id="rId21" Type="http://schemas.openxmlformats.org/officeDocument/2006/relationships/image" Target="../media/image170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73.png"/><Relationship Id="rId5" Type="http://schemas.openxmlformats.org/officeDocument/2006/relationships/image" Target="../media/image27.sv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9" Type="http://schemas.openxmlformats.org/officeDocument/2006/relationships/image" Target="../media/image16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7" Type="http://schemas.openxmlformats.org/officeDocument/2006/relationships/image" Target="../media/image29.svg"/><Relationship Id="rId12" Type="http://schemas.openxmlformats.org/officeDocument/2006/relationships/image" Target="../media/image191.png"/><Relationship Id="rId17" Type="http://schemas.openxmlformats.org/officeDocument/2006/relationships/image" Target="../media/image180.png"/><Relationship Id="rId2" Type="http://schemas.openxmlformats.org/officeDocument/2006/relationships/image" Target="../media/image120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27.sv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7" Type="http://schemas.openxmlformats.org/officeDocument/2006/relationships/image" Target="../media/image29.sv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20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8.png"/><Relationship Id="rId5" Type="http://schemas.openxmlformats.org/officeDocument/2006/relationships/image" Target="../media/image27.sv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8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0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2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2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8.png"/><Relationship Id="rId5" Type="http://schemas.openxmlformats.org/officeDocument/2006/relationships/image" Target="../media/image18.png"/><Relationship Id="rId10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1.png"/><Relationship Id="rId5" Type="http://schemas.openxmlformats.org/officeDocument/2006/relationships/image" Target="../media/image18.png"/><Relationship Id="rId10" Type="http://schemas.openxmlformats.org/officeDocument/2006/relationships/image" Target="../media/image220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8.sv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225.png"/><Relationship Id="rId2" Type="http://schemas.openxmlformats.org/officeDocument/2006/relationships/image" Target="../media/image22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226.pn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8.svg"/><Relationship Id="rId2" Type="http://schemas.openxmlformats.org/officeDocument/2006/relationships/image" Target="../media/image22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7" Type="http://schemas.openxmlformats.org/officeDocument/2006/relationships/image" Target="../media/image29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28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0.png"/><Relationship Id="rId1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39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3.png"/><Relationship Id="rId31" Type="http://schemas.openxmlformats.org/officeDocument/2006/relationships/image" Target="../media/image290.svg"/><Relationship Id="rId14" Type="http://schemas.openxmlformats.org/officeDocument/2006/relationships/image" Target="../media/image2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67.svg"/><Relationship Id="rId4" Type="http://schemas.openxmlformats.org/officeDocument/2006/relationships/image" Target="../media/image2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11.sv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5.svg"/><Relationship Id="rId4" Type="http://schemas.openxmlformats.org/officeDocument/2006/relationships/image" Target="../media/image2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67.sv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07.svg"/><Relationship Id="rId3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6" Type="http://schemas.openxmlformats.org/officeDocument/2006/relationships/image" Target="../media/image575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70336" y="8505156"/>
            <a:ext cx="4540247" cy="709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2071">
            <a:off x="5315449" y="859672"/>
            <a:ext cx="2112024" cy="1520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6301" y="-190500"/>
            <a:ext cx="12044201" cy="10641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19511">
            <a:off x="15187155" y="7566976"/>
            <a:ext cx="2351173" cy="2586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2033">
            <a:off x="-35064" y="6671421"/>
            <a:ext cx="2127528" cy="30080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3004"/>
          <a:stretch>
            <a:fillRect/>
          </a:stretch>
        </p:blipFill>
        <p:spPr>
          <a:xfrm>
            <a:off x="215608" y="4686300"/>
            <a:ext cx="6155853" cy="560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79271">
            <a:off x="554475" y="1378064"/>
            <a:ext cx="1663945" cy="2453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5685">
            <a:off x="16269607" y="688712"/>
            <a:ext cx="1502077" cy="19859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8700" y="114888"/>
            <a:ext cx="3744379" cy="408478"/>
          </a:xfrm>
          <a:prstGeom prst="rect">
            <a:avLst/>
          </a:prstGeom>
        </p:spPr>
      </p:pic>
      <p:sp>
        <p:nvSpPr>
          <p:cNvPr id="12" name="Google Shape;7484;p29"/>
          <p:cNvSpPr txBox="1">
            <a:spLocks/>
          </p:cNvSpPr>
          <p:nvPr/>
        </p:nvSpPr>
        <p:spPr>
          <a:xfrm>
            <a:off x="6400800" y="3279300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834559" y="4532551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vi-VN" sz="55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82000" y="2952777"/>
            <a:ext cx="1401918" cy="14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1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3" y="86487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2837" y="1943100"/>
            <a:ext cx="4653596" cy="853374"/>
            <a:chOff x="603142" y="5563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5563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6105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2: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15812" y="69934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  <a:blipFill>
                <a:blip r:embed="rId12"/>
                <a:stretch>
                  <a:fillRect l="-124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1259" y="5372100"/>
            <a:ext cx="7544318" cy="4213347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810000" y="7698455"/>
            <a:ext cx="1219200" cy="18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25207" y="88011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22509" y="1090094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6200" y="2978779"/>
            <a:ext cx="6195610" cy="3460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A: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PQ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NP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  <a:blipFill>
                <a:blip r:embed="rId16"/>
                <a:stretch>
                  <a:fillRect l="-1840" r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9372600" y="8301629"/>
            <a:ext cx="2338137" cy="16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8773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71406" y="747689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8662" y="2087106"/>
            <a:ext cx="1640253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NP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Hay NP = (ac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= (A + 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NP = a + b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(A + B): c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18395" y="5862190"/>
            <a:ext cx="6737681" cy="3853310"/>
            <a:chOff x="10818395" y="5723560"/>
            <a:chExt cx="6737681" cy="3853310"/>
          </a:xfrm>
        </p:grpSpPr>
        <p:sp>
          <p:nvSpPr>
            <p:cNvPr id="3" name="Rectangle 2"/>
            <p:cNvSpPr/>
            <p:nvPr/>
          </p:nvSpPr>
          <p:spPr>
            <a:xfrm>
              <a:off x="10818395" y="6714548"/>
              <a:ext cx="6172200" cy="28623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 Chú </a:t>
              </a: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ý: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+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–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–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15736714" y="5723560"/>
              <a:ext cx="1819362" cy="1763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19200" y="9791700"/>
            <a:ext cx="20955000" cy="9934286"/>
            <a:chOff x="0" y="0"/>
            <a:chExt cx="5920967" cy="3624054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2239" y="8954033"/>
            <a:ext cx="1328221" cy="137106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7377862"/>
            <a:ext cx="1130670" cy="1446206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22845" y="188723"/>
            <a:ext cx="1007011" cy="1112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2" y="523709"/>
            <a:ext cx="914400" cy="853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5338" y="57797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  <a:blipFill>
                <a:blip r:embed="rId13"/>
                <a:stretch>
                  <a:fillRect l="-1655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1545616" y="5415683"/>
            <a:ext cx="1690794" cy="77543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:2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2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 :2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  <a:blipFill>
                <a:blip r:embed="rId14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  <a:blipFill>
                <a:blip r:embed="rId15"/>
                <a:stretch>
                  <a:fillRect l="-273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16"/>
          <a:srcRect l="71258" t="36429"/>
          <a:stretch/>
        </p:blipFill>
        <p:spPr>
          <a:xfrm>
            <a:off x="15697200" y="7685665"/>
            <a:ext cx="1447800" cy="19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5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7600" y="928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53184" y="2171700"/>
            <a:ext cx="15544800" cy="6377832"/>
            <a:chOff x="5599155" y="2055916"/>
            <a:chExt cx="11658600" cy="4503379"/>
          </a:xfrm>
        </p:grpSpPr>
        <p:grpSp>
          <p:nvGrpSpPr>
            <p:cNvPr id="5" name="Group 4"/>
            <p:cNvGrpSpPr/>
            <p:nvPr/>
          </p:nvGrpSpPr>
          <p:grpSpPr>
            <a:xfrm>
              <a:off x="5599155" y="2247897"/>
              <a:ext cx="11658600" cy="4311398"/>
              <a:chOff x="8458200" y="1405641"/>
              <a:chExt cx="7086600" cy="5306091"/>
            </a:xfrm>
          </p:grpSpPr>
          <p:pic>
            <p:nvPicPr>
              <p:cNvPr id="2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58200" y="1405641"/>
                <a:ext cx="7086600" cy="530609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709498" y="1657556"/>
                <a:ext cx="6599973" cy="4802259"/>
              </a:xfrm>
              <a:prstGeom prst="rect">
                <a:avLst/>
              </a:prstGeom>
              <a:solidFill>
                <a:srgbClr val="FFE89F"/>
              </a:solidFill>
              <a:ln>
                <a:solidFill>
                  <a:srgbClr val="FFE0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rot="21367064">
              <a:off x="16506313" y="2055916"/>
              <a:ext cx="544341" cy="887087"/>
            </a:xfrm>
            <a:prstGeom prst="rect">
              <a:avLst/>
            </a:prstGeom>
          </p:spPr>
        </p:pic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19101" y="6515628"/>
            <a:ext cx="2819400" cy="384609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-762000" y="-1367242"/>
            <a:ext cx="4676861" cy="560103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 t="56419"/>
          <a:stretch>
            <a:fillRect/>
          </a:stretch>
        </p:blipFill>
        <p:spPr>
          <a:xfrm rot="11204328">
            <a:off x="11462549" y="-1343322"/>
            <a:ext cx="8923179" cy="319550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38089" y="9258300"/>
            <a:ext cx="1328221" cy="1371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chia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  <a:blipFill>
                <a:blip r:embed="rId36"/>
                <a:stretch>
                  <a:fillRect l="-1754" r="-1754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97000" y="674370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342900"/>
            <a:ext cx="5562600" cy="1066800"/>
            <a:chOff x="381000" y="190500"/>
            <a:chExt cx="5562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624" y="190500"/>
              <a:ext cx="494879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65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8343900" y="3385450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  <a:blipFill>
                <a:blip r:embed="rId4"/>
                <a:stretch>
                  <a:fillRect l="-3064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9:3</m:t>
                          </m:r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6:3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4400" y="5309145"/>
            <a:ext cx="1183293" cy="11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6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71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4"/>
          <p:cNvGrpSpPr/>
          <p:nvPr/>
        </p:nvGrpSpPr>
        <p:grpSpPr>
          <a:xfrm>
            <a:off x="6400800" y="190500"/>
            <a:ext cx="5562600" cy="1143000"/>
            <a:chOff x="381000" y="114300"/>
            <a:chExt cx="5562600" cy="11430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6" name="Oval Callout 25"/>
          <p:cNvSpPr/>
          <p:nvPr/>
        </p:nvSpPr>
        <p:spPr>
          <a:xfrm>
            <a:off x="8458200" y="4729851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  <a:blipFill>
                <a:blip r:embed="rId12"/>
                <a:stretch>
                  <a:fillRect l="-1369" t="-4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−8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99229" y="1258585"/>
            <a:ext cx="1538028" cy="1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058806" y="4510592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</a:p>
        </p:txBody>
      </p:sp>
      <p:sp>
        <p:nvSpPr>
          <p:cNvPr id="43" name="Oval 42"/>
          <p:cNvSpPr/>
          <p:nvPr/>
        </p:nvSpPr>
        <p:spPr>
          <a:xfrm>
            <a:off x="8412012" y="2720828"/>
            <a:ext cx="1429373" cy="1306754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2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4649" y="2345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5501" y="1394526"/>
            <a:ext cx="4653596" cy="853374"/>
            <a:chOff x="603142" y="7849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7849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8391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chia: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  <a:blipFill>
                <a:blip r:embed="rId11"/>
                <a:stretch>
                  <a:fillRect l="-123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730794" y="266700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6839" y="2915499"/>
            <a:ext cx="10903615" cy="668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Để </a:t>
            </a:r>
            <a:r>
              <a:rPr kumimoji="0" lang="nl-NL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phép chia ta làm như sau: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+ 5x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DA4197-1634-423D-D610-3BBCF9371BB6}"/>
              </a:ext>
            </a:extLst>
          </p:cNvPr>
          <p:cNvCxnSpPr/>
          <p:nvPr/>
        </p:nvCxnSpPr>
        <p:spPr>
          <a:xfrm>
            <a:off x="15429259" y="3966846"/>
            <a:ext cx="16463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8169B6-FF2A-BFEA-1D59-9E82CC36F891}"/>
              </a:ext>
            </a:extLst>
          </p:cNvPr>
          <p:cNvSpPr txBox="1"/>
          <p:nvPr/>
        </p:nvSpPr>
        <p:spPr>
          <a:xfrm>
            <a:off x="11900098" y="3200658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64E89E-04FB-F5BE-3371-51E2BA7153BE}"/>
              </a:ext>
            </a:extLst>
          </p:cNvPr>
          <p:cNvCxnSpPr>
            <a:cxnSpLocks/>
          </p:cNvCxnSpPr>
          <p:nvPr/>
        </p:nvCxnSpPr>
        <p:spPr>
          <a:xfrm>
            <a:off x="15429259" y="3090272"/>
            <a:ext cx="0" cy="1888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891E3-FE10-6CEF-1282-9149BABDF5FE}"/>
              </a:ext>
            </a:extLst>
          </p:cNvPr>
          <p:cNvCxnSpPr>
            <a:cxnSpLocks/>
          </p:cNvCxnSpPr>
          <p:nvPr/>
        </p:nvCxnSpPr>
        <p:spPr>
          <a:xfrm>
            <a:off x="12479323" y="4686300"/>
            <a:ext cx="2074876" cy="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F649E1-ADBD-7BFF-1035-6051F0D104B6}"/>
              </a:ext>
            </a:extLst>
          </p:cNvPr>
          <p:cNvSpPr txBox="1"/>
          <p:nvPr/>
        </p:nvSpPr>
        <p:spPr>
          <a:xfrm>
            <a:off x="13202445" y="5143500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/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/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+5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/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/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/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/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/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A0EC2B-7E70-BAF4-CB3B-55652F910D94}"/>
              </a:ext>
            </a:extLst>
          </p:cNvPr>
          <p:cNvCxnSpPr>
            <a:cxnSpLocks/>
          </p:cNvCxnSpPr>
          <p:nvPr/>
        </p:nvCxnSpPr>
        <p:spPr>
          <a:xfrm>
            <a:off x="14033857" y="6607607"/>
            <a:ext cx="135854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1467519" y="8420862"/>
            <a:ext cx="6491220" cy="1523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+ 5x + 2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 + 1) = x +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0" grpId="0"/>
      <p:bldP spid="24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3900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4071"/>
          <a:stretch>
            <a:fillRect/>
          </a:stretch>
        </p:blipFill>
        <p:spPr>
          <a:xfrm>
            <a:off x="564058" y="9193560"/>
            <a:ext cx="18288000" cy="54749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849600" y="723900"/>
            <a:ext cx="1619250" cy="1571266"/>
            <a:chOff x="1028700" y="3663315"/>
            <a:chExt cx="3215601" cy="3215601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09579" y="8827385"/>
            <a:ext cx="1304891" cy="1143000"/>
            <a:chOff x="14043699" y="3663315"/>
            <a:chExt cx="3215601" cy="3215601"/>
          </a:xfrm>
        </p:grpSpPr>
        <p:grpSp>
          <p:nvGrpSpPr>
            <p:cNvPr id="10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2" name="Google Shape;7771;p33"/>
          <p:cNvSpPr txBox="1">
            <a:spLocks/>
          </p:cNvSpPr>
          <p:nvPr/>
        </p:nvSpPr>
        <p:spPr>
          <a:xfrm>
            <a:off x="3733800" y="11049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04596F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chia một đa thức cho một đa thức khác?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  <a:blipFill>
                <a:blip r:embed="rId12"/>
                <a:stretch>
                  <a:fillRect l="-1688" b="-5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332112" y="7785514"/>
            <a:ext cx="3347375" cy="2083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1125200" y="2095500"/>
            <a:ext cx="6862343" cy="5499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62000" y="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740778" y="-1549369"/>
            <a:ext cx="8923179" cy="3195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829" y="1853297"/>
            <a:ext cx="10396371" cy="7709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3x.</a:t>
            </a:r>
            <a:endParaRPr lang="en-US" sz="33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5.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+ 7, </a:t>
            </a: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-3x + 7.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thúc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39890" y="8049098"/>
            <a:ext cx="6338510" cy="1589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- 5x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=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3x-5).(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)+(-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3x+7)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lang="en-US" sz="40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  <a:blipFill>
                <a:blip r:embed="rId9"/>
                <a:stretch>
                  <a:fillRect l="-3241" t="-15447" r="-2315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9FB6BCA-95B5-E20C-2DC8-E071EAA189B6}"/>
              </a:ext>
            </a:extLst>
          </p:cNvPr>
          <p:cNvGrpSpPr/>
          <p:nvPr/>
        </p:nvGrpSpPr>
        <p:grpSpPr>
          <a:xfrm>
            <a:off x="7696200" y="2391166"/>
            <a:ext cx="11582400" cy="5016326"/>
            <a:chOff x="-245335" y="1104405"/>
            <a:chExt cx="6136546" cy="19885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E34E68-B2F3-4093-0B95-7BBB67D4FDAE}"/>
                </a:ext>
              </a:extLst>
            </p:cNvPr>
            <p:cNvCxnSpPr/>
            <p:nvPr/>
          </p:nvCxnSpPr>
          <p:spPr>
            <a:xfrm>
              <a:off x="4127384" y="1526905"/>
              <a:ext cx="914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ED9D582-9665-C6F5-EA82-F6C9F4D9A4A1}"/>
                </a:ext>
              </a:extLst>
            </p:cNvPr>
            <p:cNvGrpSpPr/>
            <p:nvPr/>
          </p:nvGrpSpPr>
          <p:grpSpPr>
            <a:xfrm>
              <a:off x="-245335" y="1104405"/>
              <a:ext cx="6136546" cy="1988573"/>
              <a:chOff x="-245335" y="1104405"/>
              <a:chExt cx="6136546" cy="198857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943DF56-DDD3-1361-8C96-C23CA0BFF04B}"/>
                  </a:ext>
                </a:extLst>
              </p:cNvPr>
              <p:cNvSpPr txBox="1"/>
              <p:nvPr/>
            </p:nvSpPr>
            <p:spPr>
              <a:xfrm>
                <a:off x="1669390" y="1156200"/>
                <a:ext cx="285226" cy="28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9793AC-2E8C-2B4B-2277-C1742E248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B1D5CA-A5C0-4EA6-20D9-8CCD7FA45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1873651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EE53FCC-F046-5534-E0FA-DA96AD253F2C}"/>
                  </a:ext>
                </a:extLst>
              </p:cNvPr>
              <p:cNvGrpSpPr/>
              <p:nvPr/>
            </p:nvGrpSpPr>
            <p:grpSpPr>
              <a:xfrm>
                <a:off x="-245335" y="1104405"/>
                <a:ext cx="6136546" cy="1988573"/>
                <a:chOff x="-245335" y="1104405"/>
                <a:chExt cx="6136546" cy="198857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83BE82D-54AB-DEB5-4B91-31B6257BD0D2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289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6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8A16B467-31D9-A610-335C-EAAD4F43B774}"/>
                    </a:ext>
                  </a:extLst>
                </p:cNvPr>
                <p:cNvGrpSpPr/>
                <p:nvPr/>
              </p:nvGrpSpPr>
              <p:grpSpPr>
                <a:xfrm>
                  <a:off x="-245335" y="1104405"/>
                  <a:ext cx="6136546" cy="1988573"/>
                  <a:chOff x="-245335" y="1104405"/>
                  <a:chExt cx="6136546" cy="198857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6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+ 2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−5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+7</m:t>
                              </m:r>
                            </m:oMath>
                          </m:oMathPara>
                        </a14:m>
                        <a:endParaRPr lang="en-US" sz="36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AC91F2E-F238-DF6A-3913-0CFDBFD82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740199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943DF56-DDD3-1361-8C96-C23CA0BFF04B}"/>
              </a:ext>
            </a:extLst>
          </p:cNvPr>
          <p:cNvSpPr txBox="1"/>
          <p:nvPr/>
        </p:nvSpPr>
        <p:spPr>
          <a:xfrm>
            <a:off x="11963400" y="4899329"/>
            <a:ext cx="538349" cy="73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8869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/>
      <p:bldP spid="36" grpId="0" animBg="1"/>
      <p:bldP spid="37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5091" y="678733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304800" y="1866900"/>
            <a:ext cx="17719188" cy="8098385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630335" y="1943100"/>
            <a:ext cx="169649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chia,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6311641" y="8648700"/>
            <a:ext cx="1071556" cy="10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235512" y="2200129"/>
            <a:ext cx="17719188" cy="3962400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914400" y="2628900"/>
            <a:ext cx="1653237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 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746888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43120" y="5524500"/>
            <a:ext cx="896943" cy="990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153400" y="7124700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505703" y="-1872062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208502" y="-836"/>
            <a:ext cx="1075487" cy="10900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43000" y="1034357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66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  <a:blipFill>
                <a:blip r:embed="rId8"/>
                <a:stretch>
                  <a:fillRect l="-2333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15"/>
          <p:cNvSpPr/>
          <p:nvPr/>
        </p:nvSpPr>
        <p:spPr>
          <a:xfrm>
            <a:off x="2971800" y="3148263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888171"/>
            <a:ext cx="7965639" cy="3905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+2)(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  <a:blipFill>
                <a:blip r:embed="rId11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  <a:blipFill>
                <a:blip r:embed="rId12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475007" y="-1493946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92600" y="292317"/>
            <a:ext cx="1075487" cy="1090094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12079" y="557128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r>
                  <a:rPr kumimoji="0" lang="nl-NL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  <a:blipFill>
                <a:blip r:embed="rId8"/>
                <a:stretch>
                  <a:fillRect l="-1627" t="-15323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196248"/>
            <a:ext cx="7832558" cy="3862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</a:t>
                </a:r>
                <a:r>
                  <a:rPr lang="en-US" sz="4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  <a:blipFill>
                <a:blip r:embed="rId11"/>
                <a:stretch>
                  <a:fillRect l="-168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730313" y="1087738"/>
            <a:ext cx="1303023" cy="12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43045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8374392" y="4381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nl-NL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+ 5):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  <a:blipFill>
                <a:blip r:embed="rId4"/>
                <a:stretch>
                  <a:fillRect l="-2090" t="-6529" b="-7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742ECE4-4A80-A46D-46CF-84D6A15F4930}"/>
              </a:ext>
            </a:extLst>
          </p:cNvPr>
          <p:cNvGrpSpPr/>
          <p:nvPr/>
        </p:nvGrpSpPr>
        <p:grpSpPr>
          <a:xfrm>
            <a:off x="1261311" y="5824778"/>
            <a:ext cx="7920789" cy="4462222"/>
            <a:chOff x="1770077" y="1140109"/>
            <a:chExt cx="3844086" cy="24175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C40756-3128-801B-BEE0-50CD8669737F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7E83BA-C611-5B9A-983F-DA2B215CC64E}"/>
                </a:ext>
              </a:extLst>
            </p:cNvPr>
            <p:cNvGrpSpPr/>
            <p:nvPr/>
          </p:nvGrpSpPr>
          <p:grpSpPr>
            <a:xfrm>
              <a:off x="1770077" y="1140109"/>
              <a:ext cx="3766436" cy="2417592"/>
              <a:chOff x="1770077" y="1140109"/>
              <a:chExt cx="3766436" cy="24175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B90F61-69C0-975E-6295-25C988EB657F}"/>
                  </a:ext>
                </a:extLst>
              </p:cNvPr>
              <p:cNvSpPr txBox="1"/>
              <p:nvPr/>
            </p:nvSpPr>
            <p:spPr>
              <a:xfrm>
                <a:off x="1802308" y="1162563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6AC0C93-0269-005F-0788-896654B3A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90E2E0-117C-05B7-88AE-169F13FEB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2007082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468ED1-DC3B-2FFB-DE68-176BA152D55D}"/>
                  </a:ext>
                </a:extLst>
              </p:cNvPr>
              <p:cNvGrpSpPr/>
              <p:nvPr/>
            </p:nvGrpSpPr>
            <p:grpSpPr>
              <a:xfrm>
                <a:off x="2051970" y="1140109"/>
                <a:ext cx="3484543" cy="2417592"/>
                <a:chOff x="2051970" y="1140109"/>
                <a:chExt cx="3484543" cy="2417592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119DAF-386E-6D4D-5E36-D5ECA60AEF8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45A50E5-312F-64D9-07F3-3C350EC5BCFA}"/>
                    </a:ext>
                  </a:extLst>
                </p:cNvPr>
                <p:cNvGrpSpPr/>
                <p:nvPr/>
              </p:nvGrpSpPr>
              <p:grpSpPr>
                <a:xfrm>
                  <a:off x="2051970" y="1140109"/>
                  <a:ext cx="3484543" cy="2417592"/>
                  <a:chOff x="2051970" y="1140109"/>
                  <a:chExt cx="3484543" cy="24175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38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395D2C2-9E4C-1261-A209-D3879A4F4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897150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Rectangle 11"/>
          <p:cNvSpPr/>
          <p:nvPr/>
        </p:nvSpPr>
        <p:spPr>
          <a:xfrm>
            <a:off x="649429" y="52112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i="1" dirty="0" smtClean="0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+ 1.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  <a:blipFill>
                <a:blip r:embed="rId11"/>
                <a:stretch>
                  <a:fillRect l="-3022" t="-7280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1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801198" y="600283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970" y="20870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 =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− 14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+ 19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  <a:blipFill>
                <a:blip r:embed="rId4"/>
                <a:stretch>
                  <a:fillRect l="-1387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B371C19-30EF-57E7-0168-4CF1782559AA}"/>
              </a:ext>
            </a:extLst>
          </p:cNvPr>
          <p:cNvGrpSpPr/>
          <p:nvPr/>
        </p:nvGrpSpPr>
        <p:grpSpPr>
          <a:xfrm>
            <a:off x="2438400" y="2628900"/>
            <a:ext cx="10373860" cy="5255080"/>
            <a:chOff x="1526171" y="1156200"/>
            <a:chExt cx="4087992" cy="21989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E0DDE5-72D3-A7D7-BC69-A246C637FF1B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C32F5-D0CE-CEE9-41E6-C69337562B3B}"/>
                </a:ext>
              </a:extLst>
            </p:cNvPr>
            <p:cNvGrpSpPr/>
            <p:nvPr/>
          </p:nvGrpSpPr>
          <p:grpSpPr>
            <a:xfrm>
              <a:off x="1526171" y="1156200"/>
              <a:ext cx="4010342" cy="2198956"/>
              <a:chOff x="1526171" y="1156200"/>
              <a:chExt cx="4010342" cy="219895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404770-F7C1-4223-DC22-1AA8AD7F2E0E}"/>
                  </a:ext>
                </a:extLst>
              </p:cNvPr>
              <p:cNvSpPr txBox="1"/>
              <p:nvPr/>
            </p:nvSpPr>
            <p:spPr>
              <a:xfrm>
                <a:off x="1666668" y="1241368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1AFE05-EC2E-1A0D-AA19-D07CFD38C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433203-EDE7-3731-8104-00FC4F5568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812" y="1867189"/>
                <a:ext cx="2342174" cy="8832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137990-65B2-4895-DD3E-0E18219C946D}"/>
                  </a:ext>
                </a:extLst>
              </p:cNvPr>
              <p:cNvGrpSpPr/>
              <p:nvPr/>
            </p:nvGrpSpPr>
            <p:grpSpPr>
              <a:xfrm>
                <a:off x="1526171" y="1156200"/>
                <a:ext cx="4010342" cy="2198956"/>
                <a:chOff x="1526171" y="1156200"/>
                <a:chExt cx="4010342" cy="219895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FA9448-1783-19E9-F537-480BADE1CFC3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C69E4D3-B52B-11FF-B45A-D123323179FA}"/>
                    </a:ext>
                  </a:extLst>
                </p:cNvPr>
                <p:cNvGrpSpPr/>
                <p:nvPr/>
              </p:nvGrpSpPr>
              <p:grpSpPr>
                <a:xfrm>
                  <a:off x="1526171" y="1156200"/>
                  <a:ext cx="4010342" cy="2198956"/>
                  <a:chOff x="1526171" y="1156200"/>
                  <a:chExt cx="4010342" cy="21989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   6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 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 8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kumimoji="0" lang="en-US" sz="3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−14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+19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F17760F-803E-8AC5-3A76-4760A81A2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1398" y="2674322"/>
                  <a:ext cx="163915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5404770-F7C1-4223-DC22-1AA8AD7F2E0E}"/>
              </a:ext>
            </a:extLst>
          </p:cNvPr>
          <p:cNvSpPr txBox="1"/>
          <p:nvPr/>
        </p:nvSpPr>
        <p:spPr>
          <a:xfrm>
            <a:off x="3847612" y="4649238"/>
            <a:ext cx="723801" cy="1618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48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190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  <a:blipFill>
                <a:blip r:embed="rId2"/>
                <a:stretch>
                  <a:fillRect l="-1074" r="-1189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086600" y="547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64750" y="8800017"/>
            <a:ext cx="778281" cy="1371022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394" y="9334500"/>
            <a:ext cx="1077505" cy="6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5715000" y="4533900"/>
            <a:ext cx="70104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71600" y="9715500"/>
            <a:ext cx="20955000" cy="9934286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606286" y="2145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6600448" y="8345778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97096" y="1101611"/>
            <a:ext cx="1903855" cy="1066800"/>
            <a:chOff x="381000" y="190500"/>
            <a:chExt cx="5562600" cy="1066800"/>
          </a:xfrm>
        </p:grpSpPr>
        <p:sp>
          <p:nvSpPr>
            <p:cNvPr id="17" name="Rectangle 16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57983" y="209141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val Callout 28"/>
          <p:cNvSpPr/>
          <p:nvPr/>
        </p:nvSpPr>
        <p:spPr>
          <a:xfrm>
            <a:off x="11714179" y="1121472"/>
            <a:ext cx="1697021" cy="97402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  <a:blipFill>
                <a:blip r:embed="rId12"/>
                <a:stretch>
                  <a:fillRect l="-4000" b="-5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26960" y="1406539"/>
            <a:ext cx="1210588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00800" y="1333500"/>
            <a:ext cx="0" cy="83549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−14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−8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(4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 (−2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−2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 : 6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539970" y="7385871"/>
            <a:ext cx="1761483" cy="17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0" y="5712417"/>
            <a:ext cx="8948623" cy="45745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-266700"/>
            <a:ext cx="16992600" cy="11353800"/>
            <a:chOff x="0" y="0"/>
            <a:chExt cx="1669403" cy="2066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9403" cy="2066396"/>
            </a:xfrm>
            <a:custGeom>
              <a:avLst/>
              <a:gdLst/>
              <a:ahLst/>
              <a:cxnLst/>
              <a:rect l="l" t="t" r="r" b="b"/>
              <a:pathLst>
                <a:path w="1669403" h="2066396">
                  <a:moveTo>
                    <a:pt x="0" y="0"/>
                  </a:moveTo>
                  <a:lnTo>
                    <a:pt x="1669403" y="0"/>
                  </a:lnTo>
                  <a:lnTo>
                    <a:pt x="1669403" y="2066396"/>
                  </a:lnTo>
                  <a:lnTo>
                    <a:pt x="0" y="2066396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224137"/>
            <a:ext cx="3657599" cy="48858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1023" y="1214303"/>
            <a:ext cx="149352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/>
              <a:t>CHƯƠNG VI: BIỂU THỨC ĐẠI SỐ</a:t>
            </a:r>
            <a:endParaRPr lang="en-US" sz="7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6324600" y="5676900"/>
            <a:ext cx="11939087" cy="4574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62200" y="3444491"/>
            <a:ext cx="13124127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700" b="1" kern="0">
                <a:solidFill>
                  <a:srgbClr val="4A6EB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5: PHÉP CHIA ĐA THỨC MỘT BIẾN</a:t>
            </a:r>
            <a:endParaRPr kumimoji="0" lang="en-US" sz="6700" b="1" i="0" u="none" strike="noStrike" kern="0" cap="none" spc="0" normalizeH="0" baseline="0" noProof="0" dirty="0" smtClean="0">
              <a:ln>
                <a:noFill/>
              </a:ln>
              <a:solidFill>
                <a:srgbClr val="4A6EB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615439" y="6460887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28700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+ 2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− 6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]"/>
                              <m:endChr m:val="["/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−(−2)=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325600" y="599115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61366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− 24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− 24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+ 8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431090" y="9285115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926685" y="49231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2103" y="8230123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23479" y="579402"/>
            <a:ext cx="2167321" cy="925944"/>
            <a:chOff x="880059" y="-19676"/>
            <a:chExt cx="4731488" cy="1276976"/>
          </a:xfrm>
        </p:grpSpPr>
        <p:sp>
          <p:nvSpPr>
            <p:cNvPr id="28" name="Rectangle 27"/>
            <p:cNvSpPr/>
            <p:nvPr/>
          </p:nvSpPr>
          <p:spPr>
            <a:xfrm>
              <a:off x="880059" y="190500"/>
              <a:ext cx="4731488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6111" y="-19676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Callout 32"/>
          <p:cNvSpPr/>
          <p:nvPr/>
        </p:nvSpPr>
        <p:spPr>
          <a:xfrm>
            <a:off x="11935285" y="904827"/>
            <a:ext cx="1708893" cy="99709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5544800" y="7201423"/>
            <a:ext cx="222121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  <a:blipFill>
                <a:blip r:embed="rId41"/>
                <a:stretch>
                  <a:fillRect l="-2333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42817" y="360242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0" y="1636324"/>
            <a:ext cx="0" cy="77543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662E55-110E-B1D6-867B-6B018B7EE06C}"/>
              </a:ext>
            </a:extLst>
          </p:cNvPr>
          <p:cNvGrpSpPr/>
          <p:nvPr/>
        </p:nvGrpSpPr>
        <p:grpSpPr>
          <a:xfrm>
            <a:off x="2746180" y="3066575"/>
            <a:ext cx="16010404" cy="6041223"/>
            <a:chOff x="-42134" y="1158948"/>
            <a:chExt cx="6136546" cy="220955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91DAAC-4A4D-4102-7246-D162EDFA21FD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14929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A4875A-062D-C6E3-7063-BE37D977F0E1}"/>
                </a:ext>
              </a:extLst>
            </p:cNvPr>
            <p:cNvGrpSpPr/>
            <p:nvPr/>
          </p:nvGrpSpPr>
          <p:grpSpPr>
            <a:xfrm>
              <a:off x="-42134" y="1158948"/>
              <a:ext cx="6136546" cy="2209555"/>
              <a:chOff x="-42134" y="1158948"/>
              <a:chExt cx="6136546" cy="220955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E8E1A3-9F21-D5FB-6AFA-12BC29641712}"/>
                  </a:ext>
                </a:extLst>
              </p:cNvPr>
              <p:cNvSpPr txBox="1"/>
              <p:nvPr/>
            </p:nvSpPr>
            <p:spPr>
              <a:xfrm>
                <a:off x="2354143" y="123982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24E87D2-7FC7-0E0C-CAE8-04F14B837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302028-3B71-FD1B-30A5-85F4A0F06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2536" y="1914517"/>
                <a:ext cx="156226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0ED2B1-5F0E-D64A-3345-576E46532561}"/>
                  </a:ext>
                </a:extLst>
              </p:cNvPr>
              <p:cNvGrpSpPr/>
              <p:nvPr/>
            </p:nvGrpSpPr>
            <p:grpSpPr>
              <a:xfrm>
                <a:off x="-42134" y="1158948"/>
                <a:ext cx="6136546" cy="2209555"/>
                <a:chOff x="-42134" y="1158948"/>
                <a:chExt cx="6136546" cy="2209555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028D4C-03A7-9658-5D18-507F5B0B498F}"/>
                    </a:ext>
                  </a:extLst>
                </p:cNvPr>
                <p:cNvSpPr txBox="1"/>
                <p:nvPr/>
              </p:nvSpPr>
              <p:spPr>
                <a:xfrm>
                  <a:off x="2740913" y="2012562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16FF018-9ED3-650C-264C-BE974AFFAE49}"/>
                    </a:ext>
                  </a:extLst>
                </p:cNvPr>
                <p:cNvGrpSpPr/>
                <p:nvPr/>
              </p:nvGrpSpPr>
              <p:grpSpPr>
                <a:xfrm>
                  <a:off x="-42134" y="1158948"/>
                  <a:ext cx="6136546" cy="2209555"/>
                  <a:chOff x="-42134" y="1158948"/>
                  <a:chExt cx="6136546" cy="22095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blipFill>
                        <a:blip r:embed="rId4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blipFill>
                        <a:blip r:embed="rId4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blipFill>
                        <a:blip r:embed="rId4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blipFill>
                        <a:blip r:embed="rId4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4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8A4DAE2-B702-B8F4-4B0F-3452D6243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6139" y="2679601"/>
                  <a:ext cx="943185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Rectangle 10"/>
          <p:cNvSpPr/>
          <p:nvPr/>
        </p:nvSpPr>
        <p:spPr>
          <a:xfrm>
            <a:off x="8395980" y="190124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50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93941" y="9334500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383000" y="3247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3108" y="8273154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33" name="Oval Callout 32"/>
          <p:cNvSpPr/>
          <p:nvPr/>
        </p:nvSpPr>
        <p:spPr>
          <a:xfrm>
            <a:off x="8281304" y="523259"/>
            <a:ext cx="1695562" cy="92410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0AFAB-16D5-16F5-2F65-0A129BCDBDB7}"/>
              </a:ext>
            </a:extLst>
          </p:cNvPr>
          <p:cNvGrpSpPr/>
          <p:nvPr/>
        </p:nvGrpSpPr>
        <p:grpSpPr>
          <a:xfrm>
            <a:off x="0" y="3244581"/>
            <a:ext cx="8229600" cy="5562600"/>
            <a:chOff x="1882161" y="1156200"/>
            <a:chExt cx="3732002" cy="225881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8BFAC6-1870-AF64-8703-FFBE2122289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77943E-6ABD-E158-01B2-DE2982C995BF}"/>
                </a:ext>
              </a:extLst>
            </p:cNvPr>
            <p:cNvGrpSpPr/>
            <p:nvPr/>
          </p:nvGrpSpPr>
          <p:grpSpPr>
            <a:xfrm>
              <a:off x="1882161" y="1156200"/>
              <a:ext cx="3654352" cy="2258815"/>
              <a:chOff x="1882161" y="1156200"/>
              <a:chExt cx="3654352" cy="22588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AF421B-EB48-4BEA-BC27-D1AAAC1F8696}"/>
                  </a:ext>
                </a:extLst>
              </p:cNvPr>
              <p:cNvSpPr txBox="1"/>
              <p:nvPr/>
            </p:nvSpPr>
            <p:spPr>
              <a:xfrm>
                <a:off x="2252871" y="1252801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F34A41D-F7EB-A168-7A78-D1A553FEC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EBD6AF-9EDC-90FB-5FBE-1B3F50155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2871" y="1944500"/>
                <a:ext cx="1822362" cy="86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67652F4-ECD4-3CBB-6BF4-3AE747887A8E}"/>
                  </a:ext>
                </a:extLst>
              </p:cNvPr>
              <p:cNvGrpSpPr/>
              <p:nvPr/>
            </p:nvGrpSpPr>
            <p:grpSpPr>
              <a:xfrm>
                <a:off x="1882161" y="1156200"/>
                <a:ext cx="3654352" cy="2258815"/>
                <a:chOff x="1882161" y="1156200"/>
                <a:chExt cx="3654352" cy="225881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5199D27-4AA3-B8BC-C2CF-452413BE5D2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00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5F2F94C-D011-5FF8-0069-911B18DC9FB7}"/>
                    </a:ext>
                  </a:extLst>
                </p:cNvPr>
                <p:cNvGrpSpPr/>
                <p:nvPr/>
              </p:nvGrpSpPr>
              <p:grpSpPr>
                <a:xfrm>
                  <a:off x="1882161" y="1156200"/>
                  <a:ext cx="3654352" cy="2258815"/>
                  <a:chOff x="1882161" y="1156200"/>
                  <a:chExt cx="3654352" cy="225881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2B2FD4D-8BB0-5E46-FF3A-5964720F8C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0606" y="2726164"/>
                  <a:ext cx="113718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/>
          <p:cNvSpPr/>
          <p:nvPr/>
        </p:nvSpPr>
        <p:spPr>
          <a:xfrm>
            <a:off x="796929" y="2231895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4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91174-6101-F4CC-AD64-CC9C5CB3FD94}"/>
              </a:ext>
            </a:extLst>
          </p:cNvPr>
          <p:cNvGrpSpPr/>
          <p:nvPr/>
        </p:nvGrpSpPr>
        <p:grpSpPr>
          <a:xfrm>
            <a:off x="9677400" y="3045353"/>
            <a:ext cx="7765541" cy="6485219"/>
            <a:chOff x="1916025" y="1156200"/>
            <a:chExt cx="3698138" cy="201603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6EBDDEB-4146-7F30-57DE-E8532D22E19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B4A360-5E94-7C11-F6B5-056C865D0BDA}"/>
                </a:ext>
              </a:extLst>
            </p:cNvPr>
            <p:cNvGrpSpPr/>
            <p:nvPr/>
          </p:nvGrpSpPr>
          <p:grpSpPr>
            <a:xfrm>
              <a:off x="1916025" y="1156200"/>
              <a:ext cx="3638334" cy="2016031"/>
              <a:chOff x="1916025" y="1156200"/>
              <a:chExt cx="3638334" cy="201603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2CF291-9AB0-43E7-3877-770C65F84BAE}"/>
                  </a:ext>
                </a:extLst>
              </p:cNvPr>
              <p:cNvSpPr txBox="1"/>
              <p:nvPr/>
            </p:nvSpPr>
            <p:spPr>
              <a:xfrm>
                <a:off x="1916025" y="122598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25AAB9-77AB-45E2-EF11-DF042A017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DD76E8B-A954-0E37-6C5A-78A87F4CD2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8638" y="1771197"/>
                <a:ext cx="1953161" cy="377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7BA19C-D204-1880-3CB5-69BC01BBD8A0}"/>
                  </a:ext>
                </a:extLst>
              </p:cNvPr>
              <p:cNvGrpSpPr/>
              <p:nvPr/>
            </p:nvGrpSpPr>
            <p:grpSpPr>
              <a:xfrm>
                <a:off x="2127290" y="1156200"/>
                <a:ext cx="3427069" cy="2016031"/>
                <a:chOff x="2127290" y="1156200"/>
                <a:chExt cx="3427069" cy="2016031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6D36E-090F-E469-6B77-236603175A26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D960D14-02C4-1E67-CCAE-1112C31DAD7B}"/>
                    </a:ext>
                  </a:extLst>
                </p:cNvPr>
                <p:cNvGrpSpPr/>
                <p:nvPr/>
              </p:nvGrpSpPr>
              <p:grpSpPr>
                <a:xfrm>
                  <a:off x="2127290" y="1156200"/>
                  <a:ext cx="3427069" cy="2016031"/>
                  <a:chOff x="2127290" y="1156200"/>
                  <a:chExt cx="3427069" cy="2016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+ 4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AD6E74D-0815-6115-0B73-7888B7E91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1937" y="2479038"/>
                  <a:ext cx="1559263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61" name="Rectangle 60"/>
          <p:cNvSpPr/>
          <p:nvPr/>
        </p:nvSpPr>
        <p:spPr>
          <a:xfrm>
            <a:off x="10165536" y="2078422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6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611600" y="8764022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8381" y="8764022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528824" y="329754"/>
            <a:ext cx="645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C3EB76-3341-6319-8507-B14F1DF9393F}"/>
              </a:ext>
            </a:extLst>
          </p:cNvPr>
          <p:cNvGrpSpPr/>
          <p:nvPr/>
        </p:nvGrpSpPr>
        <p:grpSpPr>
          <a:xfrm>
            <a:off x="1219200" y="322763"/>
            <a:ext cx="19455979" cy="10676715"/>
            <a:chOff x="3028964" y="1281758"/>
            <a:chExt cx="9379484" cy="47612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47AB283-24CA-A24B-AB92-8F153DAE79AB}"/>
                </a:ext>
              </a:extLst>
            </p:cNvPr>
            <p:cNvGrpSpPr/>
            <p:nvPr/>
          </p:nvGrpSpPr>
          <p:grpSpPr>
            <a:xfrm>
              <a:off x="3028964" y="1281758"/>
              <a:ext cx="9379484" cy="4761293"/>
              <a:chOff x="3028964" y="1281758"/>
              <a:chExt cx="9379484" cy="47612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FAECB86-D04E-9BB4-DB1D-15481D28294C}"/>
                  </a:ext>
                </a:extLst>
              </p:cNvPr>
              <p:cNvGrpSpPr/>
              <p:nvPr/>
            </p:nvGrpSpPr>
            <p:grpSpPr>
              <a:xfrm>
                <a:off x="3028964" y="1281758"/>
                <a:ext cx="9379484" cy="4761293"/>
                <a:chOff x="1381551" y="1155904"/>
                <a:chExt cx="5672684" cy="476129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31BB53F-5EDD-48E8-89EE-538882F2E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526905"/>
                  <a:ext cx="1724262" cy="879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05D703A-A1DD-6C37-8D93-BE4F109055BC}"/>
                    </a:ext>
                  </a:extLst>
                </p:cNvPr>
                <p:cNvGrpSpPr/>
                <p:nvPr/>
              </p:nvGrpSpPr>
              <p:grpSpPr>
                <a:xfrm>
                  <a:off x="1381551" y="1155904"/>
                  <a:ext cx="5672684" cy="4761293"/>
                  <a:chOff x="1381551" y="1155904"/>
                  <a:chExt cx="5672684" cy="4761293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AB6150B-FA4C-830A-A7F9-610F6CDD9F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98882" y="1272554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_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02789E4-D6E5-C346-FA44-9F10AB6B2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7384" y="1191253"/>
                    <a:ext cx="0" cy="72326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83603C59-339F-F74B-08DD-B04F54BDC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0027" y="1949509"/>
                    <a:ext cx="2241722" cy="1038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C263389-BCC2-1F4F-2771-152EBD3A2D1B}"/>
                      </a:ext>
                    </a:extLst>
                  </p:cNvPr>
                  <p:cNvGrpSpPr/>
                  <p:nvPr/>
                </p:nvGrpSpPr>
                <p:grpSpPr>
                  <a:xfrm>
                    <a:off x="1381551" y="1155904"/>
                    <a:ext cx="5672684" cy="4761293"/>
                    <a:chOff x="1381551" y="1155904"/>
                    <a:chExt cx="5672684" cy="4761293"/>
                  </a:xfrm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1E1179C2-0018-3FF5-FCA9-E717B8522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551" y="1155904"/>
                      <a:ext cx="5672684" cy="4761293"/>
                      <a:chOff x="1381551" y="1155904"/>
                      <a:chExt cx="5672684" cy="476129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blipFill>
                            <a:blip r:embed="rId1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+16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kumimoji="0" lang="en-US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blipFill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+8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9C008DFC-9EAA-5707-E01B-97236DD525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84331" y="2842488"/>
                      <a:ext cx="1785703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              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−16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/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/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/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5DEADC-49B3-0903-2D4D-1A7033DC114C}"/>
                </a:ext>
              </a:extLst>
            </p:cNvPr>
            <p:cNvCxnSpPr>
              <a:cxnSpLocks/>
            </p:cNvCxnSpPr>
            <p:nvPr/>
          </p:nvCxnSpPr>
          <p:spPr>
            <a:xfrm>
              <a:off x="5176007" y="3762406"/>
              <a:ext cx="235773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E85720D-4B17-1996-72E5-606D006B66A8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46" y="4577961"/>
              <a:ext cx="172099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A58F534-11A0-95BD-BB52-D128C5C16135}"/>
                </a:ext>
              </a:extLst>
            </p:cNvPr>
            <p:cNvCxnSpPr>
              <a:cxnSpLocks/>
            </p:cNvCxnSpPr>
            <p:nvPr/>
          </p:nvCxnSpPr>
          <p:spPr>
            <a:xfrm>
              <a:off x="6479640" y="5359535"/>
              <a:ext cx="105410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3337266" y="256908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5007319" y="4487956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6214114" y="625723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3405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0" grpId="0"/>
      <p:bldP spid="91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11063" y="557334"/>
            <a:ext cx="2133600" cy="1024574"/>
            <a:chOff x="713705" y="232726"/>
            <a:chExt cx="4657871" cy="1024574"/>
          </a:xfrm>
        </p:grpSpPr>
        <p:sp>
          <p:nvSpPr>
            <p:cNvPr id="59" name="Rectangle 58"/>
            <p:cNvSpPr/>
            <p:nvPr/>
          </p:nvSpPr>
          <p:spPr>
            <a:xfrm>
              <a:off x="713705" y="342900"/>
              <a:ext cx="4657871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23615" y="232726"/>
              <a:ext cx="3080281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7924800" y="4504870"/>
            <a:ext cx="1641441" cy="93875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342900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  <a:blipFill>
                <a:blip r:embed="rId2"/>
                <a:stretch>
                  <a:fillRect l="-1167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2C2446-89E6-0987-E5C7-6A6083D96459}"/>
              </a:ext>
            </a:extLst>
          </p:cNvPr>
          <p:cNvGrpSpPr/>
          <p:nvPr/>
        </p:nvGrpSpPr>
        <p:grpSpPr>
          <a:xfrm>
            <a:off x="1131234" y="6431968"/>
            <a:ext cx="6935318" cy="5334000"/>
            <a:chOff x="2275489" y="1366501"/>
            <a:chExt cx="3522403" cy="19230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1D3C61-5EC5-5AE6-FF31-420A767B5DAA}"/>
                </a:ext>
              </a:extLst>
            </p:cNvPr>
            <p:cNvGrpSpPr/>
            <p:nvPr/>
          </p:nvGrpSpPr>
          <p:grpSpPr>
            <a:xfrm>
              <a:off x="2275489" y="1366501"/>
              <a:ext cx="2655884" cy="1923027"/>
              <a:chOff x="2276189" y="1163684"/>
              <a:chExt cx="2655884" cy="19230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9ED1974-6CB2-A285-7255-C05FCF5CE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24404"/>
                <a:ext cx="804689" cy="25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9C15D65-6958-8D1D-96DD-F2D6020AC631}"/>
                  </a:ext>
                </a:extLst>
              </p:cNvPr>
              <p:cNvGrpSpPr/>
              <p:nvPr/>
            </p:nvGrpSpPr>
            <p:grpSpPr>
              <a:xfrm>
                <a:off x="2276189" y="1163684"/>
                <a:ext cx="2627543" cy="1923027"/>
                <a:chOff x="2276189" y="1163684"/>
                <a:chExt cx="2627543" cy="1923027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A60360-4A5B-23EB-656C-4E9A131BE38D}"/>
                    </a:ext>
                  </a:extLst>
                </p:cNvPr>
                <p:cNvSpPr txBox="1"/>
                <p:nvPr/>
              </p:nvSpPr>
              <p:spPr>
                <a:xfrm>
                  <a:off x="2288934" y="1229530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5C62796-485A-FC45-5F37-A9786AAC3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72326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6620E1B-099A-F820-F7E9-E5EE83AA3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0285" y="1884033"/>
                  <a:ext cx="156151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C0C4C07-2E74-2EED-DEC8-EC10C52D0485}"/>
                    </a:ext>
                  </a:extLst>
                </p:cNvPr>
                <p:cNvGrpSpPr/>
                <p:nvPr/>
              </p:nvGrpSpPr>
              <p:grpSpPr>
                <a:xfrm>
                  <a:off x="2276189" y="1163684"/>
                  <a:ext cx="2627543" cy="1923027"/>
                  <a:chOff x="2276189" y="1163684"/>
                  <a:chExt cx="2627543" cy="1923027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611BEEF-9153-8CB2-8ED3-D3170AC1C4D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4000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6AF6278-5329-2902-8A56-C234EE9FDF3F}"/>
                      </a:ext>
                    </a:extLst>
                  </p:cNvPr>
                  <p:cNvGrpSpPr/>
                  <p:nvPr/>
                </p:nvGrpSpPr>
                <p:grpSpPr>
                  <a:xfrm>
                    <a:off x="2276189" y="1163684"/>
                    <a:ext cx="2627543" cy="1923027"/>
                    <a:chOff x="2276189" y="1163684"/>
                    <a:chExt cx="2627543" cy="192302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i="1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/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368240" y="595177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749116" y="208069"/>
            <a:ext cx="1346102" cy="1600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EC3859E-34D1-133F-464F-1822A84BA827}"/>
              </a:ext>
            </a:extLst>
          </p:cNvPr>
          <p:cNvGrpSpPr/>
          <p:nvPr/>
        </p:nvGrpSpPr>
        <p:grpSpPr>
          <a:xfrm>
            <a:off x="7467600" y="6515100"/>
            <a:ext cx="10363200" cy="4455937"/>
            <a:chOff x="1119950" y="1156200"/>
            <a:chExt cx="4494213" cy="183139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231C9F-7859-DE7B-6670-3E22A24371A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AB8BD77-66FD-1CD3-ECD4-33210716F6C5}"/>
                </a:ext>
              </a:extLst>
            </p:cNvPr>
            <p:cNvGrpSpPr/>
            <p:nvPr/>
          </p:nvGrpSpPr>
          <p:grpSpPr>
            <a:xfrm>
              <a:off x="1119950" y="1156200"/>
              <a:ext cx="4416563" cy="1831399"/>
              <a:chOff x="1119950" y="1156200"/>
              <a:chExt cx="4416563" cy="18313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D49DDA-E137-C467-7585-C92F99105E78}"/>
                  </a:ext>
                </a:extLst>
              </p:cNvPr>
              <p:cNvSpPr txBox="1"/>
              <p:nvPr/>
            </p:nvSpPr>
            <p:spPr>
              <a:xfrm>
                <a:off x="1701517" y="1232392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/>
                  <a:t>_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ECC2EBF-9EC2-091C-F285-84C69C480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7A2B26C-9ED2-92ED-1DAF-DC44ABF7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611" y="1882075"/>
                <a:ext cx="248433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A9EF227-60BE-21E6-22A6-F7DF87DB85CF}"/>
                  </a:ext>
                </a:extLst>
              </p:cNvPr>
              <p:cNvGrpSpPr/>
              <p:nvPr/>
            </p:nvGrpSpPr>
            <p:grpSpPr>
              <a:xfrm>
                <a:off x="1119950" y="1156200"/>
                <a:ext cx="4416563" cy="1831399"/>
                <a:chOff x="1119950" y="1156200"/>
                <a:chExt cx="4416563" cy="183139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4770FB-35FA-A412-95A5-FA857219F1D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D389E2B-5C7F-BBBE-6F79-A90AB26DEF83}"/>
                    </a:ext>
                  </a:extLst>
                </p:cNvPr>
                <p:cNvGrpSpPr/>
                <p:nvPr/>
              </p:nvGrpSpPr>
              <p:grpSpPr>
                <a:xfrm>
                  <a:off x="1119950" y="1156200"/>
                  <a:ext cx="4416563" cy="1831399"/>
                  <a:chOff x="1119950" y="1156200"/>
                  <a:chExt cx="4416563" cy="18313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            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   +4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m:oMathPara>
                        </a14:m>
                        <a:endParaRPr lang="en-US" sz="3800" b="0"/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56" name="Rectangle 55"/>
          <p:cNvSpPr/>
          <p:nvPr/>
        </p:nvSpPr>
        <p:spPr>
          <a:xfrm>
            <a:off x="7978811" y="5959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4" grpId="0"/>
      <p:bldP spid="5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>
          <a:xfrm>
            <a:off x="706292" y="382811"/>
            <a:ext cx="1641441" cy="83457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2811" y="15400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A6638F-3D34-B4F1-5B9A-96383329BE2C}"/>
              </a:ext>
            </a:extLst>
          </p:cNvPr>
          <p:cNvGrpSpPr/>
          <p:nvPr/>
        </p:nvGrpSpPr>
        <p:grpSpPr>
          <a:xfrm>
            <a:off x="2360522" y="1028700"/>
            <a:ext cx="13946278" cy="10046670"/>
            <a:chOff x="1355996" y="2055747"/>
            <a:chExt cx="6615469" cy="51988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AB9C53-F0E2-7D01-2DD4-ECD0B53BA250}"/>
                </a:ext>
              </a:extLst>
            </p:cNvPr>
            <p:cNvGrpSpPr/>
            <p:nvPr/>
          </p:nvGrpSpPr>
          <p:grpSpPr>
            <a:xfrm>
              <a:off x="1834176" y="2055747"/>
              <a:ext cx="6137289" cy="5198815"/>
              <a:chOff x="1168951" y="1139442"/>
              <a:chExt cx="6137289" cy="51988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12CCEAF-FDF7-B303-43A1-84E37FF31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68485"/>
                <a:ext cx="2271426" cy="469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971CBFF-F8D9-CF49-6334-AB6D2DD09705}"/>
                  </a:ext>
                </a:extLst>
              </p:cNvPr>
              <p:cNvGrpSpPr/>
              <p:nvPr/>
            </p:nvGrpSpPr>
            <p:grpSpPr>
              <a:xfrm>
                <a:off x="1168951" y="1139442"/>
                <a:ext cx="6137289" cy="5198815"/>
                <a:chOff x="1168951" y="1139442"/>
                <a:chExt cx="6137289" cy="519881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C7DF85D-99FE-04DE-A88D-4BDA83E4880B}"/>
                    </a:ext>
                  </a:extLst>
                </p:cNvPr>
                <p:cNvSpPr txBox="1"/>
                <p:nvPr/>
              </p:nvSpPr>
              <p:spPr>
                <a:xfrm>
                  <a:off x="1269899" y="135370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800" dirty="0"/>
                    <a:t>_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DA019A3-89E2-6C44-7E72-799AF69E8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9722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26C725D-E859-60E9-C5AF-2C15BFDF2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0662" y="2282939"/>
                  <a:ext cx="22484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0A277C2-3689-9349-8AE9-22899D9ABF2F}"/>
                    </a:ext>
                  </a:extLst>
                </p:cNvPr>
                <p:cNvGrpSpPr/>
                <p:nvPr/>
              </p:nvGrpSpPr>
              <p:grpSpPr>
                <a:xfrm>
                  <a:off x="1168951" y="1139442"/>
                  <a:ext cx="6137289" cy="5198815"/>
                  <a:chOff x="1168951" y="1139442"/>
                  <a:chExt cx="6137289" cy="5198815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E0C9F8-0982-FDFD-384B-DECAF40D7180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380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F237CF5F-6A77-8641-CBCF-F2B285C39608}"/>
                      </a:ext>
                    </a:extLst>
                  </p:cNvPr>
                  <p:cNvGrpSpPr/>
                  <p:nvPr/>
                </p:nvGrpSpPr>
                <p:grpSpPr>
                  <a:xfrm>
                    <a:off x="1168951" y="1139442"/>
                    <a:ext cx="6137289" cy="5198815"/>
                    <a:chOff x="1168951" y="1139442"/>
                    <a:chExt cx="6137289" cy="5198815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       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i="1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743E13A-C43D-1751-A2A5-F80785527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8511" y="3741884"/>
                    <a:ext cx="1838816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/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3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/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80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D1F0DBE-3204-DB71-31A0-B293142A1AB1}"/>
              </a:ext>
            </a:extLst>
          </p:cNvPr>
          <p:cNvSpPr txBox="1"/>
          <p:nvPr/>
        </p:nvSpPr>
        <p:spPr>
          <a:xfrm>
            <a:off x="6797775" y="6904792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CAFBAD-9A74-7440-EF59-0C6EF9E21F35}"/>
              </a:ext>
            </a:extLst>
          </p:cNvPr>
          <p:cNvSpPr txBox="1"/>
          <p:nvPr/>
        </p:nvSpPr>
        <p:spPr>
          <a:xfrm>
            <a:off x="4932430" y="4149647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15342017" y="7542037"/>
            <a:ext cx="1920233" cy="228259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43E13A-C43D-1751-A2A5-F807855270FC}"/>
              </a:ext>
            </a:extLst>
          </p:cNvPr>
          <p:cNvCxnSpPr>
            <a:cxnSpLocks/>
          </p:cNvCxnSpPr>
          <p:nvPr/>
        </p:nvCxnSpPr>
        <p:spPr>
          <a:xfrm flipV="1">
            <a:off x="7696200" y="8853314"/>
            <a:ext cx="235266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384695" y="342900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257799" y="7027919"/>
            <a:ext cx="1920233" cy="228259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B57D170-D9B3-C526-5A67-40E2F4DBDB23}"/>
              </a:ext>
            </a:extLst>
          </p:cNvPr>
          <p:cNvGrpSpPr/>
          <p:nvPr/>
        </p:nvGrpSpPr>
        <p:grpSpPr>
          <a:xfrm>
            <a:off x="3159495" y="266700"/>
            <a:ext cx="11543022" cy="9812968"/>
            <a:chOff x="2797338" y="1015451"/>
            <a:chExt cx="6085746" cy="5932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/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F89FFB6-D6DC-660B-E944-C03A25E344B5}"/>
                </a:ext>
              </a:extLst>
            </p:cNvPr>
            <p:cNvGrpSpPr/>
            <p:nvPr/>
          </p:nvGrpSpPr>
          <p:grpSpPr>
            <a:xfrm>
              <a:off x="2797338" y="1015451"/>
              <a:ext cx="6085746" cy="5932966"/>
              <a:chOff x="2797338" y="1015451"/>
              <a:chExt cx="6085746" cy="59329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7C6098E-988A-C1B4-96B0-905C0348F93F}"/>
                  </a:ext>
                </a:extLst>
              </p:cNvPr>
              <p:cNvGrpSpPr/>
              <p:nvPr/>
            </p:nvGrpSpPr>
            <p:grpSpPr>
              <a:xfrm>
                <a:off x="2797338" y="1015451"/>
                <a:ext cx="6085746" cy="5932966"/>
                <a:chOff x="2805727" y="1007123"/>
                <a:chExt cx="6085746" cy="5932966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D85E6D2E-F2BB-27DB-63B5-7B4667B7C710}"/>
                    </a:ext>
                  </a:extLst>
                </p:cNvPr>
                <p:cNvGrpSpPr/>
                <p:nvPr/>
              </p:nvGrpSpPr>
              <p:grpSpPr>
                <a:xfrm>
                  <a:off x="2805727" y="1007123"/>
                  <a:ext cx="6085746" cy="5932966"/>
                  <a:chOff x="2805727" y="1007123"/>
                  <a:chExt cx="6085746" cy="5932966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32155806-39AD-F77A-B965-979F7723D79B}"/>
                      </a:ext>
                    </a:extLst>
                  </p:cNvPr>
                  <p:cNvGrpSpPr/>
                  <p:nvPr/>
                </p:nvGrpSpPr>
                <p:grpSpPr>
                  <a:xfrm>
                    <a:off x="2805727" y="1007123"/>
                    <a:ext cx="6085746" cy="5932966"/>
                    <a:chOff x="2805727" y="1007123"/>
                    <a:chExt cx="6085746" cy="5932966"/>
                  </a:xfrm>
                </p:grpSpPr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7E652763-AE12-ABB6-8EDC-648AE63B50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5727" y="1007123"/>
                      <a:ext cx="6085746" cy="5932966"/>
                      <a:chOff x="1502720" y="2055747"/>
                      <a:chExt cx="6085746" cy="5932966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D05A748A-FC38-87A1-6B3C-5B1055D5C8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02720" y="2055747"/>
                        <a:ext cx="6085746" cy="5932966"/>
                        <a:chOff x="837495" y="1139442"/>
                        <a:chExt cx="6085746" cy="5932966"/>
                      </a:xfrm>
                    </p:grpSpPr>
                    <p:cxnSp>
                      <p:nvCxnSpPr>
                        <p:cNvPr id="80" name="Straight Connector 79">
                          <a:extLst>
                            <a:ext uri="{FF2B5EF4-FFF2-40B4-BE49-F238E27FC236}">
                              <a16:creationId xmlns:a16="http://schemas.microsoft.com/office/drawing/2014/main" id="{D407D4C1-72C9-C707-7475-075430C5684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127384" y="1572976"/>
                          <a:ext cx="2795857" cy="10157"/>
                        </a:xfrm>
                        <a:prstGeom prst="line">
                          <a:avLst/>
                        </a:prstGeom>
                        <a:ln w="12700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1" name="Group 80">
                          <a:extLst>
                            <a:ext uri="{FF2B5EF4-FFF2-40B4-BE49-F238E27FC236}">
                              <a16:creationId xmlns:a16="http://schemas.microsoft.com/office/drawing/2014/main" id="{E8B020A1-E82B-B18D-A830-F5780D355A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7495" y="1139442"/>
                          <a:ext cx="5713559" cy="5932966"/>
                          <a:chOff x="837495" y="1139442"/>
                          <a:chExt cx="5713559" cy="5932966"/>
                        </a:xfrm>
                      </p:grpSpPr>
                      <p:sp>
                        <p:nvSpPr>
                          <p:cNvPr id="82" name="TextBox 81">
                            <a:extLst>
                              <a:ext uri="{FF2B5EF4-FFF2-40B4-BE49-F238E27FC236}">
                                <a16:creationId xmlns:a16="http://schemas.microsoft.com/office/drawing/2014/main" id="{F2ED8794-E60C-0DF1-33CF-1977DE5423F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7495" y="1326420"/>
                            <a:ext cx="285226" cy="390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dirty="0"/>
                              <a:t>_</a:t>
                            </a:r>
                          </a:p>
                        </p:txBody>
                      </p:sp>
                      <p:cxnSp>
                        <p:nvCxnSpPr>
                          <p:cNvPr id="83" name="Straight Connector 82">
                            <a:extLst>
                              <a:ext uri="{FF2B5EF4-FFF2-40B4-BE49-F238E27FC236}">
                                <a16:creationId xmlns:a16="http://schemas.microsoft.com/office/drawing/2014/main" id="{0DEA0A5F-E28C-31FF-CA17-3022B587F95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127384" y="1191253"/>
                            <a:ext cx="0" cy="972243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4" name="Straight Connector 83">
                            <a:extLst>
                              <a:ext uri="{FF2B5EF4-FFF2-40B4-BE49-F238E27FC236}">
                                <a16:creationId xmlns:a16="http://schemas.microsoft.com/office/drawing/2014/main" id="{0331E134-4541-B261-0F70-E350DD9DEB0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72362" y="2060860"/>
                            <a:ext cx="2781526" cy="0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85" name="Group 84">
                            <a:extLst>
                              <a:ext uri="{FF2B5EF4-FFF2-40B4-BE49-F238E27FC236}">
                                <a16:creationId xmlns:a16="http://schemas.microsoft.com/office/drawing/2014/main" id="{0FAD9F5A-E260-C068-4B6F-EBCE2654826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29828" y="1139442"/>
                            <a:ext cx="5521226" cy="5932966"/>
                            <a:chOff x="1029828" y="1139442"/>
                            <a:chExt cx="5521226" cy="5932966"/>
                          </a:xfrm>
                        </p:grpSpPr>
                        <p:sp>
                          <p:nvSpPr>
                            <p:cNvPr id="86" name="TextBox 85">
                              <a:extLst>
                                <a:ext uri="{FF2B5EF4-FFF2-40B4-BE49-F238E27FC236}">
                                  <a16:creationId xmlns:a16="http://schemas.microsoft.com/office/drawing/2014/main" id="{537F707E-965B-E300-F079-66751CCE1AD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86389" y="2015726"/>
                              <a:ext cx="285226" cy="39077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endParaRPr lang="en-US" sz="3600"/>
                            </a:p>
                          </p:txBody>
                        </p:sp>
                        <p:grpSp>
                          <p:nvGrpSpPr>
                            <p:cNvPr id="87" name="Group 86">
                              <a:extLst>
                                <a:ext uri="{FF2B5EF4-FFF2-40B4-BE49-F238E27FC236}">
                                  <a16:creationId xmlns:a16="http://schemas.microsoft.com/office/drawing/2014/main" id="{F7F50506-7ABB-E8EB-A234-4064FD6954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9828" y="1139442"/>
                              <a:ext cx="5521226" cy="5932966"/>
                              <a:chOff x="1029828" y="1139442"/>
                              <a:chExt cx="5521226" cy="5932966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oMath>
                                      </m:oMathPara>
                                    </a14:m>
                                    <a:endParaRPr lang="en-US" sz="360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−8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dirty="0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−  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 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f>
                                            <m:f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22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88" name="Straight Connector 87">
                              <a:extLst>
                                <a:ext uri="{FF2B5EF4-FFF2-40B4-BE49-F238E27FC236}">
                                  <a16:creationId xmlns:a16="http://schemas.microsoft.com/office/drawing/2014/main" id="{F104679F-10FA-EB94-482B-D34E419AB7A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1546755" y="3258702"/>
                              <a:ext cx="2491579" cy="0"/>
                            </a:xfrm>
                            <a:prstGeom prst="line">
                              <a:avLst/>
                            </a:prstGeom>
                            <a:ln w="12700"/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</m:den>
                                  </m:f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 +1</m:t>
                                  </m:r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dirty="0"/>
                        </a:p>
                      </p:txBody>
                    </p:sp>
                  </mc:Choice>
                  <mc:Fallback xmlns="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D1773520-5299-63DC-F97B-D8185405B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6411" y="6213132"/>
                    <a:ext cx="1988457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609E3A6-DF76-4665-8CE6-FB8A18C6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5618" y="4738864"/>
                  <a:ext cx="198845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6EBB76B-10BA-C9CE-CFCF-4658839B791F}"/>
                  </a:ext>
                </a:extLst>
              </p:cNvPr>
              <p:cNvSpPr txBox="1"/>
              <p:nvPr/>
            </p:nvSpPr>
            <p:spPr>
              <a:xfrm>
                <a:off x="3437931" y="2167224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9BA261-ED42-FDA0-24C0-FD9B8695A8AE}"/>
                  </a:ext>
                </a:extLst>
              </p:cNvPr>
              <p:cNvSpPr txBox="1"/>
              <p:nvPr/>
            </p:nvSpPr>
            <p:spPr>
              <a:xfrm>
                <a:off x="3597627" y="3575641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D9BA261-ED42-FDA0-24C0-FD9B8695A8AE}"/>
              </a:ext>
            </a:extLst>
          </p:cNvPr>
          <p:cNvSpPr txBox="1"/>
          <p:nvPr/>
        </p:nvSpPr>
        <p:spPr>
          <a:xfrm>
            <a:off x="7425700" y="6791189"/>
            <a:ext cx="54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554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867400" y="236862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981200" y="3355339"/>
            <a:ext cx="2983420" cy="498621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795894" y="4785206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  <a:blipFill>
                <a:blip r:embed="rId14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8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77668" y="245130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525480" y="1921560"/>
            <a:ext cx="2298056" cy="384076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29800" y="453390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  <a:blipFill>
                <a:blip r:embed="rId14"/>
                <a:stretch>
                  <a:fillRect l="-1772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9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520115">
            <a:off x="8815695" y="-2025039"/>
            <a:ext cx="14677275" cy="788038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21387096">
            <a:off x="6425731" y="3914700"/>
            <a:ext cx="11939087" cy="66903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2793"/>
          <a:stretch>
            <a:fillRect/>
          </a:stretch>
        </p:blipFill>
        <p:spPr>
          <a:xfrm>
            <a:off x="-3658649" y="-647700"/>
            <a:ext cx="19812981" cy="1197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8"/>
          <p:cNvSpPr txBox="1"/>
          <p:nvPr/>
        </p:nvSpPr>
        <p:spPr>
          <a:xfrm>
            <a:off x="2819400" y="1048278"/>
            <a:ext cx="815157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7923" y="3118849"/>
            <a:ext cx="1046302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7923" y="4870454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1371600" y="7367711"/>
            <a:ext cx="14080764" cy="36372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3118849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870453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7923" y="6745619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4400" y="6745618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" grpId="0" animBg="1"/>
      <p:bldP spid="12" grpId="0" animBg="1"/>
      <p:bldP spid="13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500620" y="2061508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369240" y="5633905"/>
            <a:ext cx="2368210" cy="395801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829800" y="6852188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−10</m:t>
                          </m:r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:(−5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)−(3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585676" y="470204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4x -4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-4x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-4x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4) :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  <a:blipFill>
                <a:blip r:embed="rId12"/>
                <a:stretch>
                  <a:fillRect l="-142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14179" y="6286500"/>
            <a:ext cx="2118662" cy="354093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923959" y="4854577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+18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  <a:blipFill>
                <a:blip r:embed="rId14"/>
                <a:stretch>
                  <a:fillRect l="-1789" b="-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7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+ 7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  <a:blipFill>
                <a:blip r:embed="rId12"/>
                <a:stretch>
                  <a:fillRect l="-13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76323" y="4739184"/>
            <a:ext cx="2600440" cy="4346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874011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313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3x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21x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21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27295" y="4408704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1104" y="409170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75:3</m:t>
                        </m:r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8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=25,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  <a:blipFill>
                <a:blip r:embed="rId10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410254" y="5872289"/>
            <a:ext cx="61747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n-US" sz="3800" i="1" dirty="0">
              <a:solidFill>
                <a:prstClr val="white"/>
              </a:solidFill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4" grpId="0"/>
      <p:bldP spid="6" grpId="0"/>
      <p:bldP spid="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1575" y="41666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fr-FR" sz="3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kumimoji="0" lang="fr-F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950" y="7069604"/>
            <a:ext cx="9823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9):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45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28950" y="3762777"/>
            <a:ext cx="72487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 smtClean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9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3600" y="5829033"/>
            <a:ext cx="8610600" cy="4067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5725101"/>
            <a:ext cx="6781800" cy="41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324097" y="4457700"/>
            <a:ext cx="13639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8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7373600" y="9240748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7" name="Oval Callout 16"/>
          <p:cNvSpPr/>
          <p:nvPr/>
        </p:nvSpPr>
        <p:spPr>
          <a:xfrm>
            <a:off x="8153400" y="3314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tăng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+ 170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+ 1200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+ 30.</m:t>
                    </m:r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+1200):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+30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+40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  <a:blipFill>
                <a:blip r:embed="rId8"/>
                <a:stretch>
                  <a:fillRect l="-1098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7200" y="133412"/>
            <a:ext cx="17297400" cy="2952688"/>
            <a:chOff x="543610" y="557334"/>
            <a:chExt cx="17134790" cy="2876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tăng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30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đầu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doanh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+1200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đã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  <a:blipFill>
                  <a:blip r:embed="rId9"/>
                  <a:stretch>
                    <a:fillRect l="-1251" r="-1251" b="-1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543610" y="557334"/>
              <a:ext cx="2133600" cy="1024574"/>
              <a:chOff x="713705" y="232726"/>
              <a:chExt cx="4657871" cy="10245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13705" y="342900"/>
                <a:ext cx="4657871" cy="914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3615" y="232726"/>
                <a:ext cx="3080281" cy="9015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6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736" y="647700"/>
            <a:ext cx="16611600" cy="87630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515328" y="3429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968" y="371095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+11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hôp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  <a:blipFill>
                <a:blip r:embed="rId14"/>
                <a:stretch>
                  <a:fillRect l="-1315" r="-1275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07319" y="735531"/>
            <a:ext cx="2133600" cy="1024574"/>
            <a:chOff x="2600810" y="4686407"/>
            <a:chExt cx="2133600" cy="1024574"/>
          </a:xfrm>
        </p:grpSpPr>
        <p:sp>
          <p:nvSpPr>
            <p:cNvPr id="15" name="Rectangle 14"/>
            <p:cNvSpPr/>
            <p:nvPr/>
          </p:nvSpPr>
          <p:spPr>
            <a:xfrm>
              <a:off x="2600810" y="4796581"/>
              <a:ext cx="2133600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1800" y="4686407"/>
              <a:ext cx="1410964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Callout 17"/>
          <p:cNvSpPr/>
          <p:nvPr/>
        </p:nvSpPr>
        <p:spPr>
          <a:xfrm>
            <a:off x="8179812" y="47625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+ 1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+ 2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2 + 1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+ 1 . 2 </m:t>
                      </m:r>
                    </m:oMath>
                  </m:oMathPara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</m:t>
                    </m:r>
                  </m:oMath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  <a:blipFill>
                <a:blip r:embed="rId15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03626" y="7444931"/>
            <a:ext cx="2314171" cy="20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4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5482" y="2857500"/>
            <a:ext cx="1401918" cy="140191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059170" y="4619409"/>
            <a:ext cx="12169654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</a:p>
        </p:txBody>
      </p:sp>
    </p:spTree>
    <p:extLst>
      <p:ext uri="{BB962C8B-B14F-4D97-AF65-F5344CB8AC3E}">
        <p14:creationId xmlns:p14="http://schemas.microsoft.com/office/powerpoint/2010/main" val="279798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33400"/>
            <a:ext cx="17373600" cy="92583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916400" y="381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5293" y="38100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+11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 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  <a:blipFill>
                <a:blip r:embed="rId14"/>
                <a:stretch>
                  <a:fillRect l="-1092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323276" y="1409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494042" y="7022824"/>
            <a:ext cx="3276600" cy="2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3479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38" name="Google Shape;7771;p33"/>
          <p:cNvSpPr txBox="1">
            <a:spLocks/>
          </p:cNvSpPr>
          <p:nvPr/>
        </p:nvSpPr>
        <p:spPr>
          <a:xfrm>
            <a:off x="4007997" y="187576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smtClean="0">
                <a:solidFill>
                  <a:srgbClr val="04596F"/>
                </a:solidFill>
                <a:latin typeface="Arial" panose="020B0604020202020204" pitchFamily="34" charset="0"/>
              </a:rPr>
              <a:t>HƯỚNG DẪN VỀ NHÀ</a:t>
            </a:r>
            <a:endParaRPr lang="vi-VN" sz="6000" b="1" kern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9443395" y="5696374"/>
            <a:ext cx="9987606" cy="457458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-914399" y="5680332"/>
            <a:ext cx="10357794" cy="457458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04800" y="4610100"/>
            <a:ext cx="5562600" cy="3657600"/>
            <a:chOff x="609600" y="3867574"/>
            <a:chExt cx="5562600" cy="3657600"/>
          </a:xfrm>
        </p:grpSpPr>
        <p:grpSp>
          <p:nvGrpSpPr>
            <p:cNvPr id="41" name="Group 4"/>
            <p:cNvGrpSpPr/>
            <p:nvPr/>
          </p:nvGrpSpPr>
          <p:grpSpPr>
            <a:xfrm>
              <a:off x="609600" y="3867574"/>
              <a:ext cx="5562600" cy="3657600"/>
              <a:chOff x="0" y="0"/>
              <a:chExt cx="1669403" cy="2066396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3" name="Rectangle 42"/>
            <p:cNvSpPr/>
            <p:nvPr/>
          </p:nvSpPr>
          <p:spPr>
            <a:xfrm>
              <a:off x="785317" y="4649932"/>
              <a:ext cx="5200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05977" y="4587679"/>
            <a:ext cx="5562600" cy="3657600"/>
            <a:chOff x="6699571" y="3867574"/>
            <a:chExt cx="5562600" cy="3657600"/>
          </a:xfrm>
        </p:grpSpPr>
        <p:grpSp>
          <p:nvGrpSpPr>
            <p:cNvPr id="44" name="Group 4"/>
            <p:cNvGrpSpPr/>
            <p:nvPr/>
          </p:nvGrpSpPr>
          <p:grpSpPr>
            <a:xfrm>
              <a:off x="6699571" y="3867574"/>
              <a:ext cx="5562600" cy="3657600"/>
              <a:chOff x="0" y="0"/>
              <a:chExt cx="1669403" cy="2066396"/>
            </a:xfrm>
          </p:grpSpPr>
          <p:sp>
            <p:nvSpPr>
              <p:cNvPr id="45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8" name="Rectangle 47"/>
            <p:cNvSpPr/>
            <p:nvPr/>
          </p:nvSpPr>
          <p:spPr>
            <a:xfrm>
              <a:off x="7079701" y="4649933"/>
              <a:ext cx="4727388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07154" y="4610100"/>
            <a:ext cx="5839584" cy="3657600"/>
            <a:chOff x="12448416" y="3527258"/>
            <a:chExt cx="5839584" cy="3657600"/>
          </a:xfrm>
        </p:grpSpPr>
        <p:grpSp>
          <p:nvGrpSpPr>
            <p:cNvPr id="46" name="Group 4"/>
            <p:cNvGrpSpPr/>
            <p:nvPr/>
          </p:nvGrpSpPr>
          <p:grpSpPr>
            <a:xfrm>
              <a:off x="12448416" y="3527258"/>
              <a:ext cx="5839584" cy="3657600"/>
              <a:chOff x="0" y="0"/>
              <a:chExt cx="1669403" cy="2066396"/>
            </a:xfrm>
          </p:grpSpPr>
          <p:sp>
            <p:nvSpPr>
              <p:cNvPr id="47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9" name="Rectangle 48"/>
            <p:cNvSpPr/>
            <p:nvPr/>
          </p:nvSpPr>
          <p:spPr>
            <a:xfrm>
              <a:off x="12448416" y="3903205"/>
              <a:ext cx="5839579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bài mới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endParaRPr lang="en-US" sz="4000" b="1" i="1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 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VI</a:t>
              </a: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i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1" y="-54941"/>
            <a:ext cx="1905000" cy="1966451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7693" y="7957597"/>
            <a:ext cx="2183606" cy="2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6975"/>
          <a:stretch>
            <a:fillRect/>
          </a:stretch>
        </p:blipFill>
        <p:spPr>
          <a:xfrm>
            <a:off x="0" y="7881750"/>
            <a:ext cx="18288000" cy="2381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6975"/>
          <a:stretch>
            <a:fillRect/>
          </a:stretch>
        </p:blipFill>
        <p:spPr>
          <a:xfrm>
            <a:off x="0" y="0"/>
            <a:ext cx="18288000" cy="2381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700" y="1706462"/>
            <a:ext cx="12001500" cy="687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3004"/>
          <a:stretch>
            <a:fillRect/>
          </a:stretch>
        </p:blipFill>
        <p:spPr>
          <a:xfrm flipH="1">
            <a:off x="11803153" y="4363454"/>
            <a:ext cx="6408647" cy="5925552"/>
          </a:xfrm>
          <a:prstGeom prst="rect">
            <a:avLst/>
          </a:prstGeom>
        </p:spPr>
      </p:pic>
      <p:sp>
        <p:nvSpPr>
          <p:cNvPr id="10" name="Google Shape;7484;p29"/>
          <p:cNvSpPr txBox="1">
            <a:spLocks/>
          </p:cNvSpPr>
          <p:nvPr/>
        </p:nvSpPr>
        <p:spPr>
          <a:xfrm>
            <a:off x="1143000" y="3235078"/>
            <a:ext cx="109728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lang="en-US" sz="7000" b="1" kern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3821" y="885616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5800" y="1828434"/>
            <a:ext cx="4648200" cy="886971"/>
            <a:chOff x="760636" y="266700"/>
            <a:chExt cx="4648200" cy="8869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6" y="266700"/>
              <a:ext cx="950400" cy="8869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27436" y="345056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</a:t>
              </a:r>
              <a:r>
                <a:rPr lang="nl-NL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0240921" y="-1316753"/>
            <a:ext cx="10473715" cy="3750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</m:oMath>
                </a14:m>
                <a:endParaRPr lang="en-US" sz="4000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  <a:blipFill>
                <a:blip r:embed="rId11"/>
                <a:stretch>
                  <a:fillRect l="-2981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9948924" y="1906790"/>
            <a:ext cx="1641441" cy="69177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5812" y="46461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8534400" y="1906790"/>
            <a:ext cx="0" cy="857071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5 − 3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  <a:blipFill>
                <a:blip r:embed="rId13"/>
                <a:stretch>
                  <a:fillRect l="-3344" b="-2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3 − 2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  <a:blipFill>
                <a:blip r:embed="rId14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9209273" y="6874014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ℕ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≥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).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5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828547" y="9048768"/>
            <a:ext cx="1219489" cy="10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  <p:bldP spid="24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-254668"/>
            <a:ext cx="18669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54071"/>
          <a:stretch>
            <a:fillRect/>
          </a:stretch>
        </p:blipFill>
        <p:spPr>
          <a:xfrm>
            <a:off x="300784" y="-3697372"/>
            <a:ext cx="18288000" cy="547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  <a:blipFill>
                <a:blip r:embed="rId5"/>
                <a:stretch>
                  <a:fillRect l="-1303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567481" y="73949"/>
            <a:ext cx="3733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8221215"/>
            <a:ext cx="1130670" cy="14462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-1295400" y="6798766"/>
            <a:ext cx="20574000" cy="2113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0" y="7046624"/>
            <a:ext cx="2590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u="sng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24339" y="-114300"/>
            <a:ext cx="1501661" cy="1427678"/>
            <a:chOff x="5250279" y="3663315"/>
            <a:chExt cx="3215601" cy="3215601"/>
          </a:xfrm>
        </p:grpSpPr>
        <p:grpSp>
          <p:nvGrpSpPr>
            <p:cNvPr id="16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1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  <a:blipFill>
                <a:blip r:embed="rId11"/>
                <a:stretch>
                  <a:fillRect b="-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47395" y="7907341"/>
            <a:ext cx="1568767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9100"/>
            <a:ext cx="16230600" cy="9934286"/>
            <a:chOff x="0" y="0"/>
            <a:chExt cx="5920967" cy="3624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6373417" y="800100"/>
            <a:ext cx="5562600" cy="1066800"/>
            <a:chOff x="381000" y="190500"/>
            <a:chExt cx="5562600" cy="10668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4681114" y="983420"/>
            <a:ext cx="1397086" cy="1766960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319898" y="4762500"/>
            <a:ext cx="1669639" cy="88040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  <a:blipFill>
                <a:blip r:embed="rId3"/>
                <a:stretch>
                  <a:fillRect l="-19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12:6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24):6]⋅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  <a:blipFill>
                <a:blip r:embed="rId4"/>
                <a:stretch>
                  <a:fillRect l="-1746" b="-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609600" y="8801100"/>
            <a:ext cx="1276137" cy="853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915933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56419"/>
          <a:stretch>
            <a:fillRect/>
          </a:stretch>
        </p:blipFill>
        <p:spPr>
          <a:xfrm rot="11204328">
            <a:off x="10394684" y="-1647224"/>
            <a:ext cx="10473715" cy="37507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5600" y="558632"/>
            <a:ext cx="51054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8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20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7332978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1337" y="328378"/>
            <a:ext cx="1270926" cy="1102955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0,5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  <a:blipFill>
                <a:blip r:embed="rId17"/>
                <a:stretch>
                  <a:fillRect l="-128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8229600" y="4739668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−12: 4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: 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b="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							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−3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+2−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(3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): (0,5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3: 0,5</m:t>
                          </m:r>
                        </m:e>
                      </m:d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820939" y="2739231"/>
            <a:ext cx="1621204" cy="1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1358</TotalTime>
  <Words>1494</Words>
  <PresentationFormat>Custom</PresentationFormat>
  <Paragraphs>401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Kavoon</vt:lpstr>
      <vt:lpstr>Arial</vt:lpstr>
      <vt:lpstr>Cambria Math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2022-12-16T09:09:06Z</dcterms:modified>
  <dc:identifier>DAFNsfnz78Y</dc:identifier>
</cp:coreProperties>
</file>