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heme/themeOverride3.xml" ContentType="application/vnd.openxmlformats-officedocument.themeOverride+xml"/>
  <Override PartName="/ppt/tags/tag12.xml" ContentType="application/vnd.openxmlformats-officedocument.presentationml.tags+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9.xml" ContentType="application/vnd.openxmlformats-officedocument.themeOverride+xml"/>
  <Override PartName="/ppt/notesSlides/notesSlide11.xml" ContentType="application/vnd.openxmlformats-officedocument.presentationml.notesSlide+xml"/>
  <Override PartName="/ppt/theme/themeOverride10.xml" ContentType="application/vnd.openxmlformats-officedocument.themeOverride+xml"/>
  <Override PartName="/ppt/notesSlides/notesSlide12.xml" ContentType="application/vnd.openxmlformats-officedocument.presentationml.notesSlide+xml"/>
  <Override PartName="/ppt/theme/themeOverride11.xml" ContentType="application/vnd.openxmlformats-officedocument.themeOverride+xml"/>
  <Override PartName="/ppt/notesSlides/notesSlide13.xml" ContentType="application/vnd.openxmlformats-officedocument.presentationml.notesSlide+xml"/>
  <Override PartName="/ppt/theme/themeOverride12.xml" ContentType="application/vnd.openxmlformats-officedocument.themeOverride+xml"/>
  <Override PartName="/ppt/notesSlides/notesSlide14.xml" ContentType="application/vnd.openxmlformats-officedocument.presentationml.notesSlide+xml"/>
  <Override PartName="/ppt/theme/themeOverride13.xml" ContentType="application/vnd.openxmlformats-officedocument.themeOverr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5.xml" ContentType="application/vnd.openxmlformats-officedocument.presentationml.notesSlide+xml"/>
  <Override PartName="/ppt/theme/themeOverride14.xml" ContentType="application/vnd.openxmlformats-officedocument.themeOverr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6.xml" ContentType="application/vnd.openxmlformats-officedocument.presentationml.notesSlide+xml"/>
  <Override PartName="/ppt/theme/themeOverride15.xml" ContentType="application/vnd.openxmlformats-officedocument.themeOverride+xml"/>
  <Override PartName="/ppt/notesSlides/notesSlide17.xml" ContentType="application/vnd.openxmlformats-officedocument.presentationml.notesSlide+xml"/>
  <Override PartName="/ppt/theme/themeOverride16.xml" ContentType="application/vnd.openxmlformats-officedocument.themeOverride+xml"/>
  <Override PartName="/ppt/notesSlides/notesSlide18.xml" ContentType="application/vnd.openxmlformats-officedocument.presentationml.notesSlide+xml"/>
  <Override PartName="/ppt/theme/themeOverride17.xml" ContentType="application/vnd.openxmlformats-officedocument.themeOverride+xml"/>
  <Override PartName="/ppt/notesSlides/notesSlide19.xml" ContentType="application/vnd.openxmlformats-officedocument.presentationml.notesSlide+xml"/>
  <Override PartName="/ppt/theme/themeOverride18.xml" ContentType="application/vnd.openxmlformats-officedocument.themeOverride+xml"/>
  <Override PartName="/ppt/notesSlides/notesSlide20.xml" ContentType="application/vnd.openxmlformats-officedocument.presentationml.notesSlide+xml"/>
  <Override PartName="/ppt/theme/themeOverride19.xml" ContentType="application/vnd.openxmlformats-officedocument.themeOverr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7" r:id="rId2"/>
    <p:sldId id="308" r:id="rId3"/>
    <p:sldId id="309" r:id="rId4"/>
    <p:sldId id="279" r:id="rId5"/>
    <p:sldId id="310" r:id="rId6"/>
    <p:sldId id="311" r:id="rId7"/>
    <p:sldId id="260" r:id="rId8"/>
    <p:sldId id="257" r:id="rId9"/>
    <p:sldId id="304" r:id="rId10"/>
    <p:sldId id="299" r:id="rId11"/>
    <p:sldId id="259" r:id="rId12"/>
    <p:sldId id="312" r:id="rId13"/>
    <p:sldId id="313" r:id="rId14"/>
    <p:sldId id="314" r:id="rId15"/>
    <p:sldId id="282" r:id="rId16"/>
    <p:sldId id="274" r:id="rId17"/>
    <p:sldId id="265" r:id="rId18"/>
    <p:sldId id="296" r:id="rId19"/>
    <p:sldId id="305" r:id="rId20"/>
    <p:sldId id="264" r:id="rId21"/>
    <p:sldId id="294"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5B3E"/>
    <a:srgbClr val="F29A5B"/>
    <a:srgbClr val="C8D85B"/>
    <a:srgbClr val="B09277"/>
    <a:srgbClr val="B09278"/>
    <a:srgbClr val="A6C0A4"/>
    <a:srgbClr val="F7E3AD"/>
    <a:srgbClr val="85AA84"/>
    <a:srgbClr val="A5C0A4"/>
    <a:srgbClr val="F089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1" autoAdjust="0"/>
    <p:restoredTop sz="94414" autoAdjust="0"/>
  </p:normalViewPr>
  <p:slideViewPr>
    <p:cSldViewPr snapToGrid="0" showGuides="1">
      <p:cViewPr varScale="1">
        <p:scale>
          <a:sx n="66" d="100"/>
          <a:sy n="66" d="100"/>
        </p:scale>
        <p:origin x="720" y="44"/>
      </p:cViewPr>
      <p:guideLst>
        <p:guide orient="horz" pos="3838"/>
        <p:guide pos="461"/>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068A-753F-47ED-95DE-D06E5578E574}" type="datetimeFigureOut">
              <a:rPr lang="zh-CN" altLang="en-US" smtClean="0"/>
              <a:t>2023/9/8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F164E-D685-493E-AF07-0CE742DE1FDD}" type="slidenum">
              <a:rPr lang="zh-CN" altLang="en-US" smtClean="0"/>
              <a:t>‹#›</a:t>
            </a:fld>
            <a:endParaRPr lang="zh-CN" altLang="en-US"/>
          </a:p>
        </p:txBody>
      </p:sp>
    </p:spTree>
    <p:extLst>
      <p:ext uri="{BB962C8B-B14F-4D97-AF65-F5344CB8AC3E}">
        <p14:creationId xmlns:p14="http://schemas.microsoft.com/office/powerpoint/2010/main" val="335753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a:t>
            </a:fld>
            <a:endParaRPr lang="zh-CN" altLang="en-US"/>
          </a:p>
        </p:txBody>
      </p:sp>
    </p:spTree>
    <p:extLst>
      <p:ext uri="{BB962C8B-B14F-4D97-AF65-F5344CB8AC3E}">
        <p14:creationId xmlns:p14="http://schemas.microsoft.com/office/powerpoint/2010/main" val="2798012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10</a:t>
            </a:fld>
            <a:endParaRPr lang="zh-CN" altLang="en-US"/>
          </a:p>
        </p:txBody>
      </p:sp>
    </p:spTree>
    <p:extLst>
      <p:ext uri="{BB962C8B-B14F-4D97-AF65-F5344CB8AC3E}">
        <p14:creationId xmlns:p14="http://schemas.microsoft.com/office/powerpoint/2010/main" val="2325240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11</a:t>
            </a:fld>
            <a:endParaRPr lang="zh-CN" altLang="en-US"/>
          </a:p>
        </p:txBody>
      </p:sp>
    </p:spTree>
    <p:extLst>
      <p:ext uri="{BB962C8B-B14F-4D97-AF65-F5344CB8AC3E}">
        <p14:creationId xmlns:p14="http://schemas.microsoft.com/office/powerpoint/2010/main" val="767367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46795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78068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169418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15</a:t>
            </a:fld>
            <a:endParaRPr lang="zh-CN" altLang="en-US"/>
          </a:p>
        </p:txBody>
      </p:sp>
    </p:spTree>
    <p:extLst>
      <p:ext uri="{BB962C8B-B14F-4D97-AF65-F5344CB8AC3E}">
        <p14:creationId xmlns:p14="http://schemas.microsoft.com/office/powerpoint/2010/main" val="88333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16</a:t>
            </a:fld>
            <a:endParaRPr lang="zh-CN" altLang="en-US"/>
          </a:p>
        </p:txBody>
      </p:sp>
    </p:spTree>
    <p:extLst>
      <p:ext uri="{BB962C8B-B14F-4D97-AF65-F5344CB8AC3E}">
        <p14:creationId xmlns:p14="http://schemas.microsoft.com/office/powerpoint/2010/main" val="3502361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17</a:t>
            </a:fld>
            <a:endParaRPr lang="zh-CN" altLang="en-US"/>
          </a:p>
        </p:txBody>
      </p:sp>
    </p:spTree>
    <p:extLst>
      <p:ext uri="{BB962C8B-B14F-4D97-AF65-F5344CB8AC3E}">
        <p14:creationId xmlns:p14="http://schemas.microsoft.com/office/powerpoint/2010/main" val="1270343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18</a:t>
            </a:fld>
            <a:endParaRPr lang="zh-CN" altLang="en-US"/>
          </a:p>
        </p:txBody>
      </p:sp>
    </p:spTree>
    <p:extLst>
      <p:ext uri="{BB962C8B-B14F-4D97-AF65-F5344CB8AC3E}">
        <p14:creationId xmlns:p14="http://schemas.microsoft.com/office/powerpoint/2010/main" val="68814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19</a:t>
            </a:fld>
            <a:endParaRPr lang="zh-CN" altLang="en-US"/>
          </a:p>
        </p:txBody>
      </p:sp>
    </p:spTree>
    <p:extLst>
      <p:ext uri="{BB962C8B-B14F-4D97-AF65-F5344CB8AC3E}">
        <p14:creationId xmlns:p14="http://schemas.microsoft.com/office/powerpoint/2010/main" val="293472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a:t>
            </a:fld>
            <a:endParaRPr lang="zh-CN" altLang="en-US"/>
          </a:p>
        </p:txBody>
      </p:sp>
    </p:spTree>
    <p:extLst>
      <p:ext uri="{BB962C8B-B14F-4D97-AF65-F5344CB8AC3E}">
        <p14:creationId xmlns:p14="http://schemas.microsoft.com/office/powerpoint/2010/main" val="2658991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20</a:t>
            </a:fld>
            <a:endParaRPr lang="zh-CN" altLang="en-US"/>
          </a:p>
        </p:txBody>
      </p:sp>
    </p:spTree>
    <p:extLst>
      <p:ext uri="{BB962C8B-B14F-4D97-AF65-F5344CB8AC3E}">
        <p14:creationId xmlns:p14="http://schemas.microsoft.com/office/powerpoint/2010/main" val="1914099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21</a:t>
            </a:fld>
            <a:endParaRPr lang="zh-CN" altLang="en-US"/>
          </a:p>
        </p:txBody>
      </p:sp>
    </p:spTree>
    <p:extLst>
      <p:ext uri="{BB962C8B-B14F-4D97-AF65-F5344CB8AC3E}">
        <p14:creationId xmlns:p14="http://schemas.microsoft.com/office/powerpoint/2010/main" val="198203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93502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4</a:t>
            </a:fld>
            <a:endParaRPr lang="zh-CN" altLang="en-US"/>
          </a:p>
        </p:txBody>
      </p:sp>
    </p:spTree>
    <p:extLst>
      <p:ext uri="{BB962C8B-B14F-4D97-AF65-F5344CB8AC3E}">
        <p14:creationId xmlns:p14="http://schemas.microsoft.com/office/powerpoint/2010/main" val="2233409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2664784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475418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7</a:t>
            </a:fld>
            <a:endParaRPr lang="zh-CN" altLang="en-US"/>
          </a:p>
        </p:txBody>
      </p:sp>
    </p:spTree>
    <p:extLst>
      <p:ext uri="{BB962C8B-B14F-4D97-AF65-F5344CB8AC3E}">
        <p14:creationId xmlns:p14="http://schemas.microsoft.com/office/powerpoint/2010/main" val="2530494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8</a:t>
            </a:fld>
            <a:endParaRPr lang="zh-CN" altLang="en-US"/>
          </a:p>
        </p:txBody>
      </p:sp>
    </p:spTree>
    <p:extLst>
      <p:ext uri="{BB962C8B-B14F-4D97-AF65-F5344CB8AC3E}">
        <p14:creationId xmlns:p14="http://schemas.microsoft.com/office/powerpoint/2010/main" val="2791749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9</a:t>
            </a:fld>
            <a:endParaRPr lang="zh-CN" altLang="en-US"/>
          </a:p>
        </p:txBody>
      </p:sp>
    </p:spTree>
    <p:extLst>
      <p:ext uri="{BB962C8B-B14F-4D97-AF65-F5344CB8AC3E}">
        <p14:creationId xmlns:p14="http://schemas.microsoft.com/office/powerpoint/2010/main" val="628857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1294067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2023/9/8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68905316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2023/9/8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06309765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2023/9/8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68421259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96847394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098959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2023/9/8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1431558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2023/9/8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5364274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2023/9/8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6715706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2023/9/8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25269044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2023/9/8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02704290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2023/9/8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80177077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70649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1.xml"/><Relationship Id="rId7" Type="http://schemas.microsoft.com/office/2007/relationships/hdphoto" Target="../media/hdphoto3.wdp"/><Relationship Id="rId2" Type="http://schemas.openxmlformats.org/officeDocument/2006/relationships/slideLayout" Target="../slideLayouts/slideLayout1.xml"/><Relationship Id="rId1" Type="http://schemas.openxmlformats.org/officeDocument/2006/relationships/themeOverride" Target="../theme/themeOverride9.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10.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11.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12.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slideLayout" Target="../slideLayouts/slideLayout1.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tags" Target="../tags/tag39.xml"/><Relationship Id="rId2" Type="http://schemas.openxmlformats.org/officeDocument/2006/relationships/tags" Target="../tags/tag29.xml"/><Relationship Id="rId16" Type="http://schemas.microsoft.com/office/2007/relationships/hdphoto" Target="../media/hdphoto3.wdp"/><Relationship Id="rId1" Type="http://schemas.openxmlformats.org/officeDocument/2006/relationships/themeOverride" Target="../theme/themeOverride13.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image" Target="../media/image14.png"/><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image" Target="../media/image14.pn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image" Target="../media/image21.png"/><Relationship Id="rId2" Type="http://schemas.openxmlformats.org/officeDocument/2006/relationships/tags" Target="../tags/tag40.xml"/><Relationship Id="rId1" Type="http://schemas.openxmlformats.org/officeDocument/2006/relationships/themeOverride" Target="../theme/themeOverride14.xml"/><Relationship Id="rId6" Type="http://schemas.openxmlformats.org/officeDocument/2006/relationships/tags" Target="../tags/tag44.xml"/><Relationship Id="rId11" Type="http://schemas.openxmlformats.org/officeDocument/2006/relationships/notesSlide" Target="../notesSlides/notesSlide16.xml"/><Relationship Id="rId5" Type="http://schemas.openxmlformats.org/officeDocument/2006/relationships/tags" Target="../tags/tag43.xml"/><Relationship Id="rId10" Type="http://schemas.openxmlformats.org/officeDocument/2006/relationships/slideLayout" Target="../slideLayouts/slideLayout1.xml"/><Relationship Id="rId4" Type="http://schemas.openxmlformats.org/officeDocument/2006/relationships/tags" Target="../tags/tag42.xml"/><Relationship Id="rId9" Type="http://schemas.openxmlformats.org/officeDocument/2006/relationships/tags" Target="../tags/tag47.xml"/><Relationship Id="rId1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hemeOverride" Target="../theme/themeOverride15.xml"/><Relationship Id="rId5" Type="http://schemas.microsoft.com/office/2007/relationships/hdphoto" Target="../media/hdphoto3.wdp"/><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hemeOverride" Target="../theme/themeOverride16.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hemeOverride" Target="../theme/themeOverride18.xml"/><Relationship Id="rId6" Type="http://schemas.openxmlformats.org/officeDocument/2006/relationships/image" Target="../media/image16.png"/><Relationship Id="rId5" Type="http://schemas.microsoft.com/office/2007/relationships/hdphoto" Target="../media/hdphoto3.wdp"/><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hemeOverride" Target="../theme/themeOverride19.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0.png"/><Relationship Id="rId18" Type="http://schemas.microsoft.com/office/2007/relationships/hdphoto" Target="../media/hdphoto3.wdp"/><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3.xml"/><Relationship Id="rId17" Type="http://schemas.openxmlformats.org/officeDocument/2006/relationships/image" Target="../media/image14.png"/><Relationship Id="rId2" Type="http://schemas.openxmlformats.org/officeDocument/2006/relationships/tags" Target="../tags/tag3.xml"/><Relationship Id="rId16" Type="http://schemas.openxmlformats.org/officeDocument/2006/relationships/image" Target="../media/image13.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xml"/><Relationship Id="rId5" Type="http://schemas.openxmlformats.org/officeDocument/2006/relationships/tags" Target="../tags/tag6.xml"/><Relationship Id="rId15" Type="http://schemas.openxmlformats.org/officeDocument/2006/relationships/image" Target="../media/image12.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tags" Target="../tags/tag12.xml"/><Relationship Id="rId1" Type="http://schemas.openxmlformats.org/officeDocument/2006/relationships/themeOverride" Target="../theme/themeOverride3.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slideLayout" Target="../slideLayouts/slideLayout1.xml"/><Relationship Id="rId3" Type="http://schemas.openxmlformats.org/officeDocument/2006/relationships/tags" Target="../tags/tag14.xml"/><Relationship Id="rId21" Type="http://schemas.openxmlformats.org/officeDocument/2006/relationships/image" Target="../media/image14.png"/><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image" Target="../media/image15.png"/><Relationship Id="rId1" Type="http://schemas.openxmlformats.org/officeDocument/2006/relationships/themeOverride" Target="../theme/themeOverride5.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19" Type="http://schemas.openxmlformats.org/officeDocument/2006/relationships/notesSlide" Target="../notesSlides/notesSlide6.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6.xml"/><Relationship Id="rId5" Type="http://schemas.microsoft.com/office/2007/relationships/hdphoto" Target="../media/hdphoto3.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22" name="图片 21">
            <a:extLst>
              <a:ext uri="{FF2B5EF4-FFF2-40B4-BE49-F238E27FC236}">
                <a16:creationId xmlns="" xmlns:a16="http://schemas.microsoft.com/office/drawing/2014/main" id="{2C05A27C-0C40-4CD7-93FB-419E8BBC2C4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69198" y="-145144"/>
            <a:ext cx="4535365" cy="6858000"/>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r="93467" b="46605"/>
          <a:stretch/>
        </p:blipFill>
        <p:spPr>
          <a:xfrm>
            <a:off x="-1" y="917359"/>
            <a:ext cx="786074" cy="2682184"/>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872857"/>
            <a:ext cx="12192000" cy="3980688"/>
          </a:xfrm>
          <a:prstGeom prst="rect">
            <a:avLst/>
          </a:prstGeom>
        </p:spPr>
      </p:pic>
      <p:pic>
        <p:nvPicPr>
          <p:cNvPr id="2" name="图片 1">
            <a:extLst>
              <a:ext uri="{FF2B5EF4-FFF2-40B4-BE49-F238E27FC236}">
                <a16:creationId xmlns="" xmlns:a16="http://schemas.microsoft.com/office/drawing/2014/main" id="{D3D5378D-2B37-4113-B3D8-9A2935E980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6888" y="4680152"/>
            <a:ext cx="6413548" cy="1549970"/>
          </a:xfrm>
          <a:prstGeom prst="rect">
            <a:avLst/>
          </a:prstGeom>
        </p:spPr>
      </p:pic>
      <p:pic>
        <p:nvPicPr>
          <p:cNvPr id="23" name="图片 22">
            <a:extLst>
              <a:ext uri="{FF2B5EF4-FFF2-40B4-BE49-F238E27FC236}">
                <a16:creationId xmlns="" xmlns:a16="http://schemas.microsoft.com/office/drawing/2014/main" id="{39251336-69F0-4CDA-8C7B-BC9AA8063F6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3" name="Rectangle 2"/>
          <p:cNvSpPr/>
          <p:nvPr/>
        </p:nvSpPr>
        <p:spPr>
          <a:xfrm>
            <a:off x="3840480" y="852822"/>
            <a:ext cx="6203695" cy="3631763"/>
          </a:xfrm>
          <a:prstGeom prst="rect">
            <a:avLst/>
          </a:prstGeom>
        </p:spPr>
        <p:txBody>
          <a:bodyPr wrap="square">
            <a:spAutoFit/>
          </a:bodyPr>
          <a:lstStyle/>
          <a:p>
            <a:pPr algn="ctr">
              <a:lnSpc>
                <a:spcPct val="115000"/>
              </a:lnSpc>
              <a:spcAft>
                <a:spcPts val="0"/>
              </a:spcAft>
            </a:pPr>
            <a:r>
              <a:rPr lang="vi-VN"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NGHE VÀ TÓM TẮT NỘI DUNG THUYẾT TRÌNH</a:t>
            </a:r>
            <a:endParaRPr lang="en-GB" sz="3600">
              <a:latin typeface="Times New Roman" panose="02020603050405020304" pitchFamily="18" charset="0"/>
              <a:ea typeface="Times New Roman" panose="02020603050405020304" pitchFamily="18" charset="0"/>
            </a:endParaRPr>
          </a:p>
          <a:p>
            <a:pPr algn="ctr">
              <a:lnSpc>
                <a:spcPct val="115000"/>
              </a:lnSpc>
              <a:spcAft>
                <a:spcPts val="0"/>
              </a:spcAft>
            </a:pPr>
            <a:r>
              <a:rPr lang="vi-VN"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 MỘT VẤN ĐỀ XÃ HỘI ĐẶT RA TRONG TÁC PHẨM VĂN HỌC</a:t>
            </a:r>
            <a:endParaRPr lang="en-GB"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237359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8" name="组合 287">
            <a:extLst>
              <a:ext uri="{FF2B5EF4-FFF2-40B4-BE49-F238E27FC236}">
                <a16:creationId xmlns="" xmlns:a16="http://schemas.microsoft.com/office/drawing/2014/main" id="{149BF7A0-D77D-46D8-B1C4-AFCB7BAFF9C0}"/>
              </a:ext>
            </a:extLst>
          </p:cNvPr>
          <p:cNvGrpSpPr/>
          <p:nvPr/>
        </p:nvGrpSpPr>
        <p:grpSpPr>
          <a:xfrm>
            <a:off x="45155" y="3956865"/>
            <a:ext cx="2720627" cy="2604728"/>
            <a:chOff x="1443091" y="2389096"/>
            <a:chExt cx="1262531" cy="1208747"/>
          </a:xfrm>
          <a:solidFill>
            <a:srgbClr val="85AA84"/>
          </a:solidFill>
        </p:grpSpPr>
        <p:sp>
          <p:nvSpPr>
            <p:cNvPr id="254" name="Freeform: Shape 6">
              <a:extLst>
                <a:ext uri="{FF2B5EF4-FFF2-40B4-BE49-F238E27FC236}">
                  <a16:creationId xmlns="" xmlns:a16="http://schemas.microsoft.com/office/drawing/2014/main" id="{40E48D89-F85A-4D62-9D67-DE434BB29213}"/>
                </a:ext>
              </a:extLst>
            </p:cNvPr>
            <p:cNvSpPr>
              <a:spLocks/>
            </p:cNvSpPr>
            <p:nvPr/>
          </p:nvSpPr>
          <p:spPr bwMode="auto">
            <a:xfrm>
              <a:off x="1838510" y="2892877"/>
              <a:ext cx="473700" cy="704966"/>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55" name="Freeform: Shape 7">
              <a:extLst>
                <a:ext uri="{FF2B5EF4-FFF2-40B4-BE49-F238E27FC236}">
                  <a16:creationId xmlns="" xmlns:a16="http://schemas.microsoft.com/office/drawing/2014/main" id="{10E71999-92A0-46BF-BDCB-7513DFECBB8D}"/>
                </a:ext>
              </a:extLst>
            </p:cNvPr>
            <p:cNvSpPr>
              <a:spLocks/>
            </p:cNvSpPr>
            <p:nvPr/>
          </p:nvSpPr>
          <p:spPr bwMode="auto">
            <a:xfrm>
              <a:off x="1956935" y="2673699"/>
              <a:ext cx="210757" cy="204457"/>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56" name="Freeform: Shape 8">
              <a:extLst>
                <a:ext uri="{FF2B5EF4-FFF2-40B4-BE49-F238E27FC236}">
                  <a16:creationId xmlns="" xmlns:a16="http://schemas.microsoft.com/office/drawing/2014/main" id="{B3585056-D818-4BB0-B44E-6C1D4F6AC6DF}"/>
                </a:ext>
              </a:extLst>
            </p:cNvPr>
            <p:cNvSpPr>
              <a:spLocks/>
            </p:cNvSpPr>
            <p:nvPr/>
          </p:nvSpPr>
          <p:spPr bwMode="auto">
            <a:xfrm>
              <a:off x="1788330" y="2747304"/>
              <a:ext cx="168605" cy="143937"/>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57" name="Freeform: Shape 9">
              <a:extLst>
                <a:ext uri="{FF2B5EF4-FFF2-40B4-BE49-F238E27FC236}">
                  <a16:creationId xmlns="" xmlns:a16="http://schemas.microsoft.com/office/drawing/2014/main" id="{B957FDD3-0834-4A68-8F93-99833C7F5F94}"/>
                </a:ext>
              </a:extLst>
            </p:cNvPr>
            <p:cNvSpPr>
              <a:spLocks/>
            </p:cNvSpPr>
            <p:nvPr/>
          </p:nvSpPr>
          <p:spPr bwMode="auto">
            <a:xfrm>
              <a:off x="2095432" y="2598460"/>
              <a:ext cx="178641" cy="160294"/>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58" name="Freeform: Shape 10">
              <a:extLst>
                <a:ext uri="{FF2B5EF4-FFF2-40B4-BE49-F238E27FC236}">
                  <a16:creationId xmlns="" xmlns:a16="http://schemas.microsoft.com/office/drawing/2014/main" id="{6C51B825-D437-4EE4-9D96-E7AE87743C31}"/>
                </a:ext>
              </a:extLst>
            </p:cNvPr>
            <p:cNvSpPr>
              <a:spLocks/>
            </p:cNvSpPr>
            <p:nvPr/>
          </p:nvSpPr>
          <p:spPr bwMode="auto">
            <a:xfrm>
              <a:off x="1720085" y="2869977"/>
              <a:ext cx="132475" cy="109589"/>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59" name="Freeform: Shape 11">
              <a:extLst>
                <a:ext uri="{FF2B5EF4-FFF2-40B4-BE49-F238E27FC236}">
                  <a16:creationId xmlns="" xmlns:a16="http://schemas.microsoft.com/office/drawing/2014/main" id="{67B47A17-80D8-441B-A4F2-C605ACC22407}"/>
                </a:ext>
              </a:extLst>
            </p:cNvPr>
            <p:cNvSpPr>
              <a:spLocks/>
            </p:cNvSpPr>
            <p:nvPr/>
          </p:nvSpPr>
          <p:spPr bwMode="auto">
            <a:xfrm>
              <a:off x="1681948" y="2979566"/>
              <a:ext cx="162584" cy="121038"/>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60" name="Freeform: Shape 12">
              <a:extLst>
                <a:ext uri="{FF2B5EF4-FFF2-40B4-BE49-F238E27FC236}">
                  <a16:creationId xmlns="" xmlns:a16="http://schemas.microsoft.com/office/drawing/2014/main" id="{8A5161FF-7696-4D96-88E0-26594E1CABB2}"/>
                </a:ext>
              </a:extLst>
            </p:cNvPr>
            <p:cNvSpPr>
              <a:spLocks/>
            </p:cNvSpPr>
            <p:nvPr/>
          </p:nvSpPr>
          <p:spPr bwMode="auto">
            <a:xfrm>
              <a:off x="1716070" y="3090790"/>
              <a:ext cx="160576" cy="112861"/>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61" name="Freeform: Shape 13">
              <a:extLst>
                <a:ext uri="{FF2B5EF4-FFF2-40B4-BE49-F238E27FC236}">
                  <a16:creationId xmlns="" xmlns:a16="http://schemas.microsoft.com/office/drawing/2014/main" id="{3DB47151-CCCF-4DC8-82D8-6B2603BF0909}"/>
                </a:ext>
              </a:extLst>
            </p:cNvPr>
            <p:cNvSpPr>
              <a:spLocks/>
            </p:cNvSpPr>
            <p:nvPr/>
          </p:nvSpPr>
          <p:spPr bwMode="auto">
            <a:xfrm>
              <a:off x="1575566" y="3051534"/>
              <a:ext cx="162584" cy="114496"/>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62" name="Freeform: Shape 14">
              <a:extLst>
                <a:ext uri="{FF2B5EF4-FFF2-40B4-BE49-F238E27FC236}">
                  <a16:creationId xmlns="" xmlns:a16="http://schemas.microsoft.com/office/drawing/2014/main" id="{822FB21F-D6F1-440B-9AED-D20363E947B5}"/>
                </a:ext>
              </a:extLst>
            </p:cNvPr>
            <p:cNvSpPr>
              <a:spLocks/>
            </p:cNvSpPr>
            <p:nvPr/>
          </p:nvSpPr>
          <p:spPr bwMode="auto">
            <a:xfrm>
              <a:off x="1589617" y="2886334"/>
              <a:ext cx="162584" cy="122674"/>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63" name="Freeform: Shape 15">
              <a:extLst>
                <a:ext uri="{FF2B5EF4-FFF2-40B4-BE49-F238E27FC236}">
                  <a16:creationId xmlns="" xmlns:a16="http://schemas.microsoft.com/office/drawing/2014/main" id="{8DC4903A-40D4-49D5-A78B-436681871DAC}"/>
                </a:ext>
              </a:extLst>
            </p:cNvPr>
            <p:cNvSpPr>
              <a:spLocks/>
            </p:cNvSpPr>
            <p:nvPr/>
          </p:nvSpPr>
          <p:spPr bwMode="auto">
            <a:xfrm>
              <a:off x="1529402" y="2976294"/>
              <a:ext cx="138497" cy="96504"/>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64" name="Freeform: Shape 16">
              <a:extLst>
                <a:ext uri="{FF2B5EF4-FFF2-40B4-BE49-F238E27FC236}">
                  <a16:creationId xmlns="" xmlns:a16="http://schemas.microsoft.com/office/drawing/2014/main" id="{5FEC1A81-042D-495C-92FA-7B189139A481}"/>
                </a:ext>
              </a:extLst>
            </p:cNvPr>
            <p:cNvSpPr>
              <a:spLocks/>
            </p:cNvSpPr>
            <p:nvPr/>
          </p:nvSpPr>
          <p:spPr bwMode="auto">
            <a:xfrm>
              <a:off x="1639797" y="2739126"/>
              <a:ext cx="112403" cy="98139"/>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65" name="Freeform: Shape 17">
              <a:extLst>
                <a:ext uri="{FF2B5EF4-FFF2-40B4-BE49-F238E27FC236}">
                  <a16:creationId xmlns="" xmlns:a16="http://schemas.microsoft.com/office/drawing/2014/main" id="{5E0F4135-8190-4C43-BCD7-D24B82D6DEAA}"/>
                </a:ext>
              </a:extLst>
            </p:cNvPr>
            <p:cNvSpPr>
              <a:spLocks/>
            </p:cNvSpPr>
            <p:nvPr/>
          </p:nvSpPr>
          <p:spPr bwMode="auto">
            <a:xfrm>
              <a:off x="1535422" y="2673699"/>
              <a:ext cx="88317" cy="75240"/>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66" name="Freeform: Shape 18">
              <a:extLst>
                <a:ext uri="{FF2B5EF4-FFF2-40B4-BE49-F238E27FC236}">
                  <a16:creationId xmlns="" xmlns:a16="http://schemas.microsoft.com/office/drawing/2014/main" id="{FE63D0C0-1871-4812-8365-899863B6AFBE}"/>
                </a:ext>
              </a:extLst>
            </p:cNvPr>
            <p:cNvSpPr>
              <a:spLocks/>
            </p:cNvSpPr>
            <p:nvPr/>
          </p:nvSpPr>
          <p:spPr bwMode="auto">
            <a:xfrm>
              <a:off x="1693992" y="2642622"/>
              <a:ext cx="110396" cy="94868"/>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67" name="Freeform: Shape 19">
              <a:extLst>
                <a:ext uri="{FF2B5EF4-FFF2-40B4-BE49-F238E27FC236}">
                  <a16:creationId xmlns="" xmlns:a16="http://schemas.microsoft.com/office/drawing/2014/main" id="{E84885D5-9F4B-4094-BCBA-376371189392}"/>
                </a:ext>
              </a:extLst>
            </p:cNvPr>
            <p:cNvSpPr>
              <a:spLocks/>
            </p:cNvSpPr>
            <p:nvPr/>
          </p:nvSpPr>
          <p:spPr bwMode="auto">
            <a:xfrm>
              <a:off x="1708042" y="2523219"/>
              <a:ext cx="110396" cy="94868"/>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68" name="Freeform: Shape 20">
              <a:extLst>
                <a:ext uri="{FF2B5EF4-FFF2-40B4-BE49-F238E27FC236}">
                  <a16:creationId xmlns="" xmlns:a16="http://schemas.microsoft.com/office/drawing/2014/main" id="{E4AF61B4-8505-48C1-A621-007C4D6BDAAE}"/>
                </a:ext>
              </a:extLst>
            </p:cNvPr>
            <p:cNvSpPr>
              <a:spLocks/>
            </p:cNvSpPr>
            <p:nvPr/>
          </p:nvSpPr>
          <p:spPr bwMode="auto">
            <a:xfrm>
              <a:off x="2011130" y="2389096"/>
              <a:ext cx="124447" cy="106318"/>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69" name="Freeform: Shape 21">
              <a:extLst>
                <a:ext uri="{FF2B5EF4-FFF2-40B4-BE49-F238E27FC236}">
                  <a16:creationId xmlns="" xmlns:a16="http://schemas.microsoft.com/office/drawing/2014/main" id="{2D531AF5-62D8-4D0A-A15B-18ACA57D0846}"/>
                </a:ext>
              </a:extLst>
            </p:cNvPr>
            <p:cNvSpPr>
              <a:spLocks/>
            </p:cNvSpPr>
            <p:nvPr/>
          </p:nvSpPr>
          <p:spPr bwMode="auto">
            <a:xfrm>
              <a:off x="2436657" y="2647529"/>
              <a:ext cx="102368" cy="80147"/>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70" name="Freeform: Shape 22">
              <a:extLst>
                <a:ext uri="{FF2B5EF4-FFF2-40B4-BE49-F238E27FC236}">
                  <a16:creationId xmlns="" xmlns:a16="http://schemas.microsoft.com/office/drawing/2014/main" id="{1440FB4F-CCC1-48AB-ABE7-CCC8ACA31A5F}"/>
                </a:ext>
              </a:extLst>
            </p:cNvPr>
            <p:cNvSpPr>
              <a:spLocks/>
            </p:cNvSpPr>
            <p:nvPr/>
          </p:nvSpPr>
          <p:spPr bwMode="auto">
            <a:xfrm>
              <a:off x="2605262" y="2843808"/>
              <a:ext cx="100360" cy="80147"/>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71" name="Freeform: Shape 23">
              <a:extLst>
                <a:ext uri="{FF2B5EF4-FFF2-40B4-BE49-F238E27FC236}">
                  <a16:creationId xmlns="" xmlns:a16="http://schemas.microsoft.com/office/drawing/2014/main" id="{40777B13-74F8-434D-8CD6-204B34FDEEAB}"/>
                </a:ext>
              </a:extLst>
            </p:cNvPr>
            <p:cNvSpPr>
              <a:spLocks/>
            </p:cNvSpPr>
            <p:nvPr/>
          </p:nvSpPr>
          <p:spPr bwMode="auto">
            <a:xfrm>
              <a:off x="1443091" y="2855256"/>
              <a:ext cx="124447" cy="86690"/>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72" name="Freeform: Shape 24">
              <a:extLst>
                <a:ext uri="{FF2B5EF4-FFF2-40B4-BE49-F238E27FC236}">
                  <a16:creationId xmlns="" xmlns:a16="http://schemas.microsoft.com/office/drawing/2014/main" id="{163754A6-8601-4E0F-878A-26CC1E2BFA5D}"/>
                </a:ext>
              </a:extLst>
            </p:cNvPr>
            <p:cNvSpPr>
              <a:spLocks/>
            </p:cNvSpPr>
            <p:nvPr/>
          </p:nvSpPr>
          <p:spPr bwMode="auto">
            <a:xfrm>
              <a:off x="2017151" y="2537940"/>
              <a:ext cx="112403" cy="112861"/>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73" name="Freeform: Shape 25">
              <a:extLst>
                <a:ext uri="{FF2B5EF4-FFF2-40B4-BE49-F238E27FC236}">
                  <a16:creationId xmlns="" xmlns:a16="http://schemas.microsoft.com/office/drawing/2014/main" id="{A7F158D0-935F-4249-B1B1-DF36EEC6BC4F}"/>
                </a:ext>
              </a:extLst>
            </p:cNvPr>
            <p:cNvSpPr>
              <a:spLocks/>
            </p:cNvSpPr>
            <p:nvPr/>
          </p:nvSpPr>
          <p:spPr bwMode="auto">
            <a:xfrm>
              <a:off x="1555494" y="2806186"/>
              <a:ext cx="112403" cy="93233"/>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74" name="Freeform: Shape 26">
              <a:extLst>
                <a:ext uri="{FF2B5EF4-FFF2-40B4-BE49-F238E27FC236}">
                  <a16:creationId xmlns="" xmlns:a16="http://schemas.microsoft.com/office/drawing/2014/main" id="{57042DD3-DEF0-4476-92F0-7772F7936B8B}"/>
                </a:ext>
              </a:extLst>
            </p:cNvPr>
            <p:cNvSpPr>
              <a:spLocks/>
            </p:cNvSpPr>
            <p:nvPr/>
          </p:nvSpPr>
          <p:spPr bwMode="auto">
            <a:xfrm>
              <a:off x="1826467" y="2591917"/>
              <a:ext cx="162584" cy="160294"/>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75" name="Freeform: Shape 27">
              <a:extLst>
                <a:ext uri="{FF2B5EF4-FFF2-40B4-BE49-F238E27FC236}">
                  <a16:creationId xmlns="" xmlns:a16="http://schemas.microsoft.com/office/drawing/2014/main" id="{0210F2FC-DB79-4A8D-A930-486B46588B41}"/>
                </a:ext>
              </a:extLst>
            </p:cNvPr>
            <p:cNvSpPr>
              <a:spLocks/>
            </p:cNvSpPr>
            <p:nvPr/>
          </p:nvSpPr>
          <p:spPr bwMode="auto">
            <a:xfrm>
              <a:off x="2089410" y="2758753"/>
              <a:ext cx="234843" cy="196278"/>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76" name="Freeform: Shape 28">
              <a:extLst>
                <a:ext uri="{FF2B5EF4-FFF2-40B4-BE49-F238E27FC236}">
                  <a16:creationId xmlns="" xmlns:a16="http://schemas.microsoft.com/office/drawing/2014/main" id="{6E975A1E-4FC2-49D2-A8A6-44011044EAD1}"/>
                </a:ext>
              </a:extLst>
            </p:cNvPr>
            <p:cNvSpPr>
              <a:spLocks/>
            </p:cNvSpPr>
            <p:nvPr/>
          </p:nvSpPr>
          <p:spPr bwMode="auto">
            <a:xfrm>
              <a:off x="2266044" y="2850349"/>
              <a:ext cx="150541" cy="121038"/>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77" name="Freeform: Shape 29">
              <a:extLst>
                <a:ext uri="{FF2B5EF4-FFF2-40B4-BE49-F238E27FC236}">
                  <a16:creationId xmlns="" xmlns:a16="http://schemas.microsoft.com/office/drawing/2014/main" id="{5E31BCD6-F6BC-420C-9F34-5FF1038DB7C1}"/>
                </a:ext>
              </a:extLst>
            </p:cNvPr>
            <p:cNvSpPr>
              <a:spLocks/>
            </p:cNvSpPr>
            <p:nvPr/>
          </p:nvSpPr>
          <p:spPr bwMode="auto">
            <a:xfrm>
              <a:off x="2422606" y="2855256"/>
              <a:ext cx="150541" cy="121038"/>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78" name="Freeform: Shape 30">
              <a:extLst>
                <a:ext uri="{FF2B5EF4-FFF2-40B4-BE49-F238E27FC236}">
                  <a16:creationId xmlns="" xmlns:a16="http://schemas.microsoft.com/office/drawing/2014/main" id="{1D88AB13-CC71-4468-9F61-53FA2BAE5F08}"/>
                </a:ext>
              </a:extLst>
            </p:cNvPr>
            <p:cNvSpPr>
              <a:spLocks/>
            </p:cNvSpPr>
            <p:nvPr/>
          </p:nvSpPr>
          <p:spPr bwMode="auto">
            <a:xfrm>
              <a:off x="2404542" y="2758753"/>
              <a:ext cx="154555" cy="119403"/>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79" name="Freeform: Shape 31">
              <a:extLst>
                <a:ext uri="{FF2B5EF4-FFF2-40B4-BE49-F238E27FC236}">
                  <a16:creationId xmlns="" xmlns:a16="http://schemas.microsoft.com/office/drawing/2014/main" id="{B85BBFB9-D6B5-4771-8681-6361503E924C}"/>
                </a:ext>
              </a:extLst>
            </p:cNvPr>
            <p:cNvSpPr>
              <a:spLocks/>
            </p:cNvSpPr>
            <p:nvPr/>
          </p:nvSpPr>
          <p:spPr bwMode="auto">
            <a:xfrm>
              <a:off x="2280095" y="2683513"/>
              <a:ext cx="150541" cy="117767"/>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80" name="Freeform: Shape 32">
              <a:extLst>
                <a:ext uri="{FF2B5EF4-FFF2-40B4-BE49-F238E27FC236}">
                  <a16:creationId xmlns="" xmlns:a16="http://schemas.microsoft.com/office/drawing/2014/main" id="{92F6BAAF-E8B0-4E39-B800-C32A2FED3545}"/>
                </a:ext>
              </a:extLst>
            </p:cNvPr>
            <p:cNvSpPr>
              <a:spLocks/>
            </p:cNvSpPr>
            <p:nvPr/>
          </p:nvSpPr>
          <p:spPr bwMode="auto">
            <a:xfrm>
              <a:off x="2247980" y="2559204"/>
              <a:ext cx="150541" cy="119403"/>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81" name="Freeform: Shape 33">
              <a:extLst>
                <a:ext uri="{FF2B5EF4-FFF2-40B4-BE49-F238E27FC236}">
                  <a16:creationId xmlns="" xmlns:a16="http://schemas.microsoft.com/office/drawing/2014/main" id="{9EF7BDE9-1E41-4B46-9936-CA22F7969E06}"/>
                </a:ext>
              </a:extLst>
            </p:cNvPr>
            <p:cNvSpPr>
              <a:spLocks/>
            </p:cNvSpPr>
            <p:nvPr/>
          </p:nvSpPr>
          <p:spPr bwMode="auto">
            <a:xfrm>
              <a:off x="2107476" y="2457794"/>
              <a:ext cx="146526" cy="119403"/>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82" name="Freeform: Shape 34">
              <a:extLst>
                <a:ext uri="{FF2B5EF4-FFF2-40B4-BE49-F238E27FC236}">
                  <a16:creationId xmlns="" xmlns:a16="http://schemas.microsoft.com/office/drawing/2014/main" id="{D58DA3BF-BE3A-469B-9599-D58455BC123D}"/>
                </a:ext>
              </a:extLst>
            </p:cNvPr>
            <p:cNvSpPr>
              <a:spLocks/>
            </p:cNvSpPr>
            <p:nvPr/>
          </p:nvSpPr>
          <p:spPr bwMode="auto">
            <a:xfrm>
              <a:off x="1876646" y="2431623"/>
              <a:ext cx="144518" cy="135759"/>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83" name="Freeform: Shape 35">
              <a:extLst>
                <a:ext uri="{FF2B5EF4-FFF2-40B4-BE49-F238E27FC236}">
                  <a16:creationId xmlns="" xmlns:a16="http://schemas.microsoft.com/office/drawing/2014/main" id="{F6A46612-5E10-4D70-A3E8-2F32D2BD4589}"/>
                </a:ext>
              </a:extLst>
            </p:cNvPr>
            <p:cNvSpPr>
              <a:spLocks/>
            </p:cNvSpPr>
            <p:nvPr/>
          </p:nvSpPr>
          <p:spPr bwMode="auto">
            <a:xfrm>
              <a:off x="2304182" y="3067891"/>
              <a:ext cx="166598" cy="114496"/>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84" name="Freeform: Shape 36">
              <a:extLst>
                <a:ext uri="{FF2B5EF4-FFF2-40B4-BE49-F238E27FC236}">
                  <a16:creationId xmlns="" xmlns:a16="http://schemas.microsoft.com/office/drawing/2014/main" id="{7C11900C-335E-411D-88F2-3AEE5CCA0652}"/>
                </a:ext>
              </a:extLst>
            </p:cNvPr>
            <p:cNvSpPr>
              <a:spLocks/>
            </p:cNvSpPr>
            <p:nvPr/>
          </p:nvSpPr>
          <p:spPr bwMode="auto">
            <a:xfrm>
              <a:off x="2330274" y="2973023"/>
              <a:ext cx="152548" cy="116132"/>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85" name="Freeform: Shape 37">
              <a:extLst>
                <a:ext uri="{FF2B5EF4-FFF2-40B4-BE49-F238E27FC236}">
                  <a16:creationId xmlns="" xmlns:a16="http://schemas.microsoft.com/office/drawing/2014/main" id="{4B276045-8B69-476F-A073-0D8A61FFE00E}"/>
                </a:ext>
              </a:extLst>
            </p:cNvPr>
            <p:cNvSpPr>
              <a:spLocks/>
            </p:cNvSpPr>
            <p:nvPr/>
          </p:nvSpPr>
          <p:spPr bwMode="auto">
            <a:xfrm>
              <a:off x="2526981" y="2937039"/>
              <a:ext cx="130469" cy="104682"/>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86" name="Freeform: Shape 38">
              <a:extLst>
                <a:ext uri="{FF2B5EF4-FFF2-40B4-BE49-F238E27FC236}">
                  <a16:creationId xmlns="" xmlns:a16="http://schemas.microsoft.com/office/drawing/2014/main" id="{07C1A473-E975-41F5-A50D-1ED90046D69C}"/>
                </a:ext>
              </a:extLst>
            </p:cNvPr>
            <p:cNvSpPr>
              <a:spLocks/>
            </p:cNvSpPr>
            <p:nvPr/>
          </p:nvSpPr>
          <p:spPr bwMode="auto">
            <a:xfrm>
              <a:off x="2508916" y="3022093"/>
              <a:ext cx="130469" cy="104682"/>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grpSp>
      <p:grpSp>
        <p:nvGrpSpPr>
          <p:cNvPr id="185" name="Group 260">
            <a:extLst>
              <a:ext uri="{FF2B5EF4-FFF2-40B4-BE49-F238E27FC236}">
                <a16:creationId xmlns="" xmlns:a16="http://schemas.microsoft.com/office/drawing/2014/main" id="{A4886B43-3774-4734-BE89-E167564B6D7C}"/>
              </a:ext>
            </a:extLst>
          </p:cNvPr>
          <p:cNvGrpSpPr/>
          <p:nvPr/>
        </p:nvGrpSpPr>
        <p:grpSpPr>
          <a:xfrm>
            <a:off x="2794888" y="4790438"/>
            <a:ext cx="3109253" cy="1988892"/>
            <a:chOff x="2977744" y="1751833"/>
            <a:chExt cx="1322776" cy="846138"/>
          </a:xfrm>
          <a:solidFill>
            <a:srgbClr val="F29A5B"/>
          </a:solidFill>
        </p:grpSpPr>
        <p:sp>
          <p:nvSpPr>
            <p:cNvPr id="188" name="Freeform: Shape 40">
              <a:extLst>
                <a:ext uri="{FF2B5EF4-FFF2-40B4-BE49-F238E27FC236}">
                  <a16:creationId xmlns="" xmlns:a16="http://schemas.microsoft.com/office/drawing/2014/main" id="{A9514F6B-6E7F-4400-9650-14DB11CFA5F4}"/>
                </a:ext>
              </a:extLst>
            </p:cNvPr>
            <p:cNvSpPr>
              <a:spLocks/>
            </p:cNvSpPr>
            <p:nvPr/>
          </p:nvSpPr>
          <p:spPr bwMode="auto">
            <a:xfrm>
              <a:off x="3218988" y="2059187"/>
              <a:ext cx="289003" cy="430097"/>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89" name="Freeform: Shape 41">
              <a:extLst>
                <a:ext uri="{FF2B5EF4-FFF2-40B4-BE49-F238E27FC236}">
                  <a16:creationId xmlns="" xmlns:a16="http://schemas.microsoft.com/office/drawing/2014/main" id="{BF92F67B-20BA-4982-9168-A025F6B36457}"/>
                </a:ext>
              </a:extLst>
            </p:cNvPr>
            <p:cNvSpPr>
              <a:spLocks/>
            </p:cNvSpPr>
            <p:nvPr/>
          </p:nvSpPr>
          <p:spPr bwMode="auto">
            <a:xfrm>
              <a:off x="3291238" y="1925468"/>
              <a:ext cx="128582" cy="124738"/>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90" name="Freeform: Shape 42">
              <a:extLst>
                <a:ext uri="{FF2B5EF4-FFF2-40B4-BE49-F238E27FC236}">
                  <a16:creationId xmlns="" xmlns:a16="http://schemas.microsoft.com/office/drawing/2014/main" id="{52468655-1046-42A4-9CDA-9139CDE22300}"/>
                </a:ext>
              </a:extLst>
            </p:cNvPr>
            <p:cNvSpPr>
              <a:spLocks/>
            </p:cNvSpPr>
            <p:nvPr/>
          </p:nvSpPr>
          <p:spPr bwMode="auto">
            <a:xfrm>
              <a:off x="3188373" y="1970374"/>
              <a:ext cx="102865" cy="87816"/>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91" name="Freeform: Shape 43">
              <a:extLst>
                <a:ext uri="{FF2B5EF4-FFF2-40B4-BE49-F238E27FC236}">
                  <a16:creationId xmlns="" xmlns:a16="http://schemas.microsoft.com/office/drawing/2014/main" id="{C61768C7-711A-4C40-87B1-6C3CF3D50675}"/>
                </a:ext>
              </a:extLst>
            </p:cNvPr>
            <p:cNvSpPr>
              <a:spLocks/>
            </p:cNvSpPr>
            <p:nvPr/>
          </p:nvSpPr>
          <p:spPr bwMode="auto">
            <a:xfrm>
              <a:off x="3375735" y="1879565"/>
              <a:ext cx="108989" cy="97795"/>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92" name="Freeform: Shape 44">
              <a:extLst>
                <a:ext uri="{FF2B5EF4-FFF2-40B4-BE49-F238E27FC236}">
                  <a16:creationId xmlns="" xmlns:a16="http://schemas.microsoft.com/office/drawing/2014/main" id="{490D213B-2F23-458A-AAE0-4ADDC081A95D}"/>
                </a:ext>
              </a:extLst>
            </p:cNvPr>
            <p:cNvSpPr>
              <a:spLocks/>
            </p:cNvSpPr>
            <p:nvPr/>
          </p:nvSpPr>
          <p:spPr bwMode="auto">
            <a:xfrm>
              <a:off x="3146737" y="2045217"/>
              <a:ext cx="80823" cy="66860"/>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93" name="Freeform: Shape 45">
              <a:extLst>
                <a:ext uri="{FF2B5EF4-FFF2-40B4-BE49-F238E27FC236}">
                  <a16:creationId xmlns="" xmlns:a16="http://schemas.microsoft.com/office/drawing/2014/main" id="{769A908D-29BE-46EE-8755-6431A400D49A}"/>
                </a:ext>
              </a:extLst>
            </p:cNvPr>
            <p:cNvSpPr>
              <a:spLocks/>
            </p:cNvSpPr>
            <p:nvPr/>
          </p:nvSpPr>
          <p:spPr bwMode="auto">
            <a:xfrm>
              <a:off x="3123470" y="2112076"/>
              <a:ext cx="99192" cy="73845"/>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94" name="Freeform: Shape 46">
              <a:extLst>
                <a:ext uri="{FF2B5EF4-FFF2-40B4-BE49-F238E27FC236}">
                  <a16:creationId xmlns="" xmlns:a16="http://schemas.microsoft.com/office/drawing/2014/main" id="{6F2A0F5C-01F6-4BAF-808A-5069B944E71C}"/>
                </a:ext>
              </a:extLst>
            </p:cNvPr>
            <p:cNvSpPr>
              <a:spLocks/>
            </p:cNvSpPr>
            <p:nvPr/>
          </p:nvSpPr>
          <p:spPr bwMode="auto">
            <a:xfrm>
              <a:off x="3144288" y="2179933"/>
              <a:ext cx="97967" cy="68856"/>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95" name="Freeform: Shape 47">
              <a:extLst>
                <a:ext uri="{FF2B5EF4-FFF2-40B4-BE49-F238E27FC236}">
                  <a16:creationId xmlns="" xmlns:a16="http://schemas.microsoft.com/office/drawing/2014/main" id="{C8D55074-B45E-4A96-9B40-4B60F1087874}"/>
                </a:ext>
              </a:extLst>
            </p:cNvPr>
            <p:cNvSpPr>
              <a:spLocks/>
            </p:cNvSpPr>
            <p:nvPr/>
          </p:nvSpPr>
          <p:spPr bwMode="auto">
            <a:xfrm>
              <a:off x="3058567" y="2155984"/>
              <a:ext cx="99192" cy="69853"/>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96" name="Freeform: Shape 48">
              <a:extLst>
                <a:ext uri="{FF2B5EF4-FFF2-40B4-BE49-F238E27FC236}">
                  <a16:creationId xmlns="" xmlns:a16="http://schemas.microsoft.com/office/drawing/2014/main" id="{CFDCF4E4-E6B0-4B77-8AD4-5C0313A7F9EC}"/>
                </a:ext>
              </a:extLst>
            </p:cNvPr>
            <p:cNvSpPr>
              <a:spLocks/>
            </p:cNvSpPr>
            <p:nvPr/>
          </p:nvSpPr>
          <p:spPr bwMode="auto">
            <a:xfrm>
              <a:off x="3067139" y="2055196"/>
              <a:ext cx="99192" cy="74843"/>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97" name="Freeform: Shape 49">
              <a:extLst>
                <a:ext uri="{FF2B5EF4-FFF2-40B4-BE49-F238E27FC236}">
                  <a16:creationId xmlns="" xmlns:a16="http://schemas.microsoft.com/office/drawing/2014/main" id="{70C48990-F097-410A-92F6-E2DED54084EE}"/>
                </a:ext>
              </a:extLst>
            </p:cNvPr>
            <p:cNvSpPr>
              <a:spLocks/>
            </p:cNvSpPr>
            <p:nvPr/>
          </p:nvSpPr>
          <p:spPr bwMode="auto">
            <a:xfrm>
              <a:off x="3030402" y="2110080"/>
              <a:ext cx="84497" cy="58877"/>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98" name="Freeform: Shape 50">
              <a:extLst>
                <a:ext uri="{FF2B5EF4-FFF2-40B4-BE49-F238E27FC236}">
                  <a16:creationId xmlns="" xmlns:a16="http://schemas.microsoft.com/office/drawing/2014/main" id="{D27FC0D0-2193-47B2-B12F-D6CF7C94DCEB}"/>
                </a:ext>
              </a:extLst>
            </p:cNvPr>
            <p:cNvSpPr>
              <a:spLocks/>
            </p:cNvSpPr>
            <p:nvPr/>
          </p:nvSpPr>
          <p:spPr bwMode="auto">
            <a:xfrm>
              <a:off x="3097754" y="1965384"/>
              <a:ext cx="68577" cy="59874"/>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99" name="Freeform: Shape 51">
              <a:extLst>
                <a:ext uri="{FF2B5EF4-FFF2-40B4-BE49-F238E27FC236}">
                  <a16:creationId xmlns="" xmlns:a16="http://schemas.microsoft.com/office/drawing/2014/main" id="{8527EA28-7560-40E5-BDC9-DA9CA4836C8A}"/>
                </a:ext>
              </a:extLst>
            </p:cNvPr>
            <p:cNvSpPr>
              <a:spLocks/>
            </p:cNvSpPr>
            <p:nvPr/>
          </p:nvSpPr>
          <p:spPr bwMode="auto">
            <a:xfrm>
              <a:off x="3034075" y="1925468"/>
              <a:ext cx="53882" cy="45904"/>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00" name="Freeform: Shape 52">
              <a:extLst>
                <a:ext uri="{FF2B5EF4-FFF2-40B4-BE49-F238E27FC236}">
                  <a16:creationId xmlns="" xmlns:a16="http://schemas.microsoft.com/office/drawing/2014/main" id="{FD440B1E-8EF9-4890-8DE4-4EF0D9930277}"/>
                </a:ext>
              </a:extLst>
            </p:cNvPr>
            <p:cNvSpPr>
              <a:spLocks/>
            </p:cNvSpPr>
            <p:nvPr/>
          </p:nvSpPr>
          <p:spPr bwMode="auto">
            <a:xfrm>
              <a:off x="3130818" y="1906508"/>
              <a:ext cx="67353" cy="57878"/>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01" name="Freeform: Shape 53">
              <a:extLst>
                <a:ext uri="{FF2B5EF4-FFF2-40B4-BE49-F238E27FC236}">
                  <a16:creationId xmlns="" xmlns:a16="http://schemas.microsoft.com/office/drawing/2014/main" id="{9C2DAE67-70D9-499E-BCD5-361BEEDBCE06}"/>
                </a:ext>
              </a:extLst>
            </p:cNvPr>
            <p:cNvSpPr>
              <a:spLocks/>
            </p:cNvSpPr>
            <p:nvPr/>
          </p:nvSpPr>
          <p:spPr bwMode="auto">
            <a:xfrm>
              <a:off x="3139390" y="1833661"/>
              <a:ext cx="67353" cy="57878"/>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02" name="Freeform: Shape 54">
              <a:extLst>
                <a:ext uri="{FF2B5EF4-FFF2-40B4-BE49-F238E27FC236}">
                  <a16:creationId xmlns="" xmlns:a16="http://schemas.microsoft.com/office/drawing/2014/main" id="{EB84DC81-3C69-4387-94A0-FCAD4E0A06D5}"/>
                </a:ext>
              </a:extLst>
            </p:cNvPr>
            <p:cNvSpPr>
              <a:spLocks/>
            </p:cNvSpPr>
            <p:nvPr/>
          </p:nvSpPr>
          <p:spPr bwMode="auto">
            <a:xfrm>
              <a:off x="3324303" y="1751833"/>
              <a:ext cx="75924" cy="64864"/>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03" name="Freeform: Shape 55">
              <a:extLst>
                <a:ext uri="{FF2B5EF4-FFF2-40B4-BE49-F238E27FC236}">
                  <a16:creationId xmlns="" xmlns:a16="http://schemas.microsoft.com/office/drawing/2014/main" id="{8F27E367-0B63-44D9-8C8D-401C55F9A2D4}"/>
                </a:ext>
              </a:extLst>
            </p:cNvPr>
            <p:cNvSpPr>
              <a:spLocks/>
            </p:cNvSpPr>
            <p:nvPr/>
          </p:nvSpPr>
          <p:spPr bwMode="auto">
            <a:xfrm>
              <a:off x="3583915" y="1909502"/>
              <a:ext cx="62454" cy="48898"/>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04" name="Freeform: Shape 56">
              <a:extLst>
                <a:ext uri="{FF2B5EF4-FFF2-40B4-BE49-F238E27FC236}">
                  <a16:creationId xmlns="" xmlns:a16="http://schemas.microsoft.com/office/drawing/2014/main" id="{D7A7D5DF-D7A5-4547-A350-98BEDBB7C348}"/>
                </a:ext>
              </a:extLst>
            </p:cNvPr>
            <p:cNvSpPr>
              <a:spLocks/>
            </p:cNvSpPr>
            <p:nvPr/>
          </p:nvSpPr>
          <p:spPr bwMode="auto">
            <a:xfrm>
              <a:off x="3686781" y="2029250"/>
              <a:ext cx="61229" cy="48898"/>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05" name="Freeform: Shape 57">
              <a:extLst>
                <a:ext uri="{FF2B5EF4-FFF2-40B4-BE49-F238E27FC236}">
                  <a16:creationId xmlns="" xmlns:a16="http://schemas.microsoft.com/office/drawing/2014/main" id="{6028530F-2DAD-412B-87AC-EF63D54EDF11}"/>
                </a:ext>
              </a:extLst>
            </p:cNvPr>
            <p:cNvSpPr>
              <a:spLocks/>
            </p:cNvSpPr>
            <p:nvPr/>
          </p:nvSpPr>
          <p:spPr bwMode="auto">
            <a:xfrm>
              <a:off x="2977744" y="2036235"/>
              <a:ext cx="75924" cy="52889"/>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06" name="Freeform: Shape 58">
              <a:extLst>
                <a:ext uri="{FF2B5EF4-FFF2-40B4-BE49-F238E27FC236}">
                  <a16:creationId xmlns="" xmlns:a16="http://schemas.microsoft.com/office/drawing/2014/main" id="{0CD834E6-C797-4921-8132-F6AD3BF9B85D}"/>
                </a:ext>
              </a:extLst>
            </p:cNvPr>
            <p:cNvSpPr>
              <a:spLocks/>
            </p:cNvSpPr>
            <p:nvPr/>
          </p:nvSpPr>
          <p:spPr bwMode="auto">
            <a:xfrm>
              <a:off x="3327976" y="1842642"/>
              <a:ext cx="68577" cy="68856"/>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07" name="Freeform: Shape 59">
              <a:extLst>
                <a:ext uri="{FF2B5EF4-FFF2-40B4-BE49-F238E27FC236}">
                  <a16:creationId xmlns="" xmlns:a16="http://schemas.microsoft.com/office/drawing/2014/main" id="{A4801B25-C605-4691-9C6C-14460911BFB2}"/>
                </a:ext>
              </a:extLst>
            </p:cNvPr>
            <p:cNvSpPr>
              <a:spLocks/>
            </p:cNvSpPr>
            <p:nvPr/>
          </p:nvSpPr>
          <p:spPr bwMode="auto">
            <a:xfrm>
              <a:off x="3046321" y="2006298"/>
              <a:ext cx="68577" cy="56881"/>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08" name="Freeform: Shape 60">
              <a:extLst>
                <a:ext uri="{FF2B5EF4-FFF2-40B4-BE49-F238E27FC236}">
                  <a16:creationId xmlns="" xmlns:a16="http://schemas.microsoft.com/office/drawing/2014/main" id="{D072520E-033A-4306-B647-FC576F0054A6}"/>
                </a:ext>
              </a:extLst>
            </p:cNvPr>
            <p:cNvSpPr>
              <a:spLocks/>
            </p:cNvSpPr>
            <p:nvPr/>
          </p:nvSpPr>
          <p:spPr bwMode="auto">
            <a:xfrm>
              <a:off x="3211641" y="1875573"/>
              <a:ext cx="99192" cy="97795"/>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09" name="Freeform: Shape 61">
              <a:extLst>
                <a:ext uri="{FF2B5EF4-FFF2-40B4-BE49-F238E27FC236}">
                  <a16:creationId xmlns="" xmlns:a16="http://schemas.microsoft.com/office/drawing/2014/main" id="{CCE1F106-361F-43AB-ACB0-D09D40A02B01}"/>
                </a:ext>
              </a:extLst>
            </p:cNvPr>
            <p:cNvSpPr>
              <a:spLocks/>
            </p:cNvSpPr>
            <p:nvPr/>
          </p:nvSpPr>
          <p:spPr bwMode="auto">
            <a:xfrm>
              <a:off x="3372061" y="1977359"/>
              <a:ext cx="143277" cy="119748"/>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10" name="Freeform: Shape 62">
              <a:extLst>
                <a:ext uri="{FF2B5EF4-FFF2-40B4-BE49-F238E27FC236}">
                  <a16:creationId xmlns="" xmlns:a16="http://schemas.microsoft.com/office/drawing/2014/main" id="{52D94B68-09EC-4C26-A55C-370715B40887}"/>
                </a:ext>
              </a:extLst>
            </p:cNvPr>
            <p:cNvSpPr>
              <a:spLocks/>
            </p:cNvSpPr>
            <p:nvPr/>
          </p:nvSpPr>
          <p:spPr bwMode="auto">
            <a:xfrm>
              <a:off x="3479825" y="2033242"/>
              <a:ext cx="91844" cy="73845"/>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11" name="Freeform: Shape 63">
              <a:extLst>
                <a:ext uri="{FF2B5EF4-FFF2-40B4-BE49-F238E27FC236}">
                  <a16:creationId xmlns="" xmlns:a16="http://schemas.microsoft.com/office/drawing/2014/main" id="{56F3EB48-4811-49AA-B028-79553607345F}"/>
                </a:ext>
              </a:extLst>
            </p:cNvPr>
            <p:cNvSpPr>
              <a:spLocks/>
            </p:cNvSpPr>
            <p:nvPr/>
          </p:nvSpPr>
          <p:spPr bwMode="auto">
            <a:xfrm>
              <a:off x="3575343" y="2036235"/>
              <a:ext cx="91844" cy="73845"/>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12" name="Freeform: Shape 64">
              <a:extLst>
                <a:ext uri="{FF2B5EF4-FFF2-40B4-BE49-F238E27FC236}">
                  <a16:creationId xmlns="" xmlns:a16="http://schemas.microsoft.com/office/drawing/2014/main" id="{679A12F1-DB4E-41D7-B91C-55695660DACB}"/>
                </a:ext>
              </a:extLst>
            </p:cNvPr>
            <p:cNvSpPr>
              <a:spLocks/>
            </p:cNvSpPr>
            <p:nvPr/>
          </p:nvSpPr>
          <p:spPr bwMode="auto">
            <a:xfrm>
              <a:off x="3564322" y="1977359"/>
              <a:ext cx="94294" cy="72847"/>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13" name="Freeform: Shape 65">
              <a:extLst>
                <a:ext uri="{FF2B5EF4-FFF2-40B4-BE49-F238E27FC236}">
                  <a16:creationId xmlns="" xmlns:a16="http://schemas.microsoft.com/office/drawing/2014/main" id="{FF09E6C0-D2FA-4252-A696-73CED3AE5D46}"/>
                </a:ext>
              </a:extLst>
            </p:cNvPr>
            <p:cNvSpPr>
              <a:spLocks/>
            </p:cNvSpPr>
            <p:nvPr/>
          </p:nvSpPr>
          <p:spPr bwMode="auto">
            <a:xfrm>
              <a:off x="3488397" y="1931456"/>
              <a:ext cx="91844" cy="71849"/>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14" name="Freeform: Shape 66">
              <a:extLst>
                <a:ext uri="{FF2B5EF4-FFF2-40B4-BE49-F238E27FC236}">
                  <a16:creationId xmlns="" xmlns:a16="http://schemas.microsoft.com/office/drawing/2014/main" id="{369AC05F-35D2-4FC7-9352-79A592FE2EAB}"/>
                </a:ext>
              </a:extLst>
            </p:cNvPr>
            <p:cNvSpPr>
              <a:spLocks/>
            </p:cNvSpPr>
            <p:nvPr/>
          </p:nvSpPr>
          <p:spPr bwMode="auto">
            <a:xfrm>
              <a:off x="3468804" y="1855615"/>
              <a:ext cx="91844" cy="72847"/>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15" name="Freeform: Shape 67">
              <a:extLst>
                <a:ext uri="{FF2B5EF4-FFF2-40B4-BE49-F238E27FC236}">
                  <a16:creationId xmlns="" xmlns:a16="http://schemas.microsoft.com/office/drawing/2014/main" id="{20DB3999-7193-4870-892A-97766B68C38B}"/>
                </a:ext>
              </a:extLst>
            </p:cNvPr>
            <p:cNvSpPr>
              <a:spLocks/>
            </p:cNvSpPr>
            <p:nvPr/>
          </p:nvSpPr>
          <p:spPr bwMode="auto">
            <a:xfrm>
              <a:off x="3383083" y="1793745"/>
              <a:ext cx="89395" cy="72847"/>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16" name="Freeform: Shape 68">
              <a:extLst>
                <a:ext uri="{FF2B5EF4-FFF2-40B4-BE49-F238E27FC236}">
                  <a16:creationId xmlns="" xmlns:a16="http://schemas.microsoft.com/office/drawing/2014/main" id="{5C2B80A1-0021-4830-88BD-62538CBF88ED}"/>
                </a:ext>
              </a:extLst>
            </p:cNvPr>
            <p:cNvSpPr>
              <a:spLocks/>
            </p:cNvSpPr>
            <p:nvPr/>
          </p:nvSpPr>
          <p:spPr bwMode="auto">
            <a:xfrm>
              <a:off x="3242255" y="1777778"/>
              <a:ext cx="88170" cy="82826"/>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17" name="Freeform: Shape 69">
              <a:extLst>
                <a:ext uri="{FF2B5EF4-FFF2-40B4-BE49-F238E27FC236}">
                  <a16:creationId xmlns="" xmlns:a16="http://schemas.microsoft.com/office/drawing/2014/main" id="{51B014FE-7441-44C4-8C15-D1E29F177272}"/>
                </a:ext>
              </a:extLst>
            </p:cNvPr>
            <p:cNvSpPr>
              <a:spLocks/>
            </p:cNvSpPr>
            <p:nvPr/>
          </p:nvSpPr>
          <p:spPr bwMode="auto">
            <a:xfrm>
              <a:off x="3503092" y="2165963"/>
              <a:ext cx="101641" cy="69853"/>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18" name="Freeform: Shape 70">
              <a:extLst>
                <a:ext uri="{FF2B5EF4-FFF2-40B4-BE49-F238E27FC236}">
                  <a16:creationId xmlns="" xmlns:a16="http://schemas.microsoft.com/office/drawing/2014/main" id="{095E80E1-8073-456D-979C-3AD8F1991D32}"/>
                </a:ext>
              </a:extLst>
            </p:cNvPr>
            <p:cNvSpPr>
              <a:spLocks/>
            </p:cNvSpPr>
            <p:nvPr/>
          </p:nvSpPr>
          <p:spPr bwMode="auto">
            <a:xfrm>
              <a:off x="3519012" y="2108084"/>
              <a:ext cx="93069" cy="70851"/>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19" name="Freeform: Shape 71">
              <a:extLst>
                <a:ext uri="{FF2B5EF4-FFF2-40B4-BE49-F238E27FC236}">
                  <a16:creationId xmlns="" xmlns:a16="http://schemas.microsoft.com/office/drawing/2014/main" id="{9C5F771B-B361-43EE-B8AB-059917AC952C}"/>
                </a:ext>
              </a:extLst>
            </p:cNvPr>
            <p:cNvSpPr>
              <a:spLocks/>
            </p:cNvSpPr>
            <p:nvPr/>
          </p:nvSpPr>
          <p:spPr bwMode="auto">
            <a:xfrm>
              <a:off x="3639021" y="2086130"/>
              <a:ext cx="79599" cy="63866"/>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20" name="Freeform: Shape 72">
              <a:extLst>
                <a:ext uri="{FF2B5EF4-FFF2-40B4-BE49-F238E27FC236}">
                  <a16:creationId xmlns="" xmlns:a16="http://schemas.microsoft.com/office/drawing/2014/main" id="{5338C345-67CF-453A-9C13-B4921405B223}"/>
                </a:ext>
              </a:extLst>
            </p:cNvPr>
            <p:cNvSpPr>
              <a:spLocks/>
            </p:cNvSpPr>
            <p:nvPr/>
          </p:nvSpPr>
          <p:spPr bwMode="auto">
            <a:xfrm>
              <a:off x="3628000" y="2138021"/>
              <a:ext cx="79599" cy="63866"/>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21" name="Freeform: Shape 74">
              <a:extLst>
                <a:ext uri="{FF2B5EF4-FFF2-40B4-BE49-F238E27FC236}">
                  <a16:creationId xmlns="" xmlns:a16="http://schemas.microsoft.com/office/drawing/2014/main" id="{19FC2408-CFDF-43DE-8AE3-AE3580E60E75}"/>
                </a:ext>
              </a:extLst>
            </p:cNvPr>
            <p:cNvSpPr>
              <a:spLocks/>
            </p:cNvSpPr>
            <p:nvPr/>
          </p:nvSpPr>
          <p:spPr bwMode="auto">
            <a:xfrm>
              <a:off x="3893357" y="2266946"/>
              <a:ext cx="222432" cy="331025"/>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22" name="Freeform: Shape 75">
              <a:extLst>
                <a:ext uri="{FF2B5EF4-FFF2-40B4-BE49-F238E27FC236}">
                  <a16:creationId xmlns="" xmlns:a16="http://schemas.microsoft.com/office/drawing/2014/main" id="{02FAC96E-960B-4871-A1D2-354AF67EC111}"/>
                </a:ext>
              </a:extLst>
            </p:cNvPr>
            <p:cNvSpPr>
              <a:spLocks/>
            </p:cNvSpPr>
            <p:nvPr/>
          </p:nvSpPr>
          <p:spPr bwMode="auto">
            <a:xfrm>
              <a:off x="3948965" y="2164029"/>
              <a:ext cx="98963" cy="96005"/>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23" name="Freeform: Shape 76">
              <a:extLst>
                <a:ext uri="{FF2B5EF4-FFF2-40B4-BE49-F238E27FC236}">
                  <a16:creationId xmlns="" xmlns:a16="http://schemas.microsoft.com/office/drawing/2014/main" id="{6B32AF27-9E61-4382-BB82-BEECBF323C75}"/>
                </a:ext>
              </a:extLst>
            </p:cNvPr>
            <p:cNvSpPr>
              <a:spLocks/>
            </p:cNvSpPr>
            <p:nvPr/>
          </p:nvSpPr>
          <p:spPr bwMode="auto">
            <a:xfrm>
              <a:off x="3869794" y="2198590"/>
              <a:ext cx="79171" cy="67587"/>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24" name="Freeform: Shape 77">
              <a:extLst>
                <a:ext uri="{FF2B5EF4-FFF2-40B4-BE49-F238E27FC236}">
                  <a16:creationId xmlns="" xmlns:a16="http://schemas.microsoft.com/office/drawing/2014/main" id="{488E1BBA-BCF9-4450-92EF-9AB37B021D53}"/>
                </a:ext>
              </a:extLst>
            </p:cNvPr>
            <p:cNvSpPr>
              <a:spLocks/>
            </p:cNvSpPr>
            <p:nvPr/>
          </p:nvSpPr>
          <p:spPr bwMode="auto">
            <a:xfrm>
              <a:off x="4013998" y="2128699"/>
              <a:ext cx="83883" cy="75268"/>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25" name="Freeform: Shape 78">
              <a:extLst>
                <a:ext uri="{FF2B5EF4-FFF2-40B4-BE49-F238E27FC236}">
                  <a16:creationId xmlns="" xmlns:a16="http://schemas.microsoft.com/office/drawing/2014/main" id="{19A0D858-FB8E-4D4A-81C6-6D08021BE68A}"/>
                </a:ext>
              </a:extLst>
            </p:cNvPr>
            <p:cNvSpPr>
              <a:spLocks/>
            </p:cNvSpPr>
            <p:nvPr/>
          </p:nvSpPr>
          <p:spPr bwMode="auto">
            <a:xfrm>
              <a:off x="3837749" y="2256193"/>
              <a:ext cx="62205" cy="51459"/>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26" name="Freeform: Shape 79">
              <a:extLst>
                <a:ext uri="{FF2B5EF4-FFF2-40B4-BE49-F238E27FC236}">
                  <a16:creationId xmlns="" xmlns:a16="http://schemas.microsoft.com/office/drawing/2014/main" id="{54813267-DF65-4655-819F-1E7801FB7C0D}"/>
                </a:ext>
              </a:extLst>
            </p:cNvPr>
            <p:cNvSpPr>
              <a:spLocks/>
            </p:cNvSpPr>
            <p:nvPr/>
          </p:nvSpPr>
          <p:spPr bwMode="auto">
            <a:xfrm>
              <a:off x="3819842" y="2307652"/>
              <a:ext cx="76343" cy="56835"/>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27" name="Freeform: Shape 80">
              <a:extLst>
                <a:ext uri="{FF2B5EF4-FFF2-40B4-BE49-F238E27FC236}">
                  <a16:creationId xmlns="" xmlns:a16="http://schemas.microsoft.com/office/drawing/2014/main" id="{B4DBB8B8-004A-452B-B07E-E0DE98786195}"/>
                </a:ext>
              </a:extLst>
            </p:cNvPr>
            <p:cNvSpPr>
              <a:spLocks/>
            </p:cNvSpPr>
            <p:nvPr/>
          </p:nvSpPr>
          <p:spPr bwMode="auto">
            <a:xfrm>
              <a:off x="3835864" y="2359878"/>
              <a:ext cx="75401" cy="52995"/>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28" name="Freeform: Shape 81">
              <a:extLst>
                <a:ext uri="{FF2B5EF4-FFF2-40B4-BE49-F238E27FC236}">
                  <a16:creationId xmlns="" xmlns:a16="http://schemas.microsoft.com/office/drawing/2014/main" id="{C70FCEBE-F9A8-4888-A979-D3662FC1D4B3}"/>
                </a:ext>
              </a:extLst>
            </p:cNvPr>
            <p:cNvSpPr>
              <a:spLocks/>
            </p:cNvSpPr>
            <p:nvPr/>
          </p:nvSpPr>
          <p:spPr bwMode="auto">
            <a:xfrm>
              <a:off x="3769888" y="2341446"/>
              <a:ext cx="76343" cy="53763"/>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29" name="Freeform: Shape 82">
              <a:extLst>
                <a:ext uri="{FF2B5EF4-FFF2-40B4-BE49-F238E27FC236}">
                  <a16:creationId xmlns="" xmlns:a16="http://schemas.microsoft.com/office/drawing/2014/main" id="{C3371AC3-3291-44E5-BEAB-9234AFE92800}"/>
                </a:ext>
              </a:extLst>
            </p:cNvPr>
            <p:cNvSpPr>
              <a:spLocks/>
            </p:cNvSpPr>
            <p:nvPr/>
          </p:nvSpPr>
          <p:spPr bwMode="auto">
            <a:xfrm>
              <a:off x="3776486" y="2263874"/>
              <a:ext cx="76343" cy="57603"/>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30" name="Freeform: Shape 83">
              <a:extLst>
                <a:ext uri="{FF2B5EF4-FFF2-40B4-BE49-F238E27FC236}">
                  <a16:creationId xmlns="" xmlns:a16="http://schemas.microsoft.com/office/drawing/2014/main" id="{E247131A-CDAB-4E09-897A-2E7B79831234}"/>
                </a:ext>
              </a:extLst>
            </p:cNvPr>
            <p:cNvSpPr>
              <a:spLocks/>
            </p:cNvSpPr>
            <p:nvPr/>
          </p:nvSpPr>
          <p:spPr bwMode="auto">
            <a:xfrm>
              <a:off x="3748211" y="2306116"/>
              <a:ext cx="65033" cy="45315"/>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31" name="Freeform: Shape 84">
              <a:extLst>
                <a:ext uri="{FF2B5EF4-FFF2-40B4-BE49-F238E27FC236}">
                  <a16:creationId xmlns="" xmlns:a16="http://schemas.microsoft.com/office/drawing/2014/main" id="{FE93E688-F53B-49F7-9905-0F950BC467FE}"/>
                </a:ext>
              </a:extLst>
            </p:cNvPr>
            <p:cNvSpPr>
              <a:spLocks/>
            </p:cNvSpPr>
            <p:nvPr/>
          </p:nvSpPr>
          <p:spPr bwMode="auto">
            <a:xfrm>
              <a:off x="3800049" y="2194750"/>
              <a:ext cx="52780" cy="46082"/>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32" name="Freeform: Shape 85">
              <a:extLst>
                <a:ext uri="{FF2B5EF4-FFF2-40B4-BE49-F238E27FC236}">
                  <a16:creationId xmlns="" xmlns:a16="http://schemas.microsoft.com/office/drawing/2014/main" id="{15CBD0EB-65AD-4ABC-82DF-411E28F63C03}"/>
                </a:ext>
              </a:extLst>
            </p:cNvPr>
            <p:cNvSpPr>
              <a:spLocks/>
            </p:cNvSpPr>
            <p:nvPr/>
          </p:nvSpPr>
          <p:spPr bwMode="auto">
            <a:xfrm>
              <a:off x="3751038" y="2164029"/>
              <a:ext cx="41470" cy="35330"/>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33" name="Freeform: Shape 86">
              <a:extLst>
                <a:ext uri="{FF2B5EF4-FFF2-40B4-BE49-F238E27FC236}">
                  <a16:creationId xmlns="" xmlns:a16="http://schemas.microsoft.com/office/drawing/2014/main" id="{BEA29C1B-0E89-42FB-B49B-A43CA8FAE81E}"/>
                </a:ext>
              </a:extLst>
            </p:cNvPr>
            <p:cNvSpPr>
              <a:spLocks/>
            </p:cNvSpPr>
            <p:nvPr/>
          </p:nvSpPr>
          <p:spPr bwMode="auto">
            <a:xfrm>
              <a:off x="3825497" y="2149436"/>
              <a:ext cx="51838" cy="44546"/>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34" name="Freeform: Shape 87">
              <a:extLst>
                <a:ext uri="{FF2B5EF4-FFF2-40B4-BE49-F238E27FC236}">
                  <a16:creationId xmlns="" xmlns:a16="http://schemas.microsoft.com/office/drawing/2014/main" id="{02F3F879-E98A-482D-ADCF-43D58FECD978}"/>
                </a:ext>
              </a:extLst>
            </p:cNvPr>
            <p:cNvSpPr>
              <a:spLocks/>
            </p:cNvSpPr>
            <p:nvPr/>
          </p:nvSpPr>
          <p:spPr bwMode="auto">
            <a:xfrm>
              <a:off x="3832094" y="2093369"/>
              <a:ext cx="51838" cy="44546"/>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35" name="Freeform: Shape 88">
              <a:extLst>
                <a:ext uri="{FF2B5EF4-FFF2-40B4-BE49-F238E27FC236}">
                  <a16:creationId xmlns="" xmlns:a16="http://schemas.microsoft.com/office/drawing/2014/main" id="{705E8F93-3AB4-4778-83F4-96B82C102D8E}"/>
                </a:ext>
              </a:extLst>
            </p:cNvPr>
            <p:cNvSpPr>
              <a:spLocks/>
            </p:cNvSpPr>
            <p:nvPr/>
          </p:nvSpPr>
          <p:spPr bwMode="auto">
            <a:xfrm>
              <a:off x="3974413" y="2030390"/>
              <a:ext cx="58435" cy="49923"/>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36" name="Freeform: Shape 89">
              <a:extLst>
                <a:ext uri="{FF2B5EF4-FFF2-40B4-BE49-F238E27FC236}">
                  <a16:creationId xmlns="" xmlns:a16="http://schemas.microsoft.com/office/drawing/2014/main" id="{8324F53C-29D0-4416-AAE2-966979467797}"/>
                </a:ext>
              </a:extLst>
            </p:cNvPr>
            <p:cNvSpPr>
              <a:spLocks/>
            </p:cNvSpPr>
            <p:nvPr/>
          </p:nvSpPr>
          <p:spPr bwMode="auto">
            <a:xfrm>
              <a:off x="4174224" y="2151740"/>
              <a:ext cx="48068" cy="37634"/>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37" name="Freeform: Shape 90">
              <a:extLst>
                <a:ext uri="{FF2B5EF4-FFF2-40B4-BE49-F238E27FC236}">
                  <a16:creationId xmlns="" xmlns:a16="http://schemas.microsoft.com/office/drawing/2014/main" id="{D8EDF4DB-70FB-4581-BAB0-BD47ABCFD49A}"/>
                </a:ext>
              </a:extLst>
            </p:cNvPr>
            <p:cNvSpPr>
              <a:spLocks/>
            </p:cNvSpPr>
            <p:nvPr/>
          </p:nvSpPr>
          <p:spPr bwMode="auto">
            <a:xfrm>
              <a:off x="4253395" y="2243905"/>
              <a:ext cx="47125" cy="37634"/>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38" name="Freeform: Shape 91">
              <a:extLst>
                <a:ext uri="{FF2B5EF4-FFF2-40B4-BE49-F238E27FC236}">
                  <a16:creationId xmlns="" xmlns:a16="http://schemas.microsoft.com/office/drawing/2014/main" id="{ADF2401D-1507-4A3D-9835-F76F940B681C}"/>
                </a:ext>
              </a:extLst>
            </p:cNvPr>
            <p:cNvSpPr>
              <a:spLocks/>
            </p:cNvSpPr>
            <p:nvPr/>
          </p:nvSpPr>
          <p:spPr bwMode="auto">
            <a:xfrm>
              <a:off x="3707683" y="2249281"/>
              <a:ext cx="58435" cy="40706"/>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39" name="Freeform: Shape 92">
              <a:extLst>
                <a:ext uri="{FF2B5EF4-FFF2-40B4-BE49-F238E27FC236}">
                  <a16:creationId xmlns="" xmlns:a16="http://schemas.microsoft.com/office/drawing/2014/main" id="{AB4CB16F-5891-47A8-8685-42F418DD8FB0}"/>
                </a:ext>
              </a:extLst>
            </p:cNvPr>
            <p:cNvSpPr>
              <a:spLocks/>
            </p:cNvSpPr>
            <p:nvPr/>
          </p:nvSpPr>
          <p:spPr bwMode="auto">
            <a:xfrm>
              <a:off x="3977240" y="2100281"/>
              <a:ext cx="52780" cy="52995"/>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40" name="Freeform: Shape 93">
              <a:extLst>
                <a:ext uri="{FF2B5EF4-FFF2-40B4-BE49-F238E27FC236}">
                  <a16:creationId xmlns="" xmlns:a16="http://schemas.microsoft.com/office/drawing/2014/main" id="{AE1F3728-2D3D-4EC2-968F-B550F02D3557}"/>
                </a:ext>
              </a:extLst>
            </p:cNvPr>
            <p:cNvSpPr>
              <a:spLocks/>
            </p:cNvSpPr>
            <p:nvPr/>
          </p:nvSpPr>
          <p:spPr bwMode="auto">
            <a:xfrm>
              <a:off x="3760463" y="2226240"/>
              <a:ext cx="52780" cy="43778"/>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41" name="Freeform: Shape 94">
              <a:extLst>
                <a:ext uri="{FF2B5EF4-FFF2-40B4-BE49-F238E27FC236}">
                  <a16:creationId xmlns="" xmlns:a16="http://schemas.microsoft.com/office/drawing/2014/main" id="{DB1D6F4B-E41D-4189-8B62-FFC0DE68C1E1}"/>
                </a:ext>
              </a:extLst>
            </p:cNvPr>
            <p:cNvSpPr>
              <a:spLocks/>
            </p:cNvSpPr>
            <p:nvPr/>
          </p:nvSpPr>
          <p:spPr bwMode="auto">
            <a:xfrm>
              <a:off x="3887702" y="2125627"/>
              <a:ext cx="76343" cy="75268"/>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42" name="Freeform: Shape 95">
              <a:extLst>
                <a:ext uri="{FF2B5EF4-FFF2-40B4-BE49-F238E27FC236}">
                  <a16:creationId xmlns="" xmlns:a16="http://schemas.microsoft.com/office/drawing/2014/main" id="{A7337633-4962-4301-BC1E-DCE743B3FCFC}"/>
                </a:ext>
              </a:extLst>
            </p:cNvPr>
            <p:cNvSpPr>
              <a:spLocks/>
            </p:cNvSpPr>
            <p:nvPr/>
          </p:nvSpPr>
          <p:spPr bwMode="auto">
            <a:xfrm>
              <a:off x="4011170" y="2203967"/>
              <a:ext cx="110274" cy="92165"/>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43" name="Freeform: Shape 96">
              <a:extLst>
                <a:ext uri="{FF2B5EF4-FFF2-40B4-BE49-F238E27FC236}">
                  <a16:creationId xmlns="" xmlns:a16="http://schemas.microsoft.com/office/drawing/2014/main" id="{27ECC6A3-7B4C-4FBD-B67D-94C507BCCD0B}"/>
                </a:ext>
              </a:extLst>
            </p:cNvPr>
            <p:cNvSpPr>
              <a:spLocks/>
            </p:cNvSpPr>
            <p:nvPr/>
          </p:nvSpPr>
          <p:spPr bwMode="auto">
            <a:xfrm>
              <a:off x="4094111" y="2246977"/>
              <a:ext cx="70688" cy="56835"/>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44" name="Freeform: Shape 97">
              <a:extLst>
                <a:ext uri="{FF2B5EF4-FFF2-40B4-BE49-F238E27FC236}">
                  <a16:creationId xmlns="" xmlns:a16="http://schemas.microsoft.com/office/drawing/2014/main" id="{349192E0-BBB2-4E3D-804B-CC3B71CF472F}"/>
                </a:ext>
              </a:extLst>
            </p:cNvPr>
            <p:cNvSpPr>
              <a:spLocks/>
            </p:cNvSpPr>
            <p:nvPr/>
          </p:nvSpPr>
          <p:spPr bwMode="auto">
            <a:xfrm>
              <a:off x="4167626" y="2249281"/>
              <a:ext cx="70688" cy="56835"/>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45" name="Freeform: Shape 98">
              <a:extLst>
                <a:ext uri="{FF2B5EF4-FFF2-40B4-BE49-F238E27FC236}">
                  <a16:creationId xmlns="" xmlns:a16="http://schemas.microsoft.com/office/drawing/2014/main" id="{68457A80-1098-4B16-803D-D1DC065798BC}"/>
                </a:ext>
              </a:extLst>
            </p:cNvPr>
            <p:cNvSpPr>
              <a:spLocks/>
            </p:cNvSpPr>
            <p:nvPr/>
          </p:nvSpPr>
          <p:spPr bwMode="auto">
            <a:xfrm>
              <a:off x="4159144" y="2203967"/>
              <a:ext cx="72573" cy="56067"/>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46" name="Freeform: Shape 99">
              <a:extLst>
                <a:ext uri="{FF2B5EF4-FFF2-40B4-BE49-F238E27FC236}">
                  <a16:creationId xmlns="" xmlns:a16="http://schemas.microsoft.com/office/drawing/2014/main" id="{1E3401D1-CA43-44D0-8F92-60C7D81134C9}"/>
                </a:ext>
              </a:extLst>
            </p:cNvPr>
            <p:cNvSpPr>
              <a:spLocks/>
            </p:cNvSpPr>
            <p:nvPr/>
          </p:nvSpPr>
          <p:spPr bwMode="auto">
            <a:xfrm>
              <a:off x="4100709" y="2168637"/>
              <a:ext cx="70688" cy="55299"/>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47" name="Freeform: Shape 100">
              <a:extLst>
                <a:ext uri="{FF2B5EF4-FFF2-40B4-BE49-F238E27FC236}">
                  <a16:creationId xmlns="" xmlns:a16="http://schemas.microsoft.com/office/drawing/2014/main" id="{0C111A2C-43F1-4D0B-841E-25256E3B7B24}"/>
                </a:ext>
              </a:extLst>
            </p:cNvPr>
            <p:cNvSpPr>
              <a:spLocks/>
            </p:cNvSpPr>
            <p:nvPr/>
          </p:nvSpPr>
          <p:spPr bwMode="auto">
            <a:xfrm>
              <a:off x="4085628" y="2110266"/>
              <a:ext cx="70688" cy="56067"/>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48" name="Freeform: Shape 101">
              <a:extLst>
                <a:ext uri="{FF2B5EF4-FFF2-40B4-BE49-F238E27FC236}">
                  <a16:creationId xmlns="" xmlns:a16="http://schemas.microsoft.com/office/drawing/2014/main" id="{75A9A01F-5F38-48AA-97EC-1B7B618FFE40}"/>
                </a:ext>
              </a:extLst>
            </p:cNvPr>
            <p:cNvSpPr>
              <a:spLocks/>
            </p:cNvSpPr>
            <p:nvPr/>
          </p:nvSpPr>
          <p:spPr bwMode="auto">
            <a:xfrm>
              <a:off x="4019653" y="2062648"/>
              <a:ext cx="68803" cy="56067"/>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49" name="Freeform: Shape 102">
              <a:extLst>
                <a:ext uri="{FF2B5EF4-FFF2-40B4-BE49-F238E27FC236}">
                  <a16:creationId xmlns="" xmlns:a16="http://schemas.microsoft.com/office/drawing/2014/main" id="{01984CCB-1110-4194-A804-41AF4C1F6FFB}"/>
                </a:ext>
              </a:extLst>
            </p:cNvPr>
            <p:cNvSpPr>
              <a:spLocks/>
            </p:cNvSpPr>
            <p:nvPr/>
          </p:nvSpPr>
          <p:spPr bwMode="auto">
            <a:xfrm>
              <a:off x="3911264" y="2050359"/>
              <a:ext cx="67860" cy="63747"/>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50" name="Freeform: Shape 103">
              <a:extLst>
                <a:ext uri="{FF2B5EF4-FFF2-40B4-BE49-F238E27FC236}">
                  <a16:creationId xmlns="" xmlns:a16="http://schemas.microsoft.com/office/drawing/2014/main" id="{2664CE64-3F98-4599-8893-0464D3D6FCE2}"/>
                </a:ext>
              </a:extLst>
            </p:cNvPr>
            <p:cNvSpPr>
              <a:spLocks/>
            </p:cNvSpPr>
            <p:nvPr/>
          </p:nvSpPr>
          <p:spPr bwMode="auto">
            <a:xfrm>
              <a:off x="4112019" y="2349126"/>
              <a:ext cx="78228" cy="53763"/>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51" name="Freeform: Shape 104">
              <a:extLst>
                <a:ext uri="{FF2B5EF4-FFF2-40B4-BE49-F238E27FC236}">
                  <a16:creationId xmlns="" xmlns:a16="http://schemas.microsoft.com/office/drawing/2014/main" id="{16412FD9-7AF3-40DC-9C20-4E9935EFD06D}"/>
                </a:ext>
              </a:extLst>
            </p:cNvPr>
            <p:cNvSpPr>
              <a:spLocks/>
            </p:cNvSpPr>
            <p:nvPr/>
          </p:nvSpPr>
          <p:spPr bwMode="auto">
            <a:xfrm>
              <a:off x="4124271" y="2304580"/>
              <a:ext cx="71631" cy="54531"/>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52" name="Freeform: Shape 105">
              <a:extLst>
                <a:ext uri="{FF2B5EF4-FFF2-40B4-BE49-F238E27FC236}">
                  <a16:creationId xmlns="" xmlns:a16="http://schemas.microsoft.com/office/drawing/2014/main" id="{7456D4FF-85E9-4EF0-9693-A57855BFE0F9}"/>
                </a:ext>
              </a:extLst>
            </p:cNvPr>
            <p:cNvSpPr>
              <a:spLocks/>
            </p:cNvSpPr>
            <p:nvPr/>
          </p:nvSpPr>
          <p:spPr bwMode="auto">
            <a:xfrm>
              <a:off x="4216637" y="2287683"/>
              <a:ext cx="61263" cy="49154"/>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53" name="Freeform: Shape 106">
              <a:extLst>
                <a:ext uri="{FF2B5EF4-FFF2-40B4-BE49-F238E27FC236}">
                  <a16:creationId xmlns="" xmlns:a16="http://schemas.microsoft.com/office/drawing/2014/main" id="{18228BBF-D1AB-4255-B30F-D16913CEFF08}"/>
                </a:ext>
              </a:extLst>
            </p:cNvPr>
            <p:cNvSpPr>
              <a:spLocks/>
            </p:cNvSpPr>
            <p:nvPr/>
          </p:nvSpPr>
          <p:spPr bwMode="auto">
            <a:xfrm>
              <a:off x="4208154" y="2327621"/>
              <a:ext cx="61263" cy="49154"/>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grpSp>
      <p:grpSp>
        <p:nvGrpSpPr>
          <p:cNvPr id="149" name="Group 255">
            <a:extLst>
              <a:ext uri="{FF2B5EF4-FFF2-40B4-BE49-F238E27FC236}">
                <a16:creationId xmlns="" xmlns:a16="http://schemas.microsoft.com/office/drawing/2014/main" id="{54439F45-6144-42CE-9449-850320C2A715}"/>
              </a:ext>
            </a:extLst>
          </p:cNvPr>
          <p:cNvGrpSpPr/>
          <p:nvPr/>
        </p:nvGrpSpPr>
        <p:grpSpPr>
          <a:xfrm>
            <a:off x="5880358" y="3882449"/>
            <a:ext cx="2414833" cy="2311958"/>
            <a:chOff x="4490668" y="1848552"/>
            <a:chExt cx="1251662" cy="1198340"/>
          </a:xfrm>
          <a:solidFill>
            <a:srgbClr val="C8D85B"/>
          </a:solidFill>
        </p:grpSpPr>
        <p:sp>
          <p:nvSpPr>
            <p:cNvPr id="152" name="Freeform: Shape 108">
              <a:extLst>
                <a:ext uri="{FF2B5EF4-FFF2-40B4-BE49-F238E27FC236}">
                  <a16:creationId xmlns="" xmlns:a16="http://schemas.microsoft.com/office/drawing/2014/main" id="{124602D6-9AD6-4474-8E00-592C68712BED}"/>
                </a:ext>
              </a:extLst>
            </p:cNvPr>
            <p:cNvSpPr>
              <a:spLocks/>
            </p:cNvSpPr>
            <p:nvPr/>
          </p:nvSpPr>
          <p:spPr bwMode="auto">
            <a:xfrm>
              <a:off x="4882683" y="2347995"/>
              <a:ext cx="469622" cy="698897"/>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53" name="Freeform: Shape 109">
              <a:extLst>
                <a:ext uri="{FF2B5EF4-FFF2-40B4-BE49-F238E27FC236}">
                  <a16:creationId xmlns="" xmlns:a16="http://schemas.microsoft.com/office/drawing/2014/main" id="{F602A96C-E6C7-42C6-A3BE-2AEA0325D14C}"/>
                </a:ext>
              </a:extLst>
            </p:cNvPr>
            <p:cNvSpPr>
              <a:spLocks/>
            </p:cNvSpPr>
            <p:nvPr/>
          </p:nvSpPr>
          <p:spPr bwMode="auto">
            <a:xfrm>
              <a:off x="5000088" y="2130705"/>
              <a:ext cx="208943" cy="202697"/>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54" name="Freeform: Shape 110">
              <a:extLst>
                <a:ext uri="{FF2B5EF4-FFF2-40B4-BE49-F238E27FC236}">
                  <a16:creationId xmlns="" xmlns:a16="http://schemas.microsoft.com/office/drawing/2014/main" id="{0122E047-A147-4328-B98A-E1DAC0E813B7}"/>
                </a:ext>
              </a:extLst>
            </p:cNvPr>
            <p:cNvSpPr>
              <a:spLocks/>
            </p:cNvSpPr>
            <p:nvPr/>
          </p:nvSpPr>
          <p:spPr bwMode="auto">
            <a:xfrm>
              <a:off x="4832935" y="2203675"/>
              <a:ext cx="167154" cy="142698"/>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55" name="Freeform: Shape 111">
              <a:extLst>
                <a:ext uri="{FF2B5EF4-FFF2-40B4-BE49-F238E27FC236}">
                  <a16:creationId xmlns="" xmlns:a16="http://schemas.microsoft.com/office/drawing/2014/main" id="{A2857545-2191-46CA-A0F9-99F557238DAF}"/>
                </a:ext>
              </a:extLst>
            </p:cNvPr>
            <p:cNvSpPr>
              <a:spLocks/>
            </p:cNvSpPr>
            <p:nvPr/>
          </p:nvSpPr>
          <p:spPr bwMode="auto">
            <a:xfrm>
              <a:off x="5137394" y="2056113"/>
              <a:ext cx="177104" cy="158914"/>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56" name="Freeform: Shape 112">
              <a:extLst>
                <a:ext uri="{FF2B5EF4-FFF2-40B4-BE49-F238E27FC236}">
                  <a16:creationId xmlns="" xmlns:a16="http://schemas.microsoft.com/office/drawing/2014/main" id="{9E873E65-5FCE-4999-AF39-CE10B9FA20EF}"/>
                </a:ext>
              </a:extLst>
            </p:cNvPr>
            <p:cNvSpPr>
              <a:spLocks/>
            </p:cNvSpPr>
            <p:nvPr/>
          </p:nvSpPr>
          <p:spPr bwMode="auto">
            <a:xfrm>
              <a:off x="4765277" y="2325293"/>
              <a:ext cx="131335" cy="108646"/>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57" name="Freeform: Shape 113">
              <a:extLst>
                <a:ext uri="{FF2B5EF4-FFF2-40B4-BE49-F238E27FC236}">
                  <a16:creationId xmlns="" xmlns:a16="http://schemas.microsoft.com/office/drawing/2014/main" id="{BF0B3B8D-8455-4F64-B63B-18AEF7647DC3}"/>
                </a:ext>
              </a:extLst>
            </p:cNvPr>
            <p:cNvSpPr>
              <a:spLocks/>
            </p:cNvSpPr>
            <p:nvPr/>
          </p:nvSpPr>
          <p:spPr bwMode="auto">
            <a:xfrm>
              <a:off x="4727469" y="2433938"/>
              <a:ext cx="161184" cy="119996"/>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58" name="Freeform: Shape 114">
              <a:extLst>
                <a:ext uri="{FF2B5EF4-FFF2-40B4-BE49-F238E27FC236}">
                  <a16:creationId xmlns="" xmlns:a16="http://schemas.microsoft.com/office/drawing/2014/main" id="{5E8CEDAF-E3E2-421D-8801-A65C97B2747D}"/>
                </a:ext>
              </a:extLst>
            </p:cNvPr>
            <p:cNvSpPr>
              <a:spLocks/>
            </p:cNvSpPr>
            <p:nvPr/>
          </p:nvSpPr>
          <p:spPr bwMode="auto">
            <a:xfrm>
              <a:off x="4761297" y="2544205"/>
              <a:ext cx="159194" cy="111889"/>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59" name="Freeform: Shape 115">
              <a:extLst>
                <a:ext uri="{FF2B5EF4-FFF2-40B4-BE49-F238E27FC236}">
                  <a16:creationId xmlns="" xmlns:a16="http://schemas.microsoft.com/office/drawing/2014/main" id="{A1FCA191-6EE8-4B6B-A870-0FFA5AB9BAAE}"/>
                </a:ext>
              </a:extLst>
            </p:cNvPr>
            <p:cNvSpPr>
              <a:spLocks/>
            </p:cNvSpPr>
            <p:nvPr/>
          </p:nvSpPr>
          <p:spPr bwMode="auto">
            <a:xfrm>
              <a:off x="4622003" y="2505287"/>
              <a:ext cx="161184" cy="113510"/>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60" name="Freeform: Shape 116">
              <a:extLst>
                <a:ext uri="{FF2B5EF4-FFF2-40B4-BE49-F238E27FC236}">
                  <a16:creationId xmlns="" xmlns:a16="http://schemas.microsoft.com/office/drawing/2014/main" id="{B109F364-BF14-42F5-A0F1-CE372BF6D6DE}"/>
                </a:ext>
              </a:extLst>
            </p:cNvPr>
            <p:cNvSpPr>
              <a:spLocks/>
            </p:cNvSpPr>
            <p:nvPr/>
          </p:nvSpPr>
          <p:spPr bwMode="auto">
            <a:xfrm>
              <a:off x="4635933" y="2341509"/>
              <a:ext cx="161184" cy="121618"/>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61" name="Freeform: Shape 117">
              <a:extLst>
                <a:ext uri="{FF2B5EF4-FFF2-40B4-BE49-F238E27FC236}">
                  <a16:creationId xmlns="" xmlns:a16="http://schemas.microsoft.com/office/drawing/2014/main" id="{3DFF4A81-5284-46E1-8A79-D1C4BC77DCA6}"/>
                </a:ext>
              </a:extLst>
            </p:cNvPr>
            <p:cNvSpPr>
              <a:spLocks/>
            </p:cNvSpPr>
            <p:nvPr/>
          </p:nvSpPr>
          <p:spPr bwMode="auto">
            <a:xfrm>
              <a:off x="4576235" y="2430695"/>
              <a:ext cx="137305" cy="95673"/>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62" name="Freeform: Shape 118">
              <a:extLst>
                <a:ext uri="{FF2B5EF4-FFF2-40B4-BE49-F238E27FC236}">
                  <a16:creationId xmlns="" xmlns:a16="http://schemas.microsoft.com/office/drawing/2014/main" id="{D8A4D83F-839B-4266-897A-77BDE9F6B71E}"/>
                </a:ext>
              </a:extLst>
            </p:cNvPr>
            <p:cNvSpPr>
              <a:spLocks/>
            </p:cNvSpPr>
            <p:nvPr/>
          </p:nvSpPr>
          <p:spPr bwMode="auto">
            <a:xfrm>
              <a:off x="4685680" y="2195568"/>
              <a:ext cx="111436" cy="97294"/>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63" name="Freeform: Shape 119">
              <a:extLst>
                <a:ext uri="{FF2B5EF4-FFF2-40B4-BE49-F238E27FC236}">
                  <a16:creationId xmlns="" xmlns:a16="http://schemas.microsoft.com/office/drawing/2014/main" id="{B89D7175-94C0-4714-9858-1F25F737C80E}"/>
                </a:ext>
              </a:extLst>
            </p:cNvPr>
            <p:cNvSpPr>
              <a:spLocks/>
            </p:cNvSpPr>
            <p:nvPr/>
          </p:nvSpPr>
          <p:spPr bwMode="auto">
            <a:xfrm>
              <a:off x="4582204" y="2130705"/>
              <a:ext cx="87557" cy="74592"/>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64" name="Freeform: Shape 120">
              <a:extLst>
                <a:ext uri="{FF2B5EF4-FFF2-40B4-BE49-F238E27FC236}">
                  <a16:creationId xmlns="" xmlns:a16="http://schemas.microsoft.com/office/drawing/2014/main" id="{DF62B35A-6C36-422C-80CD-C9387741F4E6}"/>
                </a:ext>
              </a:extLst>
            </p:cNvPr>
            <p:cNvSpPr>
              <a:spLocks/>
            </p:cNvSpPr>
            <p:nvPr/>
          </p:nvSpPr>
          <p:spPr bwMode="auto">
            <a:xfrm>
              <a:off x="4739409" y="2099895"/>
              <a:ext cx="109446" cy="94051"/>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65" name="Freeform: Shape 121">
              <a:extLst>
                <a:ext uri="{FF2B5EF4-FFF2-40B4-BE49-F238E27FC236}">
                  <a16:creationId xmlns="" xmlns:a16="http://schemas.microsoft.com/office/drawing/2014/main" id="{7B5DAEE7-AB5C-4750-9590-365A5BDFCE24}"/>
                </a:ext>
              </a:extLst>
            </p:cNvPr>
            <p:cNvSpPr>
              <a:spLocks/>
            </p:cNvSpPr>
            <p:nvPr/>
          </p:nvSpPr>
          <p:spPr bwMode="auto">
            <a:xfrm>
              <a:off x="4753338" y="1981521"/>
              <a:ext cx="109446" cy="94051"/>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66" name="Freeform: Shape 122">
              <a:extLst>
                <a:ext uri="{FF2B5EF4-FFF2-40B4-BE49-F238E27FC236}">
                  <a16:creationId xmlns="" xmlns:a16="http://schemas.microsoft.com/office/drawing/2014/main" id="{8FAEA8D0-1618-4122-B111-5CB9E7B30874}"/>
                </a:ext>
              </a:extLst>
            </p:cNvPr>
            <p:cNvSpPr>
              <a:spLocks/>
            </p:cNvSpPr>
            <p:nvPr/>
          </p:nvSpPr>
          <p:spPr bwMode="auto">
            <a:xfrm>
              <a:off x="5053817" y="1848552"/>
              <a:ext cx="123375" cy="105402"/>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67" name="Freeform: Shape 123">
              <a:extLst>
                <a:ext uri="{FF2B5EF4-FFF2-40B4-BE49-F238E27FC236}">
                  <a16:creationId xmlns="" xmlns:a16="http://schemas.microsoft.com/office/drawing/2014/main" id="{BFAA16E8-1FD9-4A5D-85D3-B256B17E6FC1}"/>
                </a:ext>
              </a:extLst>
            </p:cNvPr>
            <p:cNvSpPr>
              <a:spLocks/>
            </p:cNvSpPr>
            <p:nvPr/>
          </p:nvSpPr>
          <p:spPr bwMode="auto">
            <a:xfrm>
              <a:off x="5475680" y="2104760"/>
              <a:ext cx="101487" cy="79457"/>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68" name="Freeform: Shape 124">
              <a:extLst>
                <a:ext uri="{FF2B5EF4-FFF2-40B4-BE49-F238E27FC236}">
                  <a16:creationId xmlns="" xmlns:a16="http://schemas.microsoft.com/office/drawing/2014/main" id="{E3B6807F-C214-4D52-9EE4-FB5AE7D43485}"/>
                </a:ext>
              </a:extLst>
            </p:cNvPr>
            <p:cNvSpPr>
              <a:spLocks/>
            </p:cNvSpPr>
            <p:nvPr/>
          </p:nvSpPr>
          <p:spPr bwMode="auto">
            <a:xfrm>
              <a:off x="5642834" y="2299348"/>
              <a:ext cx="99496" cy="79457"/>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69" name="Freeform: Shape 125">
              <a:extLst>
                <a:ext uri="{FF2B5EF4-FFF2-40B4-BE49-F238E27FC236}">
                  <a16:creationId xmlns="" xmlns:a16="http://schemas.microsoft.com/office/drawing/2014/main" id="{59A91E21-4836-4384-AC0D-2021F087A419}"/>
                </a:ext>
              </a:extLst>
            </p:cNvPr>
            <p:cNvSpPr>
              <a:spLocks/>
            </p:cNvSpPr>
            <p:nvPr/>
          </p:nvSpPr>
          <p:spPr bwMode="auto">
            <a:xfrm>
              <a:off x="4490668" y="2310699"/>
              <a:ext cx="123375" cy="85944"/>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70" name="Freeform: Shape 126">
              <a:extLst>
                <a:ext uri="{FF2B5EF4-FFF2-40B4-BE49-F238E27FC236}">
                  <a16:creationId xmlns="" xmlns:a16="http://schemas.microsoft.com/office/drawing/2014/main" id="{17A42AA4-AE15-4874-938E-FF102794D8AE}"/>
                </a:ext>
              </a:extLst>
            </p:cNvPr>
            <p:cNvSpPr>
              <a:spLocks/>
            </p:cNvSpPr>
            <p:nvPr/>
          </p:nvSpPr>
          <p:spPr bwMode="auto">
            <a:xfrm>
              <a:off x="5059786" y="1996114"/>
              <a:ext cx="111436" cy="111889"/>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71" name="Freeform: Shape 127">
              <a:extLst>
                <a:ext uri="{FF2B5EF4-FFF2-40B4-BE49-F238E27FC236}">
                  <a16:creationId xmlns="" xmlns:a16="http://schemas.microsoft.com/office/drawing/2014/main" id="{4D0292CB-F016-4AB4-9455-06F60F7E1C54}"/>
                </a:ext>
              </a:extLst>
            </p:cNvPr>
            <p:cNvSpPr>
              <a:spLocks/>
            </p:cNvSpPr>
            <p:nvPr/>
          </p:nvSpPr>
          <p:spPr bwMode="auto">
            <a:xfrm>
              <a:off x="4602104" y="2262052"/>
              <a:ext cx="111436" cy="92430"/>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72" name="Freeform: Shape 128">
              <a:extLst>
                <a:ext uri="{FF2B5EF4-FFF2-40B4-BE49-F238E27FC236}">
                  <a16:creationId xmlns="" xmlns:a16="http://schemas.microsoft.com/office/drawing/2014/main" id="{8212ABA8-F1FD-4367-AF76-BAD4264BC8FA}"/>
                </a:ext>
              </a:extLst>
            </p:cNvPr>
            <p:cNvSpPr>
              <a:spLocks/>
            </p:cNvSpPr>
            <p:nvPr/>
          </p:nvSpPr>
          <p:spPr bwMode="auto">
            <a:xfrm>
              <a:off x="4870744" y="2049627"/>
              <a:ext cx="161184" cy="158914"/>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73" name="Freeform: Shape 129">
              <a:extLst>
                <a:ext uri="{FF2B5EF4-FFF2-40B4-BE49-F238E27FC236}">
                  <a16:creationId xmlns="" xmlns:a16="http://schemas.microsoft.com/office/drawing/2014/main" id="{051BE856-00DF-4F50-8ADF-A3E67E55933F}"/>
                </a:ext>
              </a:extLst>
            </p:cNvPr>
            <p:cNvSpPr>
              <a:spLocks/>
            </p:cNvSpPr>
            <p:nvPr/>
          </p:nvSpPr>
          <p:spPr bwMode="auto">
            <a:xfrm>
              <a:off x="5131423" y="2215027"/>
              <a:ext cx="232822" cy="194588"/>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74" name="Freeform: Shape 130">
              <a:extLst>
                <a:ext uri="{FF2B5EF4-FFF2-40B4-BE49-F238E27FC236}">
                  <a16:creationId xmlns="" xmlns:a16="http://schemas.microsoft.com/office/drawing/2014/main" id="{5725F3EA-E38D-4186-8CBD-58E49738D1C7}"/>
                </a:ext>
              </a:extLst>
            </p:cNvPr>
            <p:cNvSpPr>
              <a:spLocks/>
            </p:cNvSpPr>
            <p:nvPr/>
          </p:nvSpPr>
          <p:spPr bwMode="auto">
            <a:xfrm>
              <a:off x="5306536" y="2305834"/>
              <a:ext cx="149245" cy="119996"/>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75" name="Freeform: Shape 131">
              <a:extLst>
                <a:ext uri="{FF2B5EF4-FFF2-40B4-BE49-F238E27FC236}">
                  <a16:creationId xmlns="" xmlns:a16="http://schemas.microsoft.com/office/drawing/2014/main" id="{F4133066-3BCC-4952-8493-B8865D6E1330}"/>
                </a:ext>
              </a:extLst>
            </p:cNvPr>
            <p:cNvSpPr>
              <a:spLocks/>
            </p:cNvSpPr>
            <p:nvPr/>
          </p:nvSpPr>
          <p:spPr bwMode="auto">
            <a:xfrm>
              <a:off x="5461750" y="2310699"/>
              <a:ext cx="149245" cy="119996"/>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76" name="Freeform: Shape 132">
              <a:extLst>
                <a:ext uri="{FF2B5EF4-FFF2-40B4-BE49-F238E27FC236}">
                  <a16:creationId xmlns="" xmlns:a16="http://schemas.microsoft.com/office/drawing/2014/main" id="{24CE4C7A-58CB-4072-B296-AE66276F6199}"/>
                </a:ext>
              </a:extLst>
            </p:cNvPr>
            <p:cNvSpPr>
              <a:spLocks/>
            </p:cNvSpPr>
            <p:nvPr/>
          </p:nvSpPr>
          <p:spPr bwMode="auto">
            <a:xfrm>
              <a:off x="5443842" y="2215027"/>
              <a:ext cx="153225" cy="118375"/>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77" name="Freeform: Shape 133">
              <a:extLst>
                <a:ext uri="{FF2B5EF4-FFF2-40B4-BE49-F238E27FC236}">
                  <a16:creationId xmlns="" xmlns:a16="http://schemas.microsoft.com/office/drawing/2014/main" id="{9FFA2785-3800-4C3A-86C8-7BB23C5A6AA7}"/>
                </a:ext>
              </a:extLst>
            </p:cNvPr>
            <p:cNvSpPr>
              <a:spLocks/>
            </p:cNvSpPr>
            <p:nvPr/>
          </p:nvSpPr>
          <p:spPr bwMode="auto">
            <a:xfrm>
              <a:off x="5320466" y="2140434"/>
              <a:ext cx="149245" cy="116753"/>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78" name="Freeform: Shape 134">
              <a:extLst>
                <a:ext uri="{FF2B5EF4-FFF2-40B4-BE49-F238E27FC236}">
                  <a16:creationId xmlns="" xmlns:a16="http://schemas.microsoft.com/office/drawing/2014/main" id="{2F93CD57-0F16-4C09-A869-5B1AF0B45D7D}"/>
                </a:ext>
              </a:extLst>
            </p:cNvPr>
            <p:cNvSpPr>
              <a:spLocks/>
            </p:cNvSpPr>
            <p:nvPr/>
          </p:nvSpPr>
          <p:spPr bwMode="auto">
            <a:xfrm>
              <a:off x="5288628" y="2017195"/>
              <a:ext cx="149245" cy="118375"/>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79" name="Freeform: Shape 135">
              <a:extLst>
                <a:ext uri="{FF2B5EF4-FFF2-40B4-BE49-F238E27FC236}">
                  <a16:creationId xmlns="" xmlns:a16="http://schemas.microsoft.com/office/drawing/2014/main" id="{1B6E1AB3-5870-49FE-B80F-1B9923BC8066}"/>
                </a:ext>
              </a:extLst>
            </p:cNvPr>
            <p:cNvSpPr>
              <a:spLocks/>
            </p:cNvSpPr>
            <p:nvPr/>
          </p:nvSpPr>
          <p:spPr bwMode="auto">
            <a:xfrm>
              <a:off x="5149333" y="1916658"/>
              <a:ext cx="145265" cy="118375"/>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80" name="Freeform: Shape 136">
              <a:extLst>
                <a:ext uri="{FF2B5EF4-FFF2-40B4-BE49-F238E27FC236}">
                  <a16:creationId xmlns="" xmlns:a16="http://schemas.microsoft.com/office/drawing/2014/main" id="{2355132F-783D-4028-B7F0-F95B415D97BF}"/>
                </a:ext>
              </a:extLst>
            </p:cNvPr>
            <p:cNvSpPr>
              <a:spLocks/>
            </p:cNvSpPr>
            <p:nvPr/>
          </p:nvSpPr>
          <p:spPr bwMode="auto">
            <a:xfrm>
              <a:off x="4920491" y="1890713"/>
              <a:ext cx="143274" cy="134591"/>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81" name="Freeform: Shape 137">
              <a:extLst>
                <a:ext uri="{FF2B5EF4-FFF2-40B4-BE49-F238E27FC236}">
                  <a16:creationId xmlns="" xmlns:a16="http://schemas.microsoft.com/office/drawing/2014/main" id="{C2C8956C-F6D0-44E0-9219-8F2893BEF287}"/>
                </a:ext>
              </a:extLst>
            </p:cNvPr>
            <p:cNvSpPr>
              <a:spLocks/>
            </p:cNvSpPr>
            <p:nvPr/>
          </p:nvSpPr>
          <p:spPr bwMode="auto">
            <a:xfrm>
              <a:off x="5344345" y="2521503"/>
              <a:ext cx="165164" cy="113510"/>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82" name="Freeform: Shape 138">
              <a:extLst>
                <a:ext uri="{FF2B5EF4-FFF2-40B4-BE49-F238E27FC236}">
                  <a16:creationId xmlns="" xmlns:a16="http://schemas.microsoft.com/office/drawing/2014/main" id="{1F014DEC-611F-4C46-AB06-F491F593CB11}"/>
                </a:ext>
              </a:extLst>
            </p:cNvPr>
            <p:cNvSpPr>
              <a:spLocks/>
            </p:cNvSpPr>
            <p:nvPr/>
          </p:nvSpPr>
          <p:spPr bwMode="auto">
            <a:xfrm>
              <a:off x="5370214" y="2427452"/>
              <a:ext cx="151234" cy="115132"/>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83" name="Freeform: Shape 139">
              <a:extLst>
                <a:ext uri="{FF2B5EF4-FFF2-40B4-BE49-F238E27FC236}">
                  <a16:creationId xmlns="" xmlns:a16="http://schemas.microsoft.com/office/drawing/2014/main" id="{95FF6D70-0DFF-4760-80BB-B21BD33D0D12}"/>
                </a:ext>
              </a:extLst>
            </p:cNvPr>
            <p:cNvSpPr>
              <a:spLocks/>
            </p:cNvSpPr>
            <p:nvPr/>
          </p:nvSpPr>
          <p:spPr bwMode="auto">
            <a:xfrm>
              <a:off x="5565226" y="2391777"/>
              <a:ext cx="129346" cy="103780"/>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84" name="Freeform: Shape 140">
              <a:extLst>
                <a:ext uri="{FF2B5EF4-FFF2-40B4-BE49-F238E27FC236}">
                  <a16:creationId xmlns="" xmlns:a16="http://schemas.microsoft.com/office/drawing/2014/main" id="{186FDF8B-9470-466D-8E56-0FDB66B862B2}"/>
                </a:ext>
              </a:extLst>
            </p:cNvPr>
            <p:cNvSpPr>
              <a:spLocks/>
            </p:cNvSpPr>
            <p:nvPr/>
          </p:nvSpPr>
          <p:spPr bwMode="auto">
            <a:xfrm>
              <a:off x="5547318" y="2476099"/>
              <a:ext cx="129346" cy="103780"/>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grpSp>
      <p:grpSp>
        <p:nvGrpSpPr>
          <p:cNvPr id="113" name="Group 250">
            <a:extLst>
              <a:ext uri="{FF2B5EF4-FFF2-40B4-BE49-F238E27FC236}">
                <a16:creationId xmlns="" xmlns:a16="http://schemas.microsoft.com/office/drawing/2014/main" id="{97F74E1A-7364-4171-A47B-7D83ED0312E2}"/>
              </a:ext>
            </a:extLst>
          </p:cNvPr>
          <p:cNvGrpSpPr/>
          <p:nvPr/>
        </p:nvGrpSpPr>
        <p:grpSpPr>
          <a:xfrm>
            <a:off x="8550511" y="5023342"/>
            <a:ext cx="1314626" cy="1258622"/>
            <a:chOff x="6283315" y="1852012"/>
            <a:chExt cx="779153" cy="745960"/>
          </a:xfrm>
          <a:solidFill>
            <a:srgbClr val="865B3E"/>
          </a:solidFill>
        </p:grpSpPr>
        <p:sp>
          <p:nvSpPr>
            <p:cNvPr id="116" name="Freeform: Shape 210">
              <a:extLst>
                <a:ext uri="{FF2B5EF4-FFF2-40B4-BE49-F238E27FC236}">
                  <a16:creationId xmlns="" xmlns:a16="http://schemas.microsoft.com/office/drawing/2014/main" id="{AB7AA703-CFC1-4E03-A9F4-B8D9FBA80D64}"/>
                </a:ext>
              </a:extLst>
            </p:cNvPr>
            <p:cNvSpPr>
              <a:spLocks/>
            </p:cNvSpPr>
            <p:nvPr/>
          </p:nvSpPr>
          <p:spPr bwMode="auto">
            <a:xfrm>
              <a:off x="6527343" y="2162913"/>
              <a:ext cx="292337" cy="435059"/>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17" name="Freeform: Shape 211">
              <a:extLst>
                <a:ext uri="{FF2B5EF4-FFF2-40B4-BE49-F238E27FC236}">
                  <a16:creationId xmlns="" xmlns:a16="http://schemas.microsoft.com/office/drawing/2014/main" id="{7F28B136-CC31-4B78-AF49-CD2E17D09D67}"/>
                </a:ext>
              </a:extLst>
            </p:cNvPr>
            <p:cNvSpPr>
              <a:spLocks/>
            </p:cNvSpPr>
            <p:nvPr/>
          </p:nvSpPr>
          <p:spPr bwMode="auto">
            <a:xfrm>
              <a:off x="6600426" y="2027651"/>
              <a:ext cx="130066" cy="126178"/>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18" name="Freeform: Shape 212">
              <a:extLst>
                <a:ext uri="{FF2B5EF4-FFF2-40B4-BE49-F238E27FC236}">
                  <a16:creationId xmlns="" xmlns:a16="http://schemas.microsoft.com/office/drawing/2014/main" id="{BDEFEAA7-DD10-40E7-8006-31023154CEB6}"/>
                </a:ext>
              </a:extLst>
            </p:cNvPr>
            <p:cNvSpPr>
              <a:spLocks/>
            </p:cNvSpPr>
            <p:nvPr/>
          </p:nvSpPr>
          <p:spPr bwMode="auto">
            <a:xfrm>
              <a:off x="6496374" y="2073074"/>
              <a:ext cx="104052" cy="88829"/>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19" name="Freeform: Shape 213">
              <a:extLst>
                <a:ext uri="{FF2B5EF4-FFF2-40B4-BE49-F238E27FC236}">
                  <a16:creationId xmlns="" xmlns:a16="http://schemas.microsoft.com/office/drawing/2014/main" id="{62F8AABD-77A4-4DDA-8AFA-CF60E7796337}"/>
                </a:ext>
              </a:extLst>
            </p:cNvPr>
            <p:cNvSpPr>
              <a:spLocks/>
            </p:cNvSpPr>
            <p:nvPr/>
          </p:nvSpPr>
          <p:spPr bwMode="auto">
            <a:xfrm>
              <a:off x="6685898" y="1981217"/>
              <a:ext cx="110246" cy="98923"/>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20" name="Freeform: Shape 214">
              <a:extLst>
                <a:ext uri="{FF2B5EF4-FFF2-40B4-BE49-F238E27FC236}">
                  <a16:creationId xmlns="" xmlns:a16="http://schemas.microsoft.com/office/drawing/2014/main" id="{E4220080-6FDB-434F-A4BC-F0572854AAD3}"/>
                </a:ext>
              </a:extLst>
            </p:cNvPr>
            <p:cNvSpPr>
              <a:spLocks/>
            </p:cNvSpPr>
            <p:nvPr/>
          </p:nvSpPr>
          <p:spPr bwMode="auto">
            <a:xfrm>
              <a:off x="6454258" y="2148781"/>
              <a:ext cx="81755" cy="67631"/>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21" name="Freeform: Shape 215">
              <a:extLst>
                <a:ext uri="{FF2B5EF4-FFF2-40B4-BE49-F238E27FC236}">
                  <a16:creationId xmlns="" xmlns:a16="http://schemas.microsoft.com/office/drawing/2014/main" id="{D456092F-4B88-4FD8-B2FE-53C65C946AB0}"/>
                </a:ext>
              </a:extLst>
            </p:cNvPr>
            <p:cNvSpPr>
              <a:spLocks/>
            </p:cNvSpPr>
            <p:nvPr/>
          </p:nvSpPr>
          <p:spPr bwMode="auto">
            <a:xfrm>
              <a:off x="6430723" y="2216411"/>
              <a:ext cx="100336" cy="74697"/>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22" name="Freeform: Shape 216">
              <a:extLst>
                <a:ext uri="{FF2B5EF4-FFF2-40B4-BE49-F238E27FC236}">
                  <a16:creationId xmlns="" xmlns:a16="http://schemas.microsoft.com/office/drawing/2014/main" id="{D2E640A0-28DD-4698-85CF-945EC42C2AC3}"/>
                </a:ext>
              </a:extLst>
            </p:cNvPr>
            <p:cNvSpPr>
              <a:spLocks/>
            </p:cNvSpPr>
            <p:nvPr/>
          </p:nvSpPr>
          <p:spPr bwMode="auto">
            <a:xfrm>
              <a:off x="6451780" y="2285052"/>
              <a:ext cx="99097" cy="69650"/>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23" name="Freeform: Shape 217">
              <a:extLst>
                <a:ext uri="{FF2B5EF4-FFF2-40B4-BE49-F238E27FC236}">
                  <a16:creationId xmlns="" xmlns:a16="http://schemas.microsoft.com/office/drawing/2014/main" id="{4240D170-B0BA-483C-81B9-41B7F38140A1}"/>
                </a:ext>
              </a:extLst>
            </p:cNvPr>
            <p:cNvSpPr>
              <a:spLocks/>
            </p:cNvSpPr>
            <p:nvPr/>
          </p:nvSpPr>
          <p:spPr bwMode="auto">
            <a:xfrm>
              <a:off x="6365070" y="2260826"/>
              <a:ext cx="100336" cy="70659"/>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24" name="Freeform: Shape 218">
              <a:extLst>
                <a:ext uri="{FF2B5EF4-FFF2-40B4-BE49-F238E27FC236}">
                  <a16:creationId xmlns="" xmlns:a16="http://schemas.microsoft.com/office/drawing/2014/main" id="{2C6B9376-B4D1-4BBA-A4E9-ECA025D17F03}"/>
                </a:ext>
              </a:extLst>
            </p:cNvPr>
            <p:cNvSpPr>
              <a:spLocks/>
            </p:cNvSpPr>
            <p:nvPr/>
          </p:nvSpPr>
          <p:spPr bwMode="auto">
            <a:xfrm>
              <a:off x="6373742" y="2158875"/>
              <a:ext cx="100336" cy="75707"/>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25" name="Freeform: Shape 219">
              <a:extLst>
                <a:ext uri="{FF2B5EF4-FFF2-40B4-BE49-F238E27FC236}">
                  <a16:creationId xmlns="" xmlns:a16="http://schemas.microsoft.com/office/drawing/2014/main" id="{27219012-6E20-4E51-BF1B-40DEA6BDF1EB}"/>
                </a:ext>
              </a:extLst>
            </p:cNvPr>
            <p:cNvSpPr>
              <a:spLocks/>
            </p:cNvSpPr>
            <p:nvPr/>
          </p:nvSpPr>
          <p:spPr bwMode="auto">
            <a:xfrm>
              <a:off x="6336580" y="2214393"/>
              <a:ext cx="85472" cy="59556"/>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26" name="Freeform: Shape 220">
              <a:extLst>
                <a:ext uri="{FF2B5EF4-FFF2-40B4-BE49-F238E27FC236}">
                  <a16:creationId xmlns="" xmlns:a16="http://schemas.microsoft.com/office/drawing/2014/main" id="{B15A099F-504B-4357-BA1D-9C81D632C528}"/>
                </a:ext>
              </a:extLst>
            </p:cNvPr>
            <p:cNvSpPr>
              <a:spLocks/>
            </p:cNvSpPr>
            <p:nvPr/>
          </p:nvSpPr>
          <p:spPr bwMode="auto">
            <a:xfrm>
              <a:off x="6404709" y="2068027"/>
              <a:ext cx="69368" cy="60565"/>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27" name="Freeform: Shape 221">
              <a:extLst>
                <a:ext uri="{FF2B5EF4-FFF2-40B4-BE49-F238E27FC236}">
                  <a16:creationId xmlns="" xmlns:a16="http://schemas.microsoft.com/office/drawing/2014/main" id="{FE8515BF-63EC-4AD9-BF5A-15D9BE0CCF2A}"/>
                </a:ext>
              </a:extLst>
            </p:cNvPr>
            <p:cNvSpPr>
              <a:spLocks/>
            </p:cNvSpPr>
            <p:nvPr/>
          </p:nvSpPr>
          <p:spPr bwMode="auto">
            <a:xfrm>
              <a:off x="6340296" y="2027651"/>
              <a:ext cx="54504" cy="46433"/>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28" name="Freeform: Shape 222">
              <a:extLst>
                <a:ext uri="{FF2B5EF4-FFF2-40B4-BE49-F238E27FC236}">
                  <a16:creationId xmlns="" xmlns:a16="http://schemas.microsoft.com/office/drawing/2014/main" id="{8F709D42-AEEB-472C-A55C-28850A1F1214}"/>
                </a:ext>
              </a:extLst>
            </p:cNvPr>
            <p:cNvSpPr>
              <a:spLocks/>
            </p:cNvSpPr>
            <p:nvPr/>
          </p:nvSpPr>
          <p:spPr bwMode="auto">
            <a:xfrm>
              <a:off x="6438155" y="2008471"/>
              <a:ext cx="68130" cy="58546"/>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29" name="Freeform: Shape 223">
              <a:extLst>
                <a:ext uri="{FF2B5EF4-FFF2-40B4-BE49-F238E27FC236}">
                  <a16:creationId xmlns="" xmlns:a16="http://schemas.microsoft.com/office/drawing/2014/main" id="{3796ECED-EAD0-4644-A6D9-E8E4E0CD98CD}"/>
                </a:ext>
              </a:extLst>
            </p:cNvPr>
            <p:cNvSpPr>
              <a:spLocks/>
            </p:cNvSpPr>
            <p:nvPr/>
          </p:nvSpPr>
          <p:spPr bwMode="auto">
            <a:xfrm>
              <a:off x="6446826" y="1934784"/>
              <a:ext cx="68130" cy="58546"/>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30" name="Freeform: Shape 224">
              <a:extLst>
                <a:ext uri="{FF2B5EF4-FFF2-40B4-BE49-F238E27FC236}">
                  <a16:creationId xmlns="" xmlns:a16="http://schemas.microsoft.com/office/drawing/2014/main" id="{824D4DB4-AA5F-4CB8-87D0-E832CBBBC159}"/>
                </a:ext>
              </a:extLst>
            </p:cNvPr>
            <p:cNvSpPr>
              <a:spLocks/>
            </p:cNvSpPr>
            <p:nvPr/>
          </p:nvSpPr>
          <p:spPr bwMode="auto">
            <a:xfrm>
              <a:off x="6633872" y="1852012"/>
              <a:ext cx="76800" cy="65612"/>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31" name="Freeform: Shape 225">
              <a:extLst>
                <a:ext uri="{FF2B5EF4-FFF2-40B4-BE49-F238E27FC236}">
                  <a16:creationId xmlns="" xmlns:a16="http://schemas.microsoft.com/office/drawing/2014/main" id="{82390879-C963-4E8F-8FC4-268DD68EF5AC}"/>
                </a:ext>
              </a:extLst>
            </p:cNvPr>
            <p:cNvSpPr>
              <a:spLocks/>
            </p:cNvSpPr>
            <p:nvPr/>
          </p:nvSpPr>
          <p:spPr bwMode="auto">
            <a:xfrm>
              <a:off x="6896480" y="2011500"/>
              <a:ext cx="63175" cy="49462"/>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32" name="Freeform: Shape 226">
              <a:extLst>
                <a:ext uri="{FF2B5EF4-FFF2-40B4-BE49-F238E27FC236}">
                  <a16:creationId xmlns="" xmlns:a16="http://schemas.microsoft.com/office/drawing/2014/main" id="{31059C66-DA59-4B99-BCC7-FE2F7C9DAC8F}"/>
                </a:ext>
              </a:extLst>
            </p:cNvPr>
            <p:cNvSpPr>
              <a:spLocks/>
            </p:cNvSpPr>
            <p:nvPr/>
          </p:nvSpPr>
          <p:spPr bwMode="auto">
            <a:xfrm>
              <a:off x="7000532" y="2132630"/>
              <a:ext cx="61936" cy="49462"/>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33" name="Freeform: Shape 227">
              <a:extLst>
                <a:ext uri="{FF2B5EF4-FFF2-40B4-BE49-F238E27FC236}">
                  <a16:creationId xmlns="" xmlns:a16="http://schemas.microsoft.com/office/drawing/2014/main" id="{0B358C0B-1075-42F8-B4EC-6AAE299DF31C}"/>
                </a:ext>
              </a:extLst>
            </p:cNvPr>
            <p:cNvSpPr>
              <a:spLocks/>
            </p:cNvSpPr>
            <p:nvPr/>
          </p:nvSpPr>
          <p:spPr bwMode="auto">
            <a:xfrm>
              <a:off x="6283315" y="2139696"/>
              <a:ext cx="76800" cy="53499"/>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34" name="Freeform: Shape 228">
              <a:extLst>
                <a:ext uri="{FF2B5EF4-FFF2-40B4-BE49-F238E27FC236}">
                  <a16:creationId xmlns="" xmlns:a16="http://schemas.microsoft.com/office/drawing/2014/main" id="{ECDE0581-D260-49C3-9991-EEEAB13B68B3}"/>
                </a:ext>
              </a:extLst>
            </p:cNvPr>
            <p:cNvSpPr>
              <a:spLocks/>
            </p:cNvSpPr>
            <p:nvPr/>
          </p:nvSpPr>
          <p:spPr bwMode="auto">
            <a:xfrm>
              <a:off x="6637588" y="1943869"/>
              <a:ext cx="69368" cy="69650"/>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35" name="Freeform: Shape 229">
              <a:extLst>
                <a:ext uri="{FF2B5EF4-FFF2-40B4-BE49-F238E27FC236}">
                  <a16:creationId xmlns="" xmlns:a16="http://schemas.microsoft.com/office/drawing/2014/main" id="{1D178AB8-F08E-481E-9657-4AB5EDD02187}"/>
                </a:ext>
              </a:extLst>
            </p:cNvPr>
            <p:cNvSpPr>
              <a:spLocks/>
            </p:cNvSpPr>
            <p:nvPr/>
          </p:nvSpPr>
          <p:spPr bwMode="auto">
            <a:xfrm>
              <a:off x="6352683" y="2109413"/>
              <a:ext cx="69368" cy="57537"/>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36" name="Freeform: Shape 230">
              <a:extLst>
                <a:ext uri="{FF2B5EF4-FFF2-40B4-BE49-F238E27FC236}">
                  <a16:creationId xmlns="" xmlns:a16="http://schemas.microsoft.com/office/drawing/2014/main" id="{8F1E9537-BAF2-4E36-A4C2-2B14D4433431}"/>
                </a:ext>
              </a:extLst>
            </p:cNvPr>
            <p:cNvSpPr>
              <a:spLocks/>
            </p:cNvSpPr>
            <p:nvPr/>
          </p:nvSpPr>
          <p:spPr bwMode="auto">
            <a:xfrm>
              <a:off x="6519910" y="1977180"/>
              <a:ext cx="100336" cy="98923"/>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37" name="Freeform: Shape 231">
              <a:extLst>
                <a:ext uri="{FF2B5EF4-FFF2-40B4-BE49-F238E27FC236}">
                  <a16:creationId xmlns="" xmlns:a16="http://schemas.microsoft.com/office/drawing/2014/main" id="{99F375B2-9122-4ADA-AB6C-4A35C24FBC95}"/>
                </a:ext>
              </a:extLst>
            </p:cNvPr>
            <p:cNvSpPr>
              <a:spLocks/>
            </p:cNvSpPr>
            <p:nvPr/>
          </p:nvSpPr>
          <p:spPr bwMode="auto">
            <a:xfrm>
              <a:off x="6682182" y="2080140"/>
              <a:ext cx="144930" cy="121130"/>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38" name="Freeform: Shape 232">
              <a:extLst>
                <a:ext uri="{FF2B5EF4-FFF2-40B4-BE49-F238E27FC236}">
                  <a16:creationId xmlns="" xmlns:a16="http://schemas.microsoft.com/office/drawing/2014/main" id="{BA33338C-7399-4634-8E4C-BEF68E60A7B3}"/>
                </a:ext>
              </a:extLst>
            </p:cNvPr>
            <p:cNvSpPr>
              <a:spLocks/>
            </p:cNvSpPr>
            <p:nvPr/>
          </p:nvSpPr>
          <p:spPr bwMode="auto">
            <a:xfrm>
              <a:off x="6791189" y="2136668"/>
              <a:ext cx="92904" cy="74697"/>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39" name="Freeform: Shape 233">
              <a:extLst>
                <a:ext uri="{FF2B5EF4-FFF2-40B4-BE49-F238E27FC236}">
                  <a16:creationId xmlns="" xmlns:a16="http://schemas.microsoft.com/office/drawing/2014/main" id="{BA51480D-0DFE-4FFC-B0CF-A46FC95A0AF6}"/>
                </a:ext>
              </a:extLst>
            </p:cNvPr>
            <p:cNvSpPr>
              <a:spLocks/>
            </p:cNvSpPr>
            <p:nvPr/>
          </p:nvSpPr>
          <p:spPr bwMode="auto">
            <a:xfrm>
              <a:off x="6887809" y="2139696"/>
              <a:ext cx="92904" cy="74697"/>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40" name="Freeform: Shape 234">
              <a:extLst>
                <a:ext uri="{FF2B5EF4-FFF2-40B4-BE49-F238E27FC236}">
                  <a16:creationId xmlns="" xmlns:a16="http://schemas.microsoft.com/office/drawing/2014/main" id="{9CAC34FF-80DB-4D61-B0D4-0F9797A440CD}"/>
                </a:ext>
              </a:extLst>
            </p:cNvPr>
            <p:cNvSpPr>
              <a:spLocks/>
            </p:cNvSpPr>
            <p:nvPr/>
          </p:nvSpPr>
          <p:spPr bwMode="auto">
            <a:xfrm>
              <a:off x="6876661" y="2080140"/>
              <a:ext cx="95382" cy="73688"/>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41" name="Freeform: Shape 235">
              <a:extLst>
                <a:ext uri="{FF2B5EF4-FFF2-40B4-BE49-F238E27FC236}">
                  <a16:creationId xmlns="" xmlns:a16="http://schemas.microsoft.com/office/drawing/2014/main" id="{8C903B84-C8C5-40E1-9864-3A27B724F0F8}"/>
                </a:ext>
              </a:extLst>
            </p:cNvPr>
            <p:cNvSpPr>
              <a:spLocks/>
            </p:cNvSpPr>
            <p:nvPr/>
          </p:nvSpPr>
          <p:spPr bwMode="auto">
            <a:xfrm>
              <a:off x="6799860" y="2033707"/>
              <a:ext cx="92904" cy="72678"/>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42" name="Freeform: Shape 236">
              <a:extLst>
                <a:ext uri="{FF2B5EF4-FFF2-40B4-BE49-F238E27FC236}">
                  <a16:creationId xmlns="" xmlns:a16="http://schemas.microsoft.com/office/drawing/2014/main" id="{094F4ACD-312A-4441-8D1F-001BB3C8551E}"/>
                </a:ext>
              </a:extLst>
            </p:cNvPr>
            <p:cNvSpPr>
              <a:spLocks/>
            </p:cNvSpPr>
            <p:nvPr/>
          </p:nvSpPr>
          <p:spPr bwMode="auto">
            <a:xfrm>
              <a:off x="6780041" y="1956991"/>
              <a:ext cx="92904" cy="73688"/>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43" name="Freeform: Shape 237">
              <a:extLst>
                <a:ext uri="{FF2B5EF4-FFF2-40B4-BE49-F238E27FC236}">
                  <a16:creationId xmlns="" xmlns:a16="http://schemas.microsoft.com/office/drawing/2014/main" id="{99BFC772-280A-40C9-AF63-BF2D7B210ACE}"/>
                </a:ext>
              </a:extLst>
            </p:cNvPr>
            <p:cNvSpPr>
              <a:spLocks/>
            </p:cNvSpPr>
            <p:nvPr/>
          </p:nvSpPr>
          <p:spPr bwMode="auto">
            <a:xfrm>
              <a:off x="6693331" y="1894408"/>
              <a:ext cx="90427" cy="73688"/>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44" name="Freeform: Shape 238">
              <a:extLst>
                <a:ext uri="{FF2B5EF4-FFF2-40B4-BE49-F238E27FC236}">
                  <a16:creationId xmlns="" xmlns:a16="http://schemas.microsoft.com/office/drawing/2014/main" id="{ADB27205-083D-4EF5-A7E4-C7962F693429}"/>
                </a:ext>
              </a:extLst>
            </p:cNvPr>
            <p:cNvSpPr>
              <a:spLocks/>
            </p:cNvSpPr>
            <p:nvPr/>
          </p:nvSpPr>
          <p:spPr bwMode="auto">
            <a:xfrm>
              <a:off x="6550878" y="1878257"/>
              <a:ext cx="89188" cy="83782"/>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45" name="Freeform: Shape 239">
              <a:extLst>
                <a:ext uri="{FF2B5EF4-FFF2-40B4-BE49-F238E27FC236}">
                  <a16:creationId xmlns="" xmlns:a16="http://schemas.microsoft.com/office/drawing/2014/main" id="{2DC6E6A5-C95C-4BD2-B4E0-4EDF3A8FC830}"/>
                </a:ext>
              </a:extLst>
            </p:cNvPr>
            <p:cNvSpPr>
              <a:spLocks/>
            </p:cNvSpPr>
            <p:nvPr/>
          </p:nvSpPr>
          <p:spPr bwMode="auto">
            <a:xfrm>
              <a:off x="6814725" y="2270920"/>
              <a:ext cx="102814" cy="70659"/>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46" name="Freeform: Shape 240">
              <a:extLst>
                <a:ext uri="{FF2B5EF4-FFF2-40B4-BE49-F238E27FC236}">
                  <a16:creationId xmlns="" xmlns:a16="http://schemas.microsoft.com/office/drawing/2014/main" id="{7E2B3275-3EC7-4094-9FBF-1BDF12781F8E}"/>
                </a:ext>
              </a:extLst>
            </p:cNvPr>
            <p:cNvSpPr>
              <a:spLocks/>
            </p:cNvSpPr>
            <p:nvPr/>
          </p:nvSpPr>
          <p:spPr bwMode="auto">
            <a:xfrm>
              <a:off x="6830828" y="2212374"/>
              <a:ext cx="94142" cy="71669"/>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47" name="Freeform: Shape 241">
              <a:extLst>
                <a:ext uri="{FF2B5EF4-FFF2-40B4-BE49-F238E27FC236}">
                  <a16:creationId xmlns="" xmlns:a16="http://schemas.microsoft.com/office/drawing/2014/main" id="{BF0E411A-150A-4D82-AB49-11FA2C6E2482}"/>
                </a:ext>
              </a:extLst>
            </p:cNvPr>
            <p:cNvSpPr>
              <a:spLocks/>
            </p:cNvSpPr>
            <p:nvPr/>
          </p:nvSpPr>
          <p:spPr bwMode="auto">
            <a:xfrm>
              <a:off x="6952222" y="2190167"/>
              <a:ext cx="80517" cy="64603"/>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48" name="Freeform: Shape 242">
              <a:extLst>
                <a:ext uri="{FF2B5EF4-FFF2-40B4-BE49-F238E27FC236}">
                  <a16:creationId xmlns="" xmlns:a16="http://schemas.microsoft.com/office/drawing/2014/main" id="{F6692008-5977-4E89-B2A7-9953094E0BF3}"/>
                </a:ext>
              </a:extLst>
            </p:cNvPr>
            <p:cNvSpPr>
              <a:spLocks/>
            </p:cNvSpPr>
            <p:nvPr/>
          </p:nvSpPr>
          <p:spPr bwMode="auto">
            <a:xfrm>
              <a:off x="6941074" y="2242656"/>
              <a:ext cx="80517" cy="64603"/>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grpSp>
      <p:sp>
        <p:nvSpPr>
          <p:cNvPr id="289" name="矩形 288">
            <a:extLst>
              <a:ext uri="{FF2B5EF4-FFF2-40B4-BE49-F238E27FC236}">
                <a16:creationId xmlns="" xmlns:a16="http://schemas.microsoft.com/office/drawing/2014/main" id="{81C48BE4-BE5F-4B1E-96C7-34E71F490FEB}"/>
              </a:ext>
            </a:extLst>
          </p:cNvPr>
          <p:cNvSpPr/>
          <p:nvPr/>
        </p:nvSpPr>
        <p:spPr>
          <a:xfrm>
            <a:off x="731838" y="103848"/>
            <a:ext cx="3828420" cy="830997"/>
          </a:xfrm>
          <a:prstGeom prst="rect">
            <a:avLst/>
          </a:prstGeom>
        </p:spPr>
        <p:txBody>
          <a:bodyPr wrap="none">
            <a:spAutoFit/>
          </a:bodyPr>
          <a:lstStyle/>
          <a:p>
            <a:r>
              <a:rPr lang="en-US" sz="4800" b="1">
                <a:latin typeface="Times New Roman" panose="02020603050405020304" pitchFamily="18" charset="0"/>
                <a:cs typeface="Times New Roman" panose="02020603050405020304" pitchFamily="18" charset="0"/>
              </a:rPr>
              <a:t>2. Thực hành </a:t>
            </a:r>
            <a:endParaRPr lang="en-GB" sz="4800">
              <a:latin typeface="Times New Roman" panose="02020603050405020304" pitchFamily="18" charset="0"/>
              <a:cs typeface="Times New Roman" panose="02020603050405020304" pitchFamily="18" charset="0"/>
            </a:endParaRPr>
          </a:p>
        </p:txBody>
      </p:sp>
      <p:pic>
        <p:nvPicPr>
          <p:cNvPr id="290" name="图片 289">
            <a:extLst>
              <a:ext uri="{FF2B5EF4-FFF2-40B4-BE49-F238E27FC236}">
                <a16:creationId xmlns="" xmlns:a16="http://schemas.microsoft.com/office/drawing/2014/main" id="{3A005221-BF6D-4681-8C0F-8CD3EA1D19A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780528" cy="597134"/>
          </a:xfrm>
          <a:prstGeom prst="rect">
            <a:avLst/>
          </a:prstGeom>
        </p:spPr>
      </p:pic>
      <p:sp>
        <p:nvSpPr>
          <p:cNvPr id="2" name="Rectangle 1"/>
          <p:cNvSpPr/>
          <p:nvPr/>
        </p:nvSpPr>
        <p:spPr>
          <a:xfrm>
            <a:off x="3381985" y="1199862"/>
            <a:ext cx="6219140" cy="2923877"/>
          </a:xfrm>
          <a:prstGeom prst="rect">
            <a:avLst/>
          </a:prstGeom>
        </p:spPr>
        <p:txBody>
          <a:bodyPr wrap="square">
            <a:spAutoFit/>
          </a:bodyPr>
          <a:lstStyle/>
          <a:p>
            <a:pPr algn="just">
              <a:lnSpc>
                <a:spcPct val="115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 tập:</a:t>
            </a:r>
            <a:r>
              <a:rPr lang="en-US" sz="3200">
                <a:latin typeface="Times New Roman" panose="02020603050405020304" pitchFamily="18" charset="0"/>
                <a:ea typeface="Times New Roman" panose="02020603050405020304" pitchFamily="18" charset="0"/>
                <a:cs typeface="Times New Roman" panose="02020603050405020304" pitchFamily="18" charset="0"/>
              </a:rPr>
              <a:t> Nghe và ghi lại nội dung chính của cuộc thảo luận, trao đổi về vấn đề: Từ các tác phẩm đã học, hãy phát biểu suy nghĩ của em về những biểu hiện của tình yêu Tổ quốc.</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284487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1000"/>
                                        <p:tgtEl>
                                          <p:spTgt spid="288"/>
                                        </p:tgtEl>
                                      </p:cBhvr>
                                    </p:animEffect>
                                    <p:anim calcmode="lin" valueType="num">
                                      <p:cBhvr>
                                        <p:cTn id="8" dur="1000" fill="hold"/>
                                        <p:tgtEl>
                                          <p:spTgt spid="288"/>
                                        </p:tgtEl>
                                        <p:attrNameLst>
                                          <p:attrName>ppt_x</p:attrName>
                                        </p:attrNameLst>
                                      </p:cBhvr>
                                      <p:tavLst>
                                        <p:tav tm="0">
                                          <p:val>
                                            <p:strVal val="#ppt_x"/>
                                          </p:val>
                                        </p:tav>
                                        <p:tav tm="100000">
                                          <p:val>
                                            <p:strVal val="#ppt_x"/>
                                          </p:val>
                                        </p:tav>
                                      </p:tavLst>
                                    </p:anim>
                                    <p:anim calcmode="lin" valueType="num">
                                      <p:cBhvr>
                                        <p:cTn id="9" dur="1000" fill="hold"/>
                                        <p:tgtEl>
                                          <p:spTgt spid="28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85"/>
                                        </p:tgtEl>
                                        <p:attrNameLst>
                                          <p:attrName>style.visibility</p:attrName>
                                        </p:attrNameLst>
                                      </p:cBhvr>
                                      <p:to>
                                        <p:strVal val="visible"/>
                                      </p:to>
                                    </p:set>
                                    <p:animEffect transition="in" filter="fade">
                                      <p:cBhvr>
                                        <p:cTn id="12" dur="1000"/>
                                        <p:tgtEl>
                                          <p:spTgt spid="185"/>
                                        </p:tgtEl>
                                      </p:cBhvr>
                                    </p:animEffect>
                                    <p:anim calcmode="lin" valueType="num">
                                      <p:cBhvr>
                                        <p:cTn id="13" dur="1000" fill="hold"/>
                                        <p:tgtEl>
                                          <p:spTgt spid="185"/>
                                        </p:tgtEl>
                                        <p:attrNameLst>
                                          <p:attrName>ppt_x</p:attrName>
                                        </p:attrNameLst>
                                      </p:cBhvr>
                                      <p:tavLst>
                                        <p:tav tm="0">
                                          <p:val>
                                            <p:strVal val="#ppt_x"/>
                                          </p:val>
                                        </p:tav>
                                        <p:tav tm="100000">
                                          <p:val>
                                            <p:strVal val="#ppt_x"/>
                                          </p:val>
                                        </p:tav>
                                      </p:tavLst>
                                    </p:anim>
                                    <p:anim calcmode="lin" valueType="num">
                                      <p:cBhvr>
                                        <p:cTn id="14" dur="1000" fill="hold"/>
                                        <p:tgtEl>
                                          <p:spTgt spid="18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1000"/>
                                        <p:tgtEl>
                                          <p:spTgt spid="149"/>
                                        </p:tgtEl>
                                      </p:cBhvr>
                                    </p:animEffect>
                                    <p:anim calcmode="lin" valueType="num">
                                      <p:cBhvr>
                                        <p:cTn id="18" dur="1000" fill="hold"/>
                                        <p:tgtEl>
                                          <p:spTgt spid="149"/>
                                        </p:tgtEl>
                                        <p:attrNameLst>
                                          <p:attrName>ppt_x</p:attrName>
                                        </p:attrNameLst>
                                      </p:cBhvr>
                                      <p:tavLst>
                                        <p:tav tm="0">
                                          <p:val>
                                            <p:strVal val="#ppt_x"/>
                                          </p:val>
                                        </p:tav>
                                        <p:tav tm="100000">
                                          <p:val>
                                            <p:strVal val="#ppt_x"/>
                                          </p:val>
                                        </p:tav>
                                      </p:tavLst>
                                    </p:anim>
                                    <p:anim calcmode="lin" valueType="num">
                                      <p:cBhvr>
                                        <p:cTn id="19" dur="1000" fill="hold"/>
                                        <p:tgtEl>
                                          <p:spTgt spid="14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1000"/>
                                        <p:tgtEl>
                                          <p:spTgt spid="113"/>
                                        </p:tgtEl>
                                      </p:cBhvr>
                                    </p:animEffect>
                                    <p:anim calcmode="lin" valueType="num">
                                      <p:cBhvr>
                                        <p:cTn id="23" dur="1000" fill="hold"/>
                                        <p:tgtEl>
                                          <p:spTgt spid="113"/>
                                        </p:tgtEl>
                                        <p:attrNameLst>
                                          <p:attrName>ppt_x</p:attrName>
                                        </p:attrNameLst>
                                      </p:cBhvr>
                                      <p:tavLst>
                                        <p:tav tm="0">
                                          <p:val>
                                            <p:strVal val="#ppt_x"/>
                                          </p:val>
                                        </p:tav>
                                        <p:tav tm="100000">
                                          <p:val>
                                            <p:strVal val="#ppt_x"/>
                                          </p:val>
                                        </p:tav>
                                      </p:tavLst>
                                    </p:anim>
                                    <p:anim calcmode="lin" valueType="num">
                                      <p:cBhvr>
                                        <p:cTn id="24"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89"/>
                                        </p:tgtEl>
                                        <p:attrNameLst>
                                          <p:attrName>style.visibility</p:attrName>
                                        </p:attrNameLst>
                                      </p:cBhvr>
                                      <p:to>
                                        <p:strVal val="visible"/>
                                      </p:to>
                                    </p:set>
                                    <p:animEffect transition="in" filter="fade">
                                      <p:cBhvr>
                                        <p:cTn id="29" dur="1000"/>
                                        <p:tgtEl>
                                          <p:spTgt spid="289"/>
                                        </p:tgtEl>
                                      </p:cBhvr>
                                    </p:animEffect>
                                    <p:anim calcmode="lin" valueType="num">
                                      <p:cBhvr>
                                        <p:cTn id="30" dur="1000" fill="hold"/>
                                        <p:tgtEl>
                                          <p:spTgt spid="289"/>
                                        </p:tgtEl>
                                        <p:attrNameLst>
                                          <p:attrName>ppt_x</p:attrName>
                                        </p:attrNameLst>
                                      </p:cBhvr>
                                      <p:tavLst>
                                        <p:tav tm="0">
                                          <p:val>
                                            <p:strVal val="#ppt_x"/>
                                          </p:val>
                                        </p:tav>
                                        <p:tav tm="100000">
                                          <p:val>
                                            <p:strVal val="#ppt_x"/>
                                          </p:val>
                                        </p:tav>
                                      </p:tavLst>
                                    </p:anim>
                                    <p:anim calcmode="lin" valueType="num">
                                      <p:cBhvr>
                                        <p:cTn id="31" dur="1000" fill="hold"/>
                                        <p:tgtEl>
                                          <p:spTgt spid="28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09704" y="171460"/>
            <a:ext cx="2595582" cy="646331"/>
          </a:xfrm>
          <a:prstGeom prst="rect">
            <a:avLst/>
          </a:prstGeom>
        </p:spPr>
        <p:txBody>
          <a:bodyPr wrap="none">
            <a:spAutoFit/>
          </a:bodyPr>
          <a:lstStyle/>
          <a:p>
            <a:r>
              <a:rPr lang="en-US" sz="3600" b="1">
                <a:latin typeface="Times New Roman" panose="02020603050405020304" pitchFamily="18" charset="0"/>
                <a:cs typeface="Times New Roman" panose="02020603050405020304" pitchFamily="18" charset="0"/>
              </a:rPr>
              <a:t>a. </a:t>
            </a:r>
            <a:r>
              <a:rPr lang="vi-VN" sz="3600" b="1">
                <a:latin typeface="Times New Roman" panose="02020603050405020304" pitchFamily="18" charset="0"/>
                <a:cs typeface="Times New Roman" panose="02020603050405020304" pitchFamily="18" charset="0"/>
              </a:rPr>
              <a:t>Chuẩn bị </a:t>
            </a:r>
            <a:endParaRPr lang="en-GB" sz="3600">
              <a:latin typeface="Times New Roman" panose="02020603050405020304" pitchFamily="18" charset="0"/>
              <a:cs typeface="Times New Roman" panose="02020603050405020304" pitchFamily="18" charset="0"/>
            </a:endParaRPr>
          </a:p>
        </p:txBody>
      </p:sp>
      <p:grpSp>
        <p:nvGrpSpPr>
          <p:cNvPr id="43" name="组合 42"/>
          <p:cNvGrpSpPr/>
          <p:nvPr/>
        </p:nvGrpSpPr>
        <p:grpSpPr>
          <a:xfrm>
            <a:off x="3784198" y="827362"/>
            <a:ext cx="4371569" cy="2336853"/>
            <a:chOff x="3452623" y="2276871"/>
            <a:chExt cx="4371569" cy="2336853"/>
          </a:xfrm>
          <a:effectLst>
            <a:outerShdw blurRad="50800" dist="38100" dir="2700000" algn="tl" rotWithShape="0">
              <a:prstClr val="black">
                <a:alpha val="40000"/>
              </a:prstClr>
            </a:outerShdw>
          </a:effectLst>
        </p:grpSpPr>
        <p:sp>
          <p:nvSpPr>
            <p:cNvPr id="51" name="Freeform 7"/>
            <p:cNvSpPr>
              <a:spLocks/>
            </p:cNvSpPr>
            <p:nvPr/>
          </p:nvSpPr>
          <p:spPr bwMode="auto">
            <a:xfrm>
              <a:off x="3452623" y="2276871"/>
              <a:ext cx="2343921" cy="116842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F7E3A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7"/>
            <p:cNvSpPr>
              <a:spLocks/>
            </p:cNvSpPr>
            <p:nvPr/>
          </p:nvSpPr>
          <p:spPr bwMode="auto">
            <a:xfrm flipV="1">
              <a:off x="5480271" y="3445297"/>
              <a:ext cx="2343921" cy="116842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F7E3AD"/>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4" name="组合 43"/>
          <p:cNvGrpSpPr/>
          <p:nvPr/>
        </p:nvGrpSpPr>
        <p:grpSpPr>
          <a:xfrm>
            <a:off x="3784198" y="817792"/>
            <a:ext cx="4371569" cy="2336853"/>
            <a:chOff x="3452623" y="2276871"/>
            <a:chExt cx="4371569" cy="2336853"/>
          </a:xfrm>
          <a:effectLst>
            <a:outerShdw blurRad="50800" dist="38100" dir="2700000" algn="tl" rotWithShape="0">
              <a:prstClr val="black">
                <a:alpha val="40000"/>
              </a:prstClr>
            </a:outerShdw>
          </a:effectLst>
        </p:grpSpPr>
        <p:sp>
          <p:nvSpPr>
            <p:cNvPr id="49" name="Freeform 7"/>
            <p:cNvSpPr>
              <a:spLocks/>
            </p:cNvSpPr>
            <p:nvPr/>
          </p:nvSpPr>
          <p:spPr bwMode="auto">
            <a:xfrm flipV="1">
              <a:off x="3452623" y="3445297"/>
              <a:ext cx="2343921" cy="116842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A5C0A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7"/>
            <p:cNvSpPr>
              <a:spLocks/>
            </p:cNvSpPr>
            <p:nvPr/>
          </p:nvSpPr>
          <p:spPr bwMode="auto">
            <a:xfrm>
              <a:off x="5480271" y="2276871"/>
              <a:ext cx="2343921" cy="116842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A5C0A4"/>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5" name="椭圆 44"/>
          <p:cNvSpPr/>
          <p:nvPr/>
        </p:nvSpPr>
        <p:spPr>
          <a:xfrm>
            <a:off x="4199602" y="1241840"/>
            <a:ext cx="1507893" cy="1507893"/>
          </a:xfrm>
          <a:prstGeom prst="ellipse">
            <a:avLst/>
          </a:prstGeom>
          <a:blipFill>
            <a:blip r:embed="rId4"/>
            <a:stretch>
              <a:fillRect/>
            </a:stretch>
          </a:blipFill>
          <a:ln w="25400">
            <a:solidFill>
              <a:srgbClr val="F29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6232470" y="1232269"/>
            <a:ext cx="1507893" cy="1507893"/>
          </a:xfrm>
          <a:prstGeom prst="ellipse">
            <a:avLst/>
          </a:prstGeom>
          <a:blipFill>
            <a:blip r:embed="rId5"/>
            <a:stretch>
              <a:fillRect/>
            </a:stretch>
          </a:blipFill>
          <a:ln w="25400">
            <a:solidFill>
              <a:srgbClr val="F29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a:extLst>
              <a:ext uri="{FF2B5EF4-FFF2-40B4-BE49-F238E27FC236}">
                <a16:creationId xmlns="" xmlns:a16="http://schemas.microsoft.com/office/drawing/2014/main" id="{AF674152-68D1-4548-86D0-862241F6E99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780528" cy="597134"/>
          </a:xfrm>
          <a:prstGeom prst="rect">
            <a:avLst/>
          </a:prstGeom>
        </p:spPr>
      </p:pic>
      <p:grpSp>
        <p:nvGrpSpPr>
          <p:cNvPr id="9" name="组合 8">
            <a:extLst>
              <a:ext uri="{FF2B5EF4-FFF2-40B4-BE49-F238E27FC236}">
                <a16:creationId xmlns="" xmlns:a16="http://schemas.microsoft.com/office/drawing/2014/main" id="{DC793661-EACC-43A5-95A5-05CC44D61DEC}"/>
              </a:ext>
            </a:extLst>
          </p:cNvPr>
          <p:cNvGrpSpPr/>
          <p:nvPr/>
        </p:nvGrpSpPr>
        <p:grpSpPr>
          <a:xfrm>
            <a:off x="1773008" y="827362"/>
            <a:ext cx="2062279" cy="2327283"/>
            <a:chOff x="1773008" y="1581313"/>
            <a:chExt cx="2062279" cy="2327283"/>
          </a:xfrm>
        </p:grpSpPr>
        <p:sp>
          <p:nvSpPr>
            <p:cNvPr id="54" name="椭圆 53"/>
            <p:cNvSpPr/>
            <p:nvPr/>
          </p:nvSpPr>
          <p:spPr>
            <a:xfrm>
              <a:off x="1773008" y="1846318"/>
              <a:ext cx="2062279" cy="2062278"/>
            </a:xfrm>
            <a:prstGeom prst="ellipse">
              <a:avLst/>
            </a:prstGeom>
            <a:noFill/>
            <a:ln w="165100">
              <a:solidFill>
                <a:srgbClr val="A5C0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 xmlns:a16="http://schemas.microsoft.com/office/drawing/2014/main" id="{A62E583B-2245-4916-9BC9-8F0FC29442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09907" y="1581313"/>
              <a:ext cx="1588479" cy="2203595"/>
            </a:xfrm>
            <a:custGeom>
              <a:avLst/>
              <a:gdLst>
                <a:gd name="connsiteX0" fmla="*/ 753947 w 1507894"/>
                <a:gd name="connsiteY0" fmla="*/ 0 h 1507894"/>
                <a:gd name="connsiteX1" fmla="*/ 1507894 w 1507894"/>
                <a:gd name="connsiteY1" fmla="*/ 753947 h 1507894"/>
                <a:gd name="connsiteX2" fmla="*/ 753947 w 1507894"/>
                <a:gd name="connsiteY2" fmla="*/ 1507894 h 1507894"/>
                <a:gd name="connsiteX3" fmla="*/ 0 w 1507894"/>
                <a:gd name="connsiteY3" fmla="*/ 753947 h 1507894"/>
                <a:gd name="connsiteX4" fmla="*/ 753947 w 1507894"/>
                <a:gd name="connsiteY4" fmla="*/ 0 h 150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894" h="1507894">
                  <a:moveTo>
                    <a:pt x="753947" y="0"/>
                  </a:moveTo>
                  <a:cubicBezTo>
                    <a:pt x="1170340" y="0"/>
                    <a:pt x="1507894" y="337554"/>
                    <a:pt x="1507894" y="753947"/>
                  </a:cubicBezTo>
                  <a:cubicBezTo>
                    <a:pt x="1507894" y="1170340"/>
                    <a:pt x="1170340" y="1507894"/>
                    <a:pt x="753947" y="1507894"/>
                  </a:cubicBezTo>
                  <a:cubicBezTo>
                    <a:pt x="337554" y="1507894"/>
                    <a:pt x="0" y="1170340"/>
                    <a:pt x="0" y="753947"/>
                  </a:cubicBezTo>
                  <a:cubicBezTo>
                    <a:pt x="0" y="337554"/>
                    <a:pt x="337554" y="0"/>
                    <a:pt x="753947" y="0"/>
                  </a:cubicBezTo>
                  <a:close/>
                </a:path>
              </a:pathLst>
            </a:custGeom>
          </p:spPr>
        </p:pic>
      </p:grpSp>
      <p:grpSp>
        <p:nvGrpSpPr>
          <p:cNvPr id="10" name="组合 9">
            <a:extLst>
              <a:ext uri="{FF2B5EF4-FFF2-40B4-BE49-F238E27FC236}">
                <a16:creationId xmlns="" xmlns:a16="http://schemas.microsoft.com/office/drawing/2014/main" id="{5C6075B7-A586-4CB0-99F0-2B9BA6714A63}"/>
              </a:ext>
            </a:extLst>
          </p:cNvPr>
          <p:cNvGrpSpPr/>
          <p:nvPr/>
        </p:nvGrpSpPr>
        <p:grpSpPr>
          <a:xfrm>
            <a:off x="8109712" y="960622"/>
            <a:ext cx="2062279" cy="2070335"/>
            <a:chOff x="8109712" y="1714573"/>
            <a:chExt cx="2062279" cy="2070335"/>
          </a:xfrm>
        </p:grpSpPr>
        <p:sp>
          <p:nvSpPr>
            <p:cNvPr id="57" name="椭圆 56"/>
            <p:cNvSpPr/>
            <p:nvPr/>
          </p:nvSpPr>
          <p:spPr>
            <a:xfrm>
              <a:off x="8109712" y="1714573"/>
              <a:ext cx="2062279" cy="2070335"/>
            </a:xfrm>
            <a:prstGeom prst="ellipse">
              <a:avLst/>
            </a:prstGeom>
            <a:noFill/>
            <a:ln w="165100">
              <a:solidFill>
                <a:srgbClr val="A5C0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 xmlns:a16="http://schemas.microsoft.com/office/drawing/2014/main" id="{C12501CA-A472-456A-A332-DDA081C0345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25116" y="1846318"/>
              <a:ext cx="1493656" cy="1802074"/>
            </a:xfrm>
            <a:custGeom>
              <a:avLst/>
              <a:gdLst>
                <a:gd name="connsiteX0" fmla="*/ 753947 w 1507894"/>
                <a:gd name="connsiteY0" fmla="*/ 0 h 1507894"/>
                <a:gd name="connsiteX1" fmla="*/ 1507894 w 1507894"/>
                <a:gd name="connsiteY1" fmla="*/ 753947 h 1507894"/>
                <a:gd name="connsiteX2" fmla="*/ 753947 w 1507894"/>
                <a:gd name="connsiteY2" fmla="*/ 1507894 h 1507894"/>
                <a:gd name="connsiteX3" fmla="*/ 0 w 1507894"/>
                <a:gd name="connsiteY3" fmla="*/ 753947 h 1507894"/>
                <a:gd name="connsiteX4" fmla="*/ 753947 w 1507894"/>
                <a:gd name="connsiteY4" fmla="*/ 0 h 150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894" h="1507894">
                  <a:moveTo>
                    <a:pt x="753947" y="0"/>
                  </a:moveTo>
                  <a:cubicBezTo>
                    <a:pt x="1170340" y="0"/>
                    <a:pt x="1507894" y="337554"/>
                    <a:pt x="1507894" y="753947"/>
                  </a:cubicBezTo>
                  <a:cubicBezTo>
                    <a:pt x="1507894" y="1170340"/>
                    <a:pt x="1170340" y="1507894"/>
                    <a:pt x="753947" y="1507894"/>
                  </a:cubicBezTo>
                  <a:cubicBezTo>
                    <a:pt x="337554" y="1507894"/>
                    <a:pt x="0" y="1170340"/>
                    <a:pt x="0" y="753947"/>
                  </a:cubicBezTo>
                  <a:cubicBezTo>
                    <a:pt x="0" y="337554"/>
                    <a:pt x="337554" y="0"/>
                    <a:pt x="753947" y="0"/>
                  </a:cubicBezTo>
                  <a:close/>
                </a:path>
              </a:pathLst>
            </a:custGeom>
          </p:spPr>
        </p:pic>
      </p:grpSp>
      <p:sp>
        <p:nvSpPr>
          <p:cNvPr id="2" name="Rectangle 1"/>
          <p:cNvSpPr/>
          <p:nvPr/>
        </p:nvSpPr>
        <p:spPr>
          <a:xfrm>
            <a:off x="340675" y="3295962"/>
            <a:ext cx="5222728" cy="3490186"/>
          </a:xfrm>
          <a:prstGeom prst="rect">
            <a:avLst/>
          </a:prstGeom>
        </p:spPr>
        <p:txBody>
          <a:bodyPr wrap="square">
            <a:spAutoFit/>
          </a:bodyPr>
          <a:lstStyle/>
          <a:p>
            <a:pPr algn="just">
              <a:lnSpc>
                <a:spcPct val="115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Xem lại dàn ý viết nghị luận về một vấn đề của đời sống đã làm trong phần Viết, thêm, bớt các nội dung cho phù hợp với yêu cầu của hoạt động nói và nghe (đối tượng, thời gian,…)</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6794669" y="3702819"/>
            <a:ext cx="4692363" cy="2062103"/>
          </a:xfrm>
          <a:prstGeom prst="rect">
            <a:avLst/>
          </a:prstGeom>
        </p:spPr>
        <p:txBody>
          <a:bodyPr wrap="square">
            <a:spAutoFit/>
          </a:bodyPr>
          <a:lstStyle/>
          <a:p>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 ý các hướng dẫn trong mục 1. Định hướng để nắm được cách tóm tắt nội dung chính khi nghe.</a:t>
            </a:r>
            <a:endParaRPr lang="en-GB"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88538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500"/>
                                        <p:tgtEl>
                                          <p:spTgt spid="43"/>
                                        </p:tgtEl>
                                      </p:cBhvr>
                                    </p:animEffect>
                                  </p:childTnLst>
                                </p:cTn>
                              </p:par>
                              <p:par>
                                <p:cTn id="17" presetID="22" presetClass="entr" presetSubtype="2"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right)">
                                      <p:cBhvr>
                                        <p:cTn id="19" dur="500"/>
                                        <p:tgtEl>
                                          <p:spTgt spid="4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5" grpId="0" animBg="1"/>
      <p:bldP spid="46" grpId="0" animBg="1"/>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D1F58015-8858-4FC5-B1AD-856AB29B3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508" y="2583543"/>
            <a:ext cx="2545840" cy="4039824"/>
          </a:xfrm>
          <a:prstGeom prst="rect">
            <a:avLst/>
          </a:prstGeom>
          <a:noFill/>
          <a:ln>
            <a:noFill/>
          </a:ln>
        </p:spPr>
      </p:pic>
      <p:grpSp>
        <p:nvGrpSpPr>
          <p:cNvPr id="14" name="Group 6">
            <a:extLst>
              <a:ext uri="{FF2B5EF4-FFF2-40B4-BE49-F238E27FC236}">
                <a16:creationId xmlns="" xmlns:a16="http://schemas.microsoft.com/office/drawing/2014/main" id="{97B6F9B1-DED7-433A-B794-A451578FC99A}"/>
              </a:ext>
            </a:extLst>
          </p:cNvPr>
          <p:cNvGrpSpPr/>
          <p:nvPr/>
        </p:nvGrpSpPr>
        <p:grpSpPr>
          <a:xfrm>
            <a:off x="3817276" y="1519032"/>
            <a:ext cx="791019" cy="791019"/>
            <a:chOff x="7273474" y="1916832"/>
            <a:chExt cx="791019" cy="791019"/>
          </a:xfrm>
        </p:grpSpPr>
        <p:sp>
          <p:nvSpPr>
            <p:cNvPr id="30" name="Oval 40">
              <a:extLst>
                <a:ext uri="{FF2B5EF4-FFF2-40B4-BE49-F238E27FC236}">
                  <a16:creationId xmlns="" xmlns:a16="http://schemas.microsoft.com/office/drawing/2014/main" id="{6365428E-E5EE-4B0B-BFEC-5B21E139F6A4}"/>
                </a:ext>
              </a:extLst>
            </p:cNvPr>
            <p:cNvSpPr/>
            <p:nvPr/>
          </p:nvSpPr>
          <p:spPr>
            <a:xfrm>
              <a:off x="7273474" y="1916832"/>
              <a:ext cx="791019" cy="791019"/>
            </a:xfrm>
            <a:prstGeom prst="ellipse">
              <a:avLst/>
            </a:prstGeom>
            <a:solidFill>
              <a:srgbClr val="F7E3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rgbClr val="FFFFFF"/>
                </a:solidFill>
              </a:endParaRPr>
            </a:p>
          </p:txBody>
        </p:sp>
        <p:grpSp>
          <p:nvGrpSpPr>
            <p:cNvPr id="31" name="Group 61">
              <a:extLst>
                <a:ext uri="{FF2B5EF4-FFF2-40B4-BE49-F238E27FC236}">
                  <a16:creationId xmlns="" xmlns:a16="http://schemas.microsoft.com/office/drawing/2014/main" id="{67B57790-8D57-4C40-83AB-17005BEFCA7E}"/>
                </a:ext>
              </a:extLst>
            </p:cNvPr>
            <p:cNvGrpSpPr/>
            <p:nvPr/>
          </p:nvGrpSpPr>
          <p:grpSpPr>
            <a:xfrm>
              <a:off x="7485214" y="2164026"/>
              <a:ext cx="367568" cy="296632"/>
              <a:chOff x="2700338" y="2965449"/>
              <a:chExt cx="271462" cy="219075"/>
            </a:xfrm>
            <a:solidFill>
              <a:schemeClr val="bg1"/>
            </a:solidFill>
          </p:grpSpPr>
          <p:sp>
            <p:nvSpPr>
              <p:cNvPr id="32" name="Freeform: Shape 62">
                <a:extLst>
                  <a:ext uri="{FF2B5EF4-FFF2-40B4-BE49-F238E27FC236}">
                    <a16:creationId xmlns="" xmlns:a16="http://schemas.microsoft.com/office/drawing/2014/main" id="{78DB9752-4552-41FA-B1BE-1C9D6C2F5251}"/>
                  </a:ext>
                </a:extLst>
              </p:cNvPr>
              <p:cNvSpPr>
                <a:spLocks/>
              </p:cNvSpPr>
              <p:nvPr/>
            </p:nvSpPr>
            <p:spPr bwMode="auto">
              <a:xfrm>
                <a:off x="2754313" y="2987674"/>
                <a:ext cx="82550" cy="174625"/>
              </a:xfrm>
              <a:custGeom>
                <a:avLst/>
                <a:gdLst/>
                <a:ahLst/>
                <a:cxnLst>
                  <a:cxn ang="0">
                    <a:pos x="36" y="72"/>
                  </a:cxn>
                  <a:cxn ang="0">
                    <a:pos x="32" y="75"/>
                  </a:cxn>
                  <a:cxn ang="0">
                    <a:pos x="5" y="61"/>
                  </a:cxn>
                  <a:cxn ang="0">
                    <a:pos x="0" y="53"/>
                  </a:cxn>
                  <a:cxn ang="0">
                    <a:pos x="0" y="23"/>
                  </a:cxn>
                  <a:cxn ang="0">
                    <a:pos x="5" y="15"/>
                  </a:cxn>
                  <a:cxn ang="0">
                    <a:pos x="32" y="2"/>
                  </a:cxn>
                  <a:cxn ang="0">
                    <a:pos x="36" y="4"/>
                  </a:cxn>
                  <a:cxn ang="0">
                    <a:pos x="36" y="72"/>
                  </a:cxn>
                </a:cxnLst>
                <a:rect l="0" t="0" r="r" b="b"/>
                <a:pathLst>
                  <a:path w="36" h="76">
                    <a:moveTo>
                      <a:pt x="36" y="72"/>
                    </a:moveTo>
                    <a:cubicBezTo>
                      <a:pt x="36" y="75"/>
                      <a:pt x="35" y="76"/>
                      <a:pt x="32" y="75"/>
                    </a:cubicBezTo>
                    <a:cubicBezTo>
                      <a:pt x="5" y="61"/>
                      <a:pt x="5" y="61"/>
                      <a:pt x="5" y="61"/>
                    </a:cubicBezTo>
                    <a:cubicBezTo>
                      <a:pt x="2" y="60"/>
                      <a:pt x="0" y="56"/>
                      <a:pt x="0" y="53"/>
                    </a:cubicBezTo>
                    <a:cubicBezTo>
                      <a:pt x="0" y="23"/>
                      <a:pt x="0" y="23"/>
                      <a:pt x="0" y="23"/>
                    </a:cubicBezTo>
                    <a:cubicBezTo>
                      <a:pt x="0" y="20"/>
                      <a:pt x="2" y="17"/>
                      <a:pt x="5" y="15"/>
                    </a:cubicBezTo>
                    <a:cubicBezTo>
                      <a:pt x="32" y="2"/>
                      <a:pt x="32" y="2"/>
                      <a:pt x="32" y="2"/>
                    </a:cubicBezTo>
                    <a:cubicBezTo>
                      <a:pt x="35" y="0"/>
                      <a:pt x="36" y="1"/>
                      <a:pt x="36" y="4"/>
                    </a:cubicBezTo>
                    <a:lnTo>
                      <a:pt x="36" y="72"/>
                    </a:lnTo>
                    <a:close/>
                  </a:path>
                </a:pathLst>
              </a:custGeom>
              <a:grpFill/>
              <a:ln w="9525">
                <a:noFill/>
                <a:round/>
                <a:headEnd/>
                <a:tailEnd/>
              </a:ln>
            </p:spPr>
            <p:txBody>
              <a:bodyPr anchor="ctr"/>
              <a:lstStyle/>
              <a:p>
                <a:pPr algn="ctr"/>
                <a:endParaRPr>
                  <a:solidFill>
                    <a:srgbClr val="000000"/>
                  </a:solidFill>
                </a:endParaRPr>
              </a:p>
            </p:txBody>
          </p:sp>
          <p:sp>
            <p:nvSpPr>
              <p:cNvPr id="33" name="Freeform: Shape 63">
                <a:extLst>
                  <a:ext uri="{FF2B5EF4-FFF2-40B4-BE49-F238E27FC236}">
                    <a16:creationId xmlns="" xmlns:a16="http://schemas.microsoft.com/office/drawing/2014/main" id="{27FC5666-66D1-493A-A34D-72D1282FDD5B}"/>
                  </a:ext>
                </a:extLst>
              </p:cNvPr>
              <p:cNvSpPr>
                <a:spLocks/>
              </p:cNvSpPr>
              <p:nvPr/>
            </p:nvSpPr>
            <p:spPr bwMode="auto">
              <a:xfrm>
                <a:off x="2700338" y="3028949"/>
                <a:ext cx="39687" cy="93663"/>
              </a:xfrm>
              <a:custGeom>
                <a:avLst/>
                <a:gdLst/>
                <a:ahLst/>
                <a:cxnLst>
                  <a:cxn ang="0">
                    <a:pos x="17" y="35"/>
                  </a:cxn>
                  <a:cxn ang="0">
                    <a:pos x="12" y="41"/>
                  </a:cxn>
                  <a:cxn ang="0">
                    <a:pos x="5" y="41"/>
                  </a:cxn>
                  <a:cxn ang="0">
                    <a:pos x="0" y="35"/>
                  </a:cxn>
                  <a:cxn ang="0">
                    <a:pos x="0" y="5"/>
                  </a:cxn>
                  <a:cxn ang="0">
                    <a:pos x="5" y="0"/>
                  </a:cxn>
                  <a:cxn ang="0">
                    <a:pos x="12" y="0"/>
                  </a:cxn>
                  <a:cxn ang="0">
                    <a:pos x="17" y="5"/>
                  </a:cxn>
                  <a:cxn ang="0">
                    <a:pos x="17" y="35"/>
                  </a:cxn>
                </a:cxnLst>
                <a:rect l="0" t="0" r="r" b="b"/>
                <a:pathLst>
                  <a:path w="17" h="41">
                    <a:moveTo>
                      <a:pt x="17" y="35"/>
                    </a:moveTo>
                    <a:cubicBezTo>
                      <a:pt x="17" y="38"/>
                      <a:pt x="14" y="41"/>
                      <a:pt x="12" y="41"/>
                    </a:cubicBezTo>
                    <a:cubicBezTo>
                      <a:pt x="5" y="41"/>
                      <a:pt x="5" y="41"/>
                      <a:pt x="5" y="41"/>
                    </a:cubicBezTo>
                    <a:cubicBezTo>
                      <a:pt x="2" y="41"/>
                      <a:pt x="0" y="38"/>
                      <a:pt x="0" y="35"/>
                    </a:cubicBezTo>
                    <a:cubicBezTo>
                      <a:pt x="0" y="5"/>
                      <a:pt x="0" y="5"/>
                      <a:pt x="0" y="5"/>
                    </a:cubicBezTo>
                    <a:cubicBezTo>
                      <a:pt x="0" y="2"/>
                      <a:pt x="2" y="0"/>
                      <a:pt x="5" y="0"/>
                    </a:cubicBezTo>
                    <a:cubicBezTo>
                      <a:pt x="12" y="0"/>
                      <a:pt x="12" y="0"/>
                      <a:pt x="12" y="0"/>
                    </a:cubicBezTo>
                    <a:cubicBezTo>
                      <a:pt x="14" y="0"/>
                      <a:pt x="17" y="2"/>
                      <a:pt x="17" y="5"/>
                    </a:cubicBezTo>
                    <a:lnTo>
                      <a:pt x="17" y="35"/>
                    </a:lnTo>
                    <a:close/>
                  </a:path>
                </a:pathLst>
              </a:custGeom>
              <a:grpFill/>
              <a:ln w="9525">
                <a:noFill/>
                <a:round/>
                <a:headEnd/>
                <a:tailEnd/>
              </a:ln>
            </p:spPr>
            <p:txBody>
              <a:bodyPr anchor="ctr"/>
              <a:lstStyle/>
              <a:p>
                <a:pPr algn="ctr"/>
                <a:endParaRPr>
                  <a:solidFill>
                    <a:srgbClr val="000000"/>
                  </a:solidFill>
                </a:endParaRPr>
              </a:p>
            </p:txBody>
          </p:sp>
          <p:sp>
            <p:nvSpPr>
              <p:cNvPr id="34" name="Freeform: Shape 64">
                <a:extLst>
                  <a:ext uri="{FF2B5EF4-FFF2-40B4-BE49-F238E27FC236}">
                    <a16:creationId xmlns="" xmlns:a16="http://schemas.microsoft.com/office/drawing/2014/main" id="{E5127E20-2054-40AF-BD0C-4D3AC5B52CD1}"/>
                  </a:ext>
                </a:extLst>
              </p:cNvPr>
              <p:cNvSpPr>
                <a:spLocks/>
              </p:cNvSpPr>
              <p:nvPr/>
            </p:nvSpPr>
            <p:spPr bwMode="auto">
              <a:xfrm>
                <a:off x="2865438" y="3006724"/>
                <a:ext cx="46037" cy="136525"/>
              </a:xfrm>
              <a:custGeom>
                <a:avLst/>
                <a:gdLst/>
                <a:ahLst/>
                <a:cxnLst>
                  <a:cxn ang="0">
                    <a:pos x="10" y="58"/>
                  </a:cxn>
                  <a:cxn ang="0">
                    <a:pos x="20" y="31"/>
                  </a:cxn>
                  <a:cxn ang="0">
                    <a:pos x="10" y="3"/>
                  </a:cxn>
                  <a:cxn ang="0">
                    <a:pos x="10" y="2"/>
                  </a:cxn>
                  <a:cxn ang="0">
                    <a:pos x="5" y="2"/>
                  </a:cxn>
                  <a:cxn ang="0">
                    <a:pos x="2" y="5"/>
                  </a:cxn>
                  <a:cxn ang="0">
                    <a:pos x="2" y="10"/>
                  </a:cxn>
                  <a:cxn ang="0">
                    <a:pos x="2" y="10"/>
                  </a:cxn>
                  <a:cxn ang="0">
                    <a:pos x="2" y="51"/>
                  </a:cxn>
                  <a:cxn ang="0">
                    <a:pos x="2" y="51"/>
                  </a:cxn>
                  <a:cxn ang="0">
                    <a:pos x="2" y="55"/>
                  </a:cxn>
                  <a:cxn ang="0">
                    <a:pos x="5" y="59"/>
                  </a:cxn>
                  <a:cxn ang="0">
                    <a:pos x="7" y="60"/>
                  </a:cxn>
                  <a:cxn ang="0">
                    <a:pos x="9" y="58"/>
                  </a:cxn>
                  <a:cxn ang="0">
                    <a:pos x="10" y="58"/>
                  </a:cxn>
                </a:cxnLst>
                <a:rect l="0" t="0" r="r" b="b"/>
                <a:pathLst>
                  <a:path w="20" h="60">
                    <a:moveTo>
                      <a:pt x="10" y="58"/>
                    </a:moveTo>
                    <a:cubicBezTo>
                      <a:pt x="16" y="50"/>
                      <a:pt x="20" y="41"/>
                      <a:pt x="20" y="31"/>
                    </a:cubicBezTo>
                    <a:cubicBezTo>
                      <a:pt x="20" y="20"/>
                      <a:pt x="17" y="11"/>
                      <a:pt x="10" y="3"/>
                    </a:cubicBezTo>
                    <a:cubicBezTo>
                      <a:pt x="10" y="3"/>
                      <a:pt x="10" y="2"/>
                      <a:pt x="10" y="2"/>
                    </a:cubicBezTo>
                    <a:cubicBezTo>
                      <a:pt x="8" y="1"/>
                      <a:pt x="7" y="0"/>
                      <a:pt x="5" y="2"/>
                    </a:cubicBezTo>
                    <a:cubicBezTo>
                      <a:pt x="2" y="5"/>
                      <a:pt x="2" y="5"/>
                      <a:pt x="2" y="5"/>
                    </a:cubicBezTo>
                    <a:cubicBezTo>
                      <a:pt x="0" y="7"/>
                      <a:pt x="1" y="9"/>
                      <a:pt x="2" y="10"/>
                    </a:cubicBezTo>
                    <a:cubicBezTo>
                      <a:pt x="2" y="10"/>
                      <a:pt x="2" y="10"/>
                      <a:pt x="2" y="10"/>
                    </a:cubicBezTo>
                    <a:cubicBezTo>
                      <a:pt x="12" y="22"/>
                      <a:pt x="12" y="39"/>
                      <a:pt x="2" y="51"/>
                    </a:cubicBezTo>
                    <a:cubicBezTo>
                      <a:pt x="2" y="51"/>
                      <a:pt x="2" y="51"/>
                      <a:pt x="2" y="51"/>
                    </a:cubicBezTo>
                    <a:cubicBezTo>
                      <a:pt x="1" y="51"/>
                      <a:pt x="0" y="53"/>
                      <a:pt x="2" y="55"/>
                    </a:cubicBezTo>
                    <a:cubicBezTo>
                      <a:pt x="5" y="59"/>
                      <a:pt x="5" y="59"/>
                      <a:pt x="5" y="59"/>
                    </a:cubicBezTo>
                    <a:cubicBezTo>
                      <a:pt x="6" y="59"/>
                      <a:pt x="7" y="60"/>
                      <a:pt x="7" y="60"/>
                    </a:cubicBezTo>
                    <a:cubicBezTo>
                      <a:pt x="8" y="59"/>
                      <a:pt x="9" y="59"/>
                      <a:pt x="9" y="58"/>
                    </a:cubicBezTo>
                    <a:cubicBezTo>
                      <a:pt x="10" y="58"/>
                      <a:pt x="10" y="58"/>
                      <a:pt x="10" y="58"/>
                    </a:cubicBezTo>
                  </a:path>
                </a:pathLst>
              </a:custGeom>
              <a:grpFill/>
              <a:ln w="9525">
                <a:noFill/>
                <a:round/>
                <a:headEnd/>
                <a:tailEnd/>
              </a:ln>
            </p:spPr>
            <p:txBody>
              <a:bodyPr anchor="ctr"/>
              <a:lstStyle/>
              <a:p>
                <a:pPr algn="ctr"/>
                <a:endParaRPr>
                  <a:solidFill>
                    <a:srgbClr val="000000"/>
                  </a:solidFill>
                </a:endParaRPr>
              </a:p>
            </p:txBody>
          </p:sp>
          <p:sp>
            <p:nvSpPr>
              <p:cNvPr id="35" name="Freeform: Shape 65">
                <a:extLst>
                  <a:ext uri="{FF2B5EF4-FFF2-40B4-BE49-F238E27FC236}">
                    <a16:creationId xmlns="" xmlns:a16="http://schemas.microsoft.com/office/drawing/2014/main" id="{4FB1C046-2F4F-45D0-A6EF-4612C5145AD0}"/>
                  </a:ext>
                </a:extLst>
              </p:cNvPr>
              <p:cNvSpPr>
                <a:spLocks/>
              </p:cNvSpPr>
              <p:nvPr/>
            </p:nvSpPr>
            <p:spPr bwMode="auto">
              <a:xfrm>
                <a:off x="2906713" y="2965449"/>
                <a:ext cx="65087" cy="219075"/>
              </a:xfrm>
              <a:custGeom>
                <a:avLst/>
                <a:gdLst/>
                <a:ahLst/>
                <a:cxnLst>
                  <a:cxn ang="0">
                    <a:pos x="28" y="49"/>
                  </a:cxn>
                  <a:cxn ang="0">
                    <a:pos x="11" y="3"/>
                  </a:cxn>
                  <a:cxn ang="0">
                    <a:pos x="11" y="3"/>
                  </a:cxn>
                  <a:cxn ang="0">
                    <a:pos x="10" y="2"/>
                  </a:cxn>
                  <a:cxn ang="0">
                    <a:pos x="6" y="1"/>
                  </a:cxn>
                  <a:cxn ang="0">
                    <a:pos x="2" y="5"/>
                  </a:cxn>
                  <a:cxn ang="0">
                    <a:pos x="3" y="10"/>
                  </a:cxn>
                  <a:cxn ang="0">
                    <a:pos x="3" y="10"/>
                  </a:cxn>
                  <a:cxn ang="0">
                    <a:pos x="2" y="87"/>
                  </a:cxn>
                  <a:cxn ang="0">
                    <a:pos x="2" y="91"/>
                  </a:cxn>
                  <a:cxn ang="0">
                    <a:pos x="6" y="95"/>
                  </a:cxn>
                  <a:cxn ang="0">
                    <a:pos x="8" y="96"/>
                  </a:cxn>
                  <a:cxn ang="0">
                    <a:pos x="10" y="95"/>
                  </a:cxn>
                  <a:cxn ang="0">
                    <a:pos x="28" y="49"/>
                  </a:cxn>
                </a:cxnLst>
                <a:rect l="0" t="0" r="r" b="b"/>
                <a:pathLst>
                  <a:path w="28" h="96">
                    <a:moveTo>
                      <a:pt x="28" y="49"/>
                    </a:moveTo>
                    <a:cubicBezTo>
                      <a:pt x="28" y="32"/>
                      <a:pt x="22" y="15"/>
                      <a:pt x="11" y="3"/>
                    </a:cubicBezTo>
                    <a:cubicBezTo>
                      <a:pt x="11" y="3"/>
                      <a:pt x="11" y="3"/>
                      <a:pt x="11" y="3"/>
                    </a:cubicBezTo>
                    <a:cubicBezTo>
                      <a:pt x="11" y="2"/>
                      <a:pt x="10" y="2"/>
                      <a:pt x="10" y="2"/>
                    </a:cubicBezTo>
                    <a:cubicBezTo>
                      <a:pt x="8" y="0"/>
                      <a:pt x="7" y="0"/>
                      <a:pt x="6" y="1"/>
                    </a:cubicBezTo>
                    <a:cubicBezTo>
                      <a:pt x="2" y="5"/>
                      <a:pt x="2" y="5"/>
                      <a:pt x="2" y="5"/>
                    </a:cubicBezTo>
                    <a:cubicBezTo>
                      <a:pt x="0" y="7"/>
                      <a:pt x="2" y="9"/>
                      <a:pt x="3" y="10"/>
                    </a:cubicBezTo>
                    <a:cubicBezTo>
                      <a:pt x="3" y="10"/>
                      <a:pt x="3" y="10"/>
                      <a:pt x="3" y="10"/>
                    </a:cubicBezTo>
                    <a:cubicBezTo>
                      <a:pt x="22" y="33"/>
                      <a:pt x="22" y="65"/>
                      <a:pt x="2" y="87"/>
                    </a:cubicBezTo>
                    <a:cubicBezTo>
                      <a:pt x="2" y="88"/>
                      <a:pt x="0" y="89"/>
                      <a:pt x="2" y="91"/>
                    </a:cubicBezTo>
                    <a:cubicBezTo>
                      <a:pt x="6" y="95"/>
                      <a:pt x="6" y="95"/>
                      <a:pt x="6" y="95"/>
                    </a:cubicBezTo>
                    <a:cubicBezTo>
                      <a:pt x="7" y="96"/>
                      <a:pt x="7" y="96"/>
                      <a:pt x="8" y="96"/>
                    </a:cubicBezTo>
                    <a:cubicBezTo>
                      <a:pt x="9" y="96"/>
                      <a:pt x="9" y="95"/>
                      <a:pt x="10" y="95"/>
                    </a:cubicBezTo>
                    <a:cubicBezTo>
                      <a:pt x="22" y="82"/>
                      <a:pt x="28" y="66"/>
                      <a:pt x="28" y="49"/>
                    </a:cubicBezTo>
                  </a:path>
                </a:pathLst>
              </a:custGeom>
              <a:grpFill/>
              <a:ln w="9525">
                <a:noFill/>
                <a:round/>
                <a:headEnd/>
                <a:tailEnd/>
              </a:ln>
            </p:spPr>
            <p:txBody>
              <a:bodyPr anchor="ctr"/>
              <a:lstStyle/>
              <a:p>
                <a:pPr algn="ctr"/>
                <a:endParaRPr>
                  <a:solidFill>
                    <a:srgbClr val="000000"/>
                  </a:solidFill>
                </a:endParaRPr>
              </a:p>
            </p:txBody>
          </p:sp>
        </p:grpSp>
      </p:grpSp>
      <p:grpSp>
        <p:nvGrpSpPr>
          <p:cNvPr id="16" name="Group 7">
            <a:extLst>
              <a:ext uri="{FF2B5EF4-FFF2-40B4-BE49-F238E27FC236}">
                <a16:creationId xmlns="" xmlns:a16="http://schemas.microsoft.com/office/drawing/2014/main" id="{7E47FB22-8F95-4AD3-A8FD-1FB35689D9D4}"/>
              </a:ext>
            </a:extLst>
          </p:cNvPr>
          <p:cNvGrpSpPr/>
          <p:nvPr/>
        </p:nvGrpSpPr>
        <p:grpSpPr>
          <a:xfrm>
            <a:off x="3817275" y="2578588"/>
            <a:ext cx="791019" cy="791019"/>
            <a:chOff x="7273474" y="2831496"/>
            <a:chExt cx="791019" cy="791019"/>
          </a:xfrm>
        </p:grpSpPr>
        <p:sp>
          <p:nvSpPr>
            <p:cNvPr id="28" name="Oval 44">
              <a:extLst>
                <a:ext uri="{FF2B5EF4-FFF2-40B4-BE49-F238E27FC236}">
                  <a16:creationId xmlns="" xmlns:a16="http://schemas.microsoft.com/office/drawing/2014/main" id="{CE174C7D-5662-450C-8701-B4C28E555474}"/>
                </a:ext>
              </a:extLst>
            </p:cNvPr>
            <p:cNvSpPr/>
            <p:nvPr/>
          </p:nvSpPr>
          <p:spPr>
            <a:xfrm>
              <a:off x="7273474" y="2831496"/>
              <a:ext cx="791019" cy="791019"/>
            </a:xfrm>
            <a:prstGeom prst="ellips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FFFFF"/>
                </a:solidFill>
              </a:endParaRPr>
            </a:p>
          </p:txBody>
        </p:sp>
        <p:sp>
          <p:nvSpPr>
            <p:cNvPr id="29" name="Freeform: Shape 66">
              <a:extLst>
                <a:ext uri="{FF2B5EF4-FFF2-40B4-BE49-F238E27FC236}">
                  <a16:creationId xmlns="" xmlns:a16="http://schemas.microsoft.com/office/drawing/2014/main" id="{132E73E4-2BA1-4C7B-94F1-46C50414BD0D}"/>
                </a:ext>
              </a:extLst>
            </p:cNvPr>
            <p:cNvSpPr>
              <a:spLocks/>
            </p:cNvSpPr>
            <p:nvPr/>
          </p:nvSpPr>
          <p:spPr bwMode="auto">
            <a:xfrm>
              <a:off x="7484126" y="3047522"/>
              <a:ext cx="369717" cy="358969"/>
            </a:xfrm>
            <a:custGeom>
              <a:avLst/>
              <a:gdLst/>
              <a:ahLst/>
              <a:cxnLst>
                <a:cxn ang="0">
                  <a:pos x="86" y="58"/>
                </a:cxn>
                <a:cxn ang="0">
                  <a:pos x="76" y="55"/>
                </a:cxn>
                <a:cxn ang="0">
                  <a:pos x="76" y="54"/>
                </a:cxn>
                <a:cxn ang="0">
                  <a:pos x="71" y="47"/>
                </a:cxn>
                <a:cxn ang="0">
                  <a:pos x="76" y="68"/>
                </a:cxn>
                <a:cxn ang="0">
                  <a:pos x="76" y="59"/>
                </a:cxn>
                <a:cxn ang="0">
                  <a:pos x="81" y="59"/>
                </a:cxn>
                <a:cxn ang="0">
                  <a:pos x="86" y="68"/>
                </a:cxn>
                <a:cxn ang="0">
                  <a:pos x="65" y="59"/>
                </a:cxn>
                <a:cxn ang="0">
                  <a:pos x="58" y="47"/>
                </a:cxn>
                <a:cxn ang="0">
                  <a:pos x="50" y="63"/>
                </a:cxn>
                <a:cxn ang="0">
                  <a:pos x="60" y="68"/>
                </a:cxn>
                <a:cxn ang="0">
                  <a:pos x="65" y="63"/>
                </a:cxn>
                <a:cxn ang="0">
                  <a:pos x="67" y="59"/>
                </a:cxn>
                <a:cxn ang="0">
                  <a:pos x="39" y="64"/>
                </a:cxn>
                <a:cxn ang="0">
                  <a:pos x="40" y="46"/>
                </a:cxn>
                <a:cxn ang="0">
                  <a:pos x="37" y="54"/>
                </a:cxn>
                <a:cxn ang="0">
                  <a:pos x="42" y="54"/>
                </a:cxn>
                <a:cxn ang="0">
                  <a:pos x="33" y="68"/>
                </a:cxn>
                <a:cxn ang="0">
                  <a:pos x="48" y="64"/>
                </a:cxn>
                <a:cxn ang="0">
                  <a:pos x="60" y="89"/>
                </a:cxn>
                <a:cxn ang="0">
                  <a:pos x="60" y="27"/>
                </a:cxn>
                <a:cxn ang="0">
                  <a:pos x="59" y="54"/>
                </a:cxn>
                <a:cxn ang="0">
                  <a:pos x="55" y="59"/>
                </a:cxn>
                <a:cxn ang="0">
                  <a:pos x="60" y="54"/>
                </a:cxn>
                <a:cxn ang="0">
                  <a:pos x="60" y="52"/>
                </a:cxn>
                <a:cxn ang="0">
                  <a:pos x="109" y="28"/>
                </a:cxn>
                <a:cxn ang="0">
                  <a:pos x="5" y="40"/>
                </a:cxn>
                <a:cxn ang="0">
                  <a:pos x="6" y="46"/>
                </a:cxn>
                <a:cxn ang="0">
                  <a:pos x="60" y="12"/>
                </a:cxn>
                <a:cxn ang="0">
                  <a:pos x="90" y="33"/>
                </a:cxn>
                <a:cxn ang="0">
                  <a:pos x="104" y="50"/>
                </a:cxn>
                <a:cxn ang="0">
                  <a:pos x="112" y="55"/>
                </a:cxn>
                <a:cxn ang="0">
                  <a:pos x="119" y="28"/>
                </a:cxn>
                <a:cxn ang="0">
                  <a:pos x="109" y="28"/>
                </a:cxn>
                <a:cxn ang="0">
                  <a:pos x="114" y="76"/>
                </a:cxn>
                <a:cxn ang="0">
                  <a:pos x="11" y="89"/>
                </a:cxn>
                <a:cxn ang="0">
                  <a:pos x="3" y="90"/>
                </a:cxn>
                <a:cxn ang="0">
                  <a:pos x="6" y="66"/>
                </a:cxn>
                <a:cxn ang="0">
                  <a:pos x="10" y="60"/>
                </a:cxn>
                <a:cxn ang="0">
                  <a:pos x="30" y="79"/>
                </a:cxn>
                <a:cxn ang="0">
                  <a:pos x="22" y="85"/>
                </a:cxn>
                <a:cxn ang="0">
                  <a:pos x="103" y="72"/>
                </a:cxn>
              </a:cxnLst>
              <a:rect l="0" t="0" r="r" b="b"/>
              <a:pathLst>
                <a:path w="119" h="115">
                  <a:moveTo>
                    <a:pt x="86" y="68"/>
                  </a:moveTo>
                  <a:cubicBezTo>
                    <a:pt x="86" y="58"/>
                    <a:pt x="86" y="58"/>
                    <a:pt x="86" y="58"/>
                  </a:cubicBezTo>
                  <a:cubicBezTo>
                    <a:pt x="86" y="54"/>
                    <a:pt x="83" y="52"/>
                    <a:pt x="80" y="52"/>
                  </a:cubicBezTo>
                  <a:cubicBezTo>
                    <a:pt x="78" y="52"/>
                    <a:pt x="77" y="53"/>
                    <a:pt x="76" y="55"/>
                  </a:cubicBezTo>
                  <a:cubicBezTo>
                    <a:pt x="76" y="55"/>
                    <a:pt x="76" y="55"/>
                    <a:pt x="76" y="55"/>
                  </a:cubicBezTo>
                  <a:cubicBezTo>
                    <a:pt x="76" y="55"/>
                    <a:pt x="76" y="54"/>
                    <a:pt x="76" y="54"/>
                  </a:cubicBezTo>
                  <a:cubicBezTo>
                    <a:pt x="76" y="47"/>
                    <a:pt x="76" y="47"/>
                    <a:pt x="76" y="47"/>
                  </a:cubicBezTo>
                  <a:cubicBezTo>
                    <a:pt x="71" y="47"/>
                    <a:pt x="71" y="47"/>
                    <a:pt x="71" y="47"/>
                  </a:cubicBezTo>
                  <a:cubicBezTo>
                    <a:pt x="71" y="68"/>
                    <a:pt x="71" y="68"/>
                    <a:pt x="71" y="68"/>
                  </a:cubicBezTo>
                  <a:cubicBezTo>
                    <a:pt x="76" y="68"/>
                    <a:pt x="76" y="68"/>
                    <a:pt x="76" y="68"/>
                  </a:cubicBezTo>
                  <a:cubicBezTo>
                    <a:pt x="76" y="61"/>
                    <a:pt x="76" y="61"/>
                    <a:pt x="76" y="61"/>
                  </a:cubicBezTo>
                  <a:cubicBezTo>
                    <a:pt x="76" y="61"/>
                    <a:pt x="76" y="60"/>
                    <a:pt x="76" y="59"/>
                  </a:cubicBezTo>
                  <a:cubicBezTo>
                    <a:pt x="76" y="58"/>
                    <a:pt x="77" y="57"/>
                    <a:pt x="79" y="57"/>
                  </a:cubicBezTo>
                  <a:cubicBezTo>
                    <a:pt x="80" y="57"/>
                    <a:pt x="81" y="58"/>
                    <a:pt x="81" y="59"/>
                  </a:cubicBezTo>
                  <a:cubicBezTo>
                    <a:pt x="81" y="68"/>
                    <a:pt x="81" y="68"/>
                    <a:pt x="81" y="68"/>
                  </a:cubicBezTo>
                  <a:lnTo>
                    <a:pt x="86" y="68"/>
                  </a:lnTo>
                  <a:close/>
                  <a:moveTo>
                    <a:pt x="67" y="59"/>
                  </a:moveTo>
                  <a:cubicBezTo>
                    <a:pt x="65" y="59"/>
                    <a:pt x="65" y="59"/>
                    <a:pt x="65" y="59"/>
                  </a:cubicBezTo>
                  <a:cubicBezTo>
                    <a:pt x="65" y="47"/>
                    <a:pt x="65" y="47"/>
                    <a:pt x="65" y="47"/>
                  </a:cubicBezTo>
                  <a:cubicBezTo>
                    <a:pt x="58" y="47"/>
                    <a:pt x="58" y="47"/>
                    <a:pt x="58" y="47"/>
                  </a:cubicBezTo>
                  <a:cubicBezTo>
                    <a:pt x="50" y="60"/>
                    <a:pt x="50" y="60"/>
                    <a:pt x="50" y="60"/>
                  </a:cubicBezTo>
                  <a:cubicBezTo>
                    <a:pt x="50" y="63"/>
                    <a:pt x="50" y="63"/>
                    <a:pt x="50" y="63"/>
                  </a:cubicBezTo>
                  <a:cubicBezTo>
                    <a:pt x="60" y="63"/>
                    <a:pt x="60" y="63"/>
                    <a:pt x="60" y="63"/>
                  </a:cubicBezTo>
                  <a:cubicBezTo>
                    <a:pt x="60" y="68"/>
                    <a:pt x="60" y="68"/>
                    <a:pt x="60" y="68"/>
                  </a:cubicBezTo>
                  <a:cubicBezTo>
                    <a:pt x="65" y="68"/>
                    <a:pt x="65" y="68"/>
                    <a:pt x="65" y="68"/>
                  </a:cubicBezTo>
                  <a:cubicBezTo>
                    <a:pt x="65" y="63"/>
                    <a:pt x="65" y="63"/>
                    <a:pt x="65" y="63"/>
                  </a:cubicBezTo>
                  <a:cubicBezTo>
                    <a:pt x="67" y="63"/>
                    <a:pt x="67" y="63"/>
                    <a:pt x="67" y="63"/>
                  </a:cubicBezTo>
                  <a:lnTo>
                    <a:pt x="67" y="59"/>
                  </a:lnTo>
                  <a:close/>
                  <a:moveTo>
                    <a:pt x="48" y="64"/>
                  </a:moveTo>
                  <a:cubicBezTo>
                    <a:pt x="39" y="64"/>
                    <a:pt x="39" y="64"/>
                    <a:pt x="39" y="64"/>
                  </a:cubicBezTo>
                  <a:cubicBezTo>
                    <a:pt x="39" y="61"/>
                    <a:pt x="48" y="60"/>
                    <a:pt x="48" y="53"/>
                  </a:cubicBezTo>
                  <a:cubicBezTo>
                    <a:pt x="48" y="48"/>
                    <a:pt x="44" y="46"/>
                    <a:pt x="40" y="46"/>
                  </a:cubicBezTo>
                  <a:cubicBezTo>
                    <a:pt x="35" y="46"/>
                    <a:pt x="33" y="51"/>
                    <a:pt x="33" y="51"/>
                  </a:cubicBezTo>
                  <a:cubicBezTo>
                    <a:pt x="37" y="54"/>
                    <a:pt x="37" y="54"/>
                    <a:pt x="37" y="54"/>
                  </a:cubicBezTo>
                  <a:cubicBezTo>
                    <a:pt x="37" y="54"/>
                    <a:pt x="38" y="51"/>
                    <a:pt x="40" y="51"/>
                  </a:cubicBezTo>
                  <a:cubicBezTo>
                    <a:pt x="41" y="51"/>
                    <a:pt x="42" y="52"/>
                    <a:pt x="42" y="54"/>
                  </a:cubicBezTo>
                  <a:cubicBezTo>
                    <a:pt x="42" y="57"/>
                    <a:pt x="33" y="58"/>
                    <a:pt x="33" y="66"/>
                  </a:cubicBezTo>
                  <a:cubicBezTo>
                    <a:pt x="33" y="67"/>
                    <a:pt x="33" y="67"/>
                    <a:pt x="33" y="68"/>
                  </a:cubicBezTo>
                  <a:cubicBezTo>
                    <a:pt x="48" y="68"/>
                    <a:pt x="48" y="68"/>
                    <a:pt x="48" y="68"/>
                  </a:cubicBezTo>
                  <a:lnTo>
                    <a:pt x="48" y="64"/>
                  </a:lnTo>
                  <a:close/>
                  <a:moveTo>
                    <a:pt x="90" y="58"/>
                  </a:moveTo>
                  <a:cubicBezTo>
                    <a:pt x="90" y="75"/>
                    <a:pt x="77" y="89"/>
                    <a:pt x="60" y="89"/>
                  </a:cubicBezTo>
                  <a:cubicBezTo>
                    <a:pt x="43" y="89"/>
                    <a:pt x="29" y="75"/>
                    <a:pt x="29" y="58"/>
                  </a:cubicBezTo>
                  <a:cubicBezTo>
                    <a:pt x="29" y="41"/>
                    <a:pt x="43" y="27"/>
                    <a:pt x="60" y="27"/>
                  </a:cubicBezTo>
                  <a:cubicBezTo>
                    <a:pt x="77" y="27"/>
                    <a:pt x="90" y="41"/>
                    <a:pt x="90" y="58"/>
                  </a:cubicBezTo>
                  <a:moveTo>
                    <a:pt x="59" y="54"/>
                  </a:moveTo>
                  <a:cubicBezTo>
                    <a:pt x="55" y="59"/>
                    <a:pt x="55" y="59"/>
                    <a:pt x="55" y="59"/>
                  </a:cubicBezTo>
                  <a:cubicBezTo>
                    <a:pt x="55" y="59"/>
                    <a:pt x="55" y="59"/>
                    <a:pt x="55" y="59"/>
                  </a:cubicBezTo>
                  <a:cubicBezTo>
                    <a:pt x="60" y="59"/>
                    <a:pt x="60" y="59"/>
                    <a:pt x="60" y="59"/>
                  </a:cubicBezTo>
                  <a:cubicBezTo>
                    <a:pt x="60" y="54"/>
                    <a:pt x="60" y="54"/>
                    <a:pt x="60" y="54"/>
                  </a:cubicBezTo>
                  <a:cubicBezTo>
                    <a:pt x="60" y="53"/>
                    <a:pt x="60" y="52"/>
                    <a:pt x="60" y="52"/>
                  </a:cubicBezTo>
                  <a:cubicBezTo>
                    <a:pt x="60" y="52"/>
                    <a:pt x="60" y="52"/>
                    <a:pt x="60" y="52"/>
                  </a:cubicBezTo>
                  <a:cubicBezTo>
                    <a:pt x="60" y="52"/>
                    <a:pt x="59" y="53"/>
                    <a:pt x="59" y="54"/>
                  </a:cubicBezTo>
                  <a:moveTo>
                    <a:pt x="109" y="28"/>
                  </a:moveTo>
                  <a:cubicBezTo>
                    <a:pt x="98" y="11"/>
                    <a:pt x="80" y="0"/>
                    <a:pt x="60" y="0"/>
                  </a:cubicBezTo>
                  <a:cubicBezTo>
                    <a:pt x="34" y="0"/>
                    <a:pt x="12" y="17"/>
                    <a:pt x="5" y="40"/>
                  </a:cubicBezTo>
                  <a:cubicBezTo>
                    <a:pt x="4" y="42"/>
                    <a:pt x="5" y="44"/>
                    <a:pt x="6" y="46"/>
                  </a:cubicBezTo>
                  <a:cubicBezTo>
                    <a:pt x="6" y="46"/>
                    <a:pt x="6" y="46"/>
                    <a:pt x="6" y="46"/>
                  </a:cubicBezTo>
                  <a:cubicBezTo>
                    <a:pt x="9" y="49"/>
                    <a:pt x="14" y="48"/>
                    <a:pt x="16" y="44"/>
                  </a:cubicBezTo>
                  <a:cubicBezTo>
                    <a:pt x="22" y="25"/>
                    <a:pt x="39" y="12"/>
                    <a:pt x="60" y="12"/>
                  </a:cubicBezTo>
                  <a:cubicBezTo>
                    <a:pt x="75" y="12"/>
                    <a:pt x="89" y="19"/>
                    <a:pt x="97" y="31"/>
                  </a:cubicBezTo>
                  <a:cubicBezTo>
                    <a:pt x="90" y="33"/>
                    <a:pt x="90" y="33"/>
                    <a:pt x="90" y="33"/>
                  </a:cubicBezTo>
                  <a:cubicBezTo>
                    <a:pt x="89" y="34"/>
                    <a:pt x="88" y="35"/>
                    <a:pt x="89" y="37"/>
                  </a:cubicBezTo>
                  <a:cubicBezTo>
                    <a:pt x="104" y="50"/>
                    <a:pt x="104" y="50"/>
                    <a:pt x="104" y="50"/>
                  </a:cubicBezTo>
                  <a:cubicBezTo>
                    <a:pt x="109" y="56"/>
                    <a:pt x="109" y="56"/>
                    <a:pt x="109" y="56"/>
                  </a:cubicBezTo>
                  <a:cubicBezTo>
                    <a:pt x="110" y="57"/>
                    <a:pt x="112" y="56"/>
                    <a:pt x="112" y="55"/>
                  </a:cubicBezTo>
                  <a:cubicBezTo>
                    <a:pt x="113" y="50"/>
                    <a:pt x="113" y="50"/>
                    <a:pt x="113" y="50"/>
                  </a:cubicBezTo>
                  <a:cubicBezTo>
                    <a:pt x="119" y="28"/>
                    <a:pt x="119" y="28"/>
                    <a:pt x="119" y="28"/>
                  </a:cubicBezTo>
                  <a:cubicBezTo>
                    <a:pt x="119" y="27"/>
                    <a:pt x="118" y="25"/>
                    <a:pt x="116" y="26"/>
                  </a:cubicBezTo>
                  <a:lnTo>
                    <a:pt x="109" y="28"/>
                  </a:lnTo>
                  <a:close/>
                  <a:moveTo>
                    <a:pt x="113" y="70"/>
                  </a:moveTo>
                  <a:cubicBezTo>
                    <a:pt x="114" y="71"/>
                    <a:pt x="115" y="74"/>
                    <a:pt x="114" y="76"/>
                  </a:cubicBezTo>
                  <a:cubicBezTo>
                    <a:pt x="107" y="99"/>
                    <a:pt x="85" y="115"/>
                    <a:pt x="60" y="115"/>
                  </a:cubicBezTo>
                  <a:cubicBezTo>
                    <a:pt x="40" y="115"/>
                    <a:pt x="22" y="105"/>
                    <a:pt x="11" y="89"/>
                  </a:cubicBezTo>
                  <a:cubicBezTo>
                    <a:pt x="11" y="88"/>
                    <a:pt x="10" y="88"/>
                    <a:pt x="9" y="88"/>
                  </a:cubicBezTo>
                  <a:cubicBezTo>
                    <a:pt x="3" y="90"/>
                    <a:pt x="3" y="90"/>
                    <a:pt x="3" y="90"/>
                  </a:cubicBezTo>
                  <a:cubicBezTo>
                    <a:pt x="1" y="90"/>
                    <a:pt x="0" y="89"/>
                    <a:pt x="0" y="88"/>
                  </a:cubicBezTo>
                  <a:cubicBezTo>
                    <a:pt x="6" y="66"/>
                    <a:pt x="6" y="66"/>
                    <a:pt x="6" y="66"/>
                  </a:cubicBezTo>
                  <a:cubicBezTo>
                    <a:pt x="7" y="61"/>
                    <a:pt x="7" y="61"/>
                    <a:pt x="7" y="61"/>
                  </a:cubicBezTo>
                  <a:cubicBezTo>
                    <a:pt x="7" y="60"/>
                    <a:pt x="9" y="59"/>
                    <a:pt x="10" y="60"/>
                  </a:cubicBezTo>
                  <a:cubicBezTo>
                    <a:pt x="16" y="66"/>
                    <a:pt x="16" y="66"/>
                    <a:pt x="16" y="66"/>
                  </a:cubicBezTo>
                  <a:cubicBezTo>
                    <a:pt x="30" y="79"/>
                    <a:pt x="30" y="79"/>
                    <a:pt x="30" y="79"/>
                  </a:cubicBezTo>
                  <a:cubicBezTo>
                    <a:pt x="31" y="80"/>
                    <a:pt x="30" y="82"/>
                    <a:pt x="29" y="83"/>
                  </a:cubicBezTo>
                  <a:cubicBezTo>
                    <a:pt x="22" y="85"/>
                    <a:pt x="22" y="85"/>
                    <a:pt x="22" y="85"/>
                  </a:cubicBezTo>
                  <a:cubicBezTo>
                    <a:pt x="31" y="97"/>
                    <a:pt x="44" y="104"/>
                    <a:pt x="60" y="104"/>
                  </a:cubicBezTo>
                  <a:cubicBezTo>
                    <a:pt x="80" y="104"/>
                    <a:pt x="97" y="91"/>
                    <a:pt x="103" y="72"/>
                  </a:cubicBezTo>
                  <a:cubicBezTo>
                    <a:pt x="105" y="68"/>
                    <a:pt x="110" y="67"/>
                    <a:pt x="113" y="70"/>
                  </a:cubicBezTo>
                  <a:close/>
                </a:path>
              </a:pathLst>
            </a:custGeom>
            <a:solidFill>
              <a:schemeClr val="bg1"/>
            </a:solidFill>
            <a:ln w="9525">
              <a:noFill/>
              <a:round/>
              <a:headEnd/>
              <a:tailEnd/>
            </a:ln>
          </p:spPr>
          <p:txBody>
            <a:bodyPr anchor="ctr"/>
            <a:lstStyle/>
            <a:p>
              <a:pPr algn="ctr"/>
              <a:endParaRPr>
                <a:solidFill>
                  <a:srgbClr val="000000"/>
                </a:solidFill>
              </a:endParaRPr>
            </a:p>
          </p:txBody>
        </p:sp>
      </p:grpSp>
      <p:grpSp>
        <p:nvGrpSpPr>
          <p:cNvPr id="18" name="Group 8">
            <a:extLst>
              <a:ext uri="{FF2B5EF4-FFF2-40B4-BE49-F238E27FC236}">
                <a16:creationId xmlns="" xmlns:a16="http://schemas.microsoft.com/office/drawing/2014/main" id="{B676E79C-3BE0-44B1-B7B6-885C849BCB9F}"/>
              </a:ext>
            </a:extLst>
          </p:cNvPr>
          <p:cNvGrpSpPr/>
          <p:nvPr/>
        </p:nvGrpSpPr>
        <p:grpSpPr>
          <a:xfrm>
            <a:off x="3817275" y="4047200"/>
            <a:ext cx="791019" cy="791019"/>
            <a:chOff x="7273474" y="3746160"/>
            <a:chExt cx="791019" cy="791019"/>
          </a:xfrm>
        </p:grpSpPr>
        <p:sp>
          <p:nvSpPr>
            <p:cNvPr id="24" name="Oval 47">
              <a:extLst>
                <a:ext uri="{FF2B5EF4-FFF2-40B4-BE49-F238E27FC236}">
                  <a16:creationId xmlns="" xmlns:a16="http://schemas.microsoft.com/office/drawing/2014/main" id="{D87A4D5D-8CD6-478B-BA61-DF1FAFD9F91E}"/>
                </a:ext>
              </a:extLst>
            </p:cNvPr>
            <p:cNvSpPr/>
            <p:nvPr/>
          </p:nvSpPr>
          <p:spPr>
            <a:xfrm>
              <a:off x="7273474" y="3746160"/>
              <a:ext cx="791019" cy="791019"/>
            </a:xfrm>
            <a:prstGeom prst="ellipse">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FFFFF"/>
                </a:solidFill>
              </a:endParaRPr>
            </a:p>
          </p:txBody>
        </p:sp>
        <p:grpSp>
          <p:nvGrpSpPr>
            <p:cNvPr id="25" name="Group 58">
              <a:extLst>
                <a:ext uri="{FF2B5EF4-FFF2-40B4-BE49-F238E27FC236}">
                  <a16:creationId xmlns="" xmlns:a16="http://schemas.microsoft.com/office/drawing/2014/main" id="{9127CBA6-FBB0-4BA3-B519-0285058C1602}"/>
                </a:ext>
              </a:extLst>
            </p:cNvPr>
            <p:cNvGrpSpPr/>
            <p:nvPr/>
          </p:nvGrpSpPr>
          <p:grpSpPr>
            <a:xfrm>
              <a:off x="7484134" y="3952513"/>
              <a:ext cx="369718" cy="378313"/>
              <a:chOff x="2308225" y="2935287"/>
              <a:chExt cx="273050" cy="279400"/>
            </a:xfrm>
            <a:solidFill>
              <a:schemeClr val="bg1"/>
            </a:solidFill>
          </p:grpSpPr>
          <p:sp>
            <p:nvSpPr>
              <p:cNvPr id="26" name="Freeform: Shape 59">
                <a:extLst>
                  <a:ext uri="{FF2B5EF4-FFF2-40B4-BE49-F238E27FC236}">
                    <a16:creationId xmlns="" xmlns:a16="http://schemas.microsoft.com/office/drawing/2014/main" id="{3DC083F4-433A-4523-9AC4-1C2BB0032FE3}"/>
                  </a:ext>
                </a:extLst>
              </p:cNvPr>
              <p:cNvSpPr>
                <a:spLocks/>
              </p:cNvSpPr>
              <p:nvPr/>
            </p:nvSpPr>
            <p:spPr bwMode="auto">
              <a:xfrm>
                <a:off x="2308225" y="2935287"/>
                <a:ext cx="246062" cy="279400"/>
              </a:xfrm>
              <a:custGeom>
                <a:avLst/>
                <a:gdLst/>
                <a:ahLst/>
                <a:cxnLst>
                  <a:cxn ang="0">
                    <a:pos x="66" y="97"/>
                  </a:cxn>
                  <a:cxn ang="0">
                    <a:pos x="95" y="68"/>
                  </a:cxn>
                  <a:cxn ang="0">
                    <a:pos x="103" y="69"/>
                  </a:cxn>
                  <a:cxn ang="0">
                    <a:pos x="105" y="67"/>
                  </a:cxn>
                  <a:cxn ang="0">
                    <a:pos x="107" y="55"/>
                  </a:cxn>
                  <a:cxn ang="0">
                    <a:pos x="107" y="20"/>
                  </a:cxn>
                  <a:cxn ang="0">
                    <a:pos x="104" y="17"/>
                  </a:cxn>
                  <a:cxn ang="0">
                    <a:pos x="85" y="15"/>
                  </a:cxn>
                  <a:cxn ang="0">
                    <a:pos x="53" y="0"/>
                  </a:cxn>
                  <a:cxn ang="0">
                    <a:pos x="26" y="15"/>
                  </a:cxn>
                  <a:cxn ang="0">
                    <a:pos x="3" y="16"/>
                  </a:cxn>
                  <a:cxn ang="0">
                    <a:pos x="1" y="19"/>
                  </a:cxn>
                  <a:cxn ang="0">
                    <a:pos x="0" y="55"/>
                  </a:cxn>
                  <a:cxn ang="0">
                    <a:pos x="53" y="122"/>
                  </a:cxn>
                  <a:cxn ang="0">
                    <a:pos x="70" y="114"/>
                  </a:cxn>
                  <a:cxn ang="0">
                    <a:pos x="70" y="112"/>
                  </a:cxn>
                  <a:cxn ang="0">
                    <a:pos x="66" y="97"/>
                  </a:cxn>
                </a:cxnLst>
                <a:rect l="0" t="0" r="r" b="b"/>
                <a:pathLst>
                  <a:path w="107" h="122">
                    <a:moveTo>
                      <a:pt x="66" y="97"/>
                    </a:moveTo>
                    <a:cubicBezTo>
                      <a:pt x="66" y="81"/>
                      <a:pt x="79" y="68"/>
                      <a:pt x="95" y="68"/>
                    </a:cubicBezTo>
                    <a:cubicBezTo>
                      <a:pt x="98" y="68"/>
                      <a:pt x="101" y="68"/>
                      <a:pt x="103" y="69"/>
                    </a:cubicBezTo>
                    <a:cubicBezTo>
                      <a:pt x="104" y="69"/>
                      <a:pt x="105" y="68"/>
                      <a:pt x="105" y="67"/>
                    </a:cubicBezTo>
                    <a:cubicBezTo>
                      <a:pt x="106" y="63"/>
                      <a:pt x="107" y="59"/>
                      <a:pt x="107" y="55"/>
                    </a:cubicBezTo>
                    <a:cubicBezTo>
                      <a:pt x="107" y="55"/>
                      <a:pt x="107" y="20"/>
                      <a:pt x="107" y="20"/>
                    </a:cubicBezTo>
                    <a:cubicBezTo>
                      <a:pt x="107" y="17"/>
                      <a:pt x="105" y="17"/>
                      <a:pt x="104" y="17"/>
                    </a:cubicBezTo>
                    <a:cubicBezTo>
                      <a:pt x="98" y="17"/>
                      <a:pt x="91" y="17"/>
                      <a:pt x="85" y="15"/>
                    </a:cubicBezTo>
                    <a:cubicBezTo>
                      <a:pt x="71" y="11"/>
                      <a:pt x="58" y="0"/>
                      <a:pt x="53" y="0"/>
                    </a:cubicBezTo>
                    <a:cubicBezTo>
                      <a:pt x="49" y="0"/>
                      <a:pt x="40" y="11"/>
                      <a:pt x="26" y="15"/>
                    </a:cubicBezTo>
                    <a:cubicBezTo>
                      <a:pt x="18" y="17"/>
                      <a:pt x="10" y="17"/>
                      <a:pt x="3" y="16"/>
                    </a:cubicBezTo>
                    <a:cubicBezTo>
                      <a:pt x="2" y="16"/>
                      <a:pt x="1" y="16"/>
                      <a:pt x="1" y="19"/>
                    </a:cubicBezTo>
                    <a:cubicBezTo>
                      <a:pt x="1" y="20"/>
                      <a:pt x="0" y="55"/>
                      <a:pt x="0" y="55"/>
                    </a:cubicBezTo>
                    <a:cubicBezTo>
                      <a:pt x="0" y="90"/>
                      <a:pt x="43" y="122"/>
                      <a:pt x="53" y="122"/>
                    </a:cubicBezTo>
                    <a:cubicBezTo>
                      <a:pt x="57" y="122"/>
                      <a:pt x="62" y="120"/>
                      <a:pt x="70" y="114"/>
                    </a:cubicBezTo>
                    <a:cubicBezTo>
                      <a:pt x="71" y="113"/>
                      <a:pt x="70" y="113"/>
                      <a:pt x="70" y="112"/>
                    </a:cubicBezTo>
                    <a:cubicBezTo>
                      <a:pt x="67" y="108"/>
                      <a:pt x="66" y="102"/>
                      <a:pt x="66" y="97"/>
                    </a:cubicBezTo>
                  </a:path>
                </a:pathLst>
              </a:custGeom>
              <a:grpFill/>
              <a:ln w="9525">
                <a:noFill/>
                <a:round/>
                <a:headEnd/>
                <a:tailEnd/>
              </a:ln>
            </p:spPr>
            <p:txBody>
              <a:bodyPr anchor="ctr"/>
              <a:lstStyle/>
              <a:p>
                <a:pPr algn="ctr"/>
                <a:endParaRPr>
                  <a:solidFill>
                    <a:srgbClr val="000000"/>
                  </a:solidFill>
                </a:endParaRPr>
              </a:p>
            </p:txBody>
          </p:sp>
          <p:sp>
            <p:nvSpPr>
              <p:cNvPr id="27" name="Freeform: Shape 60">
                <a:extLst>
                  <a:ext uri="{FF2B5EF4-FFF2-40B4-BE49-F238E27FC236}">
                    <a16:creationId xmlns="" xmlns:a16="http://schemas.microsoft.com/office/drawing/2014/main" id="{4DCE1B8E-5456-4784-9805-777C35E64CD3}"/>
                  </a:ext>
                </a:extLst>
              </p:cNvPr>
              <p:cNvSpPr>
                <a:spLocks/>
              </p:cNvSpPr>
              <p:nvPr/>
            </p:nvSpPr>
            <p:spPr bwMode="auto">
              <a:xfrm>
                <a:off x="2471738" y="3121024"/>
                <a:ext cx="109537" cy="73025"/>
              </a:xfrm>
              <a:custGeom>
                <a:avLst/>
                <a:gdLst/>
                <a:ahLst/>
                <a:cxnLst>
                  <a:cxn ang="0">
                    <a:pos x="24" y="31"/>
                  </a:cxn>
                  <a:cxn ang="0">
                    <a:pos x="20" y="31"/>
                  </a:cxn>
                  <a:cxn ang="0">
                    <a:pos x="2" y="17"/>
                  </a:cxn>
                  <a:cxn ang="0">
                    <a:pos x="1" y="14"/>
                  </a:cxn>
                  <a:cxn ang="0">
                    <a:pos x="4" y="11"/>
                  </a:cxn>
                  <a:cxn ang="0">
                    <a:pos x="7" y="10"/>
                  </a:cxn>
                  <a:cxn ang="0">
                    <a:pos x="19" y="19"/>
                  </a:cxn>
                  <a:cxn ang="0">
                    <a:pos x="23" y="18"/>
                  </a:cxn>
                  <a:cxn ang="0">
                    <a:pos x="40" y="1"/>
                  </a:cxn>
                  <a:cxn ang="0">
                    <a:pos x="44" y="1"/>
                  </a:cxn>
                  <a:cxn ang="0">
                    <a:pos x="47" y="3"/>
                  </a:cxn>
                  <a:cxn ang="0">
                    <a:pos x="47" y="7"/>
                  </a:cxn>
                  <a:cxn ang="0">
                    <a:pos x="24" y="31"/>
                  </a:cxn>
                </a:cxnLst>
                <a:rect l="0" t="0" r="r" b="b"/>
                <a:pathLst>
                  <a:path w="48" h="32">
                    <a:moveTo>
                      <a:pt x="24" y="31"/>
                    </a:moveTo>
                    <a:cubicBezTo>
                      <a:pt x="23" y="32"/>
                      <a:pt x="21" y="32"/>
                      <a:pt x="20" y="31"/>
                    </a:cubicBezTo>
                    <a:cubicBezTo>
                      <a:pt x="2" y="17"/>
                      <a:pt x="2" y="17"/>
                      <a:pt x="2" y="17"/>
                    </a:cubicBezTo>
                    <a:cubicBezTo>
                      <a:pt x="1" y="17"/>
                      <a:pt x="0" y="15"/>
                      <a:pt x="1" y="14"/>
                    </a:cubicBezTo>
                    <a:cubicBezTo>
                      <a:pt x="4" y="11"/>
                      <a:pt x="4" y="11"/>
                      <a:pt x="4" y="11"/>
                    </a:cubicBezTo>
                    <a:cubicBezTo>
                      <a:pt x="4" y="9"/>
                      <a:pt x="6" y="9"/>
                      <a:pt x="7" y="10"/>
                    </a:cubicBezTo>
                    <a:cubicBezTo>
                      <a:pt x="19" y="19"/>
                      <a:pt x="19" y="19"/>
                      <a:pt x="19" y="19"/>
                    </a:cubicBezTo>
                    <a:cubicBezTo>
                      <a:pt x="20" y="20"/>
                      <a:pt x="22" y="20"/>
                      <a:pt x="23" y="18"/>
                    </a:cubicBezTo>
                    <a:cubicBezTo>
                      <a:pt x="40" y="1"/>
                      <a:pt x="40" y="1"/>
                      <a:pt x="40" y="1"/>
                    </a:cubicBezTo>
                    <a:cubicBezTo>
                      <a:pt x="41" y="0"/>
                      <a:pt x="43" y="0"/>
                      <a:pt x="44" y="1"/>
                    </a:cubicBezTo>
                    <a:cubicBezTo>
                      <a:pt x="47" y="3"/>
                      <a:pt x="47" y="3"/>
                      <a:pt x="47" y="3"/>
                    </a:cubicBezTo>
                    <a:cubicBezTo>
                      <a:pt x="48" y="4"/>
                      <a:pt x="48" y="6"/>
                      <a:pt x="47" y="7"/>
                    </a:cubicBezTo>
                    <a:lnTo>
                      <a:pt x="24" y="31"/>
                    </a:lnTo>
                    <a:close/>
                  </a:path>
                </a:pathLst>
              </a:custGeom>
              <a:grpFill/>
              <a:ln w="9525">
                <a:noFill/>
                <a:round/>
                <a:headEnd/>
                <a:tailEnd/>
              </a:ln>
            </p:spPr>
            <p:txBody>
              <a:bodyPr anchor="ctr"/>
              <a:lstStyle/>
              <a:p>
                <a:pPr algn="ctr"/>
                <a:endParaRPr>
                  <a:solidFill>
                    <a:srgbClr val="000000"/>
                  </a:solidFill>
                </a:endParaRPr>
              </a:p>
            </p:txBody>
          </p:sp>
        </p:grpSp>
      </p:grpSp>
      <p:sp>
        <p:nvSpPr>
          <p:cNvPr id="36" name="矩形 35">
            <a:extLst>
              <a:ext uri="{FF2B5EF4-FFF2-40B4-BE49-F238E27FC236}">
                <a16:creationId xmlns="" xmlns:a16="http://schemas.microsoft.com/office/drawing/2014/main" id="{7410CAE6-B4C1-41C2-A1F5-6458F9B7EED9}"/>
              </a:ext>
            </a:extLst>
          </p:cNvPr>
          <p:cNvSpPr/>
          <p:nvPr/>
        </p:nvSpPr>
        <p:spPr>
          <a:xfrm>
            <a:off x="780528" y="190"/>
            <a:ext cx="3320140" cy="707886"/>
          </a:xfrm>
          <a:prstGeom prst="rect">
            <a:avLst/>
          </a:prstGeom>
        </p:spPr>
        <p:txBody>
          <a:bodyPr wrap="none">
            <a:spAutoFit/>
          </a:bodyPr>
          <a:lstStyle/>
          <a:p>
            <a:r>
              <a:rPr lang="en-US" sz="4000" b="1">
                <a:latin typeface="Times New Roman" panose="02020603050405020304" pitchFamily="18" charset="0"/>
                <a:cs typeface="Times New Roman" panose="02020603050405020304" pitchFamily="18" charset="0"/>
              </a:rPr>
              <a:t>b. Nói và nghe</a:t>
            </a:r>
            <a:endParaRPr lang="en-GB" sz="4000">
              <a:latin typeface="Times New Roman" panose="02020603050405020304" pitchFamily="18" charset="0"/>
              <a:cs typeface="Times New Roman" panose="02020603050405020304" pitchFamily="18" charset="0"/>
            </a:endParaRPr>
          </a:p>
        </p:txBody>
      </p:sp>
      <p:pic>
        <p:nvPicPr>
          <p:cNvPr id="37" name="图片 36">
            <a:extLst>
              <a:ext uri="{FF2B5EF4-FFF2-40B4-BE49-F238E27FC236}">
                <a16:creationId xmlns="" xmlns:a16="http://schemas.microsoft.com/office/drawing/2014/main" id="{FC645ED5-546D-4239-8AD8-1E18589EC4E5}"/>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780528" cy="597134"/>
          </a:xfrm>
          <a:prstGeom prst="rect">
            <a:avLst/>
          </a:prstGeom>
        </p:spPr>
      </p:pic>
      <p:sp>
        <p:nvSpPr>
          <p:cNvPr id="2" name="Rectangle 1"/>
          <p:cNvSpPr/>
          <p:nvPr/>
        </p:nvSpPr>
        <p:spPr>
          <a:xfrm>
            <a:off x="5495155" y="530265"/>
            <a:ext cx="1923925" cy="584775"/>
          </a:xfrm>
          <a:prstGeom prst="rect">
            <a:avLst/>
          </a:prstGeom>
        </p:spPr>
        <p:txBody>
          <a:bodyPr wrap="none">
            <a:spAutoFit/>
          </a:bodyPr>
          <a:lstStyle/>
          <a:p>
            <a:r>
              <a:rPr lang="en-US" sz="3200" b="1">
                <a:solidFill>
                  <a:srgbClr val="0D0D0D"/>
                </a:solidFill>
                <a:latin typeface="Times New Roman" panose="02020603050405020304" pitchFamily="18" charset="0"/>
                <a:ea typeface="MS Mincho"/>
                <a:cs typeface="Times New Roman" panose="02020603050405020304" pitchFamily="18" charset="0"/>
              </a:rPr>
              <a:t>Người nói</a:t>
            </a:r>
            <a:endParaRPr lang="en-GB" sz="4400" b="1">
              <a:latin typeface="Times New Roman" panose="02020603050405020304" pitchFamily="18" charset="0"/>
              <a:cs typeface="Times New Roman" panose="02020603050405020304" pitchFamily="18" charset="0"/>
            </a:endParaRPr>
          </a:p>
        </p:txBody>
      </p:sp>
      <p:sp>
        <p:nvSpPr>
          <p:cNvPr id="4" name="Rectangle 3"/>
          <p:cNvSpPr/>
          <p:nvPr/>
        </p:nvSpPr>
        <p:spPr>
          <a:xfrm>
            <a:off x="1614168" y="2064692"/>
            <a:ext cx="1864514" cy="1077218"/>
          </a:xfrm>
          <a:prstGeom prst="rect">
            <a:avLst/>
          </a:prstGeom>
        </p:spPr>
        <p:txBody>
          <a:bodyPr wrap="square">
            <a:spAutoFit/>
          </a:bodyPr>
          <a:lstStyle/>
          <a:p>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 dung trình bày</a:t>
            </a:r>
            <a:endParaRPr lang="en-GB" sz="4400" b="1">
              <a:latin typeface="Times New Roman" panose="02020603050405020304" pitchFamily="18" charset="0"/>
              <a:cs typeface="Times New Roman" panose="02020603050405020304" pitchFamily="18" charset="0"/>
            </a:endParaRPr>
          </a:p>
        </p:txBody>
      </p:sp>
      <p:sp>
        <p:nvSpPr>
          <p:cNvPr id="5" name="Rectangle 4"/>
          <p:cNvSpPr/>
          <p:nvPr/>
        </p:nvSpPr>
        <p:spPr>
          <a:xfrm>
            <a:off x="4664182" y="1559818"/>
            <a:ext cx="7133684" cy="584775"/>
          </a:xfrm>
          <a:prstGeom prst="rect">
            <a:avLst/>
          </a:prstGeom>
        </p:spPr>
        <p:txBody>
          <a:bodyPr wrap="none">
            <a:spAutoFit/>
          </a:bodyPr>
          <a:lstStyle/>
          <a:p>
            <a:pPr algn="just"/>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 đề trình bày được nêu rõ ràng, cụ thể.</a:t>
            </a:r>
            <a:endParaRPr lang="en-GB" sz="4400">
              <a:latin typeface="Times New Roman" panose="02020603050405020304" pitchFamily="18" charset="0"/>
              <a:cs typeface="Times New Roman" panose="02020603050405020304" pitchFamily="18" charset="0"/>
            </a:endParaRPr>
          </a:p>
        </p:txBody>
      </p:sp>
      <p:sp>
        <p:nvSpPr>
          <p:cNvPr id="43" name="Rectangle 42"/>
          <p:cNvSpPr/>
          <p:nvPr/>
        </p:nvSpPr>
        <p:spPr>
          <a:xfrm>
            <a:off x="4818955" y="2441826"/>
            <a:ext cx="6801367" cy="1569660"/>
          </a:xfrm>
          <a:prstGeom prst="rect">
            <a:avLst/>
          </a:prstGeom>
        </p:spPr>
        <p:txBody>
          <a:bodyPr wrap="square">
            <a:spAutoFit/>
          </a:bodyPr>
          <a:lstStyle/>
          <a:p>
            <a:pPr algn="just"/>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 dung phong phú, có trọng tâm, được trình bày lô gích; lí lẽ và bằng chứng làm nổi bật được vấn đề.</a:t>
            </a:r>
            <a:endParaRPr lang="en-GB" sz="4400">
              <a:latin typeface="Times New Roman" panose="02020603050405020304" pitchFamily="18" charset="0"/>
              <a:cs typeface="Times New Roman" panose="02020603050405020304" pitchFamily="18" charset="0"/>
            </a:endParaRPr>
          </a:p>
        </p:txBody>
      </p:sp>
      <p:sp>
        <p:nvSpPr>
          <p:cNvPr id="44" name="Rectangle 43"/>
          <p:cNvSpPr/>
          <p:nvPr/>
        </p:nvSpPr>
        <p:spPr>
          <a:xfrm>
            <a:off x="4734989" y="4299610"/>
            <a:ext cx="6885333" cy="1077218"/>
          </a:xfrm>
          <a:prstGeom prst="rect">
            <a:avLst/>
          </a:prstGeom>
        </p:spPr>
        <p:txBody>
          <a:bodyPr wrap="square">
            <a:spAutoFit/>
          </a:bodyPr>
          <a:lstStyle/>
          <a:p>
            <a:pPr algn="just"/>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 dung giải đáp thắc mắc cụ thể, ngắn gọn, thỏa đáng.</a:t>
            </a:r>
            <a:endParaRPr lang="en-GB"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977878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1000"/>
                                        <p:tgtEl>
                                          <p:spTgt spid="44"/>
                                        </p:tgtEl>
                                      </p:cBhvr>
                                    </p:animEffect>
                                    <p:anim calcmode="lin" valueType="num">
                                      <p:cBhvr>
                                        <p:cTn id="61" dur="1000" fill="hold"/>
                                        <p:tgtEl>
                                          <p:spTgt spid="44"/>
                                        </p:tgtEl>
                                        <p:attrNameLst>
                                          <p:attrName>ppt_x</p:attrName>
                                        </p:attrNameLst>
                                      </p:cBhvr>
                                      <p:tavLst>
                                        <p:tav tm="0">
                                          <p:val>
                                            <p:strVal val="#ppt_x"/>
                                          </p:val>
                                        </p:tav>
                                        <p:tav tm="100000">
                                          <p:val>
                                            <p:strVal val="#ppt_x"/>
                                          </p:val>
                                        </p:tav>
                                      </p:tavLst>
                                    </p:anim>
                                    <p:anim calcmode="lin" valueType="num">
                                      <p:cBhvr>
                                        <p:cTn id="6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 grpId="0"/>
      <p:bldP spid="4" grpId="0"/>
      <p:bldP spid="5"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D1F58015-8858-4FC5-B1AD-856AB29B3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3" y="2659017"/>
            <a:ext cx="2545840" cy="4039824"/>
          </a:xfrm>
          <a:prstGeom prst="rect">
            <a:avLst/>
          </a:prstGeom>
          <a:noFill/>
          <a:ln>
            <a:noFill/>
          </a:ln>
        </p:spPr>
      </p:pic>
      <p:grpSp>
        <p:nvGrpSpPr>
          <p:cNvPr id="14" name="Group 6">
            <a:extLst>
              <a:ext uri="{FF2B5EF4-FFF2-40B4-BE49-F238E27FC236}">
                <a16:creationId xmlns="" xmlns:a16="http://schemas.microsoft.com/office/drawing/2014/main" id="{97B6F9B1-DED7-433A-B794-A451578FC99A}"/>
              </a:ext>
            </a:extLst>
          </p:cNvPr>
          <p:cNvGrpSpPr/>
          <p:nvPr/>
        </p:nvGrpSpPr>
        <p:grpSpPr>
          <a:xfrm>
            <a:off x="4570599" y="646991"/>
            <a:ext cx="791019" cy="791019"/>
            <a:chOff x="7273474" y="1916832"/>
            <a:chExt cx="791019" cy="791019"/>
          </a:xfrm>
        </p:grpSpPr>
        <p:sp>
          <p:nvSpPr>
            <p:cNvPr id="30" name="Oval 40">
              <a:extLst>
                <a:ext uri="{FF2B5EF4-FFF2-40B4-BE49-F238E27FC236}">
                  <a16:creationId xmlns="" xmlns:a16="http://schemas.microsoft.com/office/drawing/2014/main" id="{6365428E-E5EE-4B0B-BFEC-5B21E139F6A4}"/>
                </a:ext>
              </a:extLst>
            </p:cNvPr>
            <p:cNvSpPr/>
            <p:nvPr/>
          </p:nvSpPr>
          <p:spPr>
            <a:xfrm>
              <a:off x="7273474" y="1916832"/>
              <a:ext cx="791019" cy="791019"/>
            </a:xfrm>
            <a:prstGeom prst="ellipse">
              <a:avLst/>
            </a:prstGeom>
            <a:solidFill>
              <a:srgbClr val="F7E3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rgbClr val="FFFFFF"/>
                </a:solidFill>
              </a:endParaRPr>
            </a:p>
          </p:txBody>
        </p:sp>
        <p:grpSp>
          <p:nvGrpSpPr>
            <p:cNvPr id="31" name="Group 61">
              <a:extLst>
                <a:ext uri="{FF2B5EF4-FFF2-40B4-BE49-F238E27FC236}">
                  <a16:creationId xmlns="" xmlns:a16="http://schemas.microsoft.com/office/drawing/2014/main" id="{67B57790-8D57-4C40-83AB-17005BEFCA7E}"/>
                </a:ext>
              </a:extLst>
            </p:cNvPr>
            <p:cNvGrpSpPr/>
            <p:nvPr/>
          </p:nvGrpSpPr>
          <p:grpSpPr>
            <a:xfrm>
              <a:off x="7485214" y="2164026"/>
              <a:ext cx="367568" cy="296632"/>
              <a:chOff x="2700338" y="2965449"/>
              <a:chExt cx="271462" cy="219075"/>
            </a:xfrm>
            <a:solidFill>
              <a:schemeClr val="bg1"/>
            </a:solidFill>
          </p:grpSpPr>
          <p:sp>
            <p:nvSpPr>
              <p:cNvPr id="32" name="Freeform: Shape 62">
                <a:extLst>
                  <a:ext uri="{FF2B5EF4-FFF2-40B4-BE49-F238E27FC236}">
                    <a16:creationId xmlns="" xmlns:a16="http://schemas.microsoft.com/office/drawing/2014/main" id="{78DB9752-4552-41FA-B1BE-1C9D6C2F5251}"/>
                  </a:ext>
                </a:extLst>
              </p:cNvPr>
              <p:cNvSpPr>
                <a:spLocks/>
              </p:cNvSpPr>
              <p:nvPr/>
            </p:nvSpPr>
            <p:spPr bwMode="auto">
              <a:xfrm>
                <a:off x="2754313" y="2987674"/>
                <a:ext cx="82550" cy="174625"/>
              </a:xfrm>
              <a:custGeom>
                <a:avLst/>
                <a:gdLst/>
                <a:ahLst/>
                <a:cxnLst>
                  <a:cxn ang="0">
                    <a:pos x="36" y="72"/>
                  </a:cxn>
                  <a:cxn ang="0">
                    <a:pos x="32" y="75"/>
                  </a:cxn>
                  <a:cxn ang="0">
                    <a:pos x="5" y="61"/>
                  </a:cxn>
                  <a:cxn ang="0">
                    <a:pos x="0" y="53"/>
                  </a:cxn>
                  <a:cxn ang="0">
                    <a:pos x="0" y="23"/>
                  </a:cxn>
                  <a:cxn ang="0">
                    <a:pos x="5" y="15"/>
                  </a:cxn>
                  <a:cxn ang="0">
                    <a:pos x="32" y="2"/>
                  </a:cxn>
                  <a:cxn ang="0">
                    <a:pos x="36" y="4"/>
                  </a:cxn>
                  <a:cxn ang="0">
                    <a:pos x="36" y="72"/>
                  </a:cxn>
                </a:cxnLst>
                <a:rect l="0" t="0" r="r" b="b"/>
                <a:pathLst>
                  <a:path w="36" h="76">
                    <a:moveTo>
                      <a:pt x="36" y="72"/>
                    </a:moveTo>
                    <a:cubicBezTo>
                      <a:pt x="36" y="75"/>
                      <a:pt x="35" y="76"/>
                      <a:pt x="32" y="75"/>
                    </a:cubicBezTo>
                    <a:cubicBezTo>
                      <a:pt x="5" y="61"/>
                      <a:pt x="5" y="61"/>
                      <a:pt x="5" y="61"/>
                    </a:cubicBezTo>
                    <a:cubicBezTo>
                      <a:pt x="2" y="60"/>
                      <a:pt x="0" y="56"/>
                      <a:pt x="0" y="53"/>
                    </a:cubicBezTo>
                    <a:cubicBezTo>
                      <a:pt x="0" y="23"/>
                      <a:pt x="0" y="23"/>
                      <a:pt x="0" y="23"/>
                    </a:cubicBezTo>
                    <a:cubicBezTo>
                      <a:pt x="0" y="20"/>
                      <a:pt x="2" y="17"/>
                      <a:pt x="5" y="15"/>
                    </a:cubicBezTo>
                    <a:cubicBezTo>
                      <a:pt x="32" y="2"/>
                      <a:pt x="32" y="2"/>
                      <a:pt x="32" y="2"/>
                    </a:cubicBezTo>
                    <a:cubicBezTo>
                      <a:pt x="35" y="0"/>
                      <a:pt x="36" y="1"/>
                      <a:pt x="36" y="4"/>
                    </a:cubicBezTo>
                    <a:lnTo>
                      <a:pt x="36" y="72"/>
                    </a:lnTo>
                    <a:close/>
                  </a:path>
                </a:pathLst>
              </a:custGeom>
              <a:grpFill/>
              <a:ln w="9525">
                <a:noFill/>
                <a:round/>
                <a:headEnd/>
                <a:tailEnd/>
              </a:ln>
            </p:spPr>
            <p:txBody>
              <a:bodyPr anchor="ctr"/>
              <a:lstStyle/>
              <a:p>
                <a:pPr algn="ctr"/>
                <a:endParaRPr>
                  <a:solidFill>
                    <a:srgbClr val="000000"/>
                  </a:solidFill>
                </a:endParaRPr>
              </a:p>
            </p:txBody>
          </p:sp>
          <p:sp>
            <p:nvSpPr>
              <p:cNvPr id="33" name="Freeform: Shape 63">
                <a:extLst>
                  <a:ext uri="{FF2B5EF4-FFF2-40B4-BE49-F238E27FC236}">
                    <a16:creationId xmlns="" xmlns:a16="http://schemas.microsoft.com/office/drawing/2014/main" id="{27FC5666-66D1-493A-A34D-72D1282FDD5B}"/>
                  </a:ext>
                </a:extLst>
              </p:cNvPr>
              <p:cNvSpPr>
                <a:spLocks/>
              </p:cNvSpPr>
              <p:nvPr/>
            </p:nvSpPr>
            <p:spPr bwMode="auto">
              <a:xfrm>
                <a:off x="2700338" y="3028949"/>
                <a:ext cx="39687" cy="93663"/>
              </a:xfrm>
              <a:custGeom>
                <a:avLst/>
                <a:gdLst/>
                <a:ahLst/>
                <a:cxnLst>
                  <a:cxn ang="0">
                    <a:pos x="17" y="35"/>
                  </a:cxn>
                  <a:cxn ang="0">
                    <a:pos x="12" y="41"/>
                  </a:cxn>
                  <a:cxn ang="0">
                    <a:pos x="5" y="41"/>
                  </a:cxn>
                  <a:cxn ang="0">
                    <a:pos x="0" y="35"/>
                  </a:cxn>
                  <a:cxn ang="0">
                    <a:pos x="0" y="5"/>
                  </a:cxn>
                  <a:cxn ang="0">
                    <a:pos x="5" y="0"/>
                  </a:cxn>
                  <a:cxn ang="0">
                    <a:pos x="12" y="0"/>
                  </a:cxn>
                  <a:cxn ang="0">
                    <a:pos x="17" y="5"/>
                  </a:cxn>
                  <a:cxn ang="0">
                    <a:pos x="17" y="35"/>
                  </a:cxn>
                </a:cxnLst>
                <a:rect l="0" t="0" r="r" b="b"/>
                <a:pathLst>
                  <a:path w="17" h="41">
                    <a:moveTo>
                      <a:pt x="17" y="35"/>
                    </a:moveTo>
                    <a:cubicBezTo>
                      <a:pt x="17" y="38"/>
                      <a:pt x="14" y="41"/>
                      <a:pt x="12" y="41"/>
                    </a:cubicBezTo>
                    <a:cubicBezTo>
                      <a:pt x="5" y="41"/>
                      <a:pt x="5" y="41"/>
                      <a:pt x="5" y="41"/>
                    </a:cubicBezTo>
                    <a:cubicBezTo>
                      <a:pt x="2" y="41"/>
                      <a:pt x="0" y="38"/>
                      <a:pt x="0" y="35"/>
                    </a:cubicBezTo>
                    <a:cubicBezTo>
                      <a:pt x="0" y="5"/>
                      <a:pt x="0" y="5"/>
                      <a:pt x="0" y="5"/>
                    </a:cubicBezTo>
                    <a:cubicBezTo>
                      <a:pt x="0" y="2"/>
                      <a:pt x="2" y="0"/>
                      <a:pt x="5" y="0"/>
                    </a:cubicBezTo>
                    <a:cubicBezTo>
                      <a:pt x="12" y="0"/>
                      <a:pt x="12" y="0"/>
                      <a:pt x="12" y="0"/>
                    </a:cubicBezTo>
                    <a:cubicBezTo>
                      <a:pt x="14" y="0"/>
                      <a:pt x="17" y="2"/>
                      <a:pt x="17" y="5"/>
                    </a:cubicBezTo>
                    <a:lnTo>
                      <a:pt x="17" y="35"/>
                    </a:lnTo>
                    <a:close/>
                  </a:path>
                </a:pathLst>
              </a:custGeom>
              <a:grpFill/>
              <a:ln w="9525">
                <a:noFill/>
                <a:round/>
                <a:headEnd/>
                <a:tailEnd/>
              </a:ln>
            </p:spPr>
            <p:txBody>
              <a:bodyPr anchor="ctr"/>
              <a:lstStyle/>
              <a:p>
                <a:pPr algn="ctr"/>
                <a:endParaRPr>
                  <a:solidFill>
                    <a:srgbClr val="000000"/>
                  </a:solidFill>
                </a:endParaRPr>
              </a:p>
            </p:txBody>
          </p:sp>
          <p:sp>
            <p:nvSpPr>
              <p:cNvPr id="34" name="Freeform: Shape 64">
                <a:extLst>
                  <a:ext uri="{FF2B5EF4-FFF2-40B4-BE49-F238E27FC236}">
                    <a16:creationId xmlns="" xmlns:a16="http://schemas.microsoft.com/office/drawing/2014/main" id="{E5127E20-2054-40AF-BD0C-4D3AC5B52CD1}"/>
                  </a:ext>
                </a:extLst>
              </p:cNvPr>
              <p:cNvSpPr>
                <a:spLocks/>
              </p:cNvSpPr>
              <p:nvPr/>
            </p:nvSpPr>
            <p:spPr bwMode="auto">
              <a:xfrm>
                <a:off x="2865438" y="3006724"/>
                <a:ext cx="46037" cy="136525"/>
              </a:xfrm>
              <a:custGeom>
                <a:avLst/>
                <a:gdLst/>
                <a:ahLst/>
                <a:cxnLst>
                  <a:cxn ang="0">
                    <a:pos x="10" y="58"/>
                  </a:cxn>
                  <a:cxn ang="0">
                    <a:pos x="20" y="31"/>
                  </a:cxn>
                  <a:cxn ang="0">
                    <a:pos x="10" y="3"/>
                  </a:cxn>
                  <a:cxn ang="0">
                    <a:pos x="10" y="2"/>
                  </a:cxn>
                  <a:cxn ang="0">
                    <a:pos x="5" y="2"/>
                  </a:cxn>
                  <a:cxn ang="0">
                    <a:pos x="2" y="5"/>
                  </a:cxn>
                  <a:cxn ang="0">
                    <a:pos x="2" y="10"/>
                  </a:cxn>
                  <a:cxn ang="0">
                    <a:pos x="2" y="10"/>
                  </a:cxn>
                  <a:cxn ang="0">
                    <a:pos x="2" y="51"/>
                  </a:cxn>
                  <a:cxn ang="0">
                    <a:pos x="2" y="51"/>
                  </a:cxn>
                  <a:cxn ang="0">
                    <a:pos x="2" y="55"/>
                  </a:cxn>
                  <a:cxn ang="0">
                    <a:pos x="5" y="59"/>
                  </a:cxn>
                  <a:cxn ang="0">
                    <a:pos x="7" y="60"/>
                  </a:cxn>
                  <a:cxn ang="0">
                    <a:pos x="9" y="58"/>
                  </a:cxn>
                  <a:cxn ang="0">
                    <a:pos x="10" y="58"/>
                  </a:cxn>
                </a:cxnLst>
                <a:rect l="0" t="0" r="r" b="b"/>
                <a:pathLst>
                  <a:path w="20" h="60">
                    <a:moveTo>
                      <a:pt x="10" y="58"/>
                    </a:moveTo>
                    <a:cubicBezTo>
                      <a:pt x="16" y="50"/>
                      <a:pt x="20" y="41"/>
                      <a:pt x="20" y="31"/>
                    </a:cubicBezTo>
                    <a:cubicBezTo>
                      <a:pt x="20" y="20"/>
                      <a:pt x="17" y="11"/>
                      <a:pt x="10" y="3"/>
                    </a:cubicBezTo>
                    <a:cubicBezTo>
                      <a:pt x="10" y="3"/>
                      <a:pt x="10" y="2"/>
                      <a:pt x="10" y="2"/>
                    </a:cubicBezTo>
                    <a:cubicBezTo>
                      <a:pt x="8" y="1"/>
                      <a:pt x="7" y="0"/>
                      <a:pt x="5" y="2"/>
                    </a:cubicBezTo>
                    <a:cubicBezTo>
                      <a:pt x="2" y="5"/>
                      <a:pt x="2" y="5"/>
                      <a:pt x="2" y="5"/>
                    </a:cubicBezTo>
                    <a:cubicBezTo>
                      <a:pt x="0" y="7"/>
                      <a:pt x="1" y="9"/>
                      <a:pt x="2" y="10"/>
                    </a:cubicBezTo>
                    <a:cubicBezTo>
                      <a:pt x="2" y="10"/>
                      <a:pt x="2" y="10"/>
                      <a:pt x="2" y="10"/>
                    </a:cubicBezTo>
                    <a:cubicBezTo>
                      <a:pt x="12" y="22"/>
                      <a:pt x="12" y="39"/>
                      <a:pt x="2" y="51"/>
                    </a:cubicBezTo>
                    <a:cubicBezTo>
                      <a:pt x="2" y="51"/>
                      <a:pt x="2" y="51"/>
                      <a:pt x="2" y="51"/>
                    </a:cubicBezTo>
                    <a:cubicBezTo>
                      <a:pt x="1" y="51"/>
                      <a:pt x="0" y="53"/>
                      <a:pt x="2" y="55"/>
                    </a:cubicBezTo>
                    <a:cubicBezTo>
                      <a:pt x="5" y="59"/>
                      <a:pt x="5" y="59"/>
                      <a:pt x="5" y="59"/>
                    </a:cubicBezTo>
                    <a:cubicBezTo>
                      <a:pt x="6" y="59"/>
                      <a:pt x="7" y="60"/>
                      <a:pt x="7" y="60"/>
                    </a:cubicBezTo>
                    <a:cubicBezTo>
                      <a:pt x="8" y="59"/>
                      <a:pt x="9" y="59"/>
                      <a:pt x="9" y="58"/>
                    </a:cubicBezTo>
                    <a:cubicBezTo>
                      <a:pt x="10" y="58"/>
                      <a:pt x="10" y="58"/>
                      <a:pt x="10" y="58"/>
                    </a:cubicBezTo>
                  </a:path>
                </a:pathLst>
              </a:custGeom>
              <a:grpFill/>
              <a:ln w="9525">
                <a:noFill/>
                <a:round/>
                <a:headEnd/>
                <a:tailEnd/>
              </a:ln>
            </p:spPr>
            <p:txBody>
              <a:bodyPr anchor="ctr"/>
              <a:lstStyle/>
              <a:p>
                <a:pPr algn="ctr"/>
                <a:endParaRPr>
                  <a:solidFill>
                    <a:srgbClr val="000000"/>
                  </a:solidFill>
                </a:endParaRPr>
              </a:p>
            </p:txBody>
          </p:sp>
          <p:sp>
            <p:nvSpPr>
              <p:cNvPr id="35" name="Freeform: Shape 65">
                <a:extLst>
                  <a:ext uri="{FF2B5EF4-FFF2-40B4-BE49-F238E27FC236}">
                    <a16:creationId xmlns="" xmlns:a16="http://schemas.microsoft.com/office/drawing/2014/main" id="{4FB1C046-2F4F-45D0-A6EF-4612C5145AD0}"/>
                  </a:ext>
                </a:extLst>
              </p:cNvPr>
              <p:cNvSpPr>
                <a:spLocks/>
              </p:cNvSpPr>
              <p:nvPr/>
            </p:nvSpPr>
            <p:spPr bwMode="auto">
              <a:xfrm>
                <a:off x="2906713" y="2965449"/>
                <a:ext cx="65087" cy="219075"/>
              </a:xfrm>
              <a:custGeom>
                <a:avLst/>
                <a:gdLst/>
                <a:ahLst/>
                <a:cxnLst>
                  <a:cxn ang="0">
                    <a:pos x="28" y="49"/>
                  </a:cxn>
                  <a:cxn ang="0">
                    <a:pos x="11" y="3"/>
                  </a:cxn>
                  <a:cxn ang="0">
                    <a:pos x="11" y="3"/>
                  </a:cxn>
                  <a:cxn ang="0">
                    <a:pos x="10" y="2"/>
                  </a:cxn>
                  <a:cxn ang="0">
                    <a:pos x="6" y="1"/>
                  </a:cxn>
                  <a:cxn ang="0">
                    <a:pos x="2" y="5"/>
                  </a:cxn>
                  <a:cxn ang="0">
                    <a:pos x="3" y="10"/>
                  </a:cxn>
                  <a:cxn ang="0">
                    <a:pos x="3" y="10"/>
                  </a:cxn>
                  <a:cxn ang="0">
                    <a:pos x="2" y="87"/>
                  </a:cxn>
                  <a:cxn ang="0">
                    <a:pos x="2" y="91"/>
                  </a:cxn>
                  <a:cxn ang="0">
                    <a:pos x="6" y="95"/>
                  </a:cxn>
                  <a:cxn ang="0">
                    <a:pos x="8" y="96"/>
                  </a:cxn>
                  <a:cxn ang="0">
                    <a:pos x="10" y="95"/>
                  </a:cxn>
                  <a:cxn ang="0">
                    <a:pos x="28" y="49"/>
                  </a:cxn>
                </a:cxnLst>
                <a:rect l="0" t="0" r="r" b="b"/>
                <a:pathLst>
                  <a:path w="28" h="96">
                    <a:moveTo>
                      <a:pt x="28" y="49"/>
                    </a:moveTo>
                    <a:cubicBezTo>
                      <a:pt x="28" y="32"/>
                      <a:pt x="22" y="15"/>
                      <a:pt x="11" y="3"/>
                    </a:cubicBezTo>
                    <a:cubicBezTo>
                      <a:pt x="11" y="3"/>
                      <a:pt x="11" y="3"/>
                      <a:pt x="11" y="3"/>
                    </a:cubicBezTo>
                    <a:cubicBezTo>
                      <a:pt x="11" y="2"/>
                      <a:pt x="10" y="2"/>
                      <a:pt x="10" y="2"/>
                    </a:cubicBezTo>
                    <a:cubicBezTo>
                      <a:pt x="8" y="0"/>
                      <a:pt x="7" y="0"/>
                      <a:pt x="6" y="1"/>
                    </a:cubicBezTo>
                    <a:cubicBezTo>
                      <a:pt x="2" y="5"/>
                      <a:pt x="2" y="5"/>
                      <a:pt x="2" y="5"/>
                    </a:cubicBezTo>
                    <a:cubicBezTo>
                      <a:pt x="0" y="7"/>
                      <a:pt x="2" y="9"/>
                      <a:pt x="3" y="10"/>
                    </a:cubicBezTo>
                    <a:cubicBezTo>
                      <a:pt x="3" y="10"/>
                      <a:pt x="3" y="10"/>
                      <a:pt x="3" y="10"/>
                    </a:cubicBezTo>
                    <a:cubicBezTo>
                      <a:pt x="22" y="33"/>
                      <a:pt x="22" y="65"/>
                      <a:pt x="2" y="87"/>
                    </a:cubicBezTo>
                    <a:cubicBezTo>
                      <a:pt x="2" y="88"/>
                      <a:pt x="0" y="89"/>
                      <a:pt x="2" y="91"/>
                    </a:cubicBezTo>
                    <a:cubicBezTo>
                      <a:pt x="6" y="95"/>
                      <a:pt x="6" y="95"/>
                      <a:pt x="6" y="95"/>
                    </a:cubicBezTo>
                    <a:cubicBezTo>
                      <a:pt x="7" y="96"/>
                      <a:pt x="7" y="96"/>
                      <a:pt x="8" y="96"/>
                    </a:cubicBezTo>
                    <a:cubicBezTo>
                      <a:pt x="9" y="96"/>
                      <a:pt x="9" y="95"/>
                      <a:pt x="10" y="95"/>
                    </a:cubicBezTo>
                    <a:cubicBezTo>
                      <a:pt x="22" y="82"/>
                      <a:pt x="28" y="66"/>
                      <a:pt x="28" y="49"/>
                    </a:cubicBezTo>
                  </a:path>
                </a:pathLst>
              </a:custGeom>
              <a:grpFill/>
              <a:ln w="9525">
                <a:noFill/>
                <a:round/>
                <a:headEnd/>
                <a:tailEnd/>
              </a:ln>
            </p:spPr>
            <p:txBody>
              <a:bodyPr anchor="ctr"/>
              <a:lstStyle/>
              <a:p>
                <a:pPr algn="ctr"/>
                <a:endParaRPr>
                  <a:solidFill>
                    <a:srgbClr val="000000"/>
                  </a:solidFill>
                </a:endParaRPr>
              </a:p>
            </p:txBody>
          </p:sp>
        </p:grpSp>
      </p:grpSp>
      <p:grpSp>
        <p:nvGrpSpPr>
          <p:cNvPr id="16" name="Group 7">
            <a:extLst>
              <a:ext uri="{FF2B5EF4-FFF2-40B4-BE49-F238E27FC236}">
                <a16:creationId xmlns="" xmlns:a16="http://schemas.microsoft.com/office/drawing/2014/main" id="{7E47FB22-8F95-4AD3-A8FD-1FB35689D9D4}"/>
              </a:ext>
            </a:extLst>
          </p:cNvPr>
          <p:cNvGrpSpPr/>
          <p:nvPr/>
        </p:nvGrpSpPr>
        <p:grpSpPr>
          <a:xfrm>
            <a:off x="4582884" y="2064145"/>
            <a:ext cx="791019" cy="791019"/>
            <a:chOff x="7273474" y="2831496"/>
            <a:chExt cx="791019" cy="791019"/>
          </a:xfrm>
        </p:grpSpPr>
        <p:sp>
          <p:nvSpPr>
            <p:cNvPr id="28" name="Oval 44">
              <a:extLst>
                <a:ext uri="{FF2B5EF4-FFF2-40B4-BE49-F238E27FC236}">
                  <a16:creationId xmlns="" xmlns:a16="http://schemas.microsoft.com/office/drawing/2014/main" id="{CE174C7D-5662-450C-8701-B4C28E555474}"/>
                </a:ext>
              </a:extLst>
            </p:cNvPr>
            <p:cNvSpPr/>
            <p:nvPr/>
          </p:nvSpPr>
          <p:spPr>
            <a:xfrm>
              <a:off x="7273474" y="2831496"/>
              <a:ext cx="791019" cy="791019"/>
            </a:xfrm>
            <a:prstGeom prst="ellips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FFFFF"/>
                </a:solidFill>
              </a:endParaRPr>
            </a:p>
          </p:txBody>
        </p:sp>
        <p:sp>
          <p:nvSpPr>
            <p:cNvPr id="29" name="Freeform: Shape 66">
              <a:extLst>
                <a:ext uri="{FF2B5EF4-FFF2-40B4-BE49-F238E27FC236}">
                  <a16:creationId xmlns="" xmlns:a16="http://schemas.microsoft.com/office/drawing/2014/main" id="{132E73E4-2BA1-4C7B-94F1-46C50414BD0D}"/>
                </a:ext>
              </a:extLst>
            </p:cNvPr>
            <p:cNvSpPr>
              <a:spLocks/>
            </p:cNvSpPr>
            <p:nvPr/>
          </p:nvSpPr>
          <p:spPr bwMode="auto">
            <a:xfrm>
              <a:off x="7484126" y="3047522"/>
              <a:ext cx="369717" cy="358969"/>
            </a:xfrm>
            <a:custGeom>
              <a:avLst/>
              <a:gdLst/>
              <a:ahLst/>
              <a:cxnLst>
                <a:cxn ang="0">
                  <a:pos x="86" y="58"/>
                </a:cxn>
                <a:cxn ang="0">
                  <a:pos x="76" y="55"/>
                </a:cxn>
                <a:cxn ang="0">
                  <a:pos x="76" y="54"/>
                </a:cxn>
                <a:cxn ang="0">
                  <a:pos x="71" y="47"/>
                </a:cxn>
                <a:cxn ang="0">
                  <a:pos x="76" y="68"/>
                </a:cxn>
                <a:cxn ang="0">
                  <a:pos x="76" y="59"/>
                </a:cxn>
                <a:cxn ang="0">
                  <a:pos x="81" y="59"/>
                </a:cxn>
                <a:cxn ang="0">
                  <a:pos x="86" y="68"/>
                </a:cxn>
                <a:cxn ang="0">
                  <a:pos x="65" y="59"/>
                </a:cxn>
                <a:cxn ang="0">
                  <a:pos x="58" y="47"/>
                </a:cxn>
                <a:cxn ang="0">
                  <a:pos x="50" y="63"/>
                </a:cxn>
                <a:cxn ang="0">
                  <a:pos x="60" y="68"/>
                </a:cxn>
                <a:cxn ang="0">
                  <a:pos x="65" y="63"/>
                </a:cxn>
                <a:cxn ang="0">
                  <a:pos x="67" y="59"/>
                </a:cxn>
                <a:cxn ang="0">
                  <a:pos x="39" y="64"/>
                </a:cxn>
                <a:cxn ang="0">
                  <a:pos x="40" y="46"/>
                </a:cxn>
                <a:cxn ang="0">
                  <a:pos x="37" y="54"/>
                </a:cxn>
                <a:cxn ang="0">
                  <a:pos x="42" y="54"/>
                </a:cxn>
                <a:cxn ang="0">
                  <a:pos x="33" y="68"/>
                </a:cxn>
                <a:cxn ang="0">
                  <a:pos x="48" y="64"/>
                </a:cxn>
                <a:cxn ang="0">
                  <a:pos x="60" y="89"/>
                </a:cxn>
                <a:cxn ang="0">
                  <a:pos x="60" y="27"/>
                </a:cxn>
                <a:cxn ang="0">
                  <a:pos x="59" y="54"/>
                </a:cxn>
                <a:cxn ang="0">
                  <a:pos x="55" y="59"/>
                </a:cxn>
                <a:cxn ang="0">
                  <a:pos x="60" y="54"/>
                </a:cxn>
                <a:cxn ang="0">
                  <a:pos x="60" y="52"/>
                </a:cxn>
                <a:cxn ang="0">
                  <a:pos x="109" y="28"/>
                </a:cxn>
                <a:cxn ang="0">
                  <a:pos x="5" y="40"/>
                </a:cxn>
                <a:cxn ang="0">
                  <a:pos x="6" y="46"/>
                </a:cxn>
                <a:cxn ang="0">
                  <a:pos x="60" y="12"/>
                </a:cxn>
                <a:cxn ang="0">
                  <a:pos x="90" y="33"/>
                </a:cxn>
                <a:cxn ang="0">
                  <a:pos x="104" y="50"/>
                </a:cxn>
                <a:cxn ang="0">
                  <a:pos x="112" y="55"/>
                </a:cxn>
                <a:cxn ang="0">
                  <a:pos x="119" y="28"/>
                </a:cxn>
                <a:cxn ang="0">
                  <a:pos x="109" y="28"/>
                </a:cxn>
                <a:cxn ang="0">
                  <a:pos x="114" y="76"/>
                </a:cxn>
                <a:cxn ang="0">
                  <a:pos x="11" y="89"/>
                </a:cxn>
                <a:cxn ang="0">
                  <a:pos x="3" y="90"/>
                </a:cxn>
                <a:cxn ang="0">
                  <a:pos x="6" y="66"/>
                </a:cxn>
                <a:cxn ang="0">
                  <a:pos x="10" y="60"/>
                </a:cxn>
                <a:cxn ang="0">
                  <a:pos x="30" y="79"/>
                </a:cxn>
                <a:cxn ang="0">
                  <a:pos x="22" y="85"/>
                </a:cxn>
                <a:cxn ang="0">
                  <a:pos x="103" y="72"/>
                </a:cxn>
              </a:cxnLst>
              <a:rect l="0" t="0" r="r" b="b"/>
              <a:pathLst>
                <a:path w="119" h="115">
                  <a:moveTo>
                    <a:pt x="86" y="68"/>
                  </a:moveTo>
                  <a:cubicBezTo>
                    <a:pt x="86" y="58"/>
                    <a:pt x="86" y="58"/>
                    <a:pt x="86" y="58"/>
                  </a:cubicBezTo>
                  <a:cubicBezTo>
                    <a:pt x="86" y="54"/>
                    <a:pt x="83" y="52"/>
                    <a:pt x="80" y="52"/>
                  </a:cubicBezTo>
                  <a:cubicBezTo>
                    <a:pt x="78" y="52"/>
                    <a:pt x="77" y="53"/>
                    <a:pt x="76" y="55"/>
                  </a:cubicBezTo>
                  <a:cubicBezTo>
                    <a:pt x="76" y="55"/>
                    <a:pt x="76" y="55"/>
                    <a:pt x="76" y="55"/>
                  </a:cubicBezTo>
                  <a:cubicBezTo>
                    <a:pt x="76" y="55"/>
                    <a:pt x="76" y="54"/>
                    <a:pt x="76" y="54"/>
                  </a:cubicBezTo>
                  <a:cubicBezTo>
                    <a:pt x="76" y="47"/>
                    <a:pt x="76" y="47"/>
                    <a:pt x="76" y="47"/>
                  </a:cubicBezTo>
                  <a:cubicBezTo>
                    <a:pt x="71" y="47"/>
                    <a:pt x="71" y="47"/>
                    <a:pt x="71" y="47"/>
                  </a:cubicBezTo>
                  <a:cubicBezTo>
                    <a:pt x="71" y="68"/>
                    <a:pt x="71" y="68"/>
                    <a:pt x="71" y="68"/>
                  </a:cubicBezTo>
                  <a:cubicBezTo>
                    <a:pt x="76" y="68"/>
                    <a:pt x="76" y="68"/>
                    <a:pt x="76" y="68"/>
                  </a:cubicBezTo>
                  <a:cubicBezTo>
                    <a:pt x="76" y="61"/>
                    <a:pt x="76" y="61"/>
                    <a:pt x="76" y="61"/>
                  </a:cubicBezTo>
                  <a:cubicBezTo>
                    <a:pt x="76" y="61"/>
                    <a:pt x="76" y="60"/>
                    <a:pt x="76" y="59"/>
                  </a:cubicBezTo>
                  <a:cubicBezTo>
                    <a:pt x="76" y="58"/>
                    <a:pt x="77" y="57"/>
                    <a:pt x="79" y="57"/>
                  </a:cubicBezTo>
                  <a:cubicBezTo>
                    <a:pt x="80" y="57"/>
                    <a:pt x="81" y="58"/>
                    <a:pt x="81" y="59"/>
                  </a:cubicBezTo>
                  <a:cubicBezTo>
                    <a:pt x="81" y="68"/>
                    <a:pt x="81" y="68"/>
                    <a:pt x="81" y="68"/>
                  </a:cubicBezTo>
                  <a:lnTo>
                    <a:pt x="86" y="68"/>
                  </a:lnTo>
                  <a:close/>
                  <a:moveTo>
                    <a:pt x="67" y="59"/>
                  </a:moveTo>
                  <a:cubicBezTo>
                    <a:pt x="65" y="59"/>
                    <a:pt x="65" y="59"/>
                    <a:pt x="65" y="59"/>
                  </a:cubicBezTo>
                  <a:cubicBezTo>
                    <a:pt x="65" y="47"/>
                    <a:pt x="65" y="47"/>
                    <a:pt x="65" y="47"/>
                  </a:cubicBezTo>
                  <a:cubicBezTo>
                    <a:pt x="58" y="47"/>
                    <a:pt x="58" y="47"/>
                    <a:pt x="58" y="47"/>
                  </a:cubicBezTo>
                  <a:cubicBezTo>
                    <a:pt x="50" y="60"/>
                    <a:pt x="50" y="60"/>
                    <a:pt x="50" y="60"/>
                  </a:cubicBezTo>
                  <a:cubicBezTo>
                    <a:pt x="50" y="63"/>
                    <a:pt x="50" y="63"/>
                    <a:pt x="50" y="63"/>
                  </a:cubicBezTo>
                  <a:cubicBezTo>
                    <a:pt x="60" y="63"/>
                    <a:pt x="60" y="63"/>
                    <a:pt x="60" y="63"/>
                  </a:cubicBezTo>
                  <a:cubicBezTo>
                    <a:pt x="60" y="68"/>
                    <a:pt x="60" y="68"/>
                    <a:pt x="60" y="68"/>
                  </a:cubicBezTo>
                  <a:cubicBezTo>
                    <a:pt x="65" y="68"/>
                    <a:pt x="65" y="68"/>
                    <a:pt x="65" y="68"/>
                  </a:cubicBezTo>
                  <a:cubicBezTo>
                    <a:pt x="65" y="63"/>
                    <a:pt x="65" y="63"/>
                    <a:pt x="65" y="63"/>
                  </a:cubicBezTo>
                  <a:cubicBezTo>
                    <a:pt x="67" y="63"/>
                    <a:pt x="67" y="63"/>
                    <a:pt x="67" y="63"/>
                  </a:cubicBezTo>
                  <a:lnTo>
                    <a:pt x="67" y="59"/>
                  </a:lnTo>
                  <a:close/>
                  <a:moveTo>
                    <a:pt x="48" y="64"/>
                  </a:moveTo>
                  <a:cubicBezTo>
                    <a:pt x="39" y="64"/>
                    <a:pt x="39" y="64"/>
                    <a:pt x="39" y="64"/>
                  </a:cubicBezTo>
                  <a:cubicBezTo>
                    <a:pt x="39" y="61"/>
                    <a:pt x="48" y="60"/>
                    <a:pt x="48" y="53"/>
                  </a:cubicBezTo>
                  <a:cubicBezTo>
                    <a:pt x="48" y="48"/>
                    <a:pt x="44" y="46"/>
                    <a:pt x="40" y="46"/>
                  </a:cubicBezTo>
                  <a:cubicBezTo>
                    <a:pt x="35" y="46"/>
                    <a:pt x="33" y="51"/>
                    <a:pt x="33" y="51"/>
                  </a:cubicBezTo>
                  <a:cubicBezTo>
                    <a:pt x="37" y="54"/>
                    <a:pt x="37" y="54"/>
                    <a:pt x="37" y="54"/>
                  </a:cubicBezTo>
                  <a:cubicBezTo>
                    <a:pt x="37" y="54"/>
                    <a:pt x="38" y="51"/>
                    <a:pt x="40" y="51"/>
                  </a:cubicBezTo>
                  <a:cubicBezTo>
                    <a:pt x="41" y="51"/>
                    <a:pt x="42" y="52"/>
                    <a:pt x="42" y="54"/>
                  </a:cubicBezTo>
                  <a:cubicBezTo>
                    <a:pt x="42" y="57"/>
                    <a:pt x="33" y="58"/>
                    <a:pt x="33" y="66"/>
                  </a:cubicBezTo>
                  <a:cubicBezTo>
                    <a:pt x="33" y="67"/>
                    <a:pt x="33" y="67"/>
                    <a:pt x="33" y="68"/>
                  </a:cubicBezTo>
                  <a:cubicBezTo>
                    <a:pt x="48" y="68"/>
                    <a:pt x="48" y="68"/>
                    <a:pt x="48" y="68"/>
                  </a:cubicBezTo>
                  <a:lnTo>
                    <a:pt x="48" y="64"/>
                  </a:lnTo>
                  <a:close/>
                  <a:moveTo>
                    <a:pt x="90" y="58"/>
                  </a:moveTo>
                  <a:cubicBezTo>
                    <a:pt x="90" y="75"/>
                    <a:pt x="77" y="89"/>
                    <a:pt x="60" y="89"/>
                  </a:cubicBezTo>
                  <a:cubicBezTo>
                    <a:pt x="43" y="89"/>
                    <a:pt x="29" y="75"/>
                    <a:pt x="29" y="58"/>
                  </a:cubicBezTo>
                  <a:cubicBezTo>
                    <a:pt x="29" y="41"/>
                    <a:pt x="43" y="27"/>
                    <a:pt x="60" y="27"/>
                  </a:cubicBezTo>
                  <a:cubicBezTo>
                    <a:pt x="77" y="27"/>
                    <a:pt x="90" y="41"/>
                    <a:pt x="90" y="58"/>
                  </a:cubicBezTo>
                  <a:moveTo>
                    <a:pt x="59" y="54"/>
                  </a:moveTo>
                  <a:cubicBezTo>
                    <a:pt x="55" y="59"/>
                    <a:pt x="55" y="59"/>
                    <a:pt x="55" y="59"/>
                  </a:cubicBezTo>
                  <a:cubicBezTo>
                    <a:pt x="55" y="59"/>
                    <a:pt x="55" y="59"/>
                    <a:pt x="55" y="59"/>
                  </a:cubicBezTo>
                  <a:cubicBezTo>
                    <a:pt x="60" y="59"/>
                    <a:pt x="60" y="59"/>
                    <a:pt x="60" y="59"/>
                  </a:cubicBezTo>
                  <a:cubicBezTo>
                    <a:pt x="60" y="54"/>
                    <a:pt x="60" y="54"/>
                    <a:pt x="60" y="54"/>
                  </a:cubicBezTo>
                  <a:cubicBezTo>
                    <a:pt x="60" y="53"/>
                    <a:pt x="60" y="52"/>
                    <a:pt x="60" y="52"/>
                  </a:cubicBezTo>
                  <a:cubicBezTo>
                    <a:pt x="60" y="52"/>
                    <a:pt x="60" y="52"/>
                    <a:pt x="60" y="52"/>
                  </a:cubicBezTo>
                  <a:cubicBezTo>
                    <a:pt x="60" y="52"/>
                    <a:pt x="59" y="53"/>
                    <a:pt x="59" y="54"/>
                  </a:cubicBezTo>
                  <a:moveTo>
                    <a:pt x="109" y="28"/>
                  </a:moveTo>
                  <a:cubicBezTo>
                    <a:pt x="98" y="11"/>
                    <a:pt x="80" y="0"/>
                    <a:pt x="60" y="0"/>
                  </a:cubicBezTo>
                  <a:cubicBezTo>
                    <a:pt x="34" y="0"/>
                    <a:pt x="12" y="17"/>
                    <a:pt x="5" y="40"/>
                  </a:cubicBezTo>
                  <a:cubicBezTo>
                    <a:pt x="4" y="42"/>
                    <a:pt x="5" y="44"/>
                    <a:pt x="6" y="46"/>
                  </a:cubicBezTo>
                  <a:cubicBezTo>
                    <a:pt x="6" y="46"/>
                    <a:pt x="6" y="46"/>
                    <a:pt x="6" y="46"/>
                  </a:cubicBezTo>
                  <a:cubicBezTo>
                    <a:pt x="9" y="49"/>
                    <a:pt x="14" y="48"/>
                    <a:pt x="16" y="44"/>
                  </a:cubicBezTo>
                  <a:cubicBezTo>
                    <a:pt x="22" y="25"/>
                    <a:pt x="39" y="12"/>
                    <a:pt x="60" y="12"/>
                  </a:cubicBezTo>
                  <a:cubicBezTo>
                    <a:pt x="75" y="12"/>
                    <a:pt x="89" y="19"/>
                    <a:pt x="97" y="31"/>
                  </a:cubicBezTo>
                  <a:cubicBezTo>
                    <a:pt x="90" y="33"/>
                    <a:pt x="90" y="33"/>
                    <a:pt x="90" y="33"/>
                  </a:cubicBezTo>
                  <a:cubicBezTo>
                    <a:pt x="89" y="34"/>
                    <a:pt x="88" y="35"/>
                    <a:pt x="89" y="37"/>
                  </a:cubicBezTo>
                  <a:cubicBezTo>
                    <a:pt x="104" y="50"/>
                    <a:pt x="104" y="50"/>
                    <a:pt x="104" y="50"/>
                  </a:cubicBezTo>
                  <a:cubicBezTo>
                    <a:pt x="109" y="56"/>
                    <a:pt x="109" y="56"/>
                    <a:pt x="109" y="56"/>
                  </a:cubicBezTo>
                  <a:cubicBezTo>
                    <a:pt x="110" y="57"/>
                    <a:pt x="112" y="56"/>
                    <a:pt x="112" y="55"/>
                  </a:cubicBezTo>
                  <a:cubicBezTo>
                    <a:pt x="113" y="50"/>
                    <a:pt x="113" y="50"/>
                    <a:pt x="113" y="50"/>
                  </a:cubicBezTo>
                  <a:cubicBezTo>
                    <a:pt x="119" y="28"/>
                    <a:pt x="119" y="28"/>
                    <a:pt x="119" y="28"/>
                  </a:cubicBezTo>
                  <a:cubicBezTo>
                    <a:pt x="119" y="27"/>
                    <a:pt x="118" y="25"/>
                    <a:pt x="116" y="26"/>
                  </a:cubicBezTo>
                  <a:lnTo>
                    <a:pt x="109" y="28"/>
                  </a:lnTo>
                  <a:close/>
                  <a:moveTo>
                    <a:pt x="113" y="70"/>
                  </a:moveTo>
                  <a:cubicBezTo>
                    <a:pt x="114" y="71"/>
                    <a:pt x="115" y="74"/>
                    <a:pt x="114" y="76"/>
                  </a:cubicBezTo>
                  <a:cubicBezTo>
                    <a:pt x="107" y="99"/>
                    <a:pt x="85" y="115"/>
                    <a:pt x="60" y="115"/>
                  </a:cubicBezTo>
                  <a:cubicBezTo>
                    <a:pt x="40" y="115"/>
                    <a:pt x="22" y="105"/>
                    <a:pt x="11" y="89"/>
                  </a:cubicBezTo>
                  <a:cubicBezTo>
                    <a:pt x="11" y="88"/>
                    <a:pt x="10" y="88"/>
                    <a:pt x="9" y="88"/>
                  </a:cubicBezTo>
                  <a:cubicBezTo>
                    <a:pt x="3" y="90"/>
                    <a:pt x="3" y="90"/>
                    <a:pt x="3" y="90"/>
                  </a:cubicBezTo>
                  <a:cubicBezTo>
                    <a:pt x="1" y="90"/>
                    <a:pt x="0" y="89"/>
                    <a:pt x="0" y="88"/>
                  </a:cubicBezTo>
                  <a:cubicBezTo>
                    <a:pt x="6" y="66"/>
                    <a:pt x="6" y="66"/>
                    <a:pt x="6" y="66"/>
                  </a:cubicBezTo>
                  <a:cubicBezTo>
                    <a:pt x="7" y="61"/>
                    <a:pt x="7" y="61"/>
                    <a:pt x="7" y="61"/>
                  </a:cubicBezTo>
                  <a:cubicBezTo>
                    <a:pt x="7" y="60"/>
                    <a:pt x="9" y="59"/>
                    <a:pt x="10" y="60"/>
                  </a:cubicBezTo>
                  <a:cubicBezTo>
                    <a:pt x="16" y="66"/>
                    <a:pt x="16" y="66"/>
                    <a:pt x="16" y="66"/>
                  </a:cubicBezTo>
                  <a:cubicBezTo>
                    <a:pt x="30" y="79"/>
                    <a:pt x="30" y="79"/>
                    <a:pt x="30" y="79"/>
                  </a:cubicBezTo>
                  <a:cubicBezTo>
                    <a:pt x="31" y="80"/>
                    <a:pt x="30" y="82"/>
                    <a:pt x="29" y="83"/>
                  </a:cubicBezTo>
                  <a:cubicBezTo>
                    <a:pt x="22" y="85"/>
                    <a:pt x="22" y="85"/>
                    <a:pt x="22" y="85"/>
                  </a:cubicBezTo>
                  <a:cubicBezTo>
                    <a:pt x="31" y="97"/>
                    <a:pt x="44" y="104"/>
                    <a:pt x="60" y="104"/>
                  </a:cubicBezTo>
                  <a:cubicBezTo>
                    <a:pt x="80" y="104"/>
                    <a:pt x="97" y="91"/>
                    <a:pt x="103" y="72"/>
                  </a:cubicBezTo>
                  <a:cubicBezTo>
                    <a:pt x="105" y="68"/>
                    <a:pt x="110" y="67"/>
                    <a:pt x="113" y="70"/>
                  </a:cubicBezTo>
                  <a:close/>
                </a:path>
              </a:pathLst>
            </a:custGeom>
            <a:solidFill>
              <a:schemeClr val="bg1"/>
            </a:solidFill>
            <a:ln w="9525">
              <a:noFill/>
              <a:round/>
              <a:headEnd/>
              <a:tailEnd/>
            </a:ln>
          </p:spPr>
          <p:txBody>
            <a:bodyPr anchor="ctr"/>
            <a:lstStyle/>
            <a:p>
              <a:pPr algn="ctr"/>
              <a:endParaRPr>
                <a:solidFill>
                  <a:srgbClr val="000000"/>
                </a:solidFill>
              </a:endParaRPr>
            </a:p>
          </p:txBody>
        </p:sp>
      </p:grpSp>
      <p:grpSp>
        <p:nvGrpSpPr>
          <p:cNvPr id="18" name="Group 8">
            <a:extLst>
              <a:ext uri="{FF2B5EF4-FFF2-40B4-BE49-F238E27FC236}">
                <a16:creationId xmlns="" xmlns:a16="http://schemas.microsoft.com/office/drawing/2014/main" id="{B676E79C-3BE0-44B1-B7B6-885C849BCB9F}"/>
              </a:ext>
            </a:extLst>
          </p:cNvPr>
          <p:cNvGrpSpPr/>
          <p:nvPr/>
        </p:nvGrpSpPr>
        <p:grpSpPr>
          <a:xfrm>
            <a:off x="4588862" y="3357655"/>
            <a:ext cx="791019" cy="791019"/>
            <a:chOff x="7273474" y="3746160"/>
            <a:chExt cx="791019" cy="791019"/>
          </a:xfrm>
        </p:grpSpPr>
        <p:sp>
          <p:nvSpPr>
            <p:cNvPr id="24" name="Oval 47">
              <a:extLst>
                <a:ext uri="{FF2B5EF4-FFF2-40B4-BE49-F238E27FC236}">
                  <a16:creationId xmlns="" xmlns:a16="http://schemas.microsoft.com/office/drawing/2014/main" id="{D87A4D5D-8CD6-478B-BA61-DF1FAFD9F91E}"/>
                </a:ext>
              </a:extLst>
            </p:cNvPr>
            <p:cNvSpPr/>
            <p:nvPr/>
          </p:nvSpPr>
          <p:spPr>
            <a:xfrm>
              <a:off x="7273474" y="3746160"/>
              <a:ext cx="791019" cy="791019"/>
            </a:xfrm>
            <a:prstGeom prst="ellipse">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FFFFF"/>
                </a:solidFill>
              </a:endParaRPr>
            </a:p>
          </p:txBody>
        </p:sp>
        <p:grpSp>
          <p:nvGrpSpPr>
            <p:cNvPr id="25" name="Group 58">
              <a:extLst>
                <a:ext uri="{FF2B5EF4-FFF2-40B4-BE49-F238E27FC236}">
                  <a16:creationId xmlns="" xmlns:a16="http://schemas.microsoft.com/office/drawing/2014/main" id="{9127CBA6-FBB0-4BA3-B519-0285058C1602}"/>
                </a:ext>
              </a:extLst>
            </p:cNvPr>
            <p:cNvGrpSpPr/>
            <p:nvPr/>
          </p:nvGrpSpPr>
          <p:grpSpPr>
            <a:xfrm>
              <a:off x="7484134" y="3952513"/>
              <a:ext cx="369718" cy="378313"/>
              <a:chOff x="2308225" y="2935287"/>
              <a:chExt cx="273050" cy="279400"/>
            </a:xfrm>
            <a:solidFill>
              <a:schemeClr val="bg1"/>
            </a:solidFill>
          </p:grpSpPr>
          <p:sp>
            <p:nvSpPr>
              <p:cNvPr id="26" name="Freeform: Shape 59">
                <a:extLst>
                  <a:ext uri="{FF2B5EF4-FFF2-40B4-BE49-F238E27FC236}">
                    <a16:creationId xmlns="" xmlns:a16="http://schemas.microsoft.com/office/drawing/2014/main" id="{3DC083F4-433A-4523-9AC4-1C2BB0032FE3}"/>
                  </a:ext>
                </a:extLst>
              </p:cNvPr>
              <p:cNvSpPr>
                <a:spLocks/>
              </p:cNvSpPr>
              <p:nvPr/>
            </p:nvSpPr>
            <p:spPr bwMode="auto">
              <a:xfrm>
                <a:off x="2308225" y="2935287"/>
                <a:ext cx="246062" cy="279400"/>
              </a:xfrm>
              <a:custGeom>
                <a:avLst/>
                <a:gdLst/>
                <a:ahLst/>
                <a:cxnLst>
                  <a:cxn ang="0">
                    <a:pos x="66" y="97"/>
                  </a:cxn>
                  <a:cxn ang="0">
                    <a:pos x="95" y="68"/>
                  </a:cxn>
                  <a:cxn ang="0">
                    <a:pos x="103" y="69"/>
                  </a:cxn>
                  <a:cxn ang="0">
                    <a:pos x="105" y="67"/>
                  </a:cxn>
                  <a:cxn ang="0">
                    <a:pos x="107" y="55"/>
                  </a:cxn>
                  <a:cxn ang="0">
                    <a:pos x="107" y="20"/>
                  </a:cxn>
                  <a:cxn ang="0">
                    <a:pos x="104" y="17"/>
                  </a:cxn>
                  <a:cxn ang="0">
                    <a:pos x="85" y="15"/>
                  </a:cxn>
                  <a:cxn ang="0">
                    <a:pos x="53" y="0"/>
                  </a:cxn>
                  <a:cxn ang="0">
                    <a:pos x="26" y="15"/>
                  </a:cxn>
                  <a:cxn ang="0">
                    <a:pos x="3" y="16"/>
                  </a:cxn>
                  <a:cxn ang="0">
                    <a:pos x="1" y="19"/>
                  </a:cxn>
                  <a:cxn ang="0">
                    <a:pos x="0" y="55"/>
                  </a:cxn>
                  <a:cxn ang="0">
                    <a:pos x="53" y="122"/>
                  </a:cxn>
                  <a:cxn ang="0">
                    <a:pos x="70" y="114"/>
                  </a:cxn>
                  <a:cxn ang="0">
                    <a:pos x="70" y="112"/>
                  </a:cxn>
                  <a:cxn ang="0">
                    <a:pos x="66" y="97"/>
                  </a:cxn>
                </a:cxnLst>
                <a:rect l="0" t="0" r="r" b="b"/>
                <a:pathLst>
                  <a:path w="107" h="122">
                    <a:moveTo>
                      <a:pt x="66" y="97"/>
                    </a:moveTo>
                    <a:cubicBezTo>
                      <a:pt x="66" y="81"/>
                      <a:pt x="79" y="68"/>
                      <a:pt x="95" y="68"/>
                    </a:cubicBezTo>
                    <a:cubicBezTo>
                      <a:pt x="98" y="68"/>
                      <a:pt x="101" y="68"/>
                      <a:pt x="103" y="69"/>
                    </a:cubicBezTo>
                    <a:cubicBezTo>
                      <a:pt x="104" y="69"/>
                      <a:pt x="105" y="68"/>
                      <a:pt x="105" y="67"/>
                    </a:cubicBezTo>
                    <a:cubicBezTo>
                      <a:pt x="106" y="63"/>
                      <a:pt x="107" y="59"/>
                      <a:pt x="107" y="55"/>
                    </a:cubicBezTo>
                    <a:cubicBezTo>
                      <a:pt x="107" y="55"/>
                      <a:pt x="107" y="20"/>
                      <a:pt x="107" y="20"/>
                    </a:cubicBezTo>
                    <a:cubicBezTo>
                      <a:pt x="107" y="17"/>
                      <a:pt x="105" y="17"/>
                      <a:pt x="104" y="17"/>
                    </a:cubicBezTo>
                    <a:cubicBezTo>
                      <a:pt x="98" y="17"/>
                      <a:pt x="91" y="17"/>
                      <a:pt x="85" y="15"/>
                    </a:cubicBezTo>
                    <a:cubicBezTo>
                      <a:pt x="71" y="11"/>
                      <a:pt x="58" y="0"/>
                      <a:pt x="53" y="0"/>
                    </a:cubicBezTo>
                    <a:cubicBezTo>
                      <a:pt x="49" y="0"/>
                      <a:pt x="40" y="11"/>
                      <a:pt x="26" y="15"/>
                    </a:cubicBezTo>
                    <a:cubicBezTo>
                      <a:pt x="18" y="17"/>
                      <a:pt x="10" y="17"/>
                      <a:pt x="3" y="16"/>
                    </a:cubicBezTo>
                    <a:cubicBezTo>
                      <a:pt x="2" y="16"/>
                      <a:pt x="1" y="16"/>
                      <a:pt x="1" y="19"/>
                    </a:cubicBezTo>
                    <a:cubicBezTo>
                      <a:pt x="1" y="20"/>
                      <a:pt x="0" y="55"/>
                      <a:pt x="0" y="55"/>
                    </a:cubicBezTo>
                    <a:cubicBezTo>
                      <a:pt x="0" y="90"/>
                      <a:pt x="43" y="122"/>
                      <a:pt x="53" y="122"/>
                    </a:cubicBezTo>
                    <a:cubicBezTo>
                      <a:pt x="57" y="122"/>
                      <a:pt x="62" y="120"/>
                      <a:pt x="70" y="114"/>
                    </a:cubicBezTo>
                    <a:cubicBezTo>
                      <a:pt x="71" y="113"/>
                      <a:pt x="70" y="113"/>
                      <a:pt x="70" y="112"/>
                    </a:cubicBezTo>
                    <a:cubicBezTo>
                      <a:pt x="67" y="108"/>
                      <a:pt x="66" y="102"/>
                      <a:pt x="66" y="97"/>
                    </a:cubicBezTo>
                  </a:path>
                </a:pathLst>
              </a:custGeom>
              <a:grpFill/>
              <a:ln w="9525">
                <a:noFill/>
                <a:round/>
                <a:headEnd/>
                <a:tailEnd/>
              </a:ln>
            </p:spPr>
            <p:txBody>
              <a:bodyPr anchor="ctr"/>
              <a:lstStyle/>
              <a:p>
                <a:pPr algn="ctr"/>
                <a:endParaRPr>
                  <a:solidFill>
                    <a:srgbClr val="000000"/>
                  </a:solidFill>
                </a:endParaRPr>
              </a:p>
            </p:txBody>
          </p:sp>
          <p:sp>
            <p:nvSpPr>
              <p:cNvPr id="27" name="Freeform: Shape 60">
                <a:extLst>
                  <a:ext uri="{FF2B5EF4-FFF2-40B4-BE49-F238E27FC236}">
                    <a16:creationId xmlns="" xmlns:a16="http://schemas.microsoft.com/office/drawing/2014/main" id="{4DCE1B8E-5456-4784-9805-777C35E64CD3}"/>
                  </a:ext>
                </a:extLst>
              </p:cNvPr>
              <p:cNvSpPr>
                <a:spLocks/>
              </p:cNvSpPr>
              <p:nvPr/>
            </p:nvSpPr>
            <p:spPr bwMode="auto">
              <a:xfrm>
                <a:off x="2471738" y="3121024"/>
                <a:ext cx="109537" cy="73025"/>
              </a:xfrm>
              <a:custGeom>
                <a:avLst/>
                <a:gdLst/>
                <a:ahLst/>
                <a:cxnLst>
                  <a:cxn ang="0">
                    <a:pos x="24" y="31"/>
                  </a:cxn>
                  <a:cxn ang="0">
                    <a:pos x="20" y="31"/>
                  </a:cxn>
                  <a:cxn ang="0">
                    <a:pos x="2" y="17"/>
                  </a:cxn>
                  <a:cxn ang="0">
                    <a:pos x="1" y="14"/>
                  </a:cxn>
                  <a:cxn ang="0">
                    <a:pos x="4" y="11"/>
                  </a:cxn>
                  <a:cxn ang="0">
                    <a:pos x="7" y="10"/>
                  </a:cxn>
                  <a:cxn ang="0">
                    <a:pos x="19" y="19"/>
                  </a:cxn>
                  <a:cxn ang="0">
                    <a:pos x="23" y="18"/>
                  </a:cxn>
                  <a:cxn ang="0">
                    <a:pos x="40" y="1"/>
                  </a:cxn>
                  <a:cxn ang="0">
                    <a:pos x="44" y="1"/>
                  </a:cxn>
                  <a:cxn ang="0">
                    <a:pos x="47" y="3"/>
                  </a:cxn>
                  <a:cxn ang="0">
                    <a:pos x="47" y="7"/>
                  </a:cxn>
                  <a:cxn ang="0">
                    <a:pos x="24" y="31"/>
                  </a:cxn>
                </a:cxnLst>
                <a:rect l="0" t="0" r="r" b="b"/>
                <a:pathLst>
                  <a:path w="48" h="32">
                    <a:moveTo>
                      <a:pt x="24" y="31"/>
                    </a:moveTo>
                    <a:cubicBezTo>
                      <a:pt x="23" y="32"/>
                      <a:pt x="21" y="32"/>
                      <a:pt x="20" y="31"/>
                    </a:cubicBezTo>
                    <a:cubicBezTo>
                      <a:pt x="2" y="17"/>
                      <a:pt x="2" y="17"/>
                      <a:pt x="2" y="17"/>
                    </a:cubicBezTo>
                    <a:cubicBezTo>
                      <a:pt x="1" y="17"/>
                      <a:pt x="0" y="15"/>
                      <a:pt x="1" y="14"/>
                    </a:cubicBezTo>
                    <a:cubicBezTo>
                      <a:pt x="4" y="11"/>
                      <a:pt x="4" y="11"/>
                      <a:pt x="4" y="11"/>
                    </a:cubicBezTo>
                    <a:cubicBezTo>
                      <a:pt x="4" y="9"/>
                      <a:pt x="6" y="9"/>
                      <a:pt x="7" y="10"/>
                    </a:cubicBezTo>
                    <a:cubicBezTo>
                      <a:pt x="19" y="19"/>
                      <a:pt x="19" y="19"/>
                      <a:pt x="19" y="19"/>
                    </a:cubicBezTo>
                    <a:cubicBezTo>
                      <a:pt x="20" y="20"/>
                      <a:pt x="22" y="20"/>
                      <a:pt x="23" y="18"/>
                    </a:cubicBezTo>
                    <a:cubicBezTo>
                      <a:pt x="40" y="1"/>
                      <a:pt x="40" y="1"/>
                      <a:pt x="40" y="1"/>
                    </a:cubicBezTo>
                    <a:cubicBezTo>
                      <a:pt x="41" y="0"/>
                      <a:pt x="43" y="0"/>
                      <a:pt x="44" y="1"/>
                    </a:cubicBezTo>
                    <a:cubicBezTo>
                      <a:pt x="47" y="3"/>
                      <a:pt x="47" y="3"/>
                      <a:pt x="47" y="3"/>
                    </a:cubicBezTo>
                    <a:cubicBezTo>
                      <a:pt x="48" y="4"/>
                      <a:pt x="48" y="6"/>
                      <a:pt x="47" y="7"/>
                    </a:cubicBezTo>
                    <a:lnTo>
                      <a:pt x="24" y="31"/>
                    </a:lnTo>
                    <a:close/>
                  </a:path>
                </a:pathLst>
              </a:custGeom>
              <a:grpFill/>
              <a:ln w="9525">
                <a:noFill/>
                <a:round/>
                <a:headEnd/>
                <a:tailEnd/>
              </a:ln>
            </p:spPr>
            <p:txBody>
              <a:bodyPr anchor="ctr"/>
              <a:lstStyle/>
              <a:p>
                <a:pPr algn="ctr"/>
                <a:endParaRPr>
                  <a:solidFill>
                    <a:srgbClr val="000000"/>
                  </a:solidFill>
                </a:endParaRPr>
              </a:p>
            </p:txBody>
          </p:sp>
        </p:grpSp>
      </p:grpSp>
      <p:grpSp>
        <p:nvGrpSpPr>
          <p:cNvPr id="20" name="Group 10">
            <a:extLst>
              <a:ext uri="{FF2B5EF4-FFF2-40B4-BE49-F238E27FC236}">
                <a16:creationId xmlns="" xmlns:a16="http://schemas.microsoft.com/office/drawing/2014/main" id="{A46708C8-604E-429B-ABC7-3F35BFB5B45F}"/>
              </a:ext>
            </a:extLst>
          </p:cNvPr>
          <p:cNvGrpSpPr/>
          <p:nvPr/>
        </p:nvGrpSpPr>
        <p:grpSpPr>
          <a:xfrm>
            <a:off x="4582884" y="4748119"/>
            <a:ext cx="791019" cy="791019"/>
            <a:chOff x="7273474" y="4660825"/>
            <a:chExt cx="791019" cy="791019"/>
          </a:xfrm>
        </p:grpSpPr>
        <p:sp>
          <p:nvSpPr>
            <p:cNvPr id="22" name="Oval 50">
              <a:extLst>
                <a:ext uri="{FF2B5EF4-FFF2-40B4-BE49-F238E27FC236}">
                  <a16:creationId xmlns="" xmlns:a16="http://schemas.microsoft.com/office/drawing/2014/main" id="{1B3CE741-C03F-4F76-8F81-5DF6EDCAC186}"/>
                </a:ext>
              </a:extLst>
            </p:cNvPr>
            <p:cNvSpPr/>
            <p:nvPr/>
          </p:nvSpPr>
          <p:spPr>
            <a:xfrm>
              <a:off x="7273474" y="4660825"/>
              <a:ext cx="791019" cy="791019"/>
            </a:xfrm>
            <a:prstGeom prst="ellips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FFFFF"/>
                </a:solidFill>
              </a:endParaRPr>
            </a:p>
          </p:txBody>
        </p:sp>
        <p:sp>
          <p:nvSpPr>
            <p:cNvPr id="23" name="Freeform: Shape 67">
              <a:extLst>
                <a:ext uri="{FF2B5EF4-FFF2-40B4-BE49-F238E27FC236}">
                  <a16:creationId xmlns="" xmlns:a16="http://schemas.microsoft.com/office/drawing/2014/main" id="{1EA2133A-FDCC-42ED-A8ED-DB1966B9ECE8}"/>
                </a:ext>
              </a:extLst>
            </p:cNvPr>
            <p:cNvSpPr>
              <a:spLocks/>
            </p:cNvSpPr>
            <p:nvPr/>
          </p:nvSpPr>
          <p:spPr bwMode="auto">
            <a:xfrm>
              <a:off x="7484126" y="4829562"/>
              <a:ext cx="369717" cy="453547"/>
            </a:xfrm>
            <a:custGeom>
              <a:avLst/>
              <a:gdLst/>
              <a:ahLst/>
              <a:cxnLst>
                <a:cxn ang="0">
                  <a:pos x="19" y="108"/>
                </a:cxn>
                <a:cxn ang="0">
                  <a:pos x="17" y="104"/>
                </a:cxn>
                <a:cxn ang="0">
                  <a:pos x="58" y="102"/>
                </a:cxn>
                <a:cxn ang="0">
                  <a:pos x="60" y="106"/>
                </a:cxn>
                <a:cxn ang="0">
                  <a:pos x="62" y="90"/>
                </a:cxn>
                <a:cxn ang="0">
                  <a:pos x="17" y="87"/>
                </a:cxn>
                <a:cxn ang="0">
                  <a:pos x="19" y="83"/>
                </a:cxn>
                <a:cxn ang="0">
                  <a:pos x="65" y="85"/>
                </a:cxn>
                <a:cxn ang="0">
                  <a:pos x="62" y="90"/>
                </a:cxn>
                <a:cxn ang="0">
                  <a:pos x="19" y="54"/>
                </a:cxn>
                <a:cxn ang="0">
                  <a:pos x="17" y="50"/>
                </a:cxn>
                <a:cxn ang="0">
                  <a:pos x="73" y="48"/>
                </a:cxn>
                <a:cxn ang="0">
                  <a:pos x="75" y="52"/>
                </a:cxn>
                <a:cxn ang="0">
                  <a:pos x="73" y="73"/>
                </a:cxn>
                <a:cxn ang="0">
                  <a:pos x="17" y="71"/>
                </a:cxn>
                <a:cxn ang="0">
                  <a:pos x="19" y="67"/>
                </a:cxn>
                <a:cxn ang="0">
                  <a:pos x="75" y="69"/>
                </a:cxn>
                <a:cxn ang="0">
                  <a:pos x="73" y="73"/>
                </a:cxn>
                <a:cxn ang="0">
                  <a:pos x="93" y="132"/>
                </a:cxn>
                <a:cxn ang="0">
                  <a:pos x="87" y="132"/>
                </a:cxn>
                <a:cxn ang="0">
                  <a:pos x="76" y="118"/>
                </a:cxn>
                <a:cxn ang="0">
                  <a:pos x="89" y="123"/>
                </a:cxn>
                <a:cxn ang="0">
                  <a:pos x="109" y="107"/>
                </a:cxn>
                <a:cxn ang="0">
                  <a:pos x="92" y="92"/>
                </a:cxn>
                <a:cxn ang="0">
                  <a:pos x="92" y="146"/>
                </a:cxn>
                <a:cxn ang="0">
                  <a:pos x="92" y="92"/>
                </a:cxn>
                <a:cxn ang="0">
                  <a:pos x="8" y="131"/>
                </a:cxn>
                <a:cxn ang="0">
                  <a:pos x="0" y="23"/>
                </a:cxn>
                <a:cxn ang="0">
                  <a:pos x="23" y="15"/>
                </a:cxn>
                <a:cxn ang="0">
                  <a:pos x="33" y="27"/>
                </a:cxn>
                <a:cxn ang="0">
                  <a:pos x="71" y="17"/>
                </a:cxn>
                <a:cxn ang="0">
                  <a:pos x="83" y="15"/>
                </a:cxn>
                <a:cxn ang="0">
                  <a:pos x="94" y="86"/>
                </a:cxn>
                <a:cxn ang="0">
                  <a:pos x="83" y="87"/>
                </a:cxn>
                <a:cxn ang="0">
                  <a:pos x="11" y="38"/>
                </a:cxn>
                <a:cxn ang="0">
                  <a:pos x="58" y="121"/>
                </a:cxn>
                <a:cxn ang="0">
                  <a:pos x="47" y="11"/>
                </a:cxn>
                <a:cxn ang="0">
                  <a:pos x="47" y="4"/>
                </a:cxn>
                <a:cxn ang="0">
                  <a:pos x="47" y="11"/>
                </a:cxn>
                <a:cxn ang="0">
                  <a:pos x="57" y="11"/>
                </a:cxn>
                <a:cxn ang="0">
                  <a:pos x="54" y="7"/>
                </a:cxn>
                <a:cxn ang="0">
                  <a:pos x="47" y="0"/>
                </a:cxn>
                <a:cxn ang="0">
                  <a:pos x="40" y="7"/>
                </a:cxn>
                <a:cxn ang="0">
                  <a:pos x="33" y="11"/>
                </a:cxn>
                <a:cxn ang="0">
                  <a:pos x="27" y="17"/>
                </a:cxn>
                <a:cxn ang="0">
                  <a:pos x="60" y="23"/>
                </a:cxn>
                <a:cxn ang="0">
                  <a:pos x="67" y="17"/>
                </a:cxn>
              </a:cxnLst>
              <a:rect l="0" t="0" r="r" b="b"/>
              <a:pathLst>
                <a:path w="119" h="146">
                  <a:moveTo>
                    <a:pt x="58" y="108"/>
                  </a:moveTo>
                  <a:cubicBezTo>
                    <a:pt x="19" y="108"/>
                    <a:pt x="19" y="108"/>
                    <a:pt x="19" y="108"/>
                  </a:cubicBezTo>
                  <a:cubicBezTo>
                    <a:pt x="18" y="108"/>
                    <a:pt x="17" y="107"/>
                    <a:pt x="17" y="106"/>
                  </a:cubicBezTo>
                  <a:cubicBezTo>
                    <a:pt x="17" y="104"/>
                    <a:pt x="17" y="104"/>
                    <a:pt x="17" y="104"/>
                  </a:cubicBezTo>
                  <a:cubicBezTo>
                    <a:pt x="17" y="103"/>
                    <a:pt x="18" y="102"/>
                    <a:pt x="19" y="102"/>
                  </a:cubicBezTo>
                  <a:cubicBezTo>
                    <a:pt x="58" y="102"/>
                    <a:pt x="58" y="102"/>
                    <a:pt x="58" y="102"/>
                  </a:cubicBezTo>
                  <a:cubicBezTo>
                    <a:pt x="59" y="102"/>
                    <a:pt x="60" y="103"/>
                    <a:pt x="60" y="104"/>
                  </a:cubicBezTo>
                  <a:cubicBezTo>
                    <a:pt x="60" y="106"/>
                    <a:pt x="60" y="106"/>
                    <a:pt x="60" y="106"/>
                  </a:cubicBezTo>
                  <a:cubicBezTo>
                    <a:pt x="60" y="107"/>
                    <a:pt x="59" y="108"/>
                    <a:pt x="58" y="108"/>
                  </a:cubicBezTo>
                  <a:moveTo>
                    <a:pt x="62" y="90"/>
                  </a:moveTo>
                  <a:cubicBezTo>
                    <a:pt x="19" y="90"/>
                    <a:pt x="19" y="90"/>
                    <a:pt x="19" y="90"/>
                  </a:cubicBezTo>
                  <a:cubicBezTo>
                    <a:pt x="18" y="90"/>
                    <a:pt x="17" y="89"/>
                    <a:pt x="17" y="87"/>
                  </a:cubicBezTo>
                  <a:cubicBezTo>
                    <a:pt x="17" y="85"/>
                    <a:pt x="17" y="85"/>
                    <a:pt x="17" y="85"/>
                  </a:cubicBezTo>
                  <a:cubicBezTo>
                    <a:pt x="17" y="84"/>
                    <a:pt x="18" y="83"/>
                    <a:pt x="19" y="83"/>
                  </a:cubicBezTo>
                  <a:cubicBezTo>
                    <a:pt x="62" y="83"/>
                    <a:pt x="62" y="83"/>
                    <a:pt x="62" y="83"/>
                  </a:cubicBezTo>
                  <a:cubicBezTo>
                    <a:pt x="64" y="83"/>
                    <a:pt x="65" y="84"/>
                    <a:pt x="65" y="85"/>
                  </a:cubicBezTo>
                  <a:cubicBezTo>
                    <a:pt x="65" y="87"/>
                    <a:pt x="65" y="87"/>
                    <a:pt x="65" y="87"/>
                  </a:cubicBezTo>
                  <a:cubicBezTo>
                    <a:pt x="65" y="89"/>
                    <a:pt x="64" y="90"/>
                    <a:pt x="62" y="90"/>
                  </a:cubicBezTo>
                  <a:moveTo>
                    <a:pt x="73" y="54"/>
                  </a:moveTo>
                  <a:cubicBezTo>
                    <a:pt x="19" y="54"/>
                    <a:pt x="19" y="54"/>
                    <a:pt x="19" y="54"/>
                  </a:cubicBezTo>
                  <a:cubicBezTo>
                    <a:pt x="18" y="54"/>
                    <a:pt x="17" y="53"/>
                    <a:pt x="17" y="52"/>
                  </a:cubicBezTo>
                  <a:cubicBezTo>
                    <a:pt x="17" y="50"/>
                    <a:pt x="17" y="50"/>
                    <a:pt x="17" y="50"/>
                  </a:cubicBezTo>
                  <a:cubicBezTo>
                    <a:pt x="17" y="49"/>
                    <a:pt x="18" y="48"/>
                    <a:pt x="19" y="48"/>
                  </a:cubicBezTo>
                  <a:cubicBezTo>
                    <a:pt x="73" y="48"/>
                    <a:pt x="73" y="48"/>
                    <a:pt x="73" y="48"/>
                  </a:cubicBezTo>
                  <a:cubicBezTo>
                    <a:pt x="74" y="48"/>
                    <a:pt x="75" y="49"/>
                    <a:pt x="75" y="50"/>
                  </a:cubicBezTo>
                  <a:cubicBezTo>
                    <a:pt x="75" y="52"/>
                    <a:pt x="75" y="52"/>
                    <a:pt x="75" y="52"/>
                  </a:cubicBezTo>
                  <a:cubicBezTo>
                    <a:pt x="75" y="53"/>
                    <a:pt x="74" y="54"/>
                    <a:pt x="73" y="54"/>
                  </a:cubicBezTo>
                  <a:moveTo>
                    <a:pt x="73" y="73"/>
                  </a:moveTo>
                  <a:cubicBezTo>
                    <a:pt x="19" y="73"/>
                    <a:pt x="19" y="73"/>
                    <a:pt x="19" y="73"/>
                  </a:cubicBezTo>
                  <a:cubicBezTo>
                    <a:pt x="18" y="73"/>
                    <a:pt x="17" y="72"/>
                    <a:pt x="17" y="71"/>
                  </a:cubicBezTo>
                  <a:cubicBezTo>
                    <a:pt x="17" y="69"/>
                    <a:pt x="17" y="69"/>
                    <a:pt x="17" y="69"/>
                  </a:cubicBezTo>
                  <a:cubicBezTo>
                    <a:pt x="17" y="68"/>
                    <a:pt x="18" y="67"/>
                    <a:pt x="19" y="67"/>
                  </a:cubicBezTo>
                  <a:cubicBezTo>
                    <a:pt x="73" y="67"/>
                    <a:pt x="73" y="67"/>
                    <a:pt x="73" y="67"/>
                  </a:cubicBezTo>
                  <a:cubicBezTo>
                    <a:pt x="74" y="67"/>
                    <a:pt x="75" y="68"/>
                    <a:pt x="75" y="69"/>
                  </a:cubicBezTo>
                  <a:cubicBezTo>
                    <a:pt x="75" y="71"/>
                    <a:pt x="75" y="71"/>
                    <a:pt x="75" y="71"/>
                  </a:cubicBezTo>
                  <a:cubicBezTo>
                    <a:pt x="75" y="72"/>
                    <a:pt x="74" y="73"/>
                    <a:pt x="73" y="73"/>
                  </a:cubicBezTo>
                  <a:moveTo>
                    <a:pt x="109" y="113"/>
                  </a:moveTo>
                  <a:cubicBezTo>
                    <a:pt x="93" y="132"/>
                    <a:pt x="93" y="132"/>
                    <a:pt x="93" y="132"/>
                  </a:cubicBezTo>
                  <a:cubicBezTo>
                    <a:pt x="92" y="133"/>
                    <a:pt x="91" y="133"/>
                    <a:pt x="89" y="133"/>
                  </a:cubicBezTo>
                  <a:cubicBezTo>
                    <a:pt x="89" y="133"/>
                    <a:pt x="88" y="133"/>
                    <a:pt x="87" y="132"/>
                  </a:cubicBezTo>
                  <a:cubicBezTo>
                    <a:pt x="76" y="124"/>
                    <a:pt x="76" y="124"/>
                    <a:pt x="76" y="124"/>
                  </a:cubicBezTo>
                  <a:cubicBezTo>
                    <a:pt x="75" y="123"/>
                    <a:pt x="74" y="120"/>
                    <a:pt x="76" y="118"/>
                  </a:cubicBezTo>
                  <a:cubicBezTo>
                    <a:pt x="77" y="116"/>
                    <a:pt x="80" y="116"/>
                    <a:pt x="82" y="118"/>
                  </a:cubicBezTo>
                  <a:cubicBezTo>
                    <a:pt x="89" y="123"/>
                    <a:pt x="89" y="123"/>
                    <a:pt x="89" y="123"/>
                  </a:cubicBezTo>
                  <a:cubicBezTo>
                    <a:pt x="103" y="108"/>
                    <a:pt x="103" y="108"/>
                    <a:pt x="103" y="108"/>
                  </a:cubicBezTo>
                  <a:cubicBezTo>
                    <a:pt x="105" y="106"/>
                    <a:pt x="107" y="106"/>
                    <a:pt x="109" y="107"/>
                  </a:cubicBezTo>
                  <a:cubicBezTo>
                    <a:pt x="111" y="109"/>
                    <a:pt x="111" y="111"/>
                    <a:pt x="109" y="113"/>
                  </a:cubicBezTo>
                  <a:moveTo>
                    <a:pt x="92" y="92"/>
                  </a:moveTo>
                  <a:cubicBezTo>
                    <a:pt x="77" y="92"/>
                    <a:pt x="65" y="104"/>
                    <a:pt x="65" y="119"/>
                  </a:cubicBezTo>
                  <a:cubicBezTo>
                    <a:pt x="65" y="134"/>
                    <a:pt x="77" y="146"/>
                    <a:pt x="92" y="146"/>
                  </a:cubicBezTo>
                  <a:cubicBezTo>
                    <a:pt x="106" y="146"/>
                    <a:pt x="119" y="134"/>
                    <a:pt x="119" y="119"/>
                  </a:cubicBezTo>
                  <a:cubicBezTo>
                    <a:pt x="119" y="104"/>
                    <a:pt x="106" y="92"/>
                    <a:pt x="92" y="92"/>
                  </a:cubicBezTo>
                  <a:moveTo>
                    <a:pt x="61" y="131"/>
                  </a:moveTo>
                  <a:cubicBezTo>
                    <a:pt x="8" y="131"/>
                    <a:pt x="8" y="131"/>
                    <a:pt x="8" y="131"/>
                  </a:cubicBezTo>
                  <a:cubicBezTo>
                    <a:pt x="4" y="131"/>
                    <a:pt x="0" y="127"/>
                    <a:pt x="0" y="123"/>
                  </a:cubicBezTo>
                  <a:cubicBezTo>
                    <a:pt x="0" y="23"/>
                    <a:pt x="0" y="23"/>
                    <a:pt x="0" y="23"/>
                  </a:cubicBezTo>
                  <a:cubicBezTo>
                    <a:pt x="0" y="18"/>
                    <a:pt x="4" y="15"/>
                    <a:pt x="6" y="15"/>
                  </a:cubicBezTo>
                  <a:cubicBezTo>
                    <a:pt x="23" y="15"/>
                    <a:pt x="23" y="15"/>
                    <a:pt x="23" y="15"/>
                  </a:cubicBezTo>
                  <a:cubicBezTo>
                    <a:pt x="23" y="15"/>
                    <a:pt x="23" y="16"/>
                    <a:pt x="23" y="17"/>
                  </a:cubicBezTo>
                  <a:cubicBezTo>
                    <a:pt x="23" y="23"/>
                    <a:pt x="28" y="27"/>
                    <a:pt x="33" y="27"/>
                  </a:cubicBezTo>
                  <a:cubicBezTo>
                    <a:pt x="60" y="27"/>
                    <a:pt x="60" y="27"/>
                    <a:pt x="60" y="27"/>
                  </a:cubicBezTo>
                  <a:cubicBezTo>
                    <a:pt x="66" y="27"/>
                    <a:pt x="71" y="23"/>
                    <a:pt x="71" y="17"/>
                  </a:cubicBezTo>
                  <a:cubicBezTo>
                    <a:pt x="71" y="16"/>
                    <a:pt x="71" y="15"/>
                    <a:pt x="71" y="15"/>
                  </a:cubicBezTo>
                  <a:cubicBezTo>
                    <a:pt x="83" y="15"/>
                    <a:pt x="83" y="15"/>
                    <a:pt x="83" y="15"/>
                  </a:cubicBezTo>
                  <a:cubicBezTo>
                    <a:pt x="90" y="15"/>
                    <a:pt x="94" y="18"/>
                    <a:pt x="94" y="23"/>
                  </a:cubicBezTo>
                  <a:cubicBezTo>
                    <a:pt x="94" y="86"/>
                    <a:pt x="94" y="86"/>
                    <a:pt x="94" y="86"/>
                  </a:cubicBezTo>
                  <a:cubicBezTo>
                    <a:pt x="93" y="85"/>
                    <a:pt x="92" y="85"/>
                    <a:pt x="92" y="85"/>
                  </a:cubicBezTo>
                  <a:cubicBezTo>
                    <a:pt x="89" y="85"/>
                    <a:pt x="86" y="86"/>
                    <a:pt x="83" y="87"/>
                  </a:cubicBezTo>
                  <a:cubicBezTo>
                    <a:pt x="83" y="38"/>
                    <a:pt x="83" y="38"/>
                    <a:pt x="83" y="38"/>
                  </a:cubicBezTo>
                  <a:cubicBezTo>
                    <a:pt x="11" y="38"/>
                    <a:pt x="11" y="38"/>
                    <a:pt x="11" y="38"/>
                  </a:cubicBezTo>
                  <a:cubicBezTo>
                    <a:pt x="11" y="121"/>
                    <a:pt x="11" y="121"/>
                    <a:pt x="11" y="121"/>
                  </a:cubicBezTo>
                  <a:cubicBezTo>
                    <a:pt x="58" y="121"/>
                    <a:pt x="58" y="121"/>
                    <a:pt x="58" y="121"/>
                  </a:cubicBezTo>
                  <a:cubicBezTo>
                    <a:pt x="59" y="124"/>
                    <a:pt x="59" y="128"/>
                    <a:pt x="61" y="131"/>
                  </a:cubicBezTo>
                  <a:moveTo>
                    <a:pt x="47" y="11"/>
                  </a:moveTo>
                  <a:cubicBezTo>
                    <a:pt x="45" y="11"/>
                    <a:pt x="44" y="9"/>
                    <a:pt x="44" y="7"/>
                  </a:cubicBezTo>
                  <a:cubicBezTo>
                    <a:pt x="44" y="6"/>
                    <a:pt x="45" y="4"/>
                    <a:pt x="47" y="4"/>
                  </a:cubicBezTo>
                  <a:cubicBezTo>
                    <a:pt x="49" y="4"/>
                    <a:pt x="50" y="6"/>
                    <a:pt x="50" y="7"/>
                  </a:cubicBezTo>
                  <a:cubicBezTo>
                    <a:pt x="50" y="9"/>
                    <a:pt x="49" y="11"/>
                    <a:pt x="47" y="11"/>
                  </a:cubicBezTo>
                  <a:moveTo>
                    <a:pt x="60" y="11"/>
                  </a:moveTo>
                  <a:cubicBezTo>
                    <a:pt x="57" y="11"/>
                    <a:pt x="57" y="11"/>
                    <a:pt x="57" y="11"/>
                  </a:cubicBezTo>
                  <a:cubicBezTo>
                    <a:pt x="56" y="11"/>
                    <a:pt x="54" y="9"/>
                    <a:pt x="54" y="7"/>
                  </a:cubicBezTo>
                  <a:cubicBezTo>
                    <a:pt x="54" y="7"/>
                    <a:pt x="54" y="7"/>
                    <a:pt x="54" y="7"/>
                  </a:cubicBezTo>
                  <a:cubicBezTo>
                    <a:pt x="54" y="3"/>
                    <a:pt x="51" y="0"/>
                    <a:pt x="47" y="0"/>
                  </a:cubicBezTo>
                  <a:cubicBezTo>
                    <a:pt x="47" y="0"/>
                    <a:pt x="47" y="0"/>
                    <a:pt x="47" y="0"/>
                  </a:cubicBezTo>
                  <a:cubicBezTo>
                    <a:pt x="43" y="0"/>
                    <a:pt x="40" y="3"/>
                    <a:pt x="40" y="7"/>
                  </a:cubicBezTo>
                  <a:cubicBezTo>
                    <a:pt x="40" y="7"/>
                    <a:pt x="40" y="7"/>
                    <a:pt x="40" y="7"/>
                  </a:cubicBezTo>
                  <a:cubicBezTo>
                    <a:pt x="40" y="9"/>
                    <a:pt x="38" y="11"/>
                    <a:pt x="37" y="11"/>
                  </a:cubicBezTo>
                  <a:cubicBezTo>
                    <a:pt x="33" y="11"/>
                    <a:pt x="33" y="11"/>
                    <a:pt x="33" y="11"/>
                  </a:cubicBezTo>
                  <a:cubicBezTo>
                    <a:pt x="30" y="11"/>
                    <a:pt x="27" y="13"/>
                    <a:pt x="27" y="17"/>
                  </a:cubicBezTo>
                  <a:cubicBezTo>
                    <a:pt x="27" y="17"/>
                    <a:pt x="27" y="17"/>
                    <a:pt x="27" y="17"/>
                  </a:cubicBezTo>
                  <a:cubicBezTo>
                    <a:pt x="27" y="20"/>
                    <a:pt x="30" y="23"/>
                    <a:pt x="33" y="23"/>
                  </a:cubicBezTo>
                  <a:cubicBezTo>
                    <a:pt x="60" y="23"/>
                    <a:pt x="60" y="23"/>
                    <a:pt x="60" y="23"/>
                  </a:cubicBezTo>
                  <a:cubicBezTo>
                    <a:pt x="64" y="23"/>
                    <a:pt x="67" y="20"/>
                    <a:pt x="67" y="17"/>
                  </a:cubicBezTo>
                  <a:cubicBezTo>
                    <a:pt x="67" y="17"/>
                    <a:pt x="67" y="17"/>
                    <a:pt x="67" y="17"/>
                  </a:cubicBezTo>
                  <a:cubicBezTo>
                    <a:pt x="67" y="13"/>
                    <a:pt x="64" y="11"/>
                    <a:pt x="60" y="11"/>
                  </a:cubicBezTo>
                </a:path>
              </a:pathLst>
            </a:custGeom>
            <a:solidFill>
              <a:schemeClr val="bg1"/>
            </a:solidFill>
            <a:ln w="9525">
              <a:noFill/>
              <a:round/>
              <a:headEnd/>
              <a:tailEnd/>
            </a:ln>
          </p:spPr>
          <p:txBody>
            <a:bodyPr anchor="ctr"/>
            <a:lstStyle/>
            <a:p>
              <a:pPr algn="ctr"/>
              <a:endParaRPr>
                <a:solidFill>
                  <a:srgbClr val="000000"/>
                </a:solidFill>
              </a:endParaRPr>
            </a:p>
          </p:txBody>
        </p:sp>
      </p:grpSp>
      <p:pic>
        <p:nvPicPr>
          <p:cNvPr id="37" name="图片 36">
            <a:extLst>
              <a:ext uri="{FF2B5EF4-FFF2-40B4-BE49-F238E27FC236}">
                <a16:creationId xmlns="" xmlns:a16="http://schemas.microsoft.com/office/drawing/2014/main" id="{FC645ED5-546D-4239-8AD8-1E18589EC4E5}"/>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780528" cy="597134"/>
          </a:xfrm>
          <a:prstGeom prst="rect">
            <a:avLst/>
          </a:prstGeom>
        </p:spPr>
      </p:pic>
      <p:sp>
        <p:nvSpPr>
          <p:cNvPr id="6" name="Rectangle 5"/>
          <p:cNvSpPr/>
          <p:nvPr/>
        </p:nvSpPr>
        <p:spPr>
          <a:xfrm>
            <a:off x="2037044" y="2355593"/>
            <a:ext cx="2205939" cy="1200329"/>
          </a:xfrm>
          <a:prstGeom prst="rect">
            <a:avLst/>
          </a:prstGeom>
        </p:spPr>
        <p:txBody>
          <a:bodyPr wrap="square">
            <a:spAutoFit/>
          </a:bodyPr>
          <a:lstStyle/>
          <a:p>
            <a:r>
              <a:rPr lang="en-US" sz="3600" b="1">
                <a:solidFill>
                  <a:srgbClr val="000000"/>
                </a:solidFill>
                <a:latin typeface="Times New Roman" panose="02020603050405020304" pitchFamily="18" charset="0"/>
                <a:ea typeface="Times New Roman" panose="02020603050405020304" pitchFamily="18" charset="0"/>
              </a:rPr>
              <a:t>Hình thức trình bày</a:t>
            </a:r>
            <a:endParaRPr lang="en-GB" sz="4800" b="1"/>
          </a:p>
        </p:txBody>
      </p:sp>
      <p:sp>
        <p:nvSpPr>
          <p:cNvPr id="7" name="Rectangle 6"/>
          <p:cNvSpPr/>
          <p:nvPr/>
        </p:nvSpPr>
        <p:spPr>
          <a:xfrm>
            <a:off x="5476630" y="587657"/>
            <a:ext cx="6032421" cy="646331"/>
          </a:xfrm>
          <a:prstGeom prst="rect">
            <a:avLst/>
          </a:prstGeom>
        </p:spPr>
        <p:txBody>
          <a:bodyPr wrap="none">
            <a:spAutoFit/>
          </a:bodyPr>
          <a:lstStyle/>
          <a:p>
            <a:r>
              <a:rPr lang="en-US" sz="3600">
                <a:solidFill>
                  <a:srgbClr val="000000"/>
                </a:solidFill>
                <a:latin typeface="Times New Roman" panose="02020603050405020304" pitchFamily="18" charset="0"/>
                <a:ea typeface="Times New Roman" panose="02020603050405020304" pitchFamily="18" charset="0"/>
              </a:rPr>
              <a:t>Bài trình bày có bố cục rõ ràng.</a:t>
            </a:r>
            <a:endParaRPr lang="en-GB" sz="4800"/>
          </a:p>
        </p:txBody>
      </p:sp>
      <p:sp>
        <p:nvSpPr>
          <p:cNvPr id="8" name="Rectangle 7"/>
          <p:cNvSpPr/>
          <p:nvPr/>
        </p:nvSpPr>
        <p:spPr>
          <a:xfrm>
            <a:off x="5476630" y="1781425"/>
            <a:ext cx="6032421" cy="1200329"/>
          </a:xfrm>
          <a:prstGeom prst="rect">
            <a:avLst/>
          </a:prstGeom>
        </p:spPr>
        <p:txBody>
          <a:bodyPr wrap="square">
            <a:spAutoFit/>
          </a:bodyPr>
          <a:lstStyle/>
          <a:p>
            <a:r>
              <a:rPr lang="en-US" sz="3600">
                <a:solidFill>
                  <a:srgbClr val="000000"/>
                </a:solidFill>
                <a:latin typeface="Times New Roman" panose="02020603050405020304" pitchFamily="18" charset="0"/>
                <a:ea typeface="Times New Roman" panose="02020603050405020304" pitchFamily="18" charset="0"/>
              </a:rPr>
              <a:t>Các nội dung minh họa có chất lượng.</a:t>
            </a:r>
            <a:endParaRPr lang="en-GB" sz="4800"/>
          </a:p>
        </p:txBody>
      </p:sp>
      <p:sp>
        <p:nvSpPr>
          <p:cNvPr id="9" name="Rectangle 8"/>
          <p:cNvSpPr/>
          <p:nvPr/>
        </p:nvSpPr>
        <p:spPr>
          <a:xfrm>
            <a:off x="5590533" y="3264772"/>
            <a:ext cx="6766921" cy="1200329"/>
          </a:xfrm>
          <a:prstGeom prst="rect">
            <a:avLst/>
          </a:prstGeom>
        </p:spPr>
        <p:txBody>
          <a:bodyPr wrap="square">
            <a:spAutoFit/>
          </a:bodyPr>
          <a:lstStyle/>
          <a:p>
            <a:r>
              <a:rPr lang="en-US" sz="3600">
                <a:solidFill>
                  <a:srgbClr val="000000"/>
                </a:solidFill>
                <a:latin typeface="Times New Roman" panose="02020603050405020304" pitchFamily="18" charset="0"/>
                <a:ea typeface="Times New Roman" panose="02020603050405020304" pitchFamily="18" charset="0"/>
              </a:rPr>
              <a:t>Sử dụng công cụ, thiết bị hỗ trợ phù hợp.</a:t>
            </a:r>
            <a:endParaRPr lang="en-GB" sz="4800"/>
          </a:p>
        </p:txBody>
      </p:sp>
      <p:sp>
        <p:nvSpPr>
          <p:cNvPr id="10" name="Rectangle 9"/>
          <p:cNvSpPr/>
          <p:nvPr/>
        </p:nvSpPr>
        <p:spPr>
          <a:xfrm>
            <a:off x="5504033" y="4748119"/>
            <a:ext cx="5977613" cy="1200329"/>
          </a:xfrm>
          <a:prstGeom prst="rect">
            <a:avLst/>
          </a:prstGeom>
        </p:spPr>
        <p:txBody>
          <a:bodyPr wrap="square">
            <a:spAutoFit/>
          </a:bodyPr>
          <a:lstStyle/>
          <a:p>
            <a:r>
              <a:rPr lang="en-US" sz="3600">
                <a:solidFill>
                  <a:srgbClr val="000000"/>
                </a:solidFill>
                <a:latin typeface="Times New Roman" panose="02020603050405020304" pitchFamily="18" charset="0"/>
                <a:ea typeface="Times New Roman" panose="02020603050405020304" pitchFamily="18" charset="0"/>
              </a:rPr>
              <a:t>Có sự sáng tạo, tạo được điểm nhấn cho nội dung trình bày.</a:t>
            </a:r>
            <a:endParaRPr lang="en-GB" sz="4800"/>
          </a:p>
        </p:txBody>
      </p:sp>
    </p:spTree>
    <p:extLst>
      <p:ext uri="{BB962C8B-B14F-4D97-AF65-F5344CB8AC3E}">
        <p14:creationId xmlns:p14="http://schemas.microsoft.com/office/powerpoint/2010/main" val="429265917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D1F58015-8858-4FC5-B1AD-856AB29B3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508" y="2583543"/>
            <a:ext cx="2545840" cy="4039824"/>
          </a:xfrm>
          <a:prstGeom prst="rect">
            <a:avLst/>
          </a:prstGeom>
          <a:noFill/>
          <a:ln>
            <a:noFill/>
          </a:ln>
        </p:spPr>
      </p:pic>
      <p:grpSp>
        <p:nvGrpSpPr>
          <p:cNvPr id="14" name="Group 6">
            <a:extLst>
              <a:ext uri="{FF2B5EF4-FFF2-40B4-BE49-F238E27FC236}">
                <a16:creationId xmlns="" xmlns:a16="http://schemas.microsoft.com/office/drawing/2014/main" id="{97B6F9B1-DED7-433A-B794-A451578FC99A}"/>
              </a:ext>
            </a:extLst>
          </p:cNvPr>
          <p:cNvGrpSpPr/>
          <p:nvPr/>
        </p:nvGrpSpPr>
        <p:grpSpPr>
          <a:xfrm>
            <a:off x="4588862" y="614226"/>
            <a:ext cx="791019" cy="791019"/>
            <a:chOff x="7273474" y="1916832"/>
            <a:chExt cx="791019" cy="791019"/>
          </a:xfrm>
        </p:grpSpPr>
        <p:sp>
          <p:nvSpPr>
            <p:cNvPr id="30" name="Oval 40">
              <a:extLst>
                <a:ext uri="{FF2B5EF4-FFF2-40B4-BE49-F238E27FC236}">
                  <a16:creationId xmlns="" xmlns:a16="http://schemas.microsoft.com/office/drawing/2014/main" id="{6365428E-E5EE-4B0B-BFEC-5B21E139F6A4}"/>
                </a:ext>
              </a:extLst>
            </p:cNvPr>
            <p:cNvSpPr/>
            <p:nvPr/>
          </p:nvSpPr>
          <p:spPr>
            <a:xfrm>
              <a:off x="7273474" y="1916832"/>
              <a:ext cx="791019" cy="791019"/>
            </a:xfrm>
            <a:prstGeom prst="ellipse">
              <a:avLst/>
            </a:prstGeom>
            <a:solidFill>
              <a:srgbClr val="F7E3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rgbClr val="FFFFFF"/>
                </a:solidFill>
              </a:endParaRPr>
            </a:p>
          </p:txBody>
        </p:sp>
        <p:grpSp>
          <p:nvGrpSpPr>
            <p:cNvPr id="31" name="Group 61">
              <a:extLst>
                <a:ext uri="{FF2B5EF4-FFF2-40B4-BE49-F238E27FC236}">
                  <a16:creationId xmlns="" xmlns:a16="http://schemas.microsoft.com/office/drawing/2014/main" id="{67B57790-8D57-4C40-83AB-17005BEFCA7E}"/>
                </a:ext>
              </a:extLst>
            </p:cNvPr>
            <p:cNvGrpSpPr/>
            <p:nvPr/>
          </p:nvGrpSpPr>
          <p:grpSpPr>
            <a:xfrm>
              <a:off x="7485214" y="2164026"/>
              <a:ext cx="367568" cy="296632"/>
              <a:chOff x="2700338" y="2965449"/>
              <a:chExt cx="271462" cy="219075"/>
            </a:xfrm>
            <a:solidFill>
              <a:schemeClr val="bg1"/>
            </a:solidFill>
          </p:grpSpPr>
          <p:sp>
            <p:nvSpPr>
              <p:cNvPr id="32" name="Freeform: Shape 62">
                <a:extLst>
                  <a:ext uri="{FF2B5EF4-FFF2-40B4-BE49-F238E27FC236}">
                    <a16:creationId xmlns="" xmlns:a16="http://schemas.microsoft.com/office/drawing/2014/main" id="{78DB9752-4552-41FA-B1BE-1C9D6C2F5251}"/>
                  </a:ext>
                </a:extLst>
              </p:cNvPr>
              <p:cNvSpPr>
                <a:spLocks/>
              </p:cNvSpPr>
              <p:nvPr/>
            </p:nvSpPr>
            <p:spPr bwMode="auto">
              <a:xfrm>
                <a:off x="2754313" y="2987674"/>
                <a:ext cx="82550" cy="174625"/>
              </a:xfrm>
              <a:custGeom>
                <a:avLst/>
                <a:gdLst/>
                <a:ahLst/>
                <a:cxnLst>
                  <a:cxn ang="0">
                    <a:pos x="36" y="72"/>
                  </a:cxn>
                  <a:cxn ang="0">
                    <a:pos x="32" y="75"/>
                  </a:cxn>
                  <a:cxn ang="0">
                    <a:pos x="5" y="61"/>
                  </a:cxn>
                  <a:cxn ang="0">
                    <a:pos x="0" y="53"/>
                  </a:cxn>
                  <a:cxn ang="0">
                    <a:pos x="0" y="23"/>
                  </a:cxn>
                  <a:cxn ang="0">
                    <a:pos x="5" y="15"/>
                  </a:cxn>
                  <a:cxn ang="0">
                    <a:pos x="32" y="2"/>
                  </a:cxn>
                  <a:cxn ang="0">
                    <a:pos x="36" y="4"/>
                  </a:cxn>
                  <a:cxn ang="0">
                    <a:pos x="36" y="72"/>
                  </a:cxn>
                </a:cxnLst>
                <a:rect l="0" t="0" r="r" b="b"/>
                <a:pathLst>
                  <a:path w="36" h="76">
                    <a:moveTo>
                      <a:pt x="36" y="72"/>
                    </a:moveTo>
                    <a:cubicBezTo>
                      <a:pt x="36" y="75"/>
                      <a:pt x="35" y="76"/>
                      <a:pt x="32" y="75"/>
                    </a:cubicBezTo>
                    <a:cubicBezTo>
                      <a:pt x="5" y="61"/>
                      <a:pt x="5" y="61"/>
                      <a:pt x="5" y="61"/>
                    </a:cubicBezTo>
                    <a:cubicBezTo>
                      <a:pt x="2" y="60"/>
                      <a:pt x="0" y="56"/>
                      <a:pt x="0" y="53"/>
                    </a:cubicBezTo>
                    <a:cubicBezTo>
                      <a:pt x="0" y="23"/>
                      <a:pt x="0" y="23"/>
                      <a:pt x="0" y="23"/>
                    </a:cubicBezTo>
                    <a:cubicBezTo>
                      <a:pt x="0" y="20"/>
                      <a:pt x="2" y="17"/>
                      <a:pt x="5" y="15"/>
                    </a:cubicBezTo>
                    <a:cubicBezTo>
                      <a:pt x="32" y="2"/>
                      <a:pt x="32" y="2"/>
                      <a:pt x="32" y="2"/>
                    </a:cubicBezTo>
                    <a:cubicBezTo>
                      <a:pt x="35" y="0"/>
                      <a:pt x="36" y="1"/>
                      <a:pt x="36" y="4"/>
                    </a:cubicBezTo>
                    <a:lnTo>
                      <a:pt x="36" y="72"/>
                    </a:lnTo>
                    <a:close/>
                  </a:path>
                </a:pathLst>
              </a:custGeom>
              <a:grpFill/>
              <a:ln w="9525">
                <a:noFill/>
                <a:round/>
                <a:headEnd/>
                <a:tailEnd/>
              </a:ln>
            </p:spPr>
            <p:txBody>
              <a:bodyPr anchor="ctr"/>
              <a:lstStyle/>
              <a:p>
                <a:pPr algn="ctr"/>
                <a:endParaRPr>
                  <a:solidFill>
                    <a:srgbClr val="000000"/>
                  </a:solidFill>
                </a:endParaRPr>
              </a:p>
            </p:txBody>
          </p:sp>
          <p:sp>
            <p:nvSpPr>
              <p:cNvPr id="33" name="Freeform: Shape 63">
                <a:extLst>
                  <a:ext uri="{FF2B5EF4-FFF2-40B4-BE49-F238E27FC236}">
                    <a16:creationId xmlns="" xmlns:a16="http://schemas.microsoft.com/office/drawing/2014/main" id="{27FC5666-66D1-493A-A34D-72D1282FDD5B}"/>
                  </a:ext>
                </a:extLst>
              </p:cNvPr>
              <p:cNvSpPr>
                <a:spLocks/>
              </p:cNvSpPr>
              <p:nvPr/>
            </p:nvSpPr>
            <p:spPr bwMode="auto">
              <a:xfrm>
                <a:off x="2700338" y="3028949"/>
                <a:ext cx="39687" cy="93663"/>
              </a:xfrm>
              <a:custGeom>
                <a:avLst/>
                <a:gdLst/>
                <a:ahLst/>
                <a:cxnLst>
                  <a:cxn ang="0">
                    <a:pos x="17" y="35"/>
                  </a:cxn>
                  <a:cxn ang="0">
                    <a:pos x="12" y="41"/>
                  </a:cxn>
                  <a:cxn ang="0">
                    <a:pos x="5" y="41"/>
                  </a:cxn>
                  <a:cxn ang="0">
                    <a:pos x="0" y="35"/>
                  </a:cxn>
                  <a:cxn ang="0">
                    <a:pos x="0" y="5"/>
                  </a:cxn>
                  <a:cxn ang="0">
                    <a:pos x="5" y="0"/>
                  </a:cxn>
                  <a:cxn ang="0">
                    <a:pos x="12" y="0"/>
                  </a:cxn>
                  <a:cxn ang="0">
                    <a:pos x="17" y="5"/>
                  </a:cxn>
                  <a:cxn ang="0">
                    <a:pos x="17" y="35"/>
                  </a:cxn>
                </a:cxnLst>
                <a:rect l="0" t="0" r="r" b="b"/>
                <a:pathLst>
                  <a:path w="17" h="41">
                    <a:moveTo>
                      <a:pt x="17" y="35"/>
                    </a:moveTo>
                    <a:cubicBezTo>
                      <a:pt x="17" y="38"/>
                      <a:pt x="14" y="41"/>
                      <a:pt x="12" y="41"/>
                    </a:cubicBezTo>
                    <a:cubicBezTo>
                      <a:pt x="5" y="41"/>
                      <a:pt x="5" y="41"/>
                      <a:pt x="5" y="41"/>
                    </a:cubicBezTo>
                    <a:cubicBezTo>
                      <a:pt x="2" y="41"/>
                      <a:pt x="0" y="38"/>
                      <a:pt x="0" y="35"/>
                    </a:cubicBezTo>
                    <a:cubicBezTo>
                      <a:pt x="0" y="5"/>
                      <a:pt x="0" y="5"/>
                      <a:pt x="0" y="5"/>
                    </a:cubicBezTo>
                    <a:cubicBezTo>
                      <a:pt x="0" y="2"/>
                      <a:pt x="2" y="0"/>
                      <a:pt x="5" y="0"/>
                    </a:cubicBezTo>
                    <a:cubicBezTo>
                      <a:pt x="12" y="0"/>
                      <a:pt x="12" y="0"/>
                      <a:pt x="12" y="0"/>
                    </a:cubicBezTo>
                    <a:cubicBezTo>
                      <a:pt x="14" y="0"/>
                      <a:pt x="17" y="2"/>
                      <a:pt x="17" y="5"/>
                    </a:cubicBezTo>
                    <a:lnTo>
                      <a:pt x="17" y="35"/>
                    </a:lnTo>
                    <a:close/>
                  </a:path>
                </a:pathLst>
              </a:custGeom>
              <a:grpFill/>
              <a:ln w="9525">
                <a:noFill/>
                <a:round/>
                <a:headEnd/>
                <a:tailEnd/>
              </a:ln>
            </p:spPr>
            <p:txBody>
              <a:bodyPr anchor="ctr"/>
              <a:lstStyle/>
              <a:p>
                <a:pPr algn="ctr"/>
                <a:endParaRPr>
                  <a:solidFill>
                    <a:srgbClr val="000000"/>
                  </a:solidFill>
                </a:endParaRPr>
              </a:p>
            </p:txBody>
          </p:sp>
          <p:sp>
            <p:nvSpPr>
              <p:cNvPr id="34" name="Freeform: Shape 64">
                <a:extLst>
                  <a:ext uri="{FF2B5EF4-FFF2-40B4-BE49-F238E27FC236}">
                    <a16:creationId xmlns="" xmlns:a16="http://schemas.microsoft.com/office/drawing/2014/main" id="{E5127E20-2054-40AF-BD0C-4D3AC5B52CD1}"/>
                  </a:ext>
                </a:extLst>
              </p:cNvPr>
              <p:cNvSpPr>
                <a:spLocks/>
              </p:cNvSpPr>
              <p:nvPr/>
            </p:nvSpPr>
            <p:spPr bwMode="auto">
              <a:xfrm>
                <a:off x="2865438" y="3006724"/>
                <a:ext cx="46037" cy="136525"/>
              </a:xfrm>
              <a:custGeom>
                <a:avLst/>
                <a:gdLst/>
                <a:ahLst/>
                <a:cxnLst>
                  <a:cxn ang="0">
                    <a:pos x="10" y="58"/>
                  </a:cxn>
                  <a:cxn ang="0">
                    <a:pos x="20" y="31"/>
                  </a:cxn>
                  <a:cxn ang="0">
                    <a:pos x="10" y="3"/>
                  </a:cxn>
                  <a:cxn ang="0">
                    <a:pos x="10" y="2"/>
                  </a:cxn>
                  <a:cxn ang="0">
                    <a:pos x="5" y="2"/>
                  </a:cxn>
                  <a:cxn ang="0">
                    <a:pos x="2" y="5"/>
                  </a:cxn>
                  <a:cxn ang="0">
                    <a:pos x="2" y="10"/>
                  </a:cxn>
                  <a:cxn ang="0">
                    <a:pos x="2" y="10"/>
                  </a:cxn>
                  <a:cxn ang="0">
                    <a:pos x="2" y="51"/>
                  </a:cxn>
                  <a:cxn ang="0">
                    <a:pos x="2" y="51"/>
                  </a:cxn>
                  <a:cxn ang="0">
                    <a:pos x="2" y="55"/>
                  </a:cxn>
                  <a:cxn ang="0">
                    <a:pos x="5" y="59"/>
                  </a:cxn>
                  <a:cxn ang="0">
                    <a:pos x="7" y="60"/>
                  </a:cxn>
                  <a:cxn ang="0">
                    <a:pos x="9" y="58"/>
                  </a:cxn>
                  <a:cxn ang="0">
                    <a:pos x="10" y="58"/>
                  </a:cxn>
                </a:cxnLst>
                <a:rect l="0" t="0" r="r" b="b"/>
                <a:pathLst>
                  <a:path w="20" h="60">
                    <a:moveTo>
                      <a:pt x="10" y="58"/>
                    </a:moveTo>
                    <a:cubicBezTo>
                      <a:pt x="16" y="50"/>
                      <a:pt x="20" y="41"/>
                      <a:pt x="20" y="31"/>
                    </a:cubicBezTo>
                    <a:cubicBezTo>
                      <a:pt x="20" y="20"/>
                      <a:pt x="17" y="11"/>
                      <a:pt x="10" y="3"/>
                    </a:cubicBezTo>
                    <a:cubicBezTo>
                      <a:pt x="10" y="3"/>
                      <a:pt x="10" y="2"/>
                      <a:pt x="10" y="2"/>
                    </a:cubicBezTo>
                    <a:cubicBezTo>
                      <a:pt x="8" y="1"/>
                      <a:pt x="7" y="0"/>
                      <a:pt x="5" y="2"/>
                    </a:cubicBezTo>
                    <a:cubicBezTo>
                      <a:pt x="2" y="5"/>
                      <a:pt x="2" y="5"/>
                      <a:pt x="2" y="5"/>
                    </a:cubicBezTo>
                    <a:cubicBezTo>
                      <a:pt x="0" y="7"/>
                      <a:pt x="1" y="9"/>
                      <a:pt x="2" y="10"/>
                    </a:cubicBezTo>
                    <a:cubicBezTo>
                      <a:pt x="2" y="10"/>
                      <a:pt x="2" y="10"/>
                      <a:pt x="2" y="10"/>
                    </a:cubicBezTo>
                    <a:cubicBezTo>
                      <a:pt x="12" y="22"/>
                      <a:pt x="12" y="39"/>
                      <a:pt x="2" y="51"/>
                    </a:cubicBezTo>
                    <a:cubicBezTo>
                      <a:pt x="2" y="51"/>
                      <a:pt x="2" y="51"/>
                      <a:pt x="2" y="51"/>
                    </a:cubicBezTo>
                    <a:cubicBezTo>
                      <a:pt x="1" y="51"/>
                      <a:pt x="0" y="53"/>
                      <a:pt x="2" y="55"/>
                    </a:cubicBezTo>
                    <a:cubicBezTo>
                      <a:pt x="5" y="59"/>
                      <a:pt x="5" y="59"/>
                      <a:pt x="5" y="59"/>
                    </a:cubicBezTo>
                    <a:cubicBezTo>
                      <a:pt x="6" y="59"/>
                      <a:pt x="7" y="60"/>
                      <a:pt x="7" y="60"/>
                    </a:cubicBezTo>
                    <a:cubicBezTo>
                      <a:pt x="8" y="59"/>
                      <a:pt x="9" y="59"/>
                      <a:pt x="9" y="58"/>
                    </a:cubicBezTo>
                    <a:cubicBezTo>
                      <a:pt x="10" y="58"/>
                      <a:pt x="10" y="58"/>
                      <a:pt x="10" y="58"/>
                    </a:cubicBezTo>
                  </a:path>
                </a:pathLst>
              </a:custGeom>
              <a:grpFill/>
              <a:ln w="9525">
                <a:noFill/>
                <a:round/>
                <a:headEnd/>
                <a:tailEnd/>
              </a:ln>
            </p:spPr>
            <p:txBody>
              <a:bodyPr anchor="ctr"/>
              <a:lstStyle/>
              <a:p>
                <a:pPr algn="ctr"/>
                <a:endParaRPr>
                  <a:solidFill>
                    <a:srgbClr val="000000"/>
                  </a:solidFill>
                </a:endParaRPr>
              </a:p>
            </p:txBody>
          </p:sp>
          <p:sp>
            <p:nvSpPr>
              <p:cNvPr id="35" name="Freeform: Shape 65">
                <a:extLst>
                  <a:ext uri="{FF2B5EF4-FFF2-40B4-BE49-F238E27FC236}">
                    <a16:creationId xmlns="" xmlns:a16="http://schemas.microsoft.com/office/drawing/2014/main" id="{4FB1C046-2F4F-45D0-A6EF-4612C5145AD0}"/>
                  </a:ext>
                </a:extLst>
              </p:cNvPr>
              <p:cNvSpPr>
                <a:spLocks/>
              </p:cNvSpPr>
              <p:nvPr/>
            </p:nvSpPr>
            <p:spPr bwMode="auto">
              <a:xfrm>
                <a:off x="2906713" y="2965449"/>
                <a:ext cx="65087" cy="219075"/>
              </a:xfrm>
              <a:custGeom>
                <a:avLst/>
                <a:gdLst/>
                <a:ahLst/>
                <a:cxnLst>
                  <a:cxn ang="0">
                    <a:pos x="28" y="49"/>
                  </a:cxn>
                  <a:cxn ang="0">
                    <a:pos x="11" y="3"/>
                  </a:cxn>
                  <a:cxn ang="0">
                    <a:pos x="11" y="3"/>
                  </a:cxn>
                  <a:cxn ang="0">
                    <a:pos x="10" y="2"/>
                  </a:cxn>
                  <a:cxn ang="0">
                    <a:pos x="6" y="1"/>
                  </a:cxn>
                  <a:cxn ang="0">
                    <a:pos x="2" y="5"/>
                  </a:cxn>
                  <a:cxn ang="0">
                    <a:pos x="3" y="10"/>
                  </a:cxn>
                  <a:cxn ang="0">
                    <a:pos x="3" y="10"/>
                  </a:cxn>
                  <a:cxn ang="0">
                    <a:pos x="2" y="87"/>
                  </a:cxn>
                  <a:cxn ang="0">
                    <a:pos x="2" y="91"/>
                  </a:cxn>
                  <a:cxn ang="0">
                    <a:pos x="6" y="95"/>
                  </a:cxn>
                  <a:cxn ang="0">
                    <a:pos x="8" y="96"/>
                  </a:cxn>
                  <a:cxn ang="0">
                    <a:pos x="10" y="95"/>
                  </a:cxn>
                  <a:cxn ang="0">
                    <a:pos x="28" y="49"/>
                  </a:cxn>
                </a:cxnLst>
                <a:rect l="0" t="0" r="r" b="b"/>
                <a:pathLst>
                  <a:path w="28" h="96">
                    <a:moveTo>
                      <a:pt x="28" y="49"/>
                    </a:moveTo>
                    <a:cubicBezTo>
                      <a:pt x="28" y="32"/>
                      <a:pt x="22" y="15"/>
                      <a:pt x="11" y="3"/>
                    </a:cubicBezTo>
                    <a:cubicBezTo>
                      <a:pt x="11" y="3"/>
                      <a:pt x="11" y="3"/>
                      <a:pt x="11" y="3"/>
                    </a:cubicBezTo>
                    <a:cubicBezTo>
                      <a:pt x="11" y="2"/>
                      <a:pt x="10" y="2"/>
                      <a:pt x="10" y="2"/>
                    </a:cubicBezTo>
                    <a:cubicBezTo>
                      <a:pt x="8" y="0"/>
                      <a:pt x="7" y="0"/>
                      <a:pt x="6" y="1"/>
                    </a:cubicBezTo>
                    <a:cubicBezTo>
                      <a:pt x="2" y="5"/>
                      <a:pt x="2" y="5"/>
                      <a:pt x="2" y="5"/>
                    </a:cubicBezTo>
                    <a:cubicBezTo>
                      <a:pt x="0" y="7"/>
                      <a:pt x="2" y="9"/>
                      <a:pt x="3" y="10"/>
                    </a:cubicBezTo>
                    <a:cubicBezTo>
                      <a:pt x="3" y="10"/>
                      <a:pt x="3" y="10"/>
                      <a:pt x="3" y="10"/>
                    </a:cubicBezTo>
                    <a:cubicBezTo>
                      <a:pt x="22" y="33"/>
                      <a:pt x="22" y="65"/>
                      <a:pt x="2" y="87"/>
                    </a:cubicBezTo>
                    <a:cubicBezTo>
                      <a:pt x="2" y="88"/>
                      <a:pt x="0" y="89"/>
                      <a:pt x="2" y="91"/>
                    </a:cubicBezTo>
                    <a:cubicBezTo>
                      <a:pt x="6" y="95"/>
                      <a:pt x="6" y="95"/>
                      <a:pt x="6" y="95"/>
                    </a:cubicBezTo>
                    <a:cubicBezTo>
                      <a:pt x="7" y="96"/>
                      <a:pt x="7" y="96"/>
                      <a:pt x="8" y="96"/>
                    </a:cubicBezTo>
                    <a:cubicBezTo>
                      <a:pt x="9" y="96"/>
                      <a:pt x="9" y="95"/>
                      <a:pt x="10" y="95"/>
                    </a:cubicBezTo>
                    <a:cubicBezTo>
                      <a:pt x="22" y="82"/>
                      <a:pt x="28" y="66"/>
                      <a:pt x="28" y="49"/>
                    </a:cubicBezTo>
                  </a:path>
                </a:pathLst>
              </a:custGeom>
              <a:grpFill/>
              <a:ln w="9525">
                <a:noFill/>
                <a:round/>
                <a:headEnd/>
                <a:tailEnd/>
              </a:ln>
            </p:spPr>
            <p:txBody>
              <a:bodyPr anchor="ctr"/>
              <a:lstStyle/>
              <a:p>
                <a:pPr algn="ctr"/>
                <a:endParaRPr>
                  <a:solidFill>
                    <a:srgbClr val="000000"/>
                  </a:solidFill>
                </a:endParaRPr>
              </a:p>
            </p:txBody>
          </p:sp>
        </p:grpSp>
      </p:grpSp>
      <p:grpSp>
        <p:nvGrpSpPr>
          <p:cNvPr id="16" name="Group 7">
            <a:extLst>
              <a:ext uri="{FF2B5EF4-FFF2-40B4-BE49-F238E27FC236}">
                <a16:creationId xmlns="" xmlns:a16="http://schemas.microsoft.com/office/drawing/2014/main" id="{7E47FB22-8F95-4AD3-A8FD-1FB35689D9D4}"/>
              </a:ext>
            </a:extLst>
          </p:cNvPr>
          <p:cNvGrpSpPr/>
          <p:nvPr/>
        </p:nvGrpSpPr>
        <p:grpSpPr>
          <a:xfrm>
            <a:off x="4625414" y="1792524"/>
            <a:ext cx="791019" cy="791019"/>
            <a:chOff x="7273474" y="2831496"/>
            <a:chExt cx="791019" cy="791019"/>
          </a:xfrm>
        </p:grpSpPr>
        <p:sp>
          <p:nvSpPr>
            <p:cNvPr id="28" name="Oval 44">
              <a:extLst>
                <a:ext uri="{FF2B5EF4-FFF2-40B4-BE49-F238E27FC236}">
                  <a16:creationId xmlns="" xmlns:a16="http://schemas.microsoft.com/office/drawing/2014/main" id="{CE174C7D-5662-450C-8701-B4C28E555474}"/>
                </a:ext>
              </a:extLst>
            </p:cNvPr>
            <p:cNvSpPr/>
            <p:nvPr/>
          </p:nvSpPr>
          <p:spPr>
            <a:xfrm>
              <a:off x="7273474" y="2831496"/>
              <a:ext cx="791019" cy="791019"/>
            </a:xfrm>
            <a:prstGeom prst="ellips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FFFFF"/>
                </a:solidFill>
              </a:endParaRPr>
            </a:p>
          </p:txBody>
        </p:sp>
        <p:sp>
          <p:nvSpPr>
            <p:cNvPr id="29" name="Freeform: Shape 66">
              <a:extLst>
                <a:ext uri="{FF2B5EF4-FFF2-40B4-BE49-F238E27FC236}">
                  <a16:creationId xmlns="" xmlns:a16="http://schemas.microsoft.com/office/drawing/2014/main" id="{132E73E4-2BA1-4C7B-94F1-46C50414BD0D}"/>
                </a:ext>
              </a:extLst>
            </p:cNvPr>
            <p:cNvSpPr>
              <a:spLocks/>
            </p:cNvSpPr>
            <p:nvPr/>
          </p:nvSpPr>
          <p:spPr bwMode="auto">
            <a:xfrm>
              <a:off x="7484126" y="3047522"/>
              <a:ext cx="369717" cy="358969"/>
            </a:xfrm>
            <a:custGeom>
              <a:avLst/>
              <a:gdLst/>
              <a:ahLst/>
              <a:cxnLst>
                <a:cxn ang="0">
                  <a:pos x="86" y="58"/>
                </a:cxn>
                <a:cxn ang="0">
                  <a:pos x="76" y="55"/>
                </a:cxn>
                <a:cxn ang="0">
                  <a:pos x="76" y="54"/>
                </a:cxn>
                <a:cxn ang="0">
                  <a:pos x="71" y="47"/>
                </a:cxn>
                <a:cxn ang="0">
                  <a:pos x="76" y="68"/>
                </a:cxn>
                <a:cxn ang="0">
                  <a:pos x="76" y="59"/>
                </a:cxn>
                <a:cxn ang="0">
                  <a:pos x="81" y="59"/>
                </a:cxn>
                <a:cxn ang="0">
                  <a:pos x="86" y="68"/>
                </a:cxn>
                <a:cxn ang="0">
                  <a:pos x="65" y="59"/>
                </a:cxn>
                <a:cxn ang="0">
                  <a:pos x="58" y="47"/>
                </a:cxn>
                <a:cxn ang="0">
                  <a:pos x="50" y="63"/>
                </a:cxn>
                <a:cxn ang="0">
                  <a:pos x="60" y="68"/>
                </a:cxn>
                <a:cxn ang="0">
                  <a:pos x="65" y="63"/>
                </a:cxn>
                <a:cxn ang="0">
                  <a:pos x="67" y="59"/>
                </a:cxn>
                <a:cxn ang="0">
                  <a:pos x="39" y="64"/>
                </a:cxn>
                <a:cxn ang="0">
                  <a:pos x="40" y="46"/>
                </a:cxn>
                <a:cxn ang="0">
                  <a:pos x="37" y="54"/>
                </a:cxn>
                <a:cxn ang="0">
                  <a:pos x="42" y="54"/>
                </a:cxn>
                <a:cxn ang="0">
                  <a:pos x="33" y="68"/>
                </a:cxn>
                <a:cxn ang="0">
                  <a:pos x="48" y="64"/>
                </a:cxn>
                <a:cxn ang="0">
                  <a:pos x="60" y="89"/>
                </a:cxn>
                <a:cxn ang="0">
                  <a:pos x="60" y="27"/>
                </a:cxn>
                <a:cxn ang="0">
                  <a:pos x="59" y="54"/>
                </a:cxn>
                <a:cxn ang="0">
                  <a:pos x="55" y="59"/>
                </a:cxn>
                <a:cxn ang="0">
                  <a:pos x="60" y="54"/>
                </a:cxn>
                <a:cxn ang="0">
                  <a:pos x="60" y="52"/>
                </a:cxn>
                <a:cxn ang="0">
                  <a:pos x="109" y="28"/>
                </a:cxn>
                <a:cxn ang="0">
                  <a:pos x="5" y="40"/>
                </a:cxn>
                <a:cxn ang="0">
                  <a:pos x="6" y="46"/>
                </a:cxn>
                <a:cxn ang="0">
                  <a:pos x="60" y="12"/>
                </a:cxn>
                <a:cxn ang="0">
                  <a:pos x="90" y="33"/>
                </a:cxn>
                <a:cxn ang="0">
                  <a:pos x="104" y="50"/>
                </a:cxn>
                <a:cxn ang="0">
                  <a:pos x="112" y="55"/>
                </a:cxn>
                <a:cxn ang="0">
                  <a:pos x="119" y="28"/>
                </a:cxn>
                <a:cxn ang="0">
                  <a:pos x="109" y="28"/>
                </a:cxn>
                <a:cxn ang="0">
                  <a:pos x="114" y="76"/>
                </a:cxn>
                <a:cxn ang="0">
                  <a:pos x="11" y="89"/>
                </a:cxn>
                <a:cxn ang="0">
                  <a:pos x="3" y="90"/>
                </a:cxn>
                <a:cxn ang="0">
                  <a:pos x="6" y="66"/>
                </a:cxn>
                <a:cxn ang="0">
                  <a:pos x="10" y="60"/>
                </a:cxn>
                <a:cxn ang="0">
                  <a:pos x="30" y="79"/>
                </a:cxn>
                <a:cxn ang="0">
                  <a:pos x="22" y="85"/>
                </a:cxn>
                <a:cxn ang="0">
                  <a:pos x="103" y="72"/>
                </a:cxn>
              </a:cxnLst>
              <a:rect l="0" t="0" r="r" b="b"/>
              <a:pathLst>
                <a:path w="119" h="115">
                  <a:moveTo>
                    <a:pt x="86" y="68"/>
                  </a:moveTo>
                  <a:cubicBezTo>
                    <a:pt x="86" y="58"/>
                    <a:pt x="86" y="58"/>
                    <a:pt x="86" y="58"/>
                  </a:cubicBezTo>
                  <a:cubicBezTo>
                    <a:pt x="86" y="54"/>
                    <a:pt x="83" y="52"/>
                    <a:pt x="80" y="52"/>
                  </a:cubicBezTo>
                  <a:cubicBezTo>
                    <a:pt x="78" y="52"/>
                    <a:pt x="77" y="53"/>
                    <a:pt x="76" y="55"/>
                  </a:cubicBezTo>
                  <a:cubicBezTo>
                    <a:pt x="76" y="55"/>
                    <a:pt x="76" y="55"/>
                    <a:pt x="76" y="55"/>
                  </a:cubicBezTo>
                  <a:cubicBezTo>
                    <a:pt x="76" y="55"/>
                    <a:pt x="76" y="54"/>
                    <a:pt x="76" y="54"/>
                  </a:cubicBezTo>
                  <a:cubicBezTo>
                    <a:pt x="76" y="47"/>
                    <a:pt x="76" y="47"/>
                    <a:pt x="76" y="47"/>
                  </a:cubicBezTo>
                  <a:cubicBezTo>
                    <a:pt x="71" y="47"/>
                    <a:pt x="71" y="47"/>
                    <a:pt x="71" y="47"/>
                  </a:cubicBezTo>
                  <a:cubicBezTo>
                    <a:pt x="71" y="68"/>
                    <a:pt x="71" y="68"/>
                    <a:pt x="71" y="68"/>
                  </a:cubicBezTo>
                  <a:cubicBezTo>
                    <a:pt x="76" y="68"/>
                    <a:pt x="76" y="68"/>
                    <a:pt x="76" y="68"/>
                  </a:cubicBezTo>
                  <a:cubicBezTo>
                    <a:pt x="76" y="61"/>
                    <a:pt x="76" y="61"/>
                    <a:pt x="76" y="61"/>
                  </a:cubicBezTo>
                  <a:cubicBezTo>
                    <a:pt x="76" y="61"/>
                    <a:pt x="76" y="60"/>
                    <a:pt x="76" y="59"/>
                  </a:cubicBezTo>
                  <a:cubicBezTo>
                    <a:pt x="76" y="58"/>
                    <a:pt x="77" y="57"/>
                    <a:pt x="79" y="57"/>
                  </a:cubicBezTo>
                  <a:cubicBezTo>
                    <a:pt x="80" y="57"/>
                    <a:pt x="81" y="58"/>
                    <a:pt x="81" y="59"/>
                  </a:cubicBezTo>
                  <a:cubicBezTo>
                    <a:pt x="81" y="68"/>
                    <a:pt x="81" y="68"/>
                    <a:pt x="81" y="68"/>
                  </a:cubicBezTo>
                  <a:lnTo>
                    <a:pt x="86" y="68"/>
                  </a:lnTo>
                  <a:close/>
                  <a:moveTo>
                    <a:pt x="67" y="59"/>
                  </a:moveTo>
                  <a:cubicBezTo>
                    <a:pt x="65" y="59"/>
                    <a:pt x="65" y="59"/>
                    <a:pt x="65" y="59"/>
                  </a:cubicBezTo>
                  <a:cubicBezTo>
                    <a:pt x="65" y="47"/>
                    <a:pt x="65" y="47"/>
                    <a:pt x="65" y="47"/>
                  </a:cubicBezTo>
                  <a:cubicBezTo>
                    <a:pt x="58" y="47"/>
                    <a:pt x="58" y="47"/>
                    <a:pt x="58" y="47"/>
                  </a:cubicBezTo>
                  <a:cubicBezTo>
                    <a:pt x="50" y="60"/>
                    <a:pt x="50" y="60"/>
                    <a:pt x="50" y="60"/>
                  </a:cubicBezTo>
                  <a:cubicBezTo>
                    <a:pt x="50" y="63"/>
                    <a:pt x="50" y="63"/>
                    <a:pt x="50" y="63"/>
                  </a:cubicBezTo>
                  <a:cubicBezTo>
                    <a:pt x="60" y="63"/>
                    <a:pt x="60" y="63"/>
                    <a:pt x="60" y="63"/>
                  </a:cubicBezTo>
                  <a:cubicBezTo>
                    <a:pt x="60" y="68"/>
                    <a:pt x="60" y="68"/>
                    <a:pt x="60" y="68"/>
                  </a:cubicBezTo>
                  <a:cubicBezTo>
                    <a:pt x="65" y="68"/>
                    <a:pt x="65" y="68"/>
                    <a:pt x="65" y="68"/>
                  </a:cubicBezTo>
                  <a:cubicBezTo>
                    <a:pt x="65" y="63"/>
                    <a:pt x="65" y="63"/>
                    <a:pt x="65" y="63"/>
                  </a:cubicBezTo>
                  <a:cubicBezTo>
                    <a:pt x="67" y="63"/>
                    <a:pt x="67" y="63"/>
                    <a:pt x="67" y="63"/>
                  </a:cubicBezTo>
                  <a:lnTo>
                    <a:pt x="67" y="59"/>
                  </a:lnTo>
                  <a:close/>
                  <a:moveTo>
                    <a:pt x="48" y="64"/>
                  </a:moveTo>
                  <a:cubicBezTo>
                    <a:pt x="39" y="64"/>
                    <a:pt x="39" y="64"/>
                    <a:pt x="39" y="64"/>
                  </a:cubicBezTo>
                  <a:cubicBezTo>
                    <a:pt x="39" y="61"/>
                    <a:pt x="48" y="60"/>
                    <a:pt x="48" y="53"/>
                  </a:cubicBezTo>
                  <a:cubicBezTo>
                    <a:pt x="48" y="48"/>
                    <a:pt x="44" y="46"/>
                    <a:pt x="40" y="46"/>
                  </a:cubicBezTo>
                  <a:cubicBezTo>
                    <a:pt x="35" y="46"/>
                    <a:pt x="33" y="51"/>
                    <a:pt x="33" y="51"/>
                  </a:cubicBezTo>
                  <a:cubicBezTo>
                    <a:pt x="37" y="54"/>
                    <a:pt x="37" y="54"/>
                    <a:pt x="37" y="54"/>
                  </a:cubicBezTo>
                  <a:cubicBezTo>
                    <a:pt x="37" y="54"/>
                    <a:pt x="38" y="51"/>
                    <a:pt x="40" y="51"/>
                  </a:cubicBezTo>
                  <a:cubicBezTo>
                    <a:pt x="41" y="51"/>
                    <a:pt x="42" y="52"/>
                    <a:pt x="42" y="54"/>
                  </a:cubicBezTo>
                  <a:cubicBezTo>
                    <a:pt x="42" y="57"/>
                    <a:pt x="33" y="58"/>
                    <a:pt x="33" y="66"/>
                  </a:cubicBezTo>
                  <a:cubicBezTo>
                    <a:pt x="33" y="67"/>
                    <a:pt x="33" y="67"/>
                    <a:pt x="33" y="68"/>
                  </a:cubicBezTo>
                  <a:cubicBezTo>
                    <a:pt x="48" y="68"/>
                    <a:pt x="48" y="68"/>
                    <a:pt x="48" y="68"/>
                  </a:cubicBezTo>
                  <a:lnTo>
                    <a:pt x="48" y="64"/>
                  </a:lnTo>
                  <a:close/>
                  <a:moveTo>
                    <a:pt x="90" y="58"/>
                  </a:moveTo>
                  <a:cubicBezTo>
                    <a:pt x="90" y="75"/>
                    <a:pt x="77" y="89"/>
                    <a:pt x="60" y="89"/>
                  </a:cubicBezTo>
                  <a:cubicBezTo>
                    <a:pt x="43" y="89"/>
                    <a:pt x="29" y="75"/>
                    <a:pt x="29" y="58"/>
                  </a:cubicBezTo>
                  <a:cubicBezTo>
                    <a:pt x="29" y="41"/>
                    <a:pt x="43" y="27"/>
                    <a:pt x="60" y="27"/>
                  </a:cubicBezTo>
                  <a:cubicBezTo>
                    <a:pt x="77" y="27"/>
                    <a:pt x="90" y="41"/>
                    <a:pt x="90" y="58"/>
                  </a:cubicBezTo>
                  <a:moveTo>
                    <a:pt x="59" y="54"/>
                  </a:moveTo>
                  <a:cubicBezTo>
                    <a:pt x="55" y="59"/>
                    <a:pt x="55" y="59"/>
                    <a:pt x="55" y="59"/>
                  </a:cubicBezTo>
                  <a:cubicBezTo>
                    <a:pt x="55" y="59"/>
                    <a:pt x="55" y="59"/>
                    <a:pt x="55" y="59"/>
                  </a:cubicBezTo>
                  <a:cubicBezTo>
                    <a:pt x="60" y="59"/>
                    <a:pt x="60" y="59"/>
                    <a:pt x="60" y="59"/>
                  </a:cubicBezTo>
                  <a:cubicBezTo>
                    <a:pt x="60" y="54"/>
                    <a:pt x="60" y="54"/>
                    <a:pt x="60" y="54"/>
                  </a:cubicBezTo>
                  <a:cubicBezTo>
                    <a:pt x="60" y="53"/>
                    <a:pt x="60" y="52"/>
                    <a:pt x="60" y="52"/>
                  </a:cubicBezTo>
                  <a:cubicBezTo>
                    <a:pt x="60" y="52"/>
                    <a:pt x="60" y="52"/>
                    <a:pt x="60" y="52"/>
                  </a:cubicBezTo>
                  <a:cubicBezTo>
                    <a:pt x="60" y="52"/>
                    <a:pt x="59" y="53"/>
                    <a:pt x="59" y="54"/>
                  </a:cubicBezTo>
                  <a:moveTo>
                    <a:pt x="109" y="28"/>
                  </a:moveTo>
                  <a:cubicBezTo>
                    <a:pt x="98" y="11"/>
                    <a:pt x="80" y="0"/>
                    <a:pt x="60" y="0"/>
                  </a:cubicBezTo>
                  <a:cubicBezTo>
                    <a:pt x="34" y="0"/>
                    <a:pt x="12" y="17"/>
                    <a:pt x="5" y="40"/>
                  </a:cubicBezTo>
                  <a:cubicBezTo>
                    <a:pt x="4" y="42"/>
                    <a:pt x="5" y="44"/>
                    <a:pt x="6" y="46"/>
                  </a:cubicBezTo>
                  <a:cubicBezTo>
                    <a:pt x="6" y="46"/>
                    <a:pt x="6" y="46"/>
                    <a:pt x="6" y="46"/>
                  </a:cubicBezTo>
                  <a:cubicBezTo>
                    <a:pt x="9" y="49"/>
                    <a:pt x="14" y="48"/>
                    <a:pt x="16" y="44"/>
                  </a:cubicBezTo>
                  <a:cubicBezTo>
                    <a:pt x="22" y="25"/>
                    <a:pt x="39" y="12"/>
                    <a:pt x="60" y="12"/>
                  </a:cubicBezTo>
                  <a:cubicBezTo>
                    <a:pt x="75" y="12"/>
                    <a:pt x="89" y="19"/>
                    <a:pt x="97" y="31"/>
                  </a:cubicBezTo>
                  <a:cubicBezTo>
                    <a:pt x="90" y="33"/>
                    <a:pt x="90" y="33"/>
                    <a:pt x="90" y="33"/>
                  </a:cubicBezTo>
                  <a:cubicBezTo>
                    <a:pt x="89" y="34"/>
                    <a:pt x="88" y="35"/>
                    <a:pt x="89" y="37"/>
                  </a:cubicBezTo>
                  <a:cubicBezTo>
                    <a:pt x="104" y="50"/>
                    <a:pt x="104" y="50"/>
                    <a:pt x="104" y="50"/>
                  </a:cubicBezTo>
                  <a:cubicBezTo>
                    <a:pt x="109" y="56"/>
                    <a:pt x="109" y="56"/>
                    <a:pt x="109" y="56"/>
                  </a:cubicBezTo>
                  <a:cubicBezTo>
                    <a:pt x="110" y="57"/>
                    <a:pt x="112" y="56"/>
                    <a:pt x="112" y="55"/>
                  </a:cubicBezTo>
                  <a:cubicBezTo>
                    <a:pt x="113" y="50"/>
                    <a:pt x="113" y="50"/>
                    <a:pt x="113" y="50"/>
                  </a:cubicBezTo>
                  <a:cubicBezTo>
                    <a:pt x="119" y="28"/>
                    <a:pt x="119" y="28"/>
                    <a:pt x="119" y="28"/>
                  </a:cubicBezTo>
                  <a:cubicBezTo>
                    <a:pt x="119" y="27"/>
                    <a:pt x="118" y="25"/>
                    <a:pt x="116" y="26"/>
                  </a:cubicBezTo>
                  <a:lnTo>
                    <a:pt x="109" y="28"/>
                  </a:lnTo>
                  <a:close/>
                  <a:moveTo>
                    <a:pt x="113" y="70"/>
                  </a:moveTo>
                  <a:cubicBezTo>
                    <a:pt x="114" y="71"/>
                    <a:pt x="115" y="74"/>
                    <a:pt x="114" y="76"/>
                  </a:cubicBezTo>
                  <a:cubicBezTo>
                    <a:pt x="107" y="99"/>
                    <a:pt x="85" y="115"/>
                    <a:pt x="60" y="115"/>
                  </a:cubicBezTo>
                  <a:cubicBezTo>
                    <a:pt x="40" y="115"/>
                    <a:pt x="22" y="105"/>
                    <a:pt x="11" y="89"/>
                  </a:cubicBezTo>
                  <a:cubicBezTo>
                    <a:pt x="11" y="88"/>
                    <a:pt x="10" y="88"/>
                    <a:pt x="9" y="88"/>
                  </a:cubicBezTo>
                  <a:cubicBezTo>
                    <a:pt x="3" y="90"/>
                    <a:pt x="3" y="90"/>
                    <a:pt x="3" y="90"/>
                  </a:cubicBezTo>
                  <a:cubicBezTo>
                    <a:pt x="1" y="90"/>
                    <a:pt x="0" y="89"/>
                    <a:pt x="0" y="88"/>
                  </a:cubicBezTo>
                  <a:cubicBezTo>
                    <a:pt x="6" y="66"/>
                    <a:pt x="6" y="66"/>
                    <a:pt x="6" y="66"/>
                  </a:cubicBezTo>
                  <a:cubicBezTo>
                    <a:pt x="7" y="61"/>
                    <a:pt x="7" y="61"/>
                    <a:pt x="7" y="61"/>
                  </a:cubicBezTo>
                  <a:cubicBezTo>
                    <a:pt x="7" y="60"/>
                    <a:pt x="9" y="59"/>
                    <a:pt x="10" y="60"/>
                  </a:cubicBezTo>
                  <a:cubicBezTo>
                    <a:pt x="16" y="66"/>
                    <a:pt x="16" y="66"/>
                    <a:pt x="16" y="66"/>
                  </a:cubicBezTo>
                  <a:cubicBezTo>
                    <a:pt x="30" y="79"/>
                    <a:pt x="30" y="79"/>
                    <a:pt x="30" y="79"/>
                  </a:cubicBezTo>
                  <a:cubicBezTo>
                    <a:pt x="31" y="80"/>
                    <a:pt x="30" y="82"/>
                    <a:pt x="29" y="83"/>
                  </a:cubicBezTo>
                  <a:cubicBezTo>
                    <a:pt x="22" y="85"/>
                    <a:pt x="22" y="85"/>
                    <a:pt x="22" y="85"/>
                  </a:cubicBezTo>
                  <a:cubicBezTo>
                    <a:pt x="31" y="97"/>
                    <a:pt x="44" y="104"/>
                    <a:pt x="60" y="104"/>
                  </a:cubicBezTo>
                  <a:cubicBezTo>
                    <a:pt x="80" y="104"/>
                    <a:pt x="97" y="91"/>
                    <a:pt x="103" y="72"/>
                  </a:cubicBezTo>
                  <a:cubicBezTo>
                    <a:pt x="105" y="68"/>
                    <a:pt x="110" y="67"/>
                    <a:pt x="113" y="70"/>
                  </a:cubicBezTo>
                  <a:close/>
                </a:path>
              </a:pathLst>
            </a:custGeom>
            <a:solidFill>
              <a:schemeClr val="bg1"/>
            </a:solidFill>
            <a:ln w="9525">
              <a:noFill/>
              <a:round/>
              <a:headEnd/>
              <a:tailEnd/>
            </a:ln>
          </p:spPr>
          <p:txBody>
            <a:bodyPr anchor="ctr"/>
            <a:lstStyle/>
            <a:p>
              <a:pPr algn="ctr"/>
              <a:endParaRPr>
                <a:solidFill>
                  <a:srgbClr val="000000"/>
                </a:solidFill>
              </a:endParaRPr>
            </a:p>
          </p:txBody>
        </p:sp>
      </p:grpSp>
      <p:grpSp>
        <p:nvGrpSpPr>
          <p:cNvPr id="18" name="Group 8">
            <a:extLst>
              <a:ext uri="{FF2B5EF4-FFF2-40B4-BE49-F238E27FC236}">
                <a16:creationId xmlns="" xmlns:a16="http://schemas.microsoft.com/office/drawing/2014/main" id="{B676E79C-3BE0-44B1-B7B6-885C849BCB9F}"/>
              </a:ext>
            </a:extLst>
          </p:cNvPr>
          <p:cNvGrpSpPr/>
          <p:nvPr/>
        </p:nvGrpSpPr>
        <p:grpSpPr>
          <a:xfrm>
            <a:off x="4588862" y="3357655"/>
            <a:ext cx="791019" cy="791019"/>
            <a:chOff x="7273474" y="3746160"/>
            <a:chExt cx="791019" cy="791019"/>
          </a:xfrm>
        </p:grpSpPr>
        <p:sp>
          <p:nvSpPr>
            <p:cNvPr id="24" name="Oval 47">
              <a:extLst>
                <a:ext uri="{FF2B5EF4-FFF2-40B4-BE49-F238E27FC236}">
                  <a16:creationId xmlns="" xmlns:a16="http://schemas.microsoft.com/office/drawing/2014/main" id="{D87A4D5D-8CD6-478B-BA61-DF1FAFD9F91E}"/>
                </a:ext>
              </a:extLst>
            </p:cNvPr>
            <p:cNvSpPr/>
            <p:nvPr/>
          </p:nvSpPr>
          <p:spPr>
            <a:xfrm>
              <a:off x="7273474" y="3746160"/>
              <a:ext cx="791019" cy="791019"/>
            </a:xfrm>
            <a:prstGeom prst="ellipse">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FFFFF"/>
                </a:solidFill>
              </a:endParaRPr>
            </a:p>
          </p:txBody>
        </p:sp>
        <p:grpSp>
          <p:nvGrpSpPr>
            <p:cNvPr id="25" name="Group 58">
              <a:extLst>
                <a:ext uri="{FF2B5EF4-FFF2-40B4-BE49-F238E27FC236}">
                  <a16:creationId xmlns="" xmlns:a16="http://schemas.microsoft.com/office/drawing/2014/main" id="{9127CBA6-FBB0-4BA3-B519-0285058C1602}"/>
                </a:ext>
              </a:extLst>
            </p:cNvPr>
            <p:cNvGrpSpPr/>
            <p:nvPr/>
          </p:nvGrpSpPr>
          <p:grpSpPr>
            <a:xfrm>
              <a:off x="7484134" y="3952513"/>
              <a:ext cx="369718" cy="378313"/>
              <a:chOff x="2308225" y="2935287"/>
              <a:chExt cx="273050" cy="279400"/>
            </a:xfrm>
            <a:solidFill>
              <a:schemeClr val="bg1"/>
            </a:solidFill>
          </p:grpSpPr>
          <p:sp>
            <p:nvSpPr>
              <p:cNvPr id="26" name="Freeform: Shape 59">
                <a:extLst>
                  <a:ext uri="{FF2B5EF4-FFF2-40B4-BE49-F238E27FC236}">
                    <a16:creationId xmlns="" xmlns:a16="http://schemas.microsoft.com/office/drawing/2014/main" id="{3DC083F4-433A-4523-9AC4-1C2BB0032FE3}"/>
                  </a:ext>
                </a:extLst>
              </p:cNvPr>
              <p:cNvSpPr>
                <a:spLocks/>
              </p:cNvSpPr>
              <p:nvPr/>
            </p:nvSpPr>
            <p:spPr bwMode="auto">
              <a:xfrm>
                <a:off x="2308225" y="2935287"/>
                <a:ext cx="246062" cy="279400"/>
              </a:xfrm>
              <a:custGeom>
                <a:avLst/>
                <a:gdLst/>
                <a:ahLst/>
                <a:cxnLst>
                  <a:cxn ang="0">
                    <a:pos x="66" y="97"/>
                  </a:cxn>
                  <a:cxn ang="0">
                    <a:pos x="95" y="68"/>
                  </a:cxn>
                  <a:cxn ang="0">
                    <a:pos x="103" y="69"/>
                  </a:cxn>
                  <a:cxn ang="0">
                    <a:pos x="105" y="67"/>
                  </a:cxn>
                  <a:cxn ang="0">
                    <a:pos x="107" y="55"/>
                  </a:cxn>
                  <a:cxn ang="0">
                    <a:pos x="107" y="20"/>
                  </a:cxn>
                  <a:cxn ang="0">
                    <a:pos x="104" y="17"/>
                  </a:cxn>
                  <a:cxn ang="0">
                    <a:pos x="85" y="15"/>
                  </a:cxn>
                  <a:cxn ang="0">
                    <a:pos x="53" y="0"/>
                  </a:cxn>
                  <a:cxn ang="0">
                    <a:pos x="26" y="15"/>
                  </a:cxn>
                  <a:cxn ang="0">
                    <a:pos x="3" y="16"/>
                  </a:cxn>
                  <a:cxn ang="0">
                    <a:pos x="1" y="19"/>
                  </a:cxn>
                  <a:cxn ang="0">
                    <a:pos x="0" y="55"/>
                  </a:cxn>
                  <a:cxn ang="0">
                    <a:pos x="53" y="122"/>
                  </a:cxn>
                  <a:cxn ang="0">
                    <a:pos x="70" y="114"/>
                  </a:cxn>
                  <a:cxn ang="0">
                    <a:pos x="70" y="112"/>
                  </a:cxn>
                  <a:cxn ang="0">
                    <a:pos x="66" y="97"/>
                  </a:cxn>
                </a:cxnLst>
                <a:rect l="0" t="0" r="r" b="b"/>
                <a:pathLst>
                  <a:path w="107" h="122">
                    <a:moveTo>
                      <a:pt x="66" y="97"/>
                    </a:moveTo>
                    <a:cubicBezTo>
                      <a:pt x="66" y="81"/>
                      <a:pt x="79" y="68"/>
                      <a:pt x="95" y="68"/>
                    </a:cubicBezTo>
                    <a:cubicBezTo>
                      <a:pt x="98" y="68"/>
                      <a:pt x="101" y="68"/>
                      <a:pt x="103" y="69"/>
                    </a:cubicBezTo>
                    <a:cubicBezTo>
                      <a:pt x="104" y="69"/>
                      <a:pt x="105" y="68"/>
                      <a:pt x="105" y="67"/>
                    </a:cubicBezTo>
                    <a:cubicBezTo>
                      <a:pt x="106" y="63"/>
                      <a:pt x="107" y="59"/>
                      <a:pt x="107" y="55"/>
                    </a:cubicBezTo>
                    <a:cubicBezTo>
                      <a:pt x="107" y="55"/>
                      <a:pt x="107" y="20"/>
                      <a:pt x="107" y="20"/>
                    </a:cubicBezTo>
                    <a:cubicBezTo>
                      <a:pt x="107" y="17"/>
                      <a:pt x="105" y="17"/>
                      <a:pt x="104" y="17"/>
                    </a:cubicBezTo>
                    <a:cubicBezTo>
                      <a:pt x="98" y="17"/>
                      <a:pt x="91" y="17"/>
                      <a:pt x="85" y="15"/>
                    </a:cubicBezTo>
                    <a:cubicBezTo>
                      <a:pt x="71" y="11"/>
                      <a:pt x="58" y="0"/>
                      <a:pt x="53" y="0"/>
                    </a:cubicBezTo>
                    <a:cubicBezTo>
                      <a:pt x="49" y="0"/>
                      <a:pt x="40" y="11"/>
                      <a:pt x="26" y="15"/>
                    </a:cubicBezTo>
                    <a:cubicBezTo>
                      <a:pt x="18" y="17"/>
                      <a:pt x="10" y="17"/>
                      <a:pt x="3" y="16"/>
                    </a:cubicBezTo>
                    <a:cubicBezTo>
                      <a:pt x="2" y="16"/>
                      <a:pt x="1" y="16"/>
                      <a:pt x="1" y="19"/>
                    </a:cubicBezTo>
                    <a:cubicBezTo>
                      <a:pt x="1" y="20"/>
                      <a:pt x="0" y="55"/>
                      <a:pt x="0" y="55"/>
                    </a:cubicBezTo>
                    <a:cubicBezTo>
                      <a:pt x="0" y="90"/>
                      <a:pt x="43" y="122"/>
                      <a:pt x="53" y="122"/>
                    </a:cubicBezTo>
                    <a:cubicBezTo>
                      <a:pt x="57" y="122"/>
                      <a:pt x="62" y="120"/>
                      <a:pt x="70" y="114"/>
                    </a:cubicBezTo>
                    <a:cubicBezTo>
                      <a:pt x="71" y="113"/>
                      <a:pt x="70" y="113"/>
                      <a:pt x="70" y="112"/>
                    </a:cubicBezTo>
                    <a:cubicBezTo>
                      <a:pt x="67" y="108"/>
                      <a:pt x="66" y="102"/>
                      <a:pt x="66" y="97"/>
                    </a:cubicBezTo>
                  </a:path>
                </a:pathLst>
              </a:custGeom>
              <a:grpFill/>
              <a:ln w="9525">
                <a:noFill/>
                <a:round/>
                <a:headEnd/>
                <a:tailEnd/>
              </a:ln>
            </p:spPr>
            <p:txBody>
              <a:bodyPr anchor="ctr"/>
              <a:lstStyle/>
              <a:p>
                <a:pPr algn="ctr"/>
                <a:endParaRPr>
                  <a:solidFill>
                    <a:srgbClr val="000000"/>
                  </a:solidFill>
                </a:endParaRPr>
              </a:p>
            </p:txBody>
          </p:sp>
          <p:sp>
            <p:nvSpPr>
              <p:cNvPr id="27" name="Freeform: Shape 60">
                <a:extLst>
                  <a:ext uri="{FF2B5EF4-FFF2-40B4-BE49-F238E27FC236}">
                    <a16:creationId xmlns="" xmlns:a16="http://schemas.microsoft.com/office/drawing/2014/main" id="{4DCE1B8E-5456-4784-9805-777C35E64CD3}"/>
                  </a:ext>
                </a:extLst>
              </p:cNvPr>
              <p:cNvSpPr>
                <a:spLocks/>
              </p:cNvSpPr>
              <p:nvPr/>
            </p:nvSpPr>
            <p:spPr bwMode="auto">
              <a:xfrm>
                <a:off x="2471738" y="3121024"/>
                <a:ext cx="109537" cy="73025"/>
              </a:xfrm>
              <a:custGeom>
                <a:avLst/>
                <a:gdLst/>
                <a:ahLst/>
                <a:cxnLst>
                  <a:cxn ang="0">
                    <a:pos x="24" y="31"/>
                  </a:cxn>
                  <a:cxn ang="0">
                    <a:pos x="20" y="31"/>
                  </a:cxn>
                  <a:cxn ang="0">
                    <a:pos x="2" y="17"/>
                  </a:cxn>
                  <a:cxn ang="0">
                    <a:pos x="1" y="14"/>
                  </a:cxn>
                  <a:cxn ang="0">
                    <a:pos x="4" y="11"/>
                  </a:cxn>
                  <a:cxn ang="0">
                    <a:pos x="7" y="10"/>
                  </a:cxn>
                  <a:cxn ang="0">
                    <a:pos x="19" y="19"/>
                  </a:cxn>
                  <a:cxn ang="0">
                    <a:pos x="23" y="18"/>
                  </a:cxn>
                  <a:cxn ang="0">
                    <a:pos x="40" y="1"/>
                  </a:cxn>
                  <a:cxn ang="0">
                    <a:pos x="44" y="1"/>
                  </a:cxn>
                  <a:cxn ang="0">
                    <a:pos x="47" y="3"/>
                  </a:cxn>
                  <a:cxn ang="0">
                    <a:pos x="47" y="7"/>
                  </a:cxn>
                  <a:cxn ang="0">
                    <a:pos x="24" y="31"/>
                  </a:cxn>
                </a:cxnLst>
                <a:rect l="0" t="0" r="r" b="b"/>
                <a:pathLst>
                  <a:path w="48" h="32">
                    <a:moveTo>
                      <a:pt x="24" y="31"/>
                    </a:moveTo>
                    <a:cubicBezTo>
                      <a:pt x="23" y="32"/>
                      <a:pt x="21" y="32"/>
                      <a:pt x="20" y="31"/>
                    </a:cubicBezTo>
                    <a:cubicBezTo>
                      <a:pt x="2" y="17"/>
                      <a:pt x="2" y="17"/>
                      <a:pt x="2" y="17"/>
                    </a:cubicBezTo>
                    <a:cubicBezTo>
                      <a:pt x="1" y="17"/>
                      <a:pt x="0" y="15"/>
                      <a:pt x="1" y="14"/>
                    </a:cubicBezTo>
                    <a:cubicBezTo>
                      <a:pt x="4" y="11"/>
                      <a:pt x="4" y="11"/>
                      <a:pt x="4" y="11"/>
                    </a:cubicBezTo>
                    <a:cubicBezTo>
                      <a:pt x="4" y="9"/>
                      <a:pt x="6" y="9"/>
                      <a:pt x="7" y="10"/>
                    </a:cubicBezTo>
                    <a:cubicBezTo>
                      <a:pt x="19" y="19"/>
                      <a:pt x="19" y="19"/>
                      <a:pt x="19" y="19"/>
                    </a:cubicBezTo>
                    <a:cubicBezTo>
                      <a:pt x="20" y="20"/>
                      <a:pt x="22" y="20"/>
                      <a:pt x="23" y="18"/>
                    </a:cubicBezTo>
                    <a:cubicBezTo>
                      <a:pt x="40" y="1"/>
                      <a:pt x="40" y="1"/>
                      <a:pt x="40" y="1"/>
                    </a:cubicBezTo>
                    <a:cubicBezTo>
                      <a:pt x="41" y="0"/>
                      <a:pt x="43" y="0"/>
                      <a:pt x="44" y="1"/>
                    </a:cubicBezTo>
                    <a:cubicBezTo>
                      <a:pt x="47" y="3"/>
                      <a:pt x="47" y="3"/>
                      <a:pt x="47" y="3"/>
                    </a:cubicBezTo>
                    <a:cubicBezTo>
                      <a:pt x="48" y="4"/>
                      <a:pt x="48" y="6"/>
                      <a:pt x="47" y="7"/>
                    </a:cubicBezTo>
                    <a:lnTo>
                      <a:pt x="24" y="31"/>
                    </a:lnTo>
                    <a:close/>
                  </a:path>
                </a:pathLst>
              </a:custGeom>
              <a:grpFill/>
              <a:ln w="9525">
                <a:noFill/>
                <a:round/>
                <a:headEnd/>
                <a:tailEnd/>
              </a:ln>
            </p:spPr>
            <p:txBody>
              <a:bodyPr anchor="ctr"/>
              <a:lstStyle/>
              <a:p>
                <a:pPr algn="ctr"/>
                <a:endParaRPr>
                  <a:solidFill>
                    <a:srgbClr val="000000"/>
                  </a:solidFill>
                </a:endParaRPr>
              </a:p>
            </p:txBody>
          </p:sp>
        </p:grpSp>
      </p:grpSp>
      <p:grpSp>
        <p:nvGrpSpPr>
          <p:cNvPr id="20" name="Group 10">
            <a:extLst>
              <a:ext uri="{FF2B5EF4-FFF2-40B4-BE49-F238E27FC236}">
                <a16:creationId xmlns="" xmlns:a16="http://schemas.microsoft.com/office/drawing/2014/main" id="{A46708C8-604E-429B-ABC7-3F35BFB5B45F}"/>
              </a:ext>
            </a:extLst>
          </p:cNvPr>
          <p:cNvGrpSpPr/>
          <p:nvPr/>
        </p:nvGrpSpPr>
        <p:grpSpPr>
          <a:xfrm>
            <a:off x="4588862" y="4603031"/>
            <a:ext cx="791019" cy="791019"/>
            <a:chOff x="7273474" y="4660825"/>
            <a:chExt cx="791019" cy="791019"/>
          </a:xfrm>
        </p:grpSpPr>
        <p:sp>
          <p:nvSpPr>
            <p:cNvPr id="22" name="Oval 50">
              <a:extLst>
                <a:ext uri="{FF2B5EF4-FFF2-40B4-BE49-F238E27FC236}">
                  <a16:creationId xmlns="" xmlns:a16="http://schemas.microsoft.com/office/drawing/2014/main" id="{1B3CE741-C03F-4F76-8F81-5DF6EDCAC186}"/>
                </a:ext>
              </a:extLst>
            </p:cNvPr>
            <p:cNvSpPr/>
            <p:nvPr/>
          </p:nvSpPr>
          <p:spPr>
            <a:xfrm>
              <a:off x="7273474" y="4660825"/>
              <a:ext cx="791019" cy="791019"/>
            </a:xfrm>
            <a:prstGeom prst="ellips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FFFFF"/>
                </a:solidFill>
              </a:endParaRPr>
            </a:p>
          </p:txBody>
        </p:sp>
        <p:sp>
          <p:nvSpPr>
            <p:cNvPr id="23" name="Freeform: Shape 67">
              <a:extLst>
                <a:ext uri="{FF2B5EF4-FFF2-40B4-BE49-F238E27FC236}">
                  <a16:creationId xmlns="" xmlns:a16="http://schemas.microsoft.com/office/drawing/2014/main" id="{1EA2133A-FDCC-42ED-A8ED-DB1966B9ECE8}"/>
                </a:ext>
              </a:extLst>
            </p:cNvPr>
            <p:cNvSpPr>
              <a:spLocks/>
            </p:cNvSpPr>
            <p:nvPr/>
          </p:nvSpPr>
          <p:spPr bwMode="auto">
            <a:xfrm>
              <a:off x="7484126" y="4829562"/>
              <a:ext cx="369717" cy="453547"/>
            </a:xfrm>
            <a:custGeom>
              <a:avLst/>
              <a:gdLst/>
              <a:ahLst/>
              <a:cxnLst>
                <a:cxn ang="0">
                  <a:pos x="19" y="108"/>
                </a:cxn>
                <a:cxn ang="0">
                  <a:pos x="17" y="104"/>
                </a:cxn>
                <a:cxn ang="0">
                  <a:pos x="58" y="102"/>
                </a:cxn>
                <a:cxn ang="0">
                  <a:pos x="60" y="106"/>
                </a:cxn>
                <a:cxn ang="0">
                  <a:pos x="62" y="90"/>
                </a:cxn>
                <a:cxn ang="0">
                  <a:pos x="17" y="87"/>
                </a:cxn>
                <a:cxn ang="0">
                  <a:pos x="19" y="83"/>
                </a:cxn>
                <a:cxn ang="0">
                  <a:pos x="65" y="85"/>
                </a:cxn>
                <a:cxn ang="0">
                  <a:pos x="62" y="90"/>
                </a:cxn>
                <a:cxn ang="0">
                  <a:pos x="19" y="54"/>
                </a:cxn>
                <a:cxn ang="0">
                  <a:pos x="17" y="50"/>
                </a:cxn>
                <a:cxn ang="0">
                  <a:pos x="73" y="48"/>
                </a:cxn>
                <a:cxn ang="0">
                  <a:pos x="75" y="52"/>
                </a:cxn>
                <a:cxn ang="0">
                  <a:pos x="73" y="73"/>
                </a:cxn>
                <a:cxn ang="0">
                  <a:pos x="17" y="71"/>
                </a:cxn>
                <a:cxn ang="0">
                  <a:pos x="19" y="67"/>
                </a:cxn>
                <a:cxn ang="0">
                  <a:pos x="75" y="69"/>
                </a:cxn>
                <a:cxn ang="0">
                  <a:pos x="73" y="73"/>
                </a:cxn>
                <a:cxn ang="0">
                  <a:pos x="93" y="132"/>
                </a:cxn>
                <a:cxn ang="0">
                  <a:pos x="87" y="132"/>
                </a:cxn>
                <a:cxn ang="0">
                  <a:pos x="76" y="118"/>
                </a:cxn>
                <a:cxn ang="0">
                  <a:pos x="89" y="123"/>
                </a:cxn>
                <a:cxn ang="0">
                  <a:pos x="109" y="107"/>
                </a:cxn>
                <a:cxn ang="0">
                  <a:pos x="92" y="92"/>
                </a:cxn>
                <a:cxn ang="0">
                  <a:pos x="92" y="146"/>
                </a:cxn>
                <a:cxn ang="0">
                  <a:pos x="92" y="92"/>
                </a:cxn>
                <a:cxn ang="0">
                  <a:pos x="8" y="131"/>
                </a:cxn>
                <a:cxn ang="0">
                  <a:pos x="0" y="23"/>
                </a:cxn>
                <a:cxn ang="0">
                  <a:pos x="23" y="15"/>
                </a:cxn>
                <a:cxn ang="0">
                  <a:pos x="33" y="27"/>
                </a:cxn>
                <a:cxn ang="0">
                  <a:pos x="71" y="17"/>
                </a:cxn>
                <a:cxn ang="0">
                  <a:pos x="83" y="15"/>
                </a:cxn>
                <a:cxn ang="0">
                  <a:pos x="94" y="86"/>
                </a:cxn>
                <a:cxn ang="0">
                  <a:pos x="83" y="87"/>
                </a:cxn>
                <a:cxn ang="0">
                  <a:pos x="11" y="38"/>
                </a:cxn>
                <a:cxn ang="0">
                  <a:pos x="58" y="121"/>
                </a:cxn>
                <a:cxn ang="0">
                  <a:pos x="47" y="11"/>
                </a:cxn>
                <a:cxn ang="0">
                  <a:pos x="47" y="4"/>
                </a:cxn>
                <a:cxn ang="0">
                  <a:pos x="47" y="11"/>
                </a:cxn>
                <a:cxn ang="0">
                  <a:pos x="57" y="11"/>
                </a:cxn>
                <a:cxn ang="0">
                  <a:pos x="54" y="7"/>
                </a:cxn>
                <a:cxn ang="0">
                  <a:pos x="47" y="0"/>
                </a:cxn>
                <a:cxn ang="0">
                  <a:pos x="40" y="7"/>
                </a:cxn>
                <a:cxn ang="0">
                  <a:pos x="33" y="11"/>
                </a:cxn>
                <a:cxn ang="0">
                  <a:pos x="27" y="17"/>
                </a:cxn>
                <a:cxn ang="0">
                  <a:pos x="60" y="23"/>
                </a:cxn>
                <a:cxn ang="0">
                  <a:pos x="67" y="17"/>
                </a:cxn>
              </a:cxnLst>
              <a:rect l="0" t="0" r="r" b="b"/>
              <a:pathLst>
                <a:path w="119" h="146">
                  <a:moveTo>
                    <a:pt x="58" y="108"/>
                  </a:moveTo>
                  <a:cubicBezTo>
                    <a:pt x="19" y="108"/>
                    <a:pt x="19" y="108"/>
                    <a:pt x="19" y="108"/>
                  </a:cubicBezTo>
                  <a:cubicBezTo>
                    <a:pt x="18" y="108"/>
                    <a:pt x="17" y="107"/>
                    <a:pt x="17" y="106"/>
                  </a:cubicBezTo>
                  <a:cubicBezTo>
                    <a:pt x="17" y="104"/>
                    <a:pt x="17" y="104"/>
                    <a:pt x="17" y="104"/>
                  </a:cubicBezTo>
                  <a:cubicBezTo>
                    <a:pt x="17" y="103"/>
                    <a:pt x="18" y="102"/>
                    <a:pt x="19" y="102"/>
                  </a:cubicBezTo>
                  <a:cubicBezTo>
                    <a:pt x="58" y="102"/>
                    <a:pt x="58" y="102"/>
                    <a:pt x="58" y="102"/>
                  </a:cubicBezTo>
                  <a:cubicBezTo>
                    <a:pt x="59" y="102"/>
                    <a:pt x="60" y="103"/>
                    <a:pt x="60" y="104"/>
                  </a:cubicBezTo>
                  <a:cubicBezTo>
                    <a:pt x="60" y="106"/>
                    <a:pt x="60" y="106"/>
                    <a:pt x="60" y="106"/>
                  </a:cubicBezTo>
                  <a:cubicBezTo>
                    <a:pt x="60" y="107"/>
                    <a:pt x="59" y="108"/>
                    <a:pt x="58" y="108"/>
                  </a:cubicBezTo>
                  <a:moveTo>
                    <a:pt x="62" y="90"/>
                  </a:moveTo>
                  <a:cubicBezTo>
                    <a:pt x="19" y="90"/>
                    <a:pt x="19" y="90"/>
                    <a:pt x="19" y="90"/>
                  </a:cubicBezTo>
                  <a:cubicBezTo>
                    <a:pt x="18" y="90"/>
                    <a:pt x="17" y="89"/>
                    <a:pt x="17" y="87"/>
                  </a:cubicBezTo>
                  <a:cubicBezTo>
                    <a:pt x="17" y="85"/>
                    <a:pt x="17" y="85"/>
                    <a:pt x="17" y="85"/>
                  </a:cubicBezTo>
                  <a:cubicBezTo>
                    <a:pt x="17" y="84"/>
                    <a:pt x="18" y="83"/>
                    <a:pt x="19" y="83"/>
                  </a:cubicBezTo>
                  <a:cubicBezTo>
                    <a:pt x="62" y="83"/>
                    <a:pt x="62" y="83"/>
                    <a:pt x="62" y="83"/>
                  </a:cubicBezTo>
                  <a:cubicBezTo>
                    <a:pt x="64" y="83"/>
                    <a:pt x="65" y="84"/>
                    <a:pt x="65" y="85"/>
                  </a:cubicBezTo>
                  <a:cubicBezTo>
                    <a:pt x="65" y="87"/>
                    <a:pt x="65" y="87"/>
                    <a:pt x="65" y="87"/>
                  </a:cubicBezTo>
                  <a:cubicBezTo>
                    <a:pt x="65" y="89"/>
                    <a:pt x="64" y="90"/>
                    <a:pt x="62" y="90"/>
                  </a:cubicBezTo>
                  <a:moveTo>
                    <a:pt x="73" y="54"/>
                  </a:moveTo>
                  <a:cubicBezTo>
                    <a:pt x="19" y="54"/>
                    <a:pt x="19" y="54"/>
                    <a:pt x="19" y="54"/>
                  </a:cubicBezTo>
                  <a:cubicBezTo>
                    <a:pt x="18" y="54"/>
                    <a:pt x="17" y="53"/>
                    <a:pt x="17" y="52"/>
                  </a:cubicBezTo>
                  <a:cubicBezTo>
                    <a:pt x="17" y="50"/>
                    <a:pt x="17" y="50"/>
                    <a:pt x="17" y="50"/>
                  </a:cubicBezTo>
                  <a:cubicBezTo>
                    <a:pt x="17" y="49"/>
                    <a:pt x="18" y="48"/>
                    <a:pt x="19" y="48"/>
                  </a:cubicBezTo>
                  <a:cubicBezTo>
                    <a:pt x="73" y="48"/>
                    <a:pt x="73" y="48"/>
                    <a:pt x="73" y="48"/>
                  </a:cubicBezTo>
                  <a:cubicBezTo>
                    <a:pt x="74" y="48"/>
                    <a:pt x="75" y="49"/>
                    <a:pt x="75" y="50"/>
                  </a:cubicBezTo>
                  <a:cubicBezTo>
                    <a:pt x="75" y="52"/>
                    <a:pt x="75" y="52"/>
                    <a:pt x="75" y="52"/>
                  </a:cubicBezTo>
                  <a:cubicBezTo>
                    <a:pt x="75" y="53"/>
                    <a:pt x="74" y="54"/>
                    <a:pt x="73" y="54"/>
                  </a:cubicBezTo>
                  <a:moveTo>
                    <a:pt x="73" y="73"/>
                  </a:moveTo>
                  <a:cubicBezTo>
                    <a:pt x="19" y="73"/>
                    <a:pt x="19" y="73"/>
                    <a:pt x="19" y="73"/>
                  </a:cubicBezTo>
                  <a:cubicBezTo>
                    <a:pt x="18" y="73"/>
                    <a:pt x="17" y="72"/>
                    <a:pt x="17" y="71"/>
                  </a:cubicBezTo>
                  <a:cubicBezTo>
                    <a:pt x="17" y="69"/>
                    <a:pt x="17" y="69"/>
                    <a:pt x="17" y="69"/>
                  </a:cubicBezTo>
                  <a:cubicBezTo>
                    <a:pt x="17" y="68"/>
                    <a:pt x="18" y="67"/>
                    <a:pt x="19" y="67"/>
                  </a:cubicBezTo>
                  <a:cubicBezTo>
                    <a:pt x="73" y="67"/>
                    <a:pt x="73" y="67"/>
                    <a:pt x="73" y="67"/>
                  </a:cubicBezTo>
                  <a:cubicBezTo>
                    <a:pt x="74" y="67"/>
                    <a:pt x="75" y="68"/>
                    <a:pt x="75" y="69"/>
                  </a:cubicBezTo>
                  <a:cubicBezTo>
                    <a:pt x="75" y="71"/>
                    <a:pt x="75" y="71"/>
                    <a:pt x="75" y="71"/>
                  </a:cubicBezTo>
                  <a:cubicBezTo>
                    <a:pt x="75" y="72"/>
                    <a:pt x="74" y="73"/>
                    <a:pt x="73" y="73"/>
                  </a:cubicBezTo>
                  <a:moveTo>
                    <a:pt x="109" y="113"/>
                  </a:moveTo>
                  <a:cubicBezTo>
                    <a:pt x="93" y="132"/>
                    <a:pt x="93" y="132"/>
                    <a:pt x="93" y="132"/>
                  </a:cubicBezTo>
                  <a:cubicBezTo>
                    <a:pt x="92" y="133"/>
                    <a:pt x="91" y="133"/>
                    <a:pt x="89" y="133"/>
                  </a:cubicBezTo>
                  <a:cubicBezTo>
                    <a:pt x="89" y="133"/>
                    <a:pt x="88" y="133"/>
                    <a:pt x="87" y="132"/>
                  </a:cubicBezTo>
                  <a:cubicBezTo>
                    <a:pt x="76" y="124"/>
                    <a:pt x="76" y="124"/>
                    <a:pt x="76" y="124"/>
                  </a:cubicBezTo>
                  <a:cubicBezTo>
                    <a:pt x="75" y="123"/>
                    <a:pt x="74" y="120"/>
                    <a:pt x="76" y="118"/>
                  </a:cubicBezTo>
                  <a:cubicBezTo>
                    <a:pt x="77" y="116"/>
                    <a:pt x="80" y="116"/>
                    <a:pt x="82" y="118"/>
                  </a:cubicBezTo>
                  <a:cubicBezTo>
                    <a:pt x="89" y="123"/>
                    <a:pt x="89" y="123"/>
                    <a:pt x="89" y="123"/>
                  </a:cubicBezTo>
                  <a:cubicBezTo>
                    <a:pt x="103" y="108"/>
                    <a:pt x="103" y="108"/>
                    <a:pt x="103" y="108"/>
                  </a:cubicBezTo>
                  <a:cubicBezTo>
                    <a:pt x="105" y="106"/>
                    <a:pt x="107" y="106"/>
                    <a:pt x="109" y="107"/>
                  </a:cubicBezTo>
                  <a:cubicBezTo>
                    <a:pt x="111" y="109"/>
                    <a:pt x="111" y="111"/>
                    <a:pt x="109" y="113"/>
                  </a:cubicBezTo>
                  <a:moveTo>
                    <a:pt x="92" y="92"/>
                  </a:moveTo>
                  <a:cubicBezTo>
                    <a:pt x="77" y="92"/>
                    <a:pt x="65" y="104"/>
                    <a:pt x="65" y="119"/>
                  </a:cubicBezTo>
                  <a:cubicBezTo>
                    <a:pt x="65" y="134"/>
                    <a:pt x="77" y="146"/>
                    <a:pt x="92" y="146"/>
                  </a:cubicBezTo>
                  <a:cubicBezTo>
                    <a:pt x="106" y="146"/>
                    <a:pt x="119" y="134"/>
                    <a:pt x="119" y="119"/>
                  </a:cubicBezTo>
                  <a:cubicBezTo>
                    <a:pt x="119" y="104"/>
                    <a:pt x="106" y="92"/>
                    <a:pt x="92" y="92"/>
                  </a:cubicBezTo>
                  <a:moveTo>
                    <a:pt x="61" y="131"/>
                  </a:moveTo>
                  <a:cubicBezTo>
                    <a:pt x="8" y="131"/>
                    <a:pt x="8" y="131"/>
                    <a:pt x="8" y="131"/>
                  </a:cubicBezTo>
                  <a:cubicBezTo>
                    <a:pt x="4" y="131"/>
                    <a:pt x="0" y="127"/>
                    <a:pt x="0" y="123"/>
                  </a:cubicBezTo>
                  <a:cubicBezTo>
                    <a:pt x="0" y="23"/>
                    <a:pt x="0" y="23"/>
                    <a:pt x="0" y="23"/>
                  </a:cubicBezTo>
                  <a:cubicBezTo>
                    <a:pt x="0" y="18"/>
                    <a:pt x="4" y="15"/>
                    <a:pt x="6" y="15"/>
                  </a:cubicBezTo>
                  <a:cubicBezTo>
                    <a:pt x="23" y="15"/>
                    <a:pt x="23" y="15"/>
                    <a:pt x="23" y="15"/>
                  </a:cubicBezTo>
                  <a:cubicBezTo>
                    <a:pt x="23" y="15"/>
                    <a:pt x="23" y="16"/>
                    <a:pt x="23" y="17"/>
                  </a:cubicBezTo>
                  <a:cubicBezTo>
                    <a:pt x="23" y="23"/>
                    <a:pt x="28" y="27"/>
                    <a:pt x="33" y="27"/>
                  </a:cubicBezTo>
                  <a:cubicBezTo>
                    <a:pt x="60" y="27"/>
                    <a:pt x="60" y="27"/>
                    <a:pt x="60" y="27"/>
                  </a:cubicBezTo>
                  <a:cubicBezTo>
                    <a:pt x="66" y="27"/>
                    <a:pt x="71" y="23"/>
                    <a:pt x="71" y="17"/>
                  </a:cubicBezTo>
                  <a:cubicBezTo>
                    <a:pt x="71" y="16"/>
                    <a:pt x="71" y="15"/>
                    <a:pt x="71" y="15"/>
                  </a:cubicBezTo>
                  <a:cubicBezTo>
                    <a:pt x="83" y="15"/>
                    <a:pt x="83" y="15"/>
                    <a:pt x="83" y="15"/>
                  </a:cubicBezTo>
                  <a:cubicBezTo>
                    <a:pt x="90" y="15"/>
                    <a:pt x="94" y="18"/>
                    <a:pt x="94" y="23"/>
                  </a:cubicBezTo>
                  <a:cubicBezTo>
                    <a:pt x="94" y="86"/>
                    <a:pt x="94" y="86"/>
                    <a:pt x="94" y="86"/>
                  </a:cubicBezTo>
                  <a:cubicBezTo>
                    <a:pt x="93" y="85"/>
                    <a:pt x="92" y="85"/>
                    <a:pt x="92" y="85"/>
                  </a:cubicBezTo>
                  <a:cubicBezTo>
                    <a:pt x="89" y="85"/>
                    <a:pt x="86" y="86"/>
                    <a:pt x="83" y="87"/>
                  </a:cubicBezTo>
                  <a:cubicBezTo>
                    <a:pt x="83" y="38"/>
                    <a:pt x="83" y="38"/>
                    <a:pt x="83" y="38"/>
                  </a:cubicBezTo>
                  <a:cubicBezTo>
                    <a:pt x="11" y="38"/>
                    <a:pt x="11" y="38"/>
                    <a:pt x="11" y="38"/>
                  </a:cubicBezTo>
                  <a:cubicBezTo>
                    <a:pt x="11" y="121"/>
                    <a:pt x="11" y="121"/>
                    <a:pt x="11" y="121"/>
                  </a:cubicBezTo>
                  <a:cubicBezTo>
                    <a:pt x="58" y="121"/>
                    <a:pt x="58" y="121"/>
                    <a:pt x="58" y="121"/>
                  </a:cubicBezTo>
                  <a:cubicBezTo>
                    <a:pt x="59" y="124"/>
                    <a:pt x="59" y="128"/>
                    <a:pt x="61" y="131"/>
                  </a:cubicBezTo>
                  <a:moveTo>
                    <a:pt x="47" y="11"/>
                  </a:moveTo>
                  <a:cubicBezTo>
                    <a:pt x="45" y="11"/>
                    <a:pt x="44" y="9"/>
                    <a:pt x="44" y="7"/>
                  </a:cubicBezTo>
                  <a:cubicBezTo>
                    <a:pt x="44" y="6"/>
                    <a:pt x="45" y="4"/>
                    <a:pt x="47" y="4"/>
                  </a:cubicBezTo>
                  <a:cubicBezTo>
                    <a:pt x="49" y="4"/>
                    <a:pt x="50" y="6"/>
                    <a:pt x="50" y="7"/>
                  </a:cubicBezTo>
                  <a:cubicBezTo>
                    <a:pt x="50" y="9"/>
                    <a:pt x="49" y="11"/>
                    <a:pt x="47" y="11"/>
                  </a:cubicBezTo>
                  <a:moveTo>
                    <a:pt x="60" y="11"/>
                  </a:moveTo>
                  <a:cubicBezTo>
                    <a:pt x="57" y="11"/>
                    <a:pt x="57" y="11"/>
                    <a:pt x="57" y="11"/>
                  </a:cubicBezTo>
                  <a:cubicBezTo>
                    <a:pt x="56" y="11"/>
                    <a:pt x="54" y="9"/>
                    <a:pt x="54" y="7"/>
                  </a:cubicBezTo>
                  <a:cubicBezTo>
                    <a:pt x="54" y="7"/>
                    <a:pt x="54" y="7"/>
                    <a:pt x="54" y="7"/>
                  </a:cubicBezTo>
                  <a:cubicBezTo>
                    <a:pt x="54" y="3"/>
                    <a:pt x="51" y="0"/>
                    <a:pt x="47" y="0"/>
                  </a:cubicBezTo>
                  <a:cubicBezTo>
                    <a:pt x="47" y="0"/>
                    <a:pt x="47" y="0"/>
                    <a:pt x="47" y="0"/>
                  </a:cubicBezTo>
                  <a:cubicBezTo>
                    <a:pt x="43" y="0"/>
                    <a:pt x="40" y="3"/>
                    <a:pt x="40" y="7"/>
                  </a:cubicBezTo>
                  <a:cubicBezTo>
                    <a:pt x="40" y="7"/>
                    <a:pt x="40" y="7"/>
                    <a:pt x="40" y="7"/>
                  </a:cubicBezTo>
                  <a:cubicBezTo>
                    <a:pt x="40" y="9"/>
                    <a:pt x="38" y="11"/>
                    <a:pt x="37" y="11"/>
                  </a:cubicBezTo>
                  <a:cubicBezTo>
                    <a:pt x="33" y="11"/>
                    <a:pt x="33" y="11"/>
                    <a:pt x="33" y="11"/>
                  </a:cubicBezTo>
                  <a:cubicBezTo>
                    <a:pt x="30" y="11"/>
                    <a:pt x="27" y="13"/>
                    <a:pt x="27" y="17"/>
                  </a:cubicBezTo>
                  <a:cubicBezTo>
                    <a:pt x="27" y="17"/>
                    <a:pt x="27" y="17"/>
                    <a:pt x="27" y="17"/>
                  </a:cubicBezTo>
                  <a:cubicBezTo>
                    <a:pt x="27" y="20"/>
                    <a:pt x="30" y="23"/>
                    <a:pt x="33" y="23"/>
                  </a:cubicBezTo>
                  <a:cubicBezTo>
                    <a:pt x="60" y="23"/>
                    <a:pt x="60" y="23"/>
                    <a:pt x="60" y="23"/>
                  </a:cubicBezTo>
                  <a:cubicBezTo>
                    <a:pt x="64" y="23"/>
                    <a:pt x="67" y="20"/>
                    <a:pt x="67" y="17"/>
                  </a:cubicBezTo>
                  <a:cubicBezTo>
                    <a:pt x="67" y="17"/>
                    <a:pt x="67" y="17"/>
                    <a:pt x="67" y="17"/>
                  </a:cubicBezTo>
                  <a:cubicBezTo>
                    <a:pt x="67" y="13"/>
                    <a:pt x="64" y="11"/>
                    <a:pt x="60" y="11"/>
                  </a:cubicBezTo>
                </a:path>
              </a:pathLst>
            </a:custGeom>
            <a:solidFill>
              <a:schemeClr val="bg1"/>
            </a:solidFill>
            <a:ln w="9525">
              <a:noFill/>
              <a:round/>
              <a:headEnd/>
              <a:tailEnd/>
            </a:ln>
          </p:spPr>
          <p:txBody>
            <a:bodyPr anchor="ctr"/>
            <a:lstStyle/>
            <a:p>
              <a:pPr algn="ctr"/>
              <a:endParaRPr>
                <a:solidFill>
                  <a:srgbClr val="000000"/>
                </a:solidFill>
              </a:endParaRPr>
            </a:p>
          </p:txBody>
        </p:sp>
      </p:grpSp>
      <p:pic>
        <p:nvPicPr>
          <p:cNvPr id="37" name="图片 36">
            <a:extLst>
              <a:ext uri="{FF2B5EF4-FFF2-40B4-BE49-F238E27FC236}">
                <a16:creationId xmlns="" xmlns:a16="http://schemas.microsoft.com/office/drawing/2014/main" id="{FC645ED5-546D-4239-8AD8-1E18589EC4E5}"/>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780528" cy="597134"/>
          </a:xfrm>
          <a:prstGeom prst="rect">
            <a:avLst/>
          </a:prstGeom>
        </p:spPr>
      </p:pic>
      <p:sp>
        <p:nvSpPr>
          <p:cNvPr id="6" name="Rectangle 5"/>
          <p:cNvSpPr/>
          <p:nvPr/>
        </p:nvSpPr>
        <p:spPr>
          <a:xfrm>
            <a:off x="1674796" y="1861501"/>
            <a:ext cx="2188874" cy="1569660"/>
          </a:xfrm>
          <a:prstGeom prst="rect">
            <a:avLst/>
          </a:prstGeom>
        </p:spPr>
        <p:txBody>
          <a:bodyPr wrap="square">
            <a:spAutoFit/>
          </a:bodyPr>
          <a:lstStyle/>
          <a:p>
            <a:pPr algn="ctr"/>
            <a:r>
              <a:rPr lang="en-US" sz="3200" b="1">
                <a:latin typeface="Times New Roman" panose="02020603050405020304" pitchFamily="18" charset="0"/>
                <a:cs typeface="Times New Roman" panose="02020603050405020304" pitchFamily="18" charset="0"/>
              </a:rPr>
              <a:t>Tác phong, thái độ trình bày</a:t>
            </a:r>
            <a:endParaRPr lang="en-GB" sz="4000" b="1">
              <a:solidFill>
                <a:srgbClr val="0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5725760" y="486515"/>
            <a:ext cx="6363571" cy="954107"/>
          </a:xfrm>
          <a:prstGeom prst="rect">
            <a:avLst/>
          </a:prstGeom>
        </p:spPr>
        <p:txBody>
          <a:bodyPr wrap="square">
            <a:spAutoFit/>
          </a:bodyPr>
          <a:lstStyle/>
          <a:p>
            <a:pPr algn="just"/>
            <a:r>
              <a:rPr lang="en-US" sz="2800">
                <a:latin typeface="Times New Roman" panose="02020603050405020304" pitchFamily="18" charset="0"/>
                <a:cs typeface="Times New Roman" panose="02020603050405020304" pitchFamily="18" charset="0"/>
              </a:rPr>
              <a:t>Phong thái tự tin, tôn trọng người nghe, sử dụng ngôn ngữ cơ thể sinh động, phù hợp.</a:t>
            </a:r>
            <a:endParaRPr lang="en-GB" sz="3600">
              <a:solidFill>
                <a:srgbClr val="00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725759" y="1873464"/>
            <a:ext cx="6363571" cy="1384995"/>
          </a:xfrm>
          <a:prstGeom prst="rect">
            <a:avLst/>
          </a:prstGeom>
        </p:spPr>
        <p:txBody>
          <a:bodyPr wrap="square">
            <a:spAutoFit/>
          </a:bodyPr>
          <a:lstStyle/>
          <a:p>
            <a:pPr algn="just"/>
            <a:r>
              <a:rPr lang="en-US" sz="2800">
                <a:latin typeface="Times New Roman" panose="02020603050405020304" pitchFamily="18" charset="0"/>
                <a:cs typeface="Times New Roman" panose="02020603050405020304" pitchFamily="18" charset="0"/>
              </a:rPr>
              <a:t>Nói trôi chảy, mạch lạc, không bị ngắt quãng, hoặc không có những từ ngữ chêm xen (à, ờ, thì, mà, là,…).</a:t>
            </a:r>
            <a:endParaRPr lang="en-GB" sz="360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5725760" y="3465267"/>
            <a:ext cx="6363570" cy="954107"/>
          </a:xfrm>
          <a:prstGeom prst="rect">
            <a:avLst/>
          </a:prstGeom>
        </p:spPr>
        <p:txBody>
          <a:bodyPr wrap="square">
            <a:spAutoFit/>
          </a:bodyPr>
          <a:lstStyle/>
          <a:p>
            <a:pPr algn="just"/>
            <a:r>
              <a:rPr lang="en-US" sz="2800">
                <a:latin typeface="Times New Roman" panose="02020603050405020304" pitchFamily="18" charset="0"/>
                <a:cs typeface="Times New Roman" panose="02020603050405020304" pitchFamily="18" charset="0"/>
              </a:rPr>
              <a:t>Tốc độ nói vừa phải, có nhấn giọng ở những nội dung quan trọng.</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solidFill>
                <a:srgbClr val="00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725760" y="4801729"/>
            <a:ext cx="5896871" cy="523220"/>
          </a:xfrm>
          <a:prstGeom prst="rect">
            <a:avLst/>
          </a:prstGeom>
        </p:spPr>
        <p:txBody>
          <a:bodyPr wrap="none">
            <a:spAutoFit/>
          </a:bodyPr>
          <a:lstStyle/>
          <a:p>
            <a:pPr algn="just"/>
            <a:r>
              <a:rPr lang="en-US" sz="2800">
                <a:latin typeface="Times New Roman" panose="02020603050405020304" pitchFamily="18" charset="0"/>
                <a:cs typeface="Times New Roman" panose="02020603050405020304" pitchFamily="18" charset="0"/>
              </a:rPr>
              <a:t>Bảo đảm yêu cầu về thời gian trình bày.</a:t>
            </a:r>
            <a:endParaRPr lang="en-GB" sz="36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3526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H_SubTitle_1"/>
          <p:cNvSpPr/>
          <p:nvPr>
            <p:custDataLst>
              <p:tags r:id="rId3"/>
            </p:custDataLst>
          </p:nvPr>
        </p:nvSpPr>
        <p:spPr>
          <a:xfrm>
            <a:off x="4865755" y="740377"/>
            <a:ext cx="2217881" cy="377825"/>
          </a:xfrm>
          <a:prstGeom prst="roundRect">
            <a:avLst>
              <a:gd name="adj" fmla="val 21110"/>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en-US" b="1" dirty="0">
              <a:solidFill>
                <a:srgbClr val="FFFFFF"/>
              </a:solidFill>
              <a:ea typeface="微软雅黑" panose="020B0503020204020204" pitchFamily="34" charset="-122"/>
            </a:endParaRPr>
          </a:p>
        </p:txBody>
      </p:sp>
      <p:sp>
        <p:nvSpPr>
          <p:cNvPr id="18" name="MH_Text_1"/>
          <p:cNvSpPr txBox="1">
            <a:spLocks noChangeArrowheads="1"/>
          </p:cNvSpPr>
          <p:nvPr>
            <p:custDataLst>
              <p:tags r:id="rId4"/>
            </p:custDataLst>
          </p:nvPr>
        </p:nvSpPr>
        <p:spPr bwMode="auto">
          <a:xfrm>
            <a:off x="4865756" y="1259678"/>
            <a:ext cx="7175448" cy="72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en-US" sz="2800">
                <a:latin typeface="Times New Roman" panose="02020603050405020304" pitchFamily="18" charset="0"/>
                <a:cs typeface="Times New Roman" panose="02020603050405020304" pitchFamily="18" charset="0"/>
              </a:rPr>
              <a:t>Lắng nghe, xác định và ghi lại các thông tin chính của bài trình bày; những nội dung cần hỏi lại.</a:t>
            </a:r>
            <a:endParaRPr lang="zh-CN" altLang="en-US" sz="2800" dirty="0">
              <a:solidFill>
                <a:schemeClr val="tx1">
                  <a:lumMod val="50000"/>
                  <a:lumOff val="50000"/>
                </a:schemeClr>
              </a:solidFill>
              <a:latin typeface="Times New Roman" panose="02020603050405020304" pitchFamily="18" charset="0"/>
              <a:ea typeface="+mn-ea"/>
              <a:cs typeface="Times New Roman" panose="02020603050405020304" pitchFamily="18" charset="0"/>
            </a:endParaRPr>
          </a:p>
        </p:txBody>
      </p:sp>
      <p:grpSp>
        <p:nvGrpSpPr>
          <p:cNvPr id="19" name="组合 18"/>
          <p:cNvGrpSpPr/>
          <p:nvPr/>
        </p:nvGrpSpPr>
        <p:grpSpPr>
          <a:xfrm>
            <a:off x="805580" y="2210862"/>
            <a:ext cx="1481445" cy="1481445"/>
            <a:chOff x="849122" y="2051206"/>
            <a:chExt cx="1481445" cy="1481445"/>
          </a:xfrm>
        </p:grpSpPr>
        <p:sp>
          <p:nvSpPr>
            <p:cNvPr id="20" name="MH_Other_4"/>
            <p:cNvSpPr/>
            <p:nvPr>
              <p:custDataLst>
                <p:tags r:id="rId12"/>
              </p:custDataLst>
            </p:nvPr>
          </p:nvSpPr>
          <p:spPr>
            <a:xfrm rot="5400000">
              <a:off x="849122" y="2051206"/>
              <a:ext cx="1481445" cy="1481445"/>
            </a:xfrm>
            <a:prstGeom prst="teardrop">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anchor="ctr"/>
            <a:lstStyle/>
            <a:p>
              <a:pPr algn="ctr">
                <a:defRPr/>
              </a:pPr>
              <a:endParaRPr lang="th-TH" sz="3600" dirty="0">
                <a:ea typeface="微软雅黑" panose="020B0503020204020204" pitchFamily="34" charset="-122"/>
              </a:endParaRPr>
            </a:p>
          </p:txBody>
        </p:sp>
        <p:sp>
          <p:nvSpPr>
            <p:cNvPr id="21" name="KSO_Shape"/>
            <p:cNvSpPr>
              <a:spLocks/>
            </p:cNvSpPr>
            <p:nvPr/>
          </p:nvSpPr>
          <p:spPr bwMode="auto">
            <a:xfrm>
              <a:off x="1188643" y="2529481"/>
              <a:ext cx="775887" cy="58838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ea typeface="微软雅黑" panose="020B0503020204020204" pitchFamily="34" charset="-122"/>
              </a:endParaRPr>
            </a:p>
          </p:txBody>
        </p:sp>
      </p:grpSp>
      <p:grpSp>
        <p:nvGrpSpPr>
          <p:cNvPr id="22" name="组合 21"/>
          <p:cNvGrpSpPr/>
          <p:nvPr/>
        </p:nvGrpSpPr>
        <p:grpSpPr>
          <a:xfrm>
            <a:off x="813915" y="3750646"/>
            <a:ext cx="1481445" cy="1483528"/>
            <a:chOff x="857457" y="3590990"/>
            <a:chExt cx="1481445" cy="1483528"/>
          </a:xfrm>
        </p:grpSpPr>
        <p:sp>
          <p:nvSpPr>
            <p:cNvPr id="23" name="MH_Other_3"/>
            <p:cNvSpPr/>
            <p:nvPr>
              <p:custDataLst>
                <p:tags r:id="rId11"/>
              </p:custDataLst>
            </p:nvPr>
          </p:nvSpPr>
          <p:spPr>
            <a:xfrm>
              <a:off x="857457" y="3590990"/>
              <a:ext cx="1481445" cy="1483528"/>
            </a:xfrm>
            <a:prstGeom prst="teardrop">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108000" anchor="ctr"/>
            <a:lstStyle/>
            <a:p>
              <a:pPr algn="ctr">
                <a:defRPr/>
              </a:pPr>
              <a:endParaRPr lang="th-TH" sz="3600" dirty="0">
                <a:ea typeface="微软雅黑" panose="020B0503020204020204" pitchFamily="34" charset="-122"/>
              </a:endParaRPr>
            </a:p>
          </p:txBody>
        </p:sp>
        <p:sp>
          <p:nvSpPr>
            <p:cNvPr id="25" name="KSO_Shape"/>
            <p:cNvSpPr>
              <a:spLocks/>
            </p:cNvSpPr>
            <p:nvPr/>
          </p:nvSpPr>
          <p:spPr bwMode="auto">
            <a:xfrm>
              <a:off x="1110613" y="3883693"/>
              <a:ext cx="925033" cy="92503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微软雅黑" panose="020B0503020204020204" pitchFamily="34" charset="-122"/>
              </a:endParaRPr>
            </a:p>
          </p:txBody>
        </p:sp>
      </p:grpSp>
      <p:grpSp>
        <p:nvGrpSpPr>
          <p:cNvPr id="26" name="组合 25"/>
          <p:cNvGrpSpPr/>
          <p:nvPr/>
        </p:nvGrpSpPr>
        <p:grpSpPr>
          <a:xfrm>
            <a:off x="2368284" y="3750646"/>
            <a:ext cx="2083607" cy="2083607"/>
            <a:chOff x="2411826" y="3590990"/>
            <a:chExt cx="2083607" cy="2083607"/>
          </a:xfrm>
        </p:grpSpPr>
        <p:sp>
          <p:nvSpPr>
            <p:cNvPr id="27" name="MH_Other_1"/>
            <p:cNvSpPr/>
            <p:nvPr>
              <p:custDataLst>
                <p:tags r:id="rId10"/>
              </p:custDataLst>
            </p:nvPr>
          </p:nvSpPr>
          <p:spPr>
            <a:xfrm rot="16200000">
              <a:off x="2411826" y="3590990"/>
              <a:ext cx="2083607" cy="2083607"/>
            </a:xfrm>
            <a:prstGeom prst="teardrop">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36000" tIns="36000" rIns="108000" anchor="ctr"/>
            <a:lstStyle/>
            <a:p>
              <a:pPr algn="ctr">
                <a:defRPr/>
              </a:pPr>
              <a:endParaRPr lang="th-TH" sz="3600" dirty="0">
                <a:ea typeface="微软雅黑" panose="020B0503020204020204" pitchFamily="34" charset="-122"/>
              </a:endParaRPr>
            </a:p>
          </p:txBody>
        </p:sp>
        <p:sp>
          <p:nvSpPr>
            <p:cNvPr id="28" name="KSO_Shape"/>
            <p:cNvSpPr>
              <a:spLocks/>
            </p:cNvSpPr>
            <p:nvPr/>
          </p:nvSpPr>
          <p:spPr bwMode="auto">
            <a:xfrm>
              <a:off x="2712487" y="4010924"/>
              <a:ext cx="1368814" cy="1179461"/>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微软雅黑" panose="020B0503020204020204" pitchFamily="34" charset="-122"/>
              </a:endParaRPr>
            </a:p>
          </p:txBody>
        </p:sp>
      </p:grpSp>
      <p:grpSp>
        <p:nvGrpSpPr>
          <p:cNvPr id="29" name="组合 28"/>
          <p:cNvGrpSpPr/>
          <p:nvPr/>
        </p:nvGrpSpPr>
        <p:grpSpPr>
          <a:xfrm>
            <a:off x="2368284" y="2196276"/>
            <a:ext cx="1483528" cy="1481444"/>
            <a:chOff x="2411826" y="2036620"/>
            <a:chExt cx="1483528" cy="1481444"/>
          </a:xfrm>
        </p:grpSpPr>
        <p:sp>
          <p:nvSpPr>
            <p:cNvPr id="30" name="MH_Other_2"/>
            <p:cNvSpPr/>
            <p:nvPr>
              <p:custDataLst>
                <p:tags r:id="rId9"/>
              </p:custDataLst>
            </p:nvPr>
          </p:nvSpPr>
          <p:spPr>
            <a:xfrm rot="10800000">
              <a:off x="2411826" y="2036620"/>
              <a:ext cx="1483528" cy="1481444"/>
            </a:xfrm>
            <a:prstGeom prst="teardrop">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36000" anchor="ctr"/>
            <a:lstStyle/>
            <a:p>
              <a:pPr algn="ctr">
                <a:defRPr/>
              </a:pPr>
              <a:endParaRPr lang="th-TH" sz="4000" dirty="0">
                <a:ea typeface="微软雅黑" panose="020B0503020204020204" pitchFamily="34" charset="-122"/>
              </a:endParaRPr>
            </a:p>
          </p:txBody>
        </p:sp>
        <p:sp>
          <p:nvSpPr>
            <p:cNvPr id="31" name="KSO_Shape"/>
            <p:cNvSpPr>
              <a:spLocks/>
            </p:cNvSpPr>
            <p:nvPr/>
          </p:nvSpPr>
          <p:spPr bwMode="auto">
            <a:xfrm>
              <a:off x="2546448" y="2472869"/>
              <a:ext cx="1214284" cy="671903"/>
            </a:xfrm>
            <a:custGeom>
              <a:avLst/>
              <a:gdLst>
                <a:gd name="T0" fmla="*/ 1660776 w 2546350"/>
                <a:gd name="T1" fmla="*/ 783048 h 1409701"/>
                <a:gd name="T2" fmla="*/ 1769836 w 2546350"/>
                <a:gd name="T3" fmla="*/ 861918 h 1409701"/>
                <a:gd name="T4" fmla="*/ 921682 w 2546350"/>
                <a:gd name="T5" fmla="*/ 1409701 h 1409701"/>
                <a:gd name="T6" fmla="*/ 729797 w 2546350"/>
                <a:gd name="T7" fmla="*/ 859878 h 1409701"/>
                <a:gd name="T8" fmla="*/ 850647 w 2546350"/>
                <a:gd name="T9" fmla="*/ 778742 h 1409701"/>
                <a:gd name="T10" fmla="*/ 591880 w 2546350"/>
                <a:gd name="T11" fmla="*/ 727368 h 1409701"/>
                <a:gd name="T12" fmla="*/ 778102 w 2546350"/>
                <a:gd name="T13" fmla="*/ 739045 h 1409701"/>
                <a:gd name="T14" fmla="*/ 684667 w 2546350"/>
                <a:gd name="T15" fmla="*/ 817014 h 1409701"/>
                <a:gd name="T16" fmla="*/ 0 w 2546350"/>
                <a:gd name="T17" fmla="*/ 1339155 h 1409701"/>
                <a:gd name="T18" fmla="*/ 77074 w 2546350"/>
                <a:gd name="T19" fmla="*/ 740308 h 1409701"/>
                <a:gd name="T20" fmla="*/ 449520 w 2546350"/>
                <a:gd name="T21" fmla="*/ 727368 h 1409701"/>
                <a:gd name="T22" fmla="*/ 2425273 w 2546350"/>
                <a:gd name="T23" fmla="*/ 707077 h 1409701"/>
                <a:gd name="T24" fmla="*/ 2545217 w 2546350"/>
                <a:gd name="T25" fmla="*/ 788440 h 1409701"/>
                <a:gd name="T26" fmla="*/ 2353389 w 2546350"/>
                <a:gd name="T27" fmla="*/ 1338263 h 1409701"/>
                <a:gd name="T28" fmla="*/ 1748292 w 2546350"/>
                <a:gd name="T29" fmla="*/ 761030 h 1409701"/>
                <a:gd name="T30" fmla="*/ 1751639 w 2546350"/>
                <a:gd name="T31" fmla="*/ 672628 h 1409701"/>
                <a:gd name="T32" fmla="*/ 1318533 w 2546350"/>
                <a:gd name="T33" fmla="*/ 82101 h 1409701"/>
                <a:gd name="T34" fmla="*/ 1428751 w 2546350"/>
                <a:gd name="T35" fmla="*/ 162185 h 1409701"/>
                <a:gd name="T36" fmla="*/ 1493838 w 2546350"/>
                <a:gd name="T37" fmla="*/ 298986 h 1409701"/>
                <a:gd name="T38" fmla="*/ 1524257 w 2546350"/>
                <a:gd name="T39" fmla="*/ 372145 h 1409701"/>
                <a:gd name="T40" fmla="*/ 1505392 w 2546350"/>
                <a:gd name="T41" fmla="*/ 463325 h 1409701"/>
                <a:gd name="T42" fmla="*/ 1460047 w 2546350"/>
                <a:gd name="T43" fmla="*/ 561245 h 1409701"/>
                <a:gd name="T44" fmla="*/ 1364570 w 2546350"/>
                <a:gd name="T45" fmla="*/ 665831 h 1409701"/>
                <a:gd name="T46" fmla="*/ 1235529 w 2546350"/>
                <a:gd name="T47" fmla="*/ 699861 h 1409701"/>
                <a:gd name="T48" fmla="*/ 1111250 w 2546350"/>
                <a:gd name="T49" fmla="*/ 650631 h 1409701"/>
                <a:gd name="T50" fmla="*/ 1024391 w 2546350"/>
                <a:gd name="T51" fmla="*/ 535155 h 1409701"/>
                <a:gd name="T52" fmla="*/ 983737 w 2546350"/>
                <a:gd name="T53" fmla="*/ 456120 h 1409701"/>
                <a:gd name="T54" fmla="*/ 981706 w 2546350"/>
                <a:gd name="T55" fmla="*/ 350306 h 1409701"/>
                <a:gd name="T56" fmla="*/ 1016227 w 2546350"/>
                <a:gd name="T57" fmla="*/ 255428 h 1409701"/>
                <a:gd name="T58" fmla="*/ 1096056 w 2546350"/>
                <a:gd name="T59" fmla="*/ 132465 h 1409701"/>
                <a:gd name="T60" fmla="*/ 1216252 w 2546350"/>
                <a:gd name="T61" fmla="*/ 72346 h 1409701"/>
                <a:gd name="T62" fmla="*/ 607408 w 2546350"/>
                <a:gd name="T63" fmla="*/ 33571 h 1409701"/>
                <a:gd name="T64" fmla="*/ 712589 w 2546350"/>
                <a:gd name="T65" fmla="*/ 123183 h 1409701"/>
                <a:gd name="T66" fmla="*/ 769261 w 2546350"/>
                <a:gd name="T67" fmla="*/ 265656 h 1409701"/>
                <a:gd name="T68" fmla="*/ 798064 w 2546350"/>
                <a:gd name="T69" fmla="*/ 332602 h 1409701"/>
                <a:gd name="T70" fmla="*/ 773361 w 2546350"/>
                <a:gd name="T71" fmla="*/ 407758 h 1409701"/>
                <a:gd name="T72" fmla="*/ 720523 w 2546350"/>
                <a:gd name="T73" fmla="*/ 523831 h 1409701"/>
                <a:gd name="T74" fmla="*/ 618969 w 2546350"/>
                <a:gd name="T75" fmla="*/ 619796 h 1409701"/>
                <a:gd name="T76" fmla="*/ 487264 w 2546350"/>
                <a:gd name="T77" fmla="*/ 642029 h 1409701"/>
                <a:gd name="T78" fmla="*/ 367575 w 2546350"/>
                <a:gd name="T79" fmla="*/ 581909 h 1409701"/>
                <a:gd name="T80" fmla="*/ 287555 w 2546350"/>
                <a:gd name="T81" fmla="*/ 458947 h 1409701"/>
                <a:gd name="T82" fmla="*/ 251422 w 2546350"/>
                <a:gd name="T83" fmla="*/ 393595 h 1409701"/>
                <a:gd name="T84" fmla="*/ 256812 w 2546350"/>
                <a:gd name="T85" fmla="*/ 287371 h 1409701"/>
                <a:gd name="T86" fmla="*/ 290275 w 2546350"/>
                <a:gd name="T87" fmla="*/ 192832 h 1409701"/>
                <a:gd name="T88" fmla="*/ 372335 w 2546350"/>
                <a:gd name="T89" fmla="*/ 72365 h 1409701"/>
                <a:gd name="T90" fmla="*/ 493838 w 2546350"/>
                <a:gd name="T91" fmla="*/ 15875 h 1409701"/>
                <a:gd name="T92" fmla="*/ 2131399 w 2546350"/>
                <a:gd name="T93" fmla="*/ 28121 h 1409701"/>
                <a:gd name="T94" fmla="*/ 2230687 w 2546350"/>
                <a:gd name="T95" fmla="*/ 126773 h 1409701"/>
                <a:gd name="T96" fmla="*/ 2278638 w 2546350"/>
                <a:gd name="T97" fmla="*/ 268548 h 1409701"/>
                <a:gd name="T98" fmla="*/ 2303010 w 2546350"/>
                <a:gd name="T99" fmla="*/ 342808 h 1409701"/>
                <a:gd name="T100" fmla="*/ 2271717 w 2546350"/>
                <a:gd name="T101" fmla="*/ 401411 h 1409701"/>
                <a:gd name="T102" fmla="*/ 2206659 w 2546350"/>
                <a:gd name="T103" fmla="*/ 537936 h 1409701"/>
                <a:gd name="T104" fmla="*/ 2096263 w 2546350"/>
                <a:gd name="T105" fmla="*/ 618218 h 1409701"/>
                <a:gd name="T106" fmla="*/ 1962972 w 2546350"/>
                <a:gd name="T107" fmla="*/ 620259 h 1409701"/>
                <a:gd name="T108" fmla="*/ 1850763 w 2546350"/>
                <a:gd name="T109" fmla="*/ 543152 h 1409701"/>
                <a:gd name="T110" fmla="*/ 1783438 w 2546350"/>
                <a:gd name="T111" fmla="*/ 408895 h 1409701"/>
                <a:gd name="T112" fmla="*/ 1749644 w 2546350"/>
                <a:gd name="T113" fmla="*/ 354290 h 1409701"/>
                <a:gd name="T114" fmla="*/ 1770632 w 2546350"/>
                <a:gd name="T115" fmla="*/ 268288 h 1409701"/>
                <a:gd name="T116" fmla="*/ 1811774 w 2546350"/>
                <a:gd name="T117" fmla="*/ 145370 h 1409701"/>
                <a:gd name="T118" fmla="*/ 1905168 w 2546350"/>
                <a:gd name="T119" fmla="*/ 38100 h 1409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6350" h="1409701">
                  <a:moveTo>
                    <a:pt x="1205490" y="715963"/>
                  </a:moveTo>
                  <a:lnTo>
                    <a:pt x="1293463" y="715963"/>
                  </a:lnTo>
                  <a:lnTo>
                    <a:pt x="1320445" y="783954"/>
                  </a:lnTo>
                  <a:lnTo>
                    <a:pt x="1271470" y="813191"/>
                  </a:lnTo>
                  <a:lnTo>
                    <a:pt x="1310469" y="955292"/>
                  </a:lnTo>
                  <a:lnTo>
                    <a:pt x="1402297" y="721402"/>
                  </a:lnTo>
                  <a:lnTo>
                    <a:pt x="1433360" y="726162"/>
                  </a:lnTo>
                  <a:lnTo>
                    <a:pt x="1463969" y="731601"/>
                  </a:lnTo>
                  <a:lnTo>
                    <a:pt x="1494805" y="737494"/>
                  </a:lnTo>
                  <a:lnTo>
                    <a:pt x="1509997" y="740667"/>
                  </a:lnTo>
                  <a:lnTo>
                    <a:pt x="1525188" y="743840"/>
                  </a:lnTo>
                  <a:lnTo>
                    <a:pt x="1539699" y="747239"/>
                  </a:lnTo>
                  <a:lnTo>
                    <a:pt x="1554664" y="750639"/>
                  </a:lnTo>
                  <a:lnTo>
                    <a:pt x="1568948" y="754491"/>
                  </a:lnTo>
                  <a:lnTo>
                    <a:pt x="1583006" y="757891"/>
                  </a:lnTo>
                  <a:lnTo>
                    <a:pt x="1597063" y="761971"/>
                  </a:lnTo>
                  <a:lnTo>
                    <a:pt x="1610441" y="765823"/>
                  </a:lnTo>
                  <a:lnTo>
                    <a:pt x="1623818" y="770129"/>
                  </a:lnTo>
                  <a:lnTo>
                    <a:pt x="1636289" y="774209"/>
                  </a:lnTo>
                  <a:lnTo>
                    <a:pt x="1648759" y="778515"/>
                  </a:lnTo>
                  <a:lnTo>
                    <a:pt x="1660776" y="783048"/>
                  </a:lnTo>
                  <a:lnTo>
                    <a:pt x="1672113" y="787581"/>
                  </a:lnTo>
                  <a:lnTo>
                    <a:pt x="1683223" y="792113"/>
                  </a:lnTo>
                  <a:lnTo>
                    <a:pt x="1693653" y="796873"/>
                  </a:lnTo>
                  <a:lnTo>
                    <a:pt x="1703629" y="801632"/>
                  </a:lnTo>
                  <a:lnTo>
                    <a:pt x="1712699" y="806618"/>
                  </a:lnTo>
                  <a:lnTo>
                    <a:pt x="1721542" y="811604"/>
                  </a:lnTo>
                  <a:lnTo>
                    <a:pt x="1729704" y="817043"/>
                  </a:lnTo>
                  <a:lnTo>
                    <a:pt x="1736960" y="822256"/>
                  </a:lnTo>
                  <a:lnTo>
                    <a:pt x="1743762" y="827695"/>
                  </a:lnTo>
                  <a:lnTo>
                    <a:pt x="1749657" y="833135"/>
                  </a:lnTo>
                  <a:lnTo>
                    <a:pt x="1752378" y="835854"/>
                  </a:lnTo>
                  <a:lnTo>
                    <a:pt x="1754872" y="838801"/>
                  </a:lnTo>
                  <a:lnTo>
                    <a:pt x="1757139" y="841520"/>
                  </a:lnTo>
                  <a:lnTo>
                    <a:pt x="1759180" y="844240"/>
                  </a:lnTo>
                  <a:lnTo>
                    <a:pt x="1761221" y="847186"/>
                  </a:lnTo>
                  <a:lnTo>
                    <a:pt x="1762808" y="850133"/>
                  </a:lnTo>
                  <a:lnTo>
                    <a:pt x="1764168" y="853079"/>
                  </a:lnTo>
                  <a:lnTo>
                    <a:pt x="1765528" y="855799"/>
                  </a:lnTo>
                  <a:lnTo>
                    <a:pt x="1767569" y="857838"/>
                  </a:lnTo>
                  <a:lnTo>
                    <a:pt x="1768703" y="859878"/>
                  </a:lnTo>
                  <a:lnTo>
                    <a:pt x="1769836" y="861918"/>
                  </a:lnTo>
                  <a:lnTo>
                    <a:pt x="1770063" y="863278"/>
                  </a:lnTo>
                  <a:lnTo>
                    <a:pt x="1770063" y="864184"/>
                  </a:lnTo>
                  <a:lnTo>
                    <a:pt x="1770063" y="1395196"/>
                  </a:lnTo>
                  <a:lnTo>
                    <a:pt x="1770063" y="1396556"/>
                  </a:lnTo>
                  <a:lnTo>
                    <a:pt x="1769610" y="1398143"/>
                  </a:lnTo>
                  <a:lnTo>
                    <a:pt x="1768930" y="1399502"/>
                  </a:lnTo>
                  <a:lnTo>
                    <a:pt x="1768023" y="1400862"/>
                  </a:lnTo>
                  <a:lnTo>
                    <a:pt x="1767116" y="1402222"/>
                  </a:lnTo>
                  <a:lnTo>
                    <a:pt x="1765755" y="1403355"/>
                  </a:lnTo>
                  <a:lnTo>
                    <a:pt x="1764168" y="1404488"/>
                  </a:lnTo>
                  <a:lnTo>
                    <a:pt x="1762581" y="1405395"/>
                  </a:lnTo>
                  <a:lnTo>
                    <a:pt x="1760767" y="1406528"/>
                  </a:lnTo>
                  <a:lnTo>
                    <a:pt x="1758726" y="1407208"/>
                  </a:lnTo>
                  <a:lnTo>
                    <a:pt x="1754192" y="1408795"/>
                  </a:lnTo>
                  <a:lnTo>
                    <a:pt x="1749430" y="1409475"/>
                  </a:lnTo>
                  <a:lnTo>
                    <a:pt x="1746936" y="1409701"/>
                  </a:lnTo>
                  <a:lnTo>
                    <a:pt x="1743989" y="1409701"/>
                  </a:lnTo>
                  <a:lnTo>
                    <a:pt x="1604307" y="1409701"/>
                  </a:lnTo>
                  <a:lnTo>
                    <a:pt x="1590791" y="1027113"/>
                  </a:lnTo>
                  <a:lnTo>
                    <a:pt x="1577077" y="1409701"/>
                  </a:lnTo>
                  <a:lnTo>
                    <a:pt x="921682" y="1409701"/>
                  </a:lnTo>
                  <a:lnTo>
                    <a:pt x="908166" y="1027113"/>
                  </a:lnTo>
                  <a:lnTo>
                    <a:pt x="894451" y="1409701"/>
                  </a:lnTo>
                  <a:lnTo>
                    <a:pt x="754511" y="1409701"/>
                  </a:lnTo>
                  <a:lnTo>
                    <a:pt x="752017" y="1409701"/>
                  </a:lnTo>
                  <a:lnTo>
                    <a:pt x="749523" y="1409475"/>
                  </a:lnTo>
                  <a:lnTo>
                    <a:pt x="744535" y="1408795"/>
                  </a:lnTo>
                  <a:lnTo>
                    <a:pt x="740227" y="1407208"/>
                  </a:lnTo>
                  <a:lnTo>
                    <a:pt x="738186" y="1406528"/>
                  </a:lnTo>
                  <a:lnTo>
                    <a:pt x="736145" y="1405395"/>
                  </a:lnTo>
                  <a:lnTo>
                    <a:pt x="734785" y="1404488"/>
                  </a:lnTo>
                  <a:lnTo>
                    <a:pt x="733198" y="1403355"/>
                  </a:lnTo>
                  <a:lnTo>
                    <a:pt x="731837" y="1402222"/>
                  </a:lnTo>
                  <a:lnTo>
                    <a:pt x="730704" y="1400862"/>
                  </a:lnTo>
                  <a:lnTo>
                    <a:pt x="729797" y="1399502"/>
                  </a:lnTo>
                  <a:lnTo>
                    <a:pt x="729117" y="1398143"/>
                  </a:lnTo>
                  <a:lnTo>
                    <a:pt x="728890" y="1396556"/>
                  </a:lnTo>
                  <a:lnTo>
                    <a:pt x="728663" y="1395196"/>
                  </a:lnTo>
                  <a:lnTo>
                    <a:pt x="728663" y="864184"/>
                  </a:lnTo>
                  <a:lnTo>
                    <a:pt x="728663" y="863278"/>
                  </a:lnTo>
                  <a:lnTo>
                    <a:pt x="728890" y="861918"/>
                  </a:lnTo>
                  <a:lnTo>
                    <a:pt x="729797" y="859878"/>
                  </a:lnTo>
                  <a:lnTo>
                    <a:pt x="731384" y="857838"/>
                  </a:lnTo>
                  <a:lnTo>
                    <a:pt x="733198" y="855799"/>
                  </a:lnTo>
                  <a:lnTo>
                    <a:pt x="734332" y="853079"/>
                  </a:lnTo>
                  <a:lnTo>
                    <a:pt x="735919" y="850133"/>
                  </a:lnTo>
                  <a:lnTo>
                    <a:pt x="737733" y="847186"/>
                  </a:lnTo>
                  <a:lnTo>
                    <a:pt x="739546" y="844240"/>
                  </a:lnTo>
                  <a:lnTo>
                    <a:pt x="741814" y="841520"/>
                  </a:lnTo>
                  <a:lnTo>
                    <a:pt x="744081" y="838801"/>
                  </a:lnTo>
                  <a:lnTo>
                    <a:pt x="746575" y="835854"/>
                  </a:lnTo>
                  <a:lnTo>
                    <a:pt x="749296" y="833135"/>
                  </a:lnTo>
                  <a:lnTo>
                    <a:pt x="755191" y="827695"/>
                  </a:lnTo>
                  <a:lnTo>
                    <a:pt x="761993" y="822256"/>
                  </a:lnTo>
                  <a:lnTo>
                    <a:pt x="769249" y="817043"/>
                  </a:lnTo>
                  <a:lnTo>
                    <a:pt x="777638" y="811604"/>
                  </a:lnTo>
                  <a:lnTo>
                    <a:pt x="786254" y="806618"/>
                  </a:lnTo>
                  <a:lnTo>
                    <a:pt x="795777" y="801632"/>
                  </a:lnTo>
                  <a:lnTo>
                    <a:pt x="805527" y="796873"/>
                  </a:lnTo>
                  <a:lnTo>
                    <a:pt x="816183" y="792113"/>
                  </a:lnTo>
                  <a:lnTo>
                    <a:pt x="827293" y="787581"/>
                  </a:lnTo>
                  <a:lnTo>
                    <a:pt x="838630" y="783048"/>
                  </a:lnTo>
                  <a:lnTo>
                    <a:pt x="850647" y="778742"/>
                  </a:lnTo>
                  <a:lnTo>
                    <a:pt x="863345" y="774209"/>
                  </a:lnTo>
                  <a:lnTo>
                    <a:pt x="876268" y="770129"/>
                  </a:lnTo>
                  <a:lnTo>
                    <a:pt x="889419" y="766050"/>
                  </a:lnTo>
                  <a:lnTo>
                    <a:pt x="903023" y="761971"/>
                  </a:lnTo>
                  <a:lnTo>
                    <a:pt x="917081" y="758344"/>
                  </a:lnTo>
                  <a:lnTo>
                    <a:pt x="931139" y="754491"/>
                  </a:lnTo>
                  <a:lnTo>
                    <a:pt x="945650" y="750865"/>
                  </a:lnTo>
                  <a:lnTo>
                    <a:pt x="960388" y="747466"/>
                  </a:lnTo>
                  <a:lnTo>
                    <a:pt x="975352" y="743840"/>
                  </a:lnTo>
                  <a:lnTo>
                    <a:pt x="990544" y="740893"/>
                  </a:lnTo>
                  <a:lnTo>
                    <a:pt x="1005735" y="737494"/>
                  </a:lnTo>
                  <a:lnTo>
                    <a:pt x="1036344" y="731828"/>
                  </a:lnTo>
                  <a:lnTo>
                    <a:pt x="1067407" y="726388"/>
                  </a:lnTo>
                  <a:lnTo>
                    <a:pt x="1098470" y="721629"/>
                  </a:lnTo>
                  <a:lnTo>
                    <a:pt x="1188484" y="955292"/>
                  </a:lnTo>
                  <a:lnTo>
                    <a:pt x="1227483" y="813191"/>
                  </a:lnTo>
                  <a:lnTo>
                    <a:pt x="1178281" y="783954"/>
                  </a:lnTo>
                  <a:lnTo>
                    <a:pt x="1205490" y="715963"/>
                  </a:lnTo>
                  <a:close/>
                  <a:moveTo>
                    <a:pt x="476723" y="658812"/>
                  </a:moveTo>
                  <a:lnTo>
                    <a:pt x="564677" y="658812"/>
                  </a:lnTo>
                  <a:lnTo>
                    <a:pt x="591880" y="727368"/>
                  </a:lnTo>
                  <a:lnTo>
                    <a:pt x="542915" y="756425"/>
                  </a:lnTo>
                  <a:lnTo>
                    <a:pt x="581452" y="898986"/>
                  </a:lnTo>
                  <a:lnTo>
                    <a:pt x="673487" y="664487"/>
                  </a:lnTo>
                  <a:lnTo>
                    <a:pt x="704317" y="669481"/>
                  </a:lnTo>
                  <a:lnTo>
                    <a:pt x="735373" y="674703"/>
                  </a:lnTo>
                  <a:lnTo>
                    <a:pt x="766202" y="680605"/>
                  </a:lnTo>
                  <a:lnTo>
                    <a:pt x="781163" y="683783"/>
                  </a:lnTo>
                  <a:lnTo>
                    <a:pt x="796125" y="686961"/>
                  </a:lnTo>
                  <a:lnTo>
                    <a:pt x="811086" y="690366"/>
                  </a:lnTo>
                  <a:lnTo>
                    <a:pt x="825594" y="693998"/>
                  </a:lnTo>
                  <a:lnTo>
                    <a:pt x="840329" y="697630"/>
                  </a:lnTo>
                  <a:lnTo>
                    <a:pt x="854383" y="701263"/>
                  </a:lnTo>
                  <a:lnTo>
                    <a:pt x="868211" y="705122"/>
                  </a:lnTo>
                  <a:lnTo>
                    <a:pt x="870360" y="705778"/>
                  </a:lnTo>
                  <a:lnTo>
                    <a:pt x="856570" y="709807"/>
                  </a:lnTo>
                  <a:lnTo>
                    <a:pt x="842283" y="714340"/>
                  </a:lnTo>
                  <a:lnTo>
                    <a:pt x="828449" y="719099"/>
                  </a:lnTo>
                  <a:lnTo>
                    <a:pt x="815069" y="723859"/>
                  </a:lnTo>
                  <a:lnTo>
                    <a:pt x="802369" y="728846"/>
                  </a:lnTo>
                  <a:lnTo>
                    <a:pt x="789895" y="734059"/>
                  </a:lnTo>
                  <a:lnTo>
                    <a:pt x="778102" y="739045"/>
                  </a:lnTo>
                  <a:lnTo>
                    <a:pt x="766763" y="744258"/>
                  </a:lnTo>
                  <a:lnTo>
                    <a:pt x="755877" y="749924"/>
                  </a:lnTo>
                  <a:lnTo>
                    <a:pt x="746126" y="755364"/>
                  </a:lnTo>
                  <a:lnTo>
                    <a:pt x="736374" y="761030"/>
                  </a:lnTo>
                  <a:lnTo>
                    <a:pt x="727983" y="766697"/>
                  </a:lnTo>
                  <a:lnTo>
                    <a:pt x="719819" y="772590"/>
                  </a:lnTo>
                  <a:lnTo>
                    <a:pt x="712788" y="778709"/>
                  </a:lnTo>
                  <a:lnTo>
                    <a:pt x="709386" y="781656"/>
                  </a:lnTo>
                  <a:lnTo>
                    <a:pt x="706211" y="784602"/>
                  </a:lnTo>
                  <a:lnTo>
                    <a:pt x="703490" y="788002"/>
                  </a:lnTo>
                  <a:lnTo>
                    <a:pt x="700542" y="790948"/>
                  </a:lnTo>
                  <a:lnTo>
                    <a:pt x="698047" y="794122"/>
                  </a:lnTo>
                  <a:lnTo>
                    <a:pt x="696006" y="797295"/>
                  </a:lnTo>
                  <a:lnTo>
                    <a:pt x="693738" y="800695"/>
                  </a:lnTo>
                  <a:lnTo>
                    <a:pt x="692151" y="803868"/>
                  </a:lnTo>
                  <a:lnTo>
                    <a:pt x="690563" y="807041"/>
                  </a:lnTo>
                  <a:lnTo>
                    <a:pt x="689202" y="810441"/>
                  </a:lnTo>
                  <a:lnTo>
                    <a:pt x="686935" y="812481"/>
                  </a:lnTo>
                  <a:lnTo>
                    <a:pt x="685574" y="814747"/>
                  </a:lnTo>
                  <a:lnTo>
                    <a:pt x="684893" y="815654"/>
                  </a:lnTo>
                  <a:lnTo>
                    <a:pt x="684667" y="817014"/>
                  </a:lnTo>
                  <a:lnTo>
                    <a:pt x="684440" y="818147"/>
                  </a:lnTo>
                  <a:lnTo>
                    <a:pt x="684213" y="819507"/>
                  </a:lnTo>
                  <a:lnTo>
                    <a:pt x="684213" y="1354137"/>
                  </a:lnTo>
                  <a:lnTo>
                    <a:pt x="193036" y="1354137"/>
                  </a:lnTo>
                  <a:lnTo>
                    <a:pt x="179272" y="971549"/>
                  </a:lnTo>
                  <a:lnTo>
                    <a:pt x="165708" y="1354137"/>
                  </a:lnTo>
                  <a:lnTo>
                    <a:pt x="26069" y="1354137"/>
                  </a:lnTo>
                  <a:lnTo>
                    <a:pt x="23576" y="1353910"/>
                  </a:lnTo>
                  <a:lnTo>
                    <a:pt x="20855" y="1353683"/>
                  </a:lnTo>
                  <a:lnTo>
                    <a:pt x="16095" y="1352775"/>
                  </a:lnTo>
                  <a:lnTo>
                    <a:pt x="11561" y="1351640"/>
                  </a:lnTo>
                  <a:lnTo>
                    <a:pt x="9748" y="1350505"/>
                  </a:lnTo>
                  <a:lnTo>
                    <a:pt x="7707" y="1349824"/>
                  </a:lnTo>
                  <a:lnTo>
                    <a:pt x="6121" y="1348689"/>
                  </a:lnTo>
                  <a:lnTo>
                    <a:pt x="4761" y="1347554"/>
                  </a:lnTo>
                  <a:lnTo>
                    <a:pt x="3174" y="1346419"/>
                  </a:lnTo>
                  <a:lnTo>
                    <a:pt x="2040" y="1345057"/>
                  </a:lnTo>
                  <a:lnTo>
                    <a:pt x="1360" y="1343695"/>
                  </a:lnTo>
                  <a:lnTo>
                    <a:pt x="680" y="1342333"/>
                  </a:lnTo>
                  <a:lnTo>
                    <a:pt x="453" y="1340744"/>
                  </a:lnTo>
                  <a:lnTo>
                    <a:pt x="0" y="1339155"/>
                  </a:lnTo>
                  <a:lnTo>
                    <a:pt x="0" y="807729"/>
                  </a:lnTo>
                  <a:lnTo>
                    <a:pt x="0" y="806367"/>
                  </a:lnTo>
                  <a:lnTo>
                    <a:pt x="453" y="805459"/>
                  </a:lnTo>
                  <a:lnTo>
                    <a:pt x="1360" y="803189"/>
                  </a:lnTo>
                  <a:lnTo>
                    <a:pt x="2720" y="801146"/>
                  </a:lnTo>
                  <a:lnTo>
                    <a:pt x="4761" y="799330"/>
                  </a:lnTo>
                  <a:lnTo>
                    <a:pt x="5894" y="796379"/>
                  </a:lnTo>
                  <a:lnTo>
                    <a:pt x="7481" y="793201"/>
                  </a:lnTo>
                  <a:lnTo>
                    <a:pt x="9294" y="790477"/>
                  </a:lnTo>
                  <a:lnTo>
                    <a:pt x="10881" y="787753"/>
                  </a:lnTo>
                  <a:lnTo>
                    <a:pt x="13148" y="784801"/>
                  </a:lnTo>
                  <a:lnTo>
                    <a:pt x="15415" y="781850"/>
                  </a:lnTo>
                  <a:lnTo>
                    <a:pt x="17908" y="779126"/>
                  </a:lnTo>
                  <a:lnTo>
                    <a:pt x="20629" y="776402"/>
                  </a:lnTo>
                  <a:lnTo>
                    <a:pt x="26523" y="770727"/>
                  </a:lnTo>
                  <a:lnTo>
                    <a:pt x="33323" y="765506"/>
                  </a:lnTo>
                  <a:lnTo>
                    <a:pt x="40804" y="760285"/>
                  </a:lnTo>
                  <a:lnTo>
                    <a:pt x="48738" y="755063"/>
                  </a:lnTo>
                  <a:lnTo>
                    <a:pt x="57579" y="750069"/>
                  </a:lnTo>
                  <a:lnTo>
                    <a:pt x="66873" y="745075"/>
                  </a:lnTo>
                  <a:lnTo>
                    <a:pt x="77074" y="740308"/>
                  </a:lnTo>
                  <a:lnTo>
                    <a:pt x="87728" y="735541"/>
                  </a:lnTo>
                  <a:lnTo>
                    <a:pt x="98382" y="730547"/>
                  </a:lnTo>
                  <a:lnTo>
                    <a:pt x="110170" y="726006"/>
                  </a:lnTo>
                  <a:lnTo>
                    <a:pt x="122184" y="721693"/>
                  </a:lnTo>
                  <a:lnTo>
                    <a:pt x="134652" y="717380"/>
                  </a:lnTo>
                  <a:lnTo>
                    <a:pt x="147573" y="713294"/>
                  </a:lnTo>
                  <a:lnTo>
                    <a:pt x="160721" y="709208"/>
                  </a:lnTo>
                  <a:lnTo>
                    <a:pt x="174322" y="705122"/>
                  </a:lnTo>
                  <a:lnTo>
                    <a:pt x="188377" y="701263"/>
                  </a:lnTo>
                  <a:lnTo>
                    <a:pt x="202658" y="697630"/>
                  </a:lnTo>
                  <a:lnTo>
                    <a:pt x="216940" y="693998"/>
                  </a:lnTo>
                  <a:lnTo>
                    <a:pt x="231901" y="690366"/>
                  </a:lnTo>
                  <a:lnTo>
                    <a:pt x="246862" y="687188"/>
                  </a:lnTo>
                  <a:lnTo>
                    <a:pt x="261824" y="683783"/>
                  </a:lnTo>
                  <a:lnTo>
                    <a:pt x="277012" y="680832"/>
                  </a:lnTo>
                  <a:lnTo>
                    <a:pt x="307841" y="674703"/>
                  </a:lnTo>
                  <a:lnTo>
                    <a:pt x="338897" y="669481"/>
                  </a:lnTo>
                  <a:lnTo>
                    <a:pt x="369953" y="664714"/>
                  </a:lnTo>
                  <a:lnTo>
                    <a:pt x="459948" y="898986"/>
                  </a:lnTo>
                  <a:lnTo>
                    <a:pt x="498485" y="756425"/>
                  </a:lnTo>
                  <a:lnTo>
                    <a:pt x="449520" y="727368"/>
                  </a:lnTo>
                  <a:lnTo>
                    <a:pt x="476723" y="658812"/>
                  </a:lnTo>
                  <a:close/>
                  <a:moveTo>
                    <a:pt x="1981777" y="644525"/>
                  </a:moveTo>
                  <a:lnTo>
                    <a:pt x="2069750" y="644525"/>
                  </a:lnTo>
                  <a:lnTo>
                    <a:pt x="2096959" y="712516"/>
                  </a:lnTo>
                  <a:lnTo>
                    <a:pt x="2047757" y="741753"/>
                  </a:lnTo>
                  <a:lnTo>
                    <a:pt x="2086529" y="883854"/>
                  </a:lnTo>
                  <a:lnTo>
                    <a:pt x="2178357" y="649964"/>
                  </a:lnTo>
                  <a:lnTo>
                    <a:pt x="2209420" y="654724"/>
                  </a:lnTo>
                  <a:lnTo>
                    <a:pt x="2240256" y="660390"/>
                  </a:lnTo>
                  <a:lnTo>
                    <a:pt x="2271092" y="666056"/>
                  </a:lnTo>
                  <a:lnTo>
                    <a:pt x="2286284" y="669229"/>
                  </a:lnTo>
                  <a:lnTo>
                    <a:pt x="2301248" y="672402"/>
                  </a:lnTo>
                  <a:lnTo>
                    <a:pt x="2316213" y="675801"/>
                  </a:lnTo>
                  <a:lnTo>
                    <a:pt x="2330724" y="679201"/>
                  </a:lnTo>
                  <a:lnTo>
                    <a:pt x="2345235" y="683053"/>
                  </a:lnTo>
                  <a:lnTo>
                    <a:pt x="2359293" y="686680"/>
                  </a:lnTo>
                  <a:lnTo>
                    <a:pt x="2373124" y="690533"/>
                  </a:lnTo>
                  <a:lnTo>
                    <a:pt x="2386501" y="694385"/>
                  </a:lnTo>
                  <a:lnTo>
                    <a:pt x="2399879" y="698691"/>
                  </a:lnTo>
                  <a:lnTo>
                    <a:pt x="2412576" y="702771"/>
                  </a:lnTo>
                  <a:lnTo>
                    <a:pt x="2425273" y="707077"/>
                  </a:lnTo>
                  <a:lnTo>
                    <a:pt x="2437063" y="711610"/>
                  </a:lnTo>
                  <a:lnTo>
                    <a:pt x="2448400" y="716143"/>
                  </a:lnTo>
                  <a:lnTo>
                    <a:pt x="2459510" y="720675"/>
                  </a:lnTo>
                  <a:lnTo>
                    <a:pt x="2469940" y="725435"/>
                  </a:lnTo>
                  <a:lnTo>
                    <a:pt x="2479916" y="730194"/>
                  </a:lnTo>
                  <a:lnTo>
                    <a:pt x="2489213" y="735180"/>
                  </a:lnTo>
                  <a:lnTo>
                    <a:pt x="2497829" y="740393"/>
                  </a:lnTo>
                  <a:lnTo>
                    <a:pt x="2505991" y="745605"/>
                  </a:lnTo>
                  <a:lnTo>
                    <a:pt x="2513247" y="750818"/>
                  </a:lnTo>
                  <a:lnTo>
                    <a:pt x="2520049" y="756257"/>
                  </a:lnTo>
                  <a:lnTo>
                    <a:pt x="2525944" y="761697"/>
                  </a:lnTo>
                  <a:lnTo>
                    <a:pt x="2528665" y="764416"/>
                  </a:lnTo>
                  <a:lnTo>
                    <a:pt x="2531159" y="767363"/>
                  </a:lnTo>
                  <a:lnTo>
                    <a:pt x="2533426" y="770082"/>
                  </a:lnTo>
                  <a:lnTo>
                    <a:pt x="2535467" y="772802"/>
                  </a:lnTo>
                  <a:lnTo>
                    <a:pt x="2537508" y="775975"/>
                  </a:lnTo>
                  <a:lnTo>
                    <a:pt x="2538868" y="778695"/>
                  </a:lnTo>
                  <a:lnTo>
                    <a:pt x="2540455" y="781641"/>
                  </a:lnTo>
                  <a:lnTo>
                    <a:pt x="2541815" y="784361"/>
                  </a:lnTo>
                  <a:lnTo>
                    <a:pt x="2543856" y="786400"/>
                  </a:lnTo>
                  <a:lnTo>
                    <a:pt x="2545217" y="788440"/>
                  </a:lnTo>
                  <a:lnTo>
                    <a:pt x="2546123" y="790480"/>
                  </a:lnTo>
                  <a:lnTo>
                    <a:pt x="2546350" y="791840"/>
                  </a:lnTo>
                  <a:lnTo>
                    <a:pt x="2546350" y="792746"/>
                  </a:lnTo>
                  <a:lnTo>
                    <a:pt x="2546350" y="1323758"/>
                  </a:lnTo>
                  <a:lnTo>
                    <a:pt x="2546350" y="1325118"/>
                  </a:lnTo>
                  <a:lnTo>
                    <a:pt x="2545670" y="1326705"/>
                  </a:lnTo>
                  <a:lnTo>
                    <a:pt x="2545217" y="1328064"/>
                  </a:lnTo>
                  <a:lnTo>
                    <a:pt x="2544310" y="1329424"/>
                  </a:lnTo>
                  <a:lnTo>
                    <a:pt x="2543176" y="1330784"/>
                  </a:lnTo>
                  <a:lnTo>
                    <a:pt x="2542042" y="1332144"/>
                  </a:lnTo>
                  <a:lnTo>
                    <a:pt x="2540455" y="1333050"/>
                  </a:lnTo>
                  <a:lnTo>
                    <a:pt x="2538641" y="1333957"/>
                  </a:lnTo>
                  <a:lnTo>
                    <a:pt x="2537054" y="1335090"/>
                  </a:lnTo>
                  <a:lnTo>
                    <a:pt x="2535013" y="1335770"/>
                  </a:lnTo>
                  <a:lnTo>
                    <a:pt x="2530479" y="1337357"/>
                  </a:lnTo>
                  <a:lnTo>
                    <a:pt x="2525490" y="1338037"/>
                  </a:lnTo>
                  <a:lnTo>
                    <a:pt x="2522996" y="1338263"/>
                  </a:lnTo>
                  <a:lnTo>
                    <a:pt x="2520276" y="1338263"/>
                  </a:lnTo>
                  <a:lnTo>
                    <a:pt x="2380604" y="1338263"/>
                  </a:lnTo>
                  <a:lnTo>
                    <a:pt x="2367197" y="957263"/>
                  </a:lnTo>
                  <a:lnTo>
                    <a:pt x="2353389" y="1338263"/>
                  </a:lnTo>
                  <a:lnTo>
                    <a:pt x="1800226" y="1338263"/>
                  </a:lnTo>
                  <a:lnTo>
                    <a:pt x="1800226" y="819507"/>
                  </a:lnTo>
                  <a:lnTo>
                    <a:pt x="1799999" y="818147"/>
                  </a:lnTo>
                  <a:lnTo>
                    <a:pt x="1799773" y="817014"/>
                  </a:lnTo>
                  <a:lnTo>
                    <a:pt x="1799546" y="815654"/>
                  </a:lnTo>
                  <a:lnTo>
                    <a:pt x="1798865" y="814747"/>
                  </a:lnTo>
                  <a:lnTo>
                    <a:pt x="1797278" y="812481"/>
                  </a:lnTo>
                  <a:lnTo>
                    <a:pt x="1795237" y="810441"/>
                  </a:lnTo>
                  <a:lnTo>
                    <a:pt x="1794103" y="807041"/>
                  </a:lnTo>
                  <a:lnTo>
                    <a:pt x="1792515" y="803868"/>
                  </a:lnTo>
                  <a:lnTo>
                    <a:pt x="1790474" y="800695"/>
                  </a:lnTo>
                  <a:lnTo>
                    <a:pt x="1788433" y="797295"/>
                  </a:lnTo>
                  <a:lnTo>
                    <a:pt x="1786165" y="794122"/>
                  </a:lnTo>
                  <a:lnTo>
                    <a:pt x="1783898" y="790948"/>
                  </a:lnTo>
                  <a:lnTo>
                    <a:pt x="1781176" y="788002"/>
                  </a:lnTo>
                  <a:lnTo>
                    <a:pt x="1778455" y="784602"/>
                  </a:lnTo>
                  <a:lnTo>
                    <a:pt x="1775053" y="781656"/>
                  </a:lnTo>
                  <a:lnTo>
                    <a:pt x="1771878" y="778709"/>
                  </a:lnTo>
                  <a:lnTo>
                    <a:pt x="1764621" y="772590"/>
                  </a:lnTo>
                  <a:lnTo>
                    <a:pt x="1756910" y="766697"/>
                  </a:lnTo>
                  <a:lnTo>
                    <a:pt x="1748292" y="761030"/>
                  </a:lnTo>
                  <a:lnTo>
                    <a:pt x="1738994" y="755364"/>
                  </a:lnTo>
                  <a:lnTo>
                    <a:pt x="1728789" y="749924"/>
                  </a:lnTo>
                  <a:lnTo>
                    <a:pt x="1718357" y="744258"/>
                  </a:lnTo>
                  <a:lnTo>
                    <a:pt x="1707244" y="739045"/>
                  </a:lnTo>
                  <a:lnTo>
                    <a:pt x="1695224" y="733832"/>
                  </a:lnTo>
                  <a:lnTo>
                    <a:pt x="1682978" y="728619"/>
                  </a:lnTo>
                  <a:lnTo>
                    <a:pt x="1670278" y="723859"/>
                  </a:lnTo>
                  <a:lnTo>
                    <a:pt x="1656898" y="719099"/>
                  </a:lnTo>
                  <a:lnTo>
                    <a:pt x="1643290" y="714340"/>
                  </a:lnTo>
                  <a:lnTo>
                    <a:pt x="1629230" y="709807"/>
                  </a:lnTo>
                  <a:lnTo>
                    <a:pt x="1624147" y="708322"/>
                  </a:lnTo>
                  <a:lnTo>
                    <a:pt x="1626934" y="707304"/>
                  </a:lnTo>
                  <a:lnTo>
                    <a:pt x="1639632" y="702998"/>
                  </a:lnTo>
                  <a:lnTo>
                    <a:pt x="1652556" y="698691"/>
                  </a:lnTo>
                  <a:lnTo>
                    <a:pt x="1665480" y="694612"/>
                  </a:lnTo>
                  <a:lnTo>
                    <a:pt x="1679084" y="690533"/>
                  </a:lnTo>
                  <a:lnTo>
                    <a:pt x="1693368" y="686906"/>
                  </a:lnTo>
                  <a:lnTo>
                    <a:pt x="1707426" y="683053"/>
                  </a:lnTo>
                  <a:lnTo>
                    <a:pt x="1722164" y="679427"/>
                  </a:lnTo>
                  <a:lnTo>
                    <a:pt x="1736675" y="676028"/>
                  </a:lnTo>
                  <a:lnTo>
                    <a:pt x="1751639" y="672628"/>
                  </a:lnTo>
                  <a:lnTo>
                    <a:pt x="1766831" y="669455"/>
                  </a:lnTo>
                  <a:lnTo>
                    <a:pt x="1781795" y="666056"/>
                  </a:lnTo>
                  <a:lnTo>
                    <a:pt x="1812631" y="660390"/>
                  </a:lnTo>
                  <a:lnTo>
                    <a:pt x="1843694" y="654950"/>
                  </a:lnTo>
                  <a:lnTo>
                    <a:pt x="1874757" y="650191"/>
                  </a:lnTo>
                  <a:lnTo>
                    <a:pt x="1964772" y="883854"/>
                  </a:lnTo>
                  <a:lnTo>
                    <a:pt x="2003543" y="741753"/>
                  </a:lnTo>
                  <a:lnTo>
                    <a:pt x="1954342" y="712516"/>
                  </a:lnTo>
                  <a:lnTo>
                    <a:pt x="1981777" y="644525"/>
                  </a:lnTo>
                  <a:close/>
                  <a:moveTo>
                    <a:pt x="1248456" y="69850"/>
                  </a:moveTo>
                  <a:lnTo>
                    <a:pt x="1255033" y="70077"/>
                  </a:lnTo>
                  <a:lnTo>
                    <a:pt x="1261609" y="70304"/>
                  </a:lnTo>
                  <a:lnTo>
                    <a:pt x="1268186" y="70984"/>
                  </a:lnTo>
                  <a:lnTo>
                    <a:pt x="1274536" y="71665"/>
                  </a:lnTo>
                  <a:lnTo>
                    <a:pt x="1281113" y="72346"/>
                  </a:lnTo>
                  <a:lnTo>
                    <a:pt x="1287463" y="73707"/>
                  </a:lnTo>
                  <a:lnTo>
                    <a:pt x="1293813" y="74841"/>
                  </a:lnTo>
                  <a:lnTo>
                    <a:pt x="1299936" y="76429"/>
                  </a:lnTo>
                  <a:lnTo>
                    <a:pt x="1306059" y="78017"/>
                  </a:lnTo>
                  <a:lnTo>
                    <a:pt x="1312409" y="80059"/>
                  </a:lnTo>
                  <a:lnTo>
                    <a:pt x="1318533" y="82101"/>
                  </a:lnTo>
                  <a:lnTo>
                    <a:pt x="1324429" y="84369"/>
                  </a:lnTo>
                  <a:lnTo>
                    <a:pt x="1330325" y="86638"/>
                  </a:lnTo>
                  <a:lnTo>
                    <a:pt x="1335995" y="89134"/>
                  </a:lnTo>
                  <a:lnTo>
                    <a:pt x="1342118" y="91856"/>
                  </a:lnTo>
                  <a:lnTo>
                    <a:pt x="1347788" y="94579"/>
                  </a:lnTo>
                  <a:lnTo>
                    <a:pt x="1353458" y="97982"/>
                  </a:lnTo>
                  <a:lnTo>
                    <a:pt x="1359127" y="100931"/>
                  </a:lnTo>
                  <a:lnTo>
                    <a:pt x="1364570" y="104561"/>
                  </a:lnTo>
                  <a:lnTo>
                    <a:pt x="1370240" y="107964"/>
                  </a:lnTo>
                  <a:lnTo>
                    <a:pt x="1375456" y="111820"/>
                  </a:lnTo>
                  <a:lnTo>
                    <a:pt x="1380672" y="115677"/>
                  </a:lnTo>
                  <a:lnTo>
                    <a:pt x="1386115" y="119534"/>
                  </a:lnTo>
                  <a:lnTo>
                    <a:pt x="1391104" y="123844"/>
                  </a:lnTo>
                  <a:lnTo>
                    <a:pt x="1396093" y="128155"/>
                  </a:lnTo>
                  <a:lnTo>
                    <a:pt x="1400856" y="132465"/>
                  </a:lnTo>
                  <a:lnTo>
                    <a:pt x="1406072" y="137230"/>
                  </a:lnTo>
                  <a:lnTo>
                    <a:pt x="1410834" y="141767"/>
                  </a:lnTo>
                  <a:lnTo>
                    <a:pt x="1415370" y="146985"/>
                  </a:lnTo>
                  <a:lnTo>
                    <a:pt x="1419906" y="151976"/>
                  </a:lnTo>
                  <a:lnTo>
                    <a:pt x="1424442" y="156967"/>
                  </a:lnTo>
                  <a:lnTo>
                    <a:pt x="1428751" y="162185"/>
                  </a:lnTo>
                  <a:lnTo>
                    <a:pt x="1433060" y="167630"/>
                  </a:lnTo>
                  <a:lnTo>
                    <a:pt x="1437369" y="173075"/>
                  </a:lnTo>
                  <a:lnTo>
                    <a:pt x="1441224" y="178973"/>
                  </a:lnTo>
                  <a:lnTo>
                    <a:pt x="1445079" y="184645"/>
                  </a:lnTo>
                  <a:lnTo>
                    <a:pt x="1449161" y="190543"/>
                  </a:lnTo>
                  <a:lnTo>
                    <a:pt x="1452790" y="196669"/>
                  </a:lnTo>
                  <a:lnTo>
                    <a:pt x="1456419" y="202567"/>
                  </a:lnTo>
                  <a:lnTo>
                    <a:pt x="1460047" y="208920"/>
                  </a:lnTo>
                  <a:lnTo>
                    <a:pt x="1463222" y="215272"/>
                  </a:lnTo>
                  <a:lnTo>
                    <a:pt x="1466624" y="221624"/>
                  </a:lnTo>
                  <a:lnTo>
                    <a:pt x="1469572" y="228203"/>
                  </a:lnTo>
                  <a:lnTo>
                    <a:pt x="1472520" y="235010"/>
                  </a:lnTo>
                  <a:lnTo>
                    <a:pt x="1475695" y="241589"/>
                  </a:lnTo>
                  <a:lnTo>
                    <a:pt x="1478417" y="248395"/>
                  </a:lnTo>
                  <a:lnTo>
                    <a:pt x="1480911" y="255428"/>
                  </a:lnTo>
                  <a:lnTo>
                    <a:pt x="1483406" y="262460"/>
                  </a:lnTo>
                  <a:lnTo>
                    <a:pt x="1485674" y="269493"/>
                  </a:lnTo>
                  <a:lnTo>
                    <a:pt x="1487942" y="276753"/>
                  </a:lnTo>
                  <a:lnTo>
                    <a:pt x="1489983" y="284013"/>
                  </a:lnTo>
                  <a:lnTo>
                    <a:pt x="1492024" y="291273"/>
                  </a:lnTo>
                  <a:lnTo>
                    <a:pt x="1493838" y="298986"/>
                  </a:lnTo>
                  <a:lnTo>
                    <a:pt x="1495426" y="306473"/>
                  </a:lnTo>
                  <a:lnTo>
                    <a:pt x="1496786" y="313959"/>
                  </a:lnTo>
                  <a:lnTo>
                    <a:pt x="1498374" y="321673"/>
                  </a:lnTo>
                  <a:lnTo>
                    <a:pt x="1499281" y="329386"/>
                  </a:lnTo>
                  <a:lnTo>
                    <a:pt x="1500415" y="337100"/>
                  </a:lnTo>
                  <a:lnTo>
                    <a:pt x="1500809" y="340447"/>
                  </a:lnTo>
                  <a:lnTo>
                    <a:pt x="1501799" y="339950"/>
                  </a:lnTo>
                  <a:lnTo>
                    <a:pt x="1502922" y="339725"/>
                  </a:lnTo>
                  <a:lnTo>
                    <a:pt x="1504045" y="339725"/>
                  </a:lnTo>
                  <a:lnTo>
                    <a:pt x="1505392" y="339725"/>
                  </a:lnTo>
                  <a:lnTo>
                    <a:pt x="1506291" y="339950"/>
                  </a:lnTo>
                  <a:lnTo>
                    <a:pt x="1508761" y="341076"/>
                  </a:lnTo>
                  <a:lnTo>
                    <a:pt x="1510782" y="342427"/>
                  </a:lnTo>
                  <a:lnTo>
                    <a:pt x="1513028" y="344678"/>
                  </a:lnTo>
                  <a:lnTo>
                    <a:pt x="1515049" y="347380"/>
                  </a:lnTo>
                  <a:lnTo>
                    <a:pt x="1516846" y="350306"/>
                  </a:lnTo>
                  <a:lnTo>
                    <a:pt x="1518642" y="353909"/>
                  </a:lnTo>
                  <a:lnTo>
                    <a:pt x="1520214" y="357736"/>
                  </a:lnTo>
                  <a:lnTo>
                    <a:pt x="1521786" y="362239"/>
                  </a:lnTo>
                  <a:lnTo>
                    <a:pt x="1523134" y="367192"/>
                  </a:lnTo>
                  <a:lnTo>
                    <a:pt x="1524257" y="372145"/>
                  </a:lnTo>
                  <a:lnTo>
                    <a:pt x="1525380" y="377548"/>
                  </a:lnTo>
                  <a:lnTo>
                    <a:pt x="1526053" y="383176"/>
                  </a:lnTo>
                  <a:lnTo>
                    <a:pt x="1526503" y="389030"/>
                  </a:lnTo>
                  <a:lnTo>
                    <a:pt x="1526727" y="395334"/>
                  </a:lnTo>
                  <a:lnTo>
                    <a:pt x="1527176" y="401637"/>
                  </a:lnTo>
                  <a:lnTo>
                    <a:pt x="1526727" y="407941"/>
                  </a:lnTo>
                  <a:lnTo>
                    <a:pt x="1526503" y="414245"/>
                  </a:lnTo>
                  <a:lnTo>
                    <a:pt x="1526053" y="419873"/>
                  </a:lnTo>
                  <a:lnTo>
                    <a:pt x="1525380" y="425727"/>
                  </a:lnTo>
                  <a:lnTo>
                    <a:pt x="1524257" y="430905"/>
                  </a:lnTo>
                  <a:lnTo>
                    <a:pt x="1523134" y="436308"/>
                  </a:lnTo>
                  <a:lnTo>
                    <a:pt x="1521786" y="441036"/>
                  </a:lnTo>
                  <a:lnTo>
                    <a:pt x="1520214" y="445314"/>
                  </a:lnTo>
                  <a:lnTo>
                    <a:pt x="1518642" y="449366"/>
                  </a:lnTo>
                  <a:lnTo>
                    <a:pt x="1516846" y="452743"/>
                  </a:lnTo>
                  <a:lnTo>
                    <a:pt x="1515049" y="456120"/>
                  </a:lnTo>
                  <a:lnTo>
                    <a:pt x="1513028" y="458597"/>
                  </a:lnTo>
                  <a:lnTo>
                    <a:pt x="1510782" y="460623"/>
                  </a:lnTo>
                  <a:lnTo>
                    <a:pt x="1508761" y="462199"/>
                  </a:lnTo>
                  <a:lnTo>
                    <a:pt x="1506291" y="463100"/>
                  </a:lnTo>
                  <a:lnTo>
                    <a:pt x="1505392" y="463325"/>
                  </a:lnTo>
                  <a:lnTo>
                    <a:pt x="1504045" y="463550"/>
                  </a:lnTo>
                  <a:lnTo>
                    <a:pt x="1502922" y="463325"/>
                  </a:lnTo>
                  <a:lnTo>
                    <a:pt x="1501799" y="463100"/>
                  </a:lnTo>
                  <a:lnTo>
                    <a:pt x="1499553" y="462199"/>
                  </a:lnTo>
                  <a:lnTo>
                    <a:pt x="1497308" y="460623"/>
                  </a:lnTo>
                  <a:lnTo>
                    <a:pt x="1496170" y="459597"/>
                  </a:lnTo>
                  <a:lnTo>
                    <a:pt x="1495426" y="463692"/>
                  </a:lnTo>
                  <a:lnTo>
                    <a:pt x="1493838" y="471405"/>
                  </a:lnTo>
                  <a:lnTo>
                    <a:pt x="1492024" y="478892"/>
                  </a:lnTo>
                  <a:lnTo>
                    <a:pt x="1489983" y="486152"/>
                  </a:lnTo>
                  <a:lnTo>
                    <a:pt x="1487942" y="493638"/>
                  </a:lnTo>
                  <a:lnTo>
                    <a:pt x="1485674" y="500671"/>
                  </a:lnTo>
                  <a:lnTo>
                    <a:pt x="1483406" y="507704"/>
                  </a:lnTo>
                  <a:lnTo>
                    <a:pt x="1480911" y="514737"/>
                  </a:lnTo>
                  <a:lnTo>
                    <a:pt x="1478417" y="521770"/>
                  </a:lnTo>
                  <a:lnTo>
                    <a:pt x="1475695" y="528576"/>
                  </a:lnTo>
                  <a:lnTo>
                    <a:pt x="1472520" y="535155"/>
                  </a:lnTo>
                  <a:lnTo>
                    <a:pt x="1469572" y="541961"/>
                  </a:lnTo>
                  <a:lnTo>
                    <a:pt x="1466624" y="548540"/>
                  </a:lnTo>
                  <a:lnTo>
                    <a:pt x="1463222" y="554893"/>
                  </a:lnTo>
                  <a:lnTo>
                    <a:pt x="1460047" y="561245"/>
                  </a:lnTo>
                  <a:lnTo>
                    <a:pt x="1456419" y="567597"/>
                  </a:lnTo>
                  <a:lnTo>
                    <a:pt x="1452790" y="573496"/>
                  </a:lnTo>
                  <a:lnTo>
                    <a:pt x="1449161" y="579621"/>
                  </a:lnTo>
                  <a:lnTo>
                    <a:pt x="1445079" y="585520"/>
                  </a:lnTo>
                  <a:lnTo>
                    <a:pt x="1441224" y="591192"/>
                  </a:lnTo>
                  <a:lnTo>
                    <a:pt x="1437369" y="597090"/>
                  </a:lnTo>
                  <a:lnTo>
                    <a:pt x="1433060" y="602535"/>
                  </a:lnTo>
                  <a:lnTo>
                    <a:pt x="1428751" y="607980"/>
                  </a:lnTo>
                  <a:lnTo>
                    <a:pt x="1424442" y="613198"/>
                  </a:lnTo>
                  <a:lnTo>
                    <a:pt x="1419906" y="618189"/>
                  </a:lnTo>
                  <a:lnTo>
                    <a:pt x="1415370" y="623407"/>
                  </a:lnTo>
                  <a:lnTo>
                    <a:pt x="1410834" y="628171"/>
                  </a:lnTo>
                  <a:lnTo>
                    <a:pt x="1406072" y="632935"/>
                  </a:lnTo>
                  <a:lnTo>
                    <a:pt x="1400856" y="637699"/>
                  </a:lnTo>
                  <a:lnTo>
                    <a:pt x="1396093" y="642010"/>
                  </a:lnTo>
                  <a:lnTo>
                    <a:pt x="1391104" y="646320"/>
                  </a:lnTo>
                  <a:lnTo>
                    <a:pt x="1386115" y="650631"/>
                  </a:lnTo>
                  <a:lnTo>
                    <a:pt x="1380672" y="654714"/>
                  </a:lnTo>
                  <a:lnTo>
                    <a:pt x="1375456" y="658344"/>
                  </a:lnTo>
                  <a:lnTo>
                    <a:pt x="1370240" y="662201"/>
                  </a:lnTo>
                  <a:lnTo>
                    <a:pt x="1364570" y="665831"/>
                  </a:lnTo>
                  <a:lnTo>
                    <a:pt x="1359127" y="669007"/>
                  </a:lnTo>
                  <a:lnTo>
                    <a:pt x="1353458" y="672410"/>
                  </a:lnTo>
                  <a:lnTo>
                    <a:pt x="1347788" y="675359"/>
                  </a:lnTo>
                  <a:lnTo>
                    <a:pt x="1342118" y="678309"/>
                  </a:lnTo>
                  <a:lnTo>
                    <a:pt x="1335995" y="681031"/>
                  </a:lnTo>
                  <a:lnTo>
                    <a:pt x="1330325" y="683753"/>
                  </a:lnTo>
                  <a:lnTo>
                    <a:pt x="1324429" y="686022"/>
                  </a:lnTo>
                  <a:lnTo>
                    <a:pt x="1318533" y="688291"/>
                  </a:lnTo>
                  <a:lnTo>
                    <a:pt x="1312409" y="690333"/>
                  </a:lnTo>
                  <a:lnTo>
                    <a:pt x="1306059" y="692148"/>
                  </a:lnTo>
                  <a:lnTo>
                    <a:pt x="1299936" y="693736"/>
                  </a:lnTo>
                  <a:lnTo>
                    <a:pt x="1293813" y="695324"/>
                  </a:lnTo>
                  <a:lnTo>
                    <a:pt x="1287463" y="696458"/>
                  </a:lnTo>
                  <a:lnTo>
                    <a:pt x="1281113" y="697592"/>
                  </a:lnTo>
                  <a:lnTo>
                    <a:pt x="1274536" y="698500"/>
                  </a:lnTo>
                  <a:lnTo>
                    <a:pt x="1268186" y="699407"/>
                  </a:lnTo>
                  <a:lnTo>
                    <a:pt x="1261609" y="699861"/>
                  </a:lnTo>
                  <a:lnTo>
                    <a:pt x="1255033" y="700088"/>
                  </a:lnTo>
                  <a:lnTo>
                    <a:pt x="1248456" y="700088"/>
                  </a:lnTo>
                  <a:lnTo>
                    <a:pt x="1241879" y="700088"/>
                  </a:lnTo>
                  <a:lnTo>
                    <a:pt x="1235529" y="699861"/>
                  </a:lnTo>
                  <a:lnTo>
                    <a:pt x="1228952" y="699407"/>
                  </a:lnTo>
                  <a:lnTo>
                    <a:pt x="1222602" y="698500"/>
                  </a:lnTo>
                  <a:lnTo>
                    <a:pt x="1216252" y="697592"/>
                  </a:lnTo>
                  <a:lnTo>
                    <a:pt x="1209675" y="696458"/>
                  </a:lnTo>
                  <a:lnTo>
                    <a:pt x="1203325" y="695324"/>
                  </a:lnTo>
                  <a:lnTo>
                    <a:pt x="1197429" y="693736"/>
                  </a:lnTo>
                  <a:lnTo>
                    <a:pt x="1191079" y="692148"/>
                  </a:lnTo>
                  <a:lnTo>
                    <a:pt x="1184956" y="690333"/>
                  </a:lnTo>
                  <a:lnTo>
                    <a:pt x="1178832" y="688291"/>
                  </a:lnTo>
                  <a:lnTo>
                    <a:pt x="1172936" y="686022"/>
                  </a:lnTo>
                  <a:lnTo>
                    <a:pt x="1166813" y="683753"/>
                  </a:lnTo>
                  <a:lnTo>
                    <a:pt x="1160916" y="681031"/>
                  </a:lnTo>
                  <a:lnTo>
                    <a:pt x="1155247" y="678309"/>
                  </a:lnTo>
                  <a:lnTo>
                    <a:pt x="1149350" y="675359"/>
                  </a:lnTo>
                  <a:lnTo>
                    <a:pt x="1143907" y="672410"/>
                  </a:lnTo>
                  <a:lnTo>
                    <a:pt x="1138011" y="669007"/>
                  </a:lnTo>
                  <a:lnTo>
                    <a:pt x="1132568" y="665831"/>
                  </a:lnTo>
                  <a:lnTo>
                    <a:pt x="1127125" y="662201"/>
                  </a:lnTo>
                  <a:lnTo>
                    <a:pt x="1121682" y="658344"/>
                  </a:lnTo>
                  <a:lnTo>
                    <a:pt x="1116240" y="654714"/>
                  </a:lnTo>
                  <a:lnTo>
                    <a:pt x="1111250" y="650631"/>
                  </a:lnTo>
                  <a:lnTo>
                    <a:pt x="1106034" y="646320"/>
                  </a:lnTo>
                  <a:lnTo>
                    <a:pt x="1101272" y="642010"/>
                  </a:lnTo>
                  <a:lnTo>
                    <a:pt x="1096056" y="637699"/>
                  </a:lnTo>
                  <a:lnTo>
                    <a:pt x="1091293" y="632935"/>
                  </a:lnTo>
                  <a:lnTo>
                    <a:pt x="1086531" y="628171"/>
                  </a:lnTo>
                  <a:lnTo>
                    <a:pt x="1081768" y="623407"/>
                  </a:lnTo>
                  <a:lnTo>
                    <a:pt x="1077232" y="618189"/>
                  </a:lnTo>
                  <a:lnTo>
                    <a:pt x="1072697" y="613198"/>
                  </a:lnTo>
                  <a:lnTo>
                    <a:pt x="1068388" y="607980"/>
                  </a:lnTo>
                  <a:lnTo>
                    <a:pt x="1064079" y="602535"/>
                  </a:lnTo>
                  <a:lnTo>
                    <a:pt x="1059997" y="597090"/>
                  </a:lnTo>
                  <a:lnTo>
                    <a:pt x="1055688" y="591192"/>
                  </a:lnTo>
                  <a:lnTo>
                    <a:pt x="1052059" y="585520"/>
                  </a:lnTo>
                  <a:lnTo>
                    <a:pt x="1048204" y="579621"/>
                  </a:lnTo>
                  <a:lnTo>
                    <a:pt x="1044348" y="573496"/>
                  </a:lnTo>
                  <a:lnTo>
                    <a:pt x="1040947" y="567597"/>
                  </a:lnTo>
                  <a:lnTo>
                    <a:pt x="1037318" y="561245"/>
                  </a:lnTo>
                  <a:lnTo>
                    <a:pt x="1033916" y="554893"/>
                  </a:lnTo>
                  <a:lnTo>
                    <a:pt x="1030514" y="548540"/>
                  </a:lnTo>
                  <a:lnTo>
                    <a:pt x="1027566" y="541961"/>
                  </a:lnTo>
                  <a:lnTo>
                    <a:pt x="1024391" y="535155"/>
                  </a:lnTo>
                  <a:lnTo>
                    <a:pt x="1021670" y="528576"/>
                  </a:lnTo>
                  <a:lnTo>
                    <a:pt x="1018948" y="521770"/>
                  </a:lnTo>
                  <a:lnTo>
                    <a:pt x="1016227" y="514737"/>
                  </a:lnTo>
                  <a:lnTo>
                    <a:pt x="1013959" y="507704"/>
                  </a:lnTo>
                  <a:lnTo>
                    <a:pt x="1011238" y="500671"/>
                  </a:lnTo>
                  <a:lnTo>
                    <a:pt x="1008970" y="493638"/>
                  </a:lnTo>
                  <a:lnTo>
                    <a:pt x="1007155" y="486152"/>
                  </a:lnTo>
                  <a:lnTo>
                    <a:pt x="1005341" y="478892"/>
                  </a:lnTo>
                  <a:lnTo>
                    <a:pt x="1003527" y="471405"/>
                  </a:lnTo>
                  <a:lnTo>
                    <a:pt x="1001713" y="463692"/>
                  </a:lnTo>
                  <a:lnTo>
                    <a:pt x="1001178" y="460749"/>
                  </a:lnTo>
                  <a:lnTo>
                    <a:pt x="999308" y="462199"/>
                  </a:lnTo>
                  <a:lnTo>
                    <a:pt x="997052" y="463100"/>
                  </a:lnTo>
                  <a:lnTo>
                    <a:pt x="995698" y="463325"/>
                  </a:lnTo>
                  <a:lnTo>
                    <a:pt x="994569" y="463550"/>
                  </a:lnTo>
                  <a:lnTo>
                    <a:pt x="993215" y="463325"/>
                  </a:lnTo>
                  <a:lnTo>
                    <a:pt x="992312" y="463100"/>
                  </a:lnTo>
                  <a:lnTo>
                    <a:pt x="990056" y="462199"/>
                  </a:lnTo>
                  <a:lnTo>
                    <a:pt x="987799" y="460623"/>
                  </a:lnTo>
                  <a:lnTo>
                    <a:pt x="985768" y="458597"/>
                  </a:lnTo>
                  <a:lnTo>
                    <a:pt x="983737" y="456120"/>
                  </a:lnTo>
                  <a:lnTo>
                    <a:pt x="981706" y="452743"/>
                  </a:lnTo>
                  <a:lnTo>
                    <a:pt x="979900" y="449366"/>
                  </a:lnTo>
                  <a:lnTo>
                    <a:pt x="978095" y="445314"/>
                  </a:lnTo>
                  <a:lnTo>
                    <a:pt x="976741" y="441036"/>
                  </a:lnTo>
                  <a:lnTo>
                    <a:pt x="975387" y="436308"/>
                  </a:lnTo>
                  <a:lnTo>
                    <a:pt x="974484" y="430905"/>
                  </a:lnTo>
                  <a:lnTo>
                    <a:pt x="973356" y="425727"/>
                  </a:lnTo>
                  <a:lnTo>
                    <a:pt x="972679" y="419873"/>
                  </a:lnTo>
                  <a:lnTo>
                    <a:pt x="971776" y="414245"/>
                  </a:lnTo>
                  <a:lnTo>
                    <a:pt x="971550" y="407941"/>
                  </a:lnTo>
                  <a:lnTo>
                    <a:pt x="971550" y="401637"/>
                  </a:lnTo>
                  <a:lnTo>
                    <a:pt x="971550" y="395334"/>
                  </a:lnTo>
                  <a:lnTo>
                    <a:pt x="971776" y="389030"/>
                  </a:lnTo>
                  <a:lnTo>
                    <a:pt x="972679" y="383176"/>
                  </a:lnTo>
                  <a:lnTo>
                    <a:pt x="973356" y="377548"/>
                  </a:lnTo>
                  <a:lnTo>
                    <a:pt x="974484" y="372145"/>
                  </a:lnTo>
                  <a:lnTo>
                    <a:pt x="975387" y="367192"/>
                  </a:lnTo>
                  <a:lnTo>
                    <a:pt x="976741" y="362239"/>
                  </a:lnTo>
                  <a:lnTo>
                    <a:pt x="978095" y="357736"/>
                  </a:lnTo>
                  <a:lnTo>
                    <a:pt x="979900" y="353909"/>
                  </a:lnTo>
                  <a:lnTo>
                    <a:pt x="981706" y="350306"/>
                  </a:lnTo>
                  <a:lnTo>
                    <a:pt x="983737" y="347380"/>
                  </a:lnTo>
                  <a:lnTo>
                    <a:pt x="985768" y="344678"/>
                  </a:lnTo>
                  <a:lnTo>
                    <a:pt x="987799" y="342427"/>
                  </a:lnTo>
                  <a:lnTo>
                    <a:pt x="990056" y="341076"/>
                  </a:lnTo>
                  <a:lnTo>
                    <a:pt x="992312" y="339950"/>
                  </a:lnTo>
                  <a:lnTo>
                    <a:pt x="993215" y="339725"/>
                  </a:lnTo>
                  <a:lnTo>
                    <a:pt x="994569" y="339725"/>
                  </a:lnTo>
                  <a:lnTo>
                    <a:pt x="995698" y="339725"/>
                  </a:lnTo>
                  <a:lnTo>
                    <a:pt x="996322" y="339829"/>
                  </a:lnTo>
                  <a:lnTo>
                    <a:pt x="996723" y="337100"/>
                  </a:lnTo>
                  <a:lnTo>
                    <a:pt x="997630" y="329386"/>
                  </a:lnTo>
                  <a:lnTo>
                    <a:pt x="998991" y="321673"/>
                  </a:lnTo>
                  <a:lnTo>
                    <a:pt x="1000352" y="313959"/>
                  </a:lnTo>
                  <a:lnTo>
                    <a:pt x="1001713" y="306473"/>
                  </a:lnTo>
                  <a:lnTo>
                    <a:pt x="1003527" y="298986"/>
                  </a:lnTo>
                  <a:lnTo>
                    <a:pt x="1005341" y="291273"/>
                  </a:lnTo>
                  <a:lnTo>
                    <a:pt x="1007155" y="284013"/>
                  </a:lnTo>
                  <a:lnTo>
                    <a:pt x="1008970" y="276753"/>
                  </a:lnTo>
                  <a:lnTo>
                    <a:pt x="1011238" y="269493"/>
                  </a:lnTo>
                  <a:lnTo>
                    <a:pt x="1013959" y="262460"/>
                  </a:lnTo>
                  <a:lnTo>
                    <a:pt x="1016227" y="255428"/>
                  </a:lnTo>
                  <a:lnTo>
                    <a:pt x="1018948" y="248395"/>
                  </a:lnTo>
                  <a:lnTo>
                    <a:pt x="1021670" y="241589"/>
                  </a:lnTo>
                  <a:lnTo>
                    <a:pt x="1024391" y="235010"/>
                  </a:lnTo>
                  <a:lnTo>
                    <a:pt x="1027566" y="228203"/>
                  </a:lnTo>
                  <a:lnTo>
                    <a:pt x="1030514" y="221624"/>
                  </a:lnTo>
                  <a:lnTo>
                    <a:pt x="1033916" y="215272"/>
                  </a:lnTo>
                  <a:lnTo>
                    <a:pt x="1037318" y="208920"/>
                  </a:lnTo>
                  <a:lnTo>
                    <a:pt x="1040947" y="202567"/>
                  </a:lnTo>
                  <a:lnTo>
                    <a:pt x="1044348" y="196669"/>
                  </a:lnTo>
                  <a:lnTo>
                    <a:pt x="1048204" y="190543"/>
                  </a:lnTo>
                  <a:lnTo>
                    <a:pt x="1052059" y="184645"/>
                  </a:lnTo>
                  <a:lnTo>
                    <a:pt x="1055688" y="178973"/>
                  </a:lnTo>
                  <a:lnTo>
                    <a:pt x="1059997" y="173075"/>
                  </a:lnTo>
                  <a:lnTo>
                    <a:pt x="1064079" y="167630"/>
                  </a:lnTo>
                  <a:lnTo>
                    <a:pt x="1068388" y="162185"/>
                  </a:lnTo>
                  <a:lnTo>
                    <a:pt x="1072697" y="156967"/>
                  </a:lnTo>
                  <a:lnTo>
                    <a:pt x="1077232" y="151976"/>
                  </a:lnTo>
                  <a:lnTo>
                    <a:pt x="1081768" y="146985"/>
                  </a:lnTo>
                  <a:lnTo>
                    <a:pt x="1086531" y="141767"/>
                  </a:lnTo>
                  <a:lnTo>
                    <a:pt x="1091293" y="137230"/>
                  </a:lnTo>
                  <a:lnTo>
                    <a:pt x="1096056" y="132465"/>
                  </a:lnTo>
                  <a:lnTo>
                    <a:pt x="1101272" y="128155"/>
                  </a:lnTo>
                  <a:lnTo>
                    <a:pt x="1106034" y="123844"/>
                  </a:lnTo>
                  <a:lnTo>
                    <a:pt x="1111250" y="119534"/>
                  </a:lnTo>
                  <a:lnTo>
                    <a:pt x="1116240" y="115677"/>
                  </a:lnTo>
                  <a:lnTo>
                    <a:pt x="1121682" y="111820"/>
                  </a:lnTo>
                  <a:lnTo>
                    <a:pt x="1127125" y="107964"/>
                  </a:lnTo>
                  <a:lnTo>
                    <a:pt x="1132568" y="104561"/>
                  </a:lnTo>
                  <a:lnTo>
                    <a:pt x="1138011" y="100931"/>
                  </a:lnTo>
                  <a:lnTo>
                    <a:pt x="1143907" y="97982"/>
                  </a:lnTo>
                  <a:lnTo>
                    <a:pt x="1149350" y="94579"/>
                  </a:lnTo>
                  <a:lnTo>
                    <a:pt x="1155247" y="91856"/>
                  </a:lnTo>
                  <a:lnTo>
                    <a:pt x="1160916" y="89134"/>
                  </a:lnTo>
                  <a:lnTo>
                    <a:pt x="1166813" y="86638"/>
                  </a:lnTo>
                  <a:lnTo>
                    <a:pt x="1172936" y="84369"/>
                  </a:lnTo>
                  <a:lnTo>
                    <a:pt x="1178832" y="82101"/>
                  </a:lnTo>
                  <a:lnTo>
                    <a:pt x="1184956" y="80059"/>
                  </a:lnTo>
                  <a:lnTo>
                    <a:pt x="1191079" y="78017"/>
                  </a:lnTo>
                  <a:lnTo>
                    <a:pt x="1197429" y="76429"/>
                  </a:lnTo>
                  <a:lnTo>
                    <a:pt x="1203325" y="74841"/>
                  </a:lnTo>
                  <a:lnTo>
                    <a:pt x="1209675" y="73707"/>
                  </a:lnTo>
                  <a:lnTo>
                    <a:pt x="1216252" y="72346"/>
                  </a:lnTo>
                  <a:lnTo>
                    <a:pt x="1222602" y="71665"/>
                  </a:lnTo>
                  <a:lnTo>
                    <a:pt x="1228952" y="70984"/>
                  </a:lnTo>
                  <a:lnTo>
                    <a:pt x="1235529" y="70304"/>
                  </a:lnTo>
                  <a:lnTo>
                    <a:pt x="1241879" y="70077"/>
                  </a:lnTo>
                  <a:lnTo>
                    <a:pt x="1248456" y="69850"/>
                  </a:lnTo>
                  <a:close/>
                  <a:moveTo>
                    <a:pt x="513333" y="14287"/>
                  </a:moveTo>
                  <a:lnTo>
                    <a:pt x="519907" y="14287"/>
                  </a:lnTo>
                  <a:lnTo>
                    <a:pt x="526481" y="14287"/>
                  </a:lnTo>
                  <a:lnTo>
                    <a:pt x="533055" y="14514"/>
                  </a:lnTo>
                  <a:lnTo>
                    <a:pt x="539629" y="14968"/>
                  </a:lnTo>
                  <a:lnTo>
                    <a:pt x="545976" y="15875"/>
                  </a:lnTo>
                  <a:lnTo>
                    <a:pt x="552550" y="16783"/>
                  </a:lnTo>
                  <a:lnTo>
                    <a:pt x="558670" y="17917"/>
                  </a:lnTo>
                  <a:lnTo>
                    <a:pt x="565017" y="19051"/>
                  </a:lnTo>
                  <a:lnTo>
                    <a:pt x="571365" y="20639"/>
                  </a:lnTo>
                  <a:lnTo>
                    <a:pt x="577485" y="22454"/>
                  </a:lnTo>
                  <a:lnTo>
                    <a:pt x="583379" y="24042"/>
                  </a:lnTo>
                  <a:lnTo>
                    <a:pt x="589499" y="26084"/>
                  </a:lnTo>
                  <a:lnTo>
                    <a:pt x="595620" y="28353"/>
                  </a:lnTo>
                  <a:lnTo>
                    <a:pt x="601740" y="30621"/>
                  </a:lnTo>
                  <a:lnTo>
                    <a:pt x="607408" y="33571"/>
                  </a:lnTo>
                  <a:lnTo>
                    <a:pt x="613301" y="36066"/>
                  </a:lnTo>
                  <a:lnTo>
                    <a:pt x="618969" y="39016"/>
                  </a:lnTo>
                  <a:lnTo>
                    <a:pt x="624862" y="41965"/>
                  </a:lnTo>
                  <a:lnTo>
                    <a:pt x="630303" y="45368"/>
                  </a:lnTo>
                  <a:lnTo>
                    <a:pt x="635970" y="48544"/>
                  </a:lnTo>
                  <a:lnTo>
                    <a:pt x="641184" y="52174"/>
                  </a:lnTo>
                  <a:lnTo>
                    <a:pt x="646851" y="56031"/>
                  </a:lnTo>
                  <a:lnTo>
                    <a:pt x="652065" y="59887"/>
                  </a:lnTo>
                  <a:lnTo>
                    <a:pt x="657052" y="63744"/>
                  </a:lnTo>
                  <a:lnTo>
                    <a:pt x="662492" y="68055"/>
                  </a:lnTo>
                  <a:lnTo>
                    <a:pt x="667479" y="72365"/>
                  </a:lnTo>
                  <a:lnTo>
                    <a:pt x="672239" y="76902"/>
                  </a:lnTo>
                  <a:lnTo>
                    <a:pt x="677227" y="81440"/>
                  </a:lnTo>
                  <a:lnTo>
                    <a:pt x="681760" y="86204"/>
                  </a:lnTo>
                  <a:lnTo>
                    <a:pt x="686521" y="90968"/>
                  </a:lnTo>
                  <a:lnTo>
                    <a:pt x="691281" y="96186"/>
                  </a:lnTo>
                  <a:lnTo>
                    <a:pt x="695815" y="101177"/>
                  </a:lnTo>
                  <a:lnTo>
                    <a:pt x="699895" y="106395"/>
                  </a:lnTo>
                  <a:lnTo>
                    <a:pt x="704202" y="112067"/>
                  </a:lnTo>
                  <a:lnTo>
                    <a:pt x="708509" y="117512"/>
                  </a:lnTo>
                  <a:lnTo>
                    <a:pt x="712589" y="123183"/>
                  </a:lnTo>
                  <a:lnTo>
                    <a:pt x="716443" y="128855"/>
                  </a:lnTo>
                  <a:lnTo>
                    <a:pt x="720523" y="134754"/>
                  </a:lnTo>
                  <a:lnTo>
                    <a:pt x="723924" y="140652"/>
                  </a:lnTo>
                  <a:lnTo>
                    <a:pt x="727777" y="146778"/>
                  </a:lnTo>
                  <a:lnTo>
                    <a:pt x="730951" y="153130"/>
                  </a:lnTo>
                  <a:lnTo>
                    <a:pt x="734578" y="159482"/>
                  </a:lnTo>
                  <a:lnTo>
                    <a:pt x="737751" y="166061"/>
                  </a:lnTo>
                  <a:lnTo>
                    <a:pt x="740925" y="172640"/>
                  </a:lnTo>
                  <a:lnTo>
                    <a:pt x="743872" y="179220"/>
                  </a:lnTo>
                  <a:lnTo>
                    <a:pt x="746592" y="186026"/>
                  </a:lnTo>
                  <a:lnTo>
                    <a:pt x="749539" y="192832"/>
                  </a:lnTo>
                  <a:lnTo>
                    <a:pt x="752259" y="199638"/>
                  </a:lnTo>
                  <a:lnTo>
                    <a:pt x="754753" y="206671"/>
                  </a:lnTo>
                  <a:lnTo>
                    <a:pt x="757020" y="213704"/>
                  </a:lnTo>
                  <a:lnTo>
                    <a:pt x="759287" y="220963"/>
                  </a:lnTo>
                  <a:lnTo>
                    <a:pt x="761327" y="228450"/>
                  </a:lnTo>
                  <a:lnTo>
                    <a:pt x="763367" y="235710"/>
                  </a:lnTo>
                  <a:lnTo>
                    <a:pt x="765180" y="242969"/>
                  </a:lnTo>
                  <a:lnTo>
                    <a:pt x="766540" y="250683"/>
                  </a:lnTo>
                  <a:lnTo>
                    <a:pt x="768127" y="258170"/>
                  </a:lnTo>
                  <a:lnTo>
                    <a:pt x="769261" y="265656"/>
                  </a:lnTo>
                  <a:lnTo>
                    <a:pt x="770621" y="273597"/>
                  </a:lnTo>
                  <a:lnTo>
                    <a:pt x="771528" y="281310"/>
                  </a:lnTo>
                  <a:lnTo>
                    <a:pt x="771841" y="283505"/>
                  </a:lnTo>
                  <a:lnTo>
                    <a:pt x="773361" y="282802"/>
                  </a:lnTo>
                  <a:lnTo>
                    <a:pt x="774259" y="282574"/>
                  </a:lnTo>
                  <a:lnTo>
                    <a:pt x="775606" y="282574"/>
                  </a:lnTo>
                  <a:lnTo>
                    <a:pt x="776729" y="282574"/>
                  </a:lnTo>
                  <a:lnTo>
                    <a:pt x="777852" y="282802"/>
                  </a:lnTo>
                  <a:lnTo>
                    <a:pt x="780098" y="283945"/>
                  </a:lnTo>
                  <a:lnTo>
                    <a:pt x="782344" y="285315"/>
                  </a:lnTo>
                  <a:lnTo>
                    <a:pt x="784589" y="287371"/>
                  </a:lnTo>
                  <a:lnTo>
                    <a:pt x="786611" y="289884"/>
                  </a:lnTo>
                  <a:lnTo>
                    <a:pt x="788407" y="293311"/>
                  </a:lnTo>
                  <a:lnTo>
                    <a:pt x="789979" y="296737"/>
                  </a:lnTo>
                  <a:lnTo>
                    <a:pt x="791776" y="300849"/>
                  </a:lnTo>
                  <a:lnTo>
                    <a:pt x="793348" y="305189"/>
                  </a:lnTo>
                  <a:lnTo>
                    <a:pt x="794471" y="309987"/>
                  </a:lnTo>
                  <a:lnTo>
                    <a:pt x="795818" y="315469"/>
                  </a:lnTo>
                  <a:lnTo>
                    <a:pt x="796492" y="320723"/>
                  </a:lnTo>
                  <a:lnTo>
                    <a:pt x="797390" y="326663"/>
                  </a:lnTo>
                  <a:lnTo>
                    <a:pt x="798064" y="332602"/>
                  </a:lnTo>
                  <a:lnTo>
                    <a:pt x="798289" y="338770"/>
                  </a:lnTo>
                  <a:lnTo>
                    <a:pt x="798513" y="345166"/>
                  </a:lnTo>
                  <a:lnTo>
                    <a:pt x="798289" y="351563"/>
                  </a:lnTo>
                  <a:lnTo>
                    <a:pt x="798064" y="357730"/>
                  </a:lnTo>
                  <a:lnTo>
                    <a:pt x="797390" y="363898"/>
                  </a:lnTo>
                  <a:lnTo>
                    <a:pt x="796492" y="369609"/>
                  </a:lnTo>
                  <a:lnTo>
                    <a:pt x="795818" y="375092"/>
                  </a:lnTo>
                  <a:lnTo>
                    <a:pt x="794471" y="380117"/>
                  </a:lnTo>
                  <a:lnTo>
                    <a:pt x="793348" y="385143"/>
                  </a:lnTo>
                  <a:lnTo>
                    <a:pt x="791776" y="389712"/>
                  </a:lnTo>
                  <a:lnTo>
                    <a:pt x="789979" y="393595"/>
                  </a:lnTo>
                  <a:lnTo>
                    <a:pt x="788407" y="397250"/>
                  </a:lnTo>
                  <a:lnTo>
                    <a:pt x="786611" y="400220"/>
                  </a:lnTo>
                  <a:lnTo>
                    <a:pt x="784589" y="403190"/>
                  </a:lnTo>
                  <a:lnTo>
                    <a:pt x="782344" y="405017"/>
                  </a:lnTo>
                  <a:lnTo>
                    <a:pt x="780098" y="406616"/>
                  </a:lnTo>
                  <a:lnTo>
                    <a:pt x="777852" y="407758"/>
                  </a:lnTo>
                  <a:lnTo>
                    <a:pt x="776729" y="407987"/>
                  </a:lnTo>
                  <a:lnTo>
                    <a:pt x="775606" y="407987"/>
                  </a:lnTo>
                  <a:lnTo>
                    <a:pt x="774259" y="407987"/>
                  </a:lnTo>
                  <a:lnTo>
                    <a:pt x="773361" y="407758"/>
                  </a:lnTo>
                  <a:lnTo>
                    <a:pt x="770890" y="406616"/>
                  </a:lnTo>
                  <a:lnTo>
                    <a:pt x="768869" y="405017"/>
                  </a:lnTo>
                  <a:lnTo>
                    <a:pt x="767445" y="403859"/>
                  </a:lnTo>
                  <a:lnTo>
                    <a:pt x="766540" y="408129"/>
                  </a:lnTo>
                  <a:lnTo>
                    <a:pt x="765180" y="415616"/>
                  </a:lnTo>
                  <a:lnTo>
                    <a:pt x="763367" y="423102"/>
                  </a:lnTo>
                  <a:lnTo>
                    <a:pt x="761327" y="430362"/>
                  </a:lnTo>
                  <a:lnTo>
                    <a:pt x="759287" y="437622"/>
                  </a:lnTo>
                  <a:lnTo>
                    <a:pt x="757020" y="444655"/>
                  </a:lnTo>
                  <a:lnTo>
                    <a:pt x="754753" y="452141"/>
                  </a:lnTo>
                  <a:lnTo>
                    <a:pt x="752259" y="458947"/>
                  </a:lnTo>
                  <a:lnTo>
                    <a:pt x="749539" y="465980"/>
                  </a:lnTo>
                  <a:lnTo>
                    <a:pt x="746592" y="472786"/>
                  </a:lnTo>
                  <a:lnTo>
                    <a:pt x="743872" y="479592"/>
                  </a:lnTo>
                  <a:lnTo>
                    <a:pt x="740925" y="486171"/>
                  </a:lnTo>
                  <a:lnTo>
                    <a:pt x="737751" y="492751"/>
                  </a:lnTo>
                  <a:lnTo>
                    <a:pt x="734578" y="499330"/>
                  </a:lnTo>
                  <a:lnTo>
                    <a:pt x="730951" y="505682"/>
                  </a:lnTo>
                  <a:lnTo>
                    <a:pt x="727777" y="511581"/>
                  </a:lnTo>
                  <a:lnTo>
                    <a:pt x="723924" y="517933"/>
                  </a:lnTo>
                  <a:lnTo>
                    <a:pt x="720523" y="523831"/>
                  </a:lnTo>
                  <a:lnTo>
                    <a:pt x="716443" y="529730"/>
                  </a:lnTo>
                  <a:lnTo>
                    <a:pt x="712589" y="535629"/>
                  </a:lnTo>
                  <a:lnTo>
                    <a:pt x="708509" y="541300"/>
                  </a:lnTo>
                  <a:lnTo>
                    <a:pt x="704202" y="546745"/>
                  </a:lnTo>
                  <a:lnTo>
                    <a:pt x="699895" y="551963"/>
                  </a:lnTo>
                  <a:lnTo>
                    <a:pt x="695815" y="557408"/>
                  </a:lnTo>
                  <a:lnTo>
                    <a:pt x="691281" y="562626"/>
                  </a:lnTo>
                  <a:lnTo>
                    <a:pt x="686521" y="567617"/>
                  </a:lnTo>
                  <a:lnTo>
                    <a:pt x="681760" y="572608"/>
                  </a:lnTo>
                  <a:lnTo>
                    <a:pt x="677227" y="577372"/>
                  </a:lnTo>
                  <a:lnTo>
                    <a:pt x="672239" y="581909"/>
                  </a:lnTo>
                  <a:lnTo>
                    <a:pt x="667479" y="586447"/>
                  </a:lnTo>
                  <a:lnTo>
                    <a:pt x="662492" y="590757"/>
                  </a:lnTo>
                  <a:lnTo>
                    <a:pt x="657052" y="594841"/>
                  </a:lnTo>
                  <a:lnTo>
                    <a:pt x="652065" y="598698"/>
                  </a:lnTo>
                  <a:lnTo>
                    <a:pt x="646851" y="602781"/>
                  </a:lnTo>
                  <a:lnTo>
                    <a:pt x="641184" y="606411"/>
                  </a:lnTo>
                  <a:lnTo>
                    <a:pt x="635970" y="609814"/>
                  </a:lnTo>
                  <a:lnTo>
                    <a:pt x="630303" y="613444"/>
                  </a:lnTo>
                  <a:lnTo>
                    <a:pt x="624862" y="616620"/>
                  </a:lnTo>
                  <a:lnTo>
                    <a:pt x="618969" y="619796"/>
                  </a:lnTo>
                  <a:lnTo>
                    <a:pt x="613301" y="622519"/>
                  </a:lnTo>
                  <a:lnTo>
                    <a:pt x="607408" y="625241"/>
                  </a:lnTo>
                  <a:lnTo>
                    <a:pt x="601740" y="627737"/>
                  </a:lnTo>
                  <a:lnTo>
                    <a:pt x="595620" y="630232"/>
                  </a:lnTo>
                  <a:lnTo>
                    <a:pt x="589499" y="632501"/>
                  </a:lnTo>
                  <a:lnTo>
                    <a:pt x="583379" y="634543"/>
                  </a:lnTo>
                  <a:lnTo>
                    <a:pt x="577485" y="636358"/>
                  </a:lnTo>
                  <a:lnTo>
                    <a:pt x="571365" y="638173"/>
                  </a:lnTo>
                  <a:lnTo>
                    <a:pt x="565017" y="639307"/>
                  </a:lnTo>
                  <a:lnTo>
                    <a:pt x="558670" y="640895"/>
                  </a:lnTo>
                  <a:lnTo>
                    <a:pt x="552550" y="642029"/>
                  </a:lnTo>
                  <a:lnTo>
                    <a:pt x="545976" y="642710"/>
                  </a:lnTo>
                  <a:lnTo>
                    <a:pt x="539629" y="643391"/>
                  </a:lnTo>
                  <a:lnTo>
                    <a:pt x="533055" y="644071"/>
                  </a:lnTo>
                  <a:lnTo>
                    <a:pt x="526481" y="644525"/>
                  </a:lnTo>
                  <a:lnTo>
                    <a:pt x="519907" y="644525"/>
                  </a:lnTo>
                  <a:lnTo>
                    <a:pt x="513333" y="644525"/>
                  </a:lnTo>
                  <a:lnTo>
                    <a:pt x="506759" y="644071"/>
                  </a:lnTo>
                  <a:lnTo>
                    <a:pt x="500186" y="643391"/>
                  </a:lnTo>
                  <a:lnTo>
                    <a:pt x="493838" y="642710"/>
                  </a:lnTo>
                  <a:lnTo>
                    <a:pt x="487264" y="642029"/>
                  </a:lnTo>
                  <a:lnTo>
                    <a:pt x="481144" y="640895"/>
                  </a:lnTo>
                  <a:lnTo>
                    <a:pt x="474797" y="639307"/>
                  </a:lnTo>
                  <a:lnTo>
                    <a:pt x="468450" y="638173"/>
                  </a:lnTo>
                  <a:lnTo>
                    <a:pt x="462329" y="636358"/>
                  </a:lnTo>
                  <a:lnTo>
                    <a:pt x="456435" y="634543"/>
                  </a:lnTo>
                  <a:lnTo>
                    <a:pt x="450315" y="632501"/>
                  </a:lnTo>
                  <a:lnTo>
                    <a:pt x="444194" y="630232"/>
                  </a:lnTo>
                  <a:lnTo>
                    <a:pt x="438301" y="627737"/>
                  </a:lnTo>
                  <a:lnTo>
                    <a:pt x="432407" y="625241"/>
                  </a:lnTo>
                  <a:lnTo>
                    <a:pt x="426513" y="622519"/>
                  </a:lnTo>
                  <a:lnTo>
                    <a:pt x="420846" y="619796"/>
                  </a:lnTo>
                  <a:lnTo>
                    <a:pt x="414952" y="616620"/>
                  </a:lnTo>
                  <a:lnTo>
                    <a:pt x="409512" y="613444"/>
                  </a:lnTo>
                  <a:lnTo>
                    <a:pt x="403844" y="609814"/>
                  </a:lnTo>
                  <a:lnTo>
                    <a:pt x="398631" y="606411"/>
                  </a:lnTo>
                  <a:lnTo>
                    <a:pt x="392963" y="602781"/>
                  </a:lnTo>
                  <a:lnTo>
                    <a:pt x="387750" y="598698"/>
                  </a:lnTo>
                  <a:lnTo>
                    <a:pt x="382763" y="594841"/>
                  </a:lnTo>
                  <a:lnTo>
                    <a:pt x="377322" y="590757"/>
                  </a:lnTo>
                  <a:lnTo>
                    <a:pt x="372335" y="586447"/>
                  </a:lnTo>
                  <a:lnTo>
                    <a:pt x="367575" y="581909"/>
                  </a:lnTo>
                  <a:lnTo>
                    <a:pt x="362588" y="577372"/>
                  </a:lnTo>
                  <a:lnTo>
                    <a:pt x="358054" y="572608"/>
                  </a:lnTo>
                  <a:lnTo>
                    <a:pt x="353294" y="567617"/>
                  </a:lnTo>
                  <a:lnTo>
                    <a:pt x="348760" y="562626"/>
                  </a:lnTo>
                  <a:lnTo>
                    <a:pt x="344000" y="557408"/>
                  </a:lnTo>
                  <a:lnTo>
                    <a:pt x="339919" y="551963"/>
                  </a:lnTo>
                  <a:lnTo>
                    <a:pt x="335612" y="546745"/>
                  </a:lnTo>
                  <a:lnTo>
                    <a:pt x="331305" y="541300"/>
                  </a:lnTo>
                  <a:lnTo>
                    <a:pt x="327225" y="535629"/>
                  </a:lnTo>
                  <a:lnTo>
                    <a:pt x="323371" y="529730"/>
                  </a:lnTo>
                  <a:lnTo>
                    <a:pt x="319291" y="523831"/>
                  </a:lnTo>
                  <a:lnTo>
                    <a:pt x="315891" y="517933"/>
                  </a:lnTo>
                  <a:lnTo>
                    <a:pt x="312037" y="511581"/>
                  </a:lnTo>
                  <a:lnTo>
                    <a:pt x="308863" y="505682"/>
                  </a:lnTo>
                  <a:lnTo>
                    <a:pt x="305236" y="499330"/>
                  </a:lnTo>
                  <a:lnTo>
                    <a:pt x="302063" y="492751"/>
                  </a:lnTo>
                  <a:lnTo>
                    <a:pt x="298889" y="486171"/>
                  </a:lnTo>
                  <a:lnTo>
                    <a:pt x="295942" y="479592"/>
                  </a:lnTo>
                  <a:lnTo>
                    <a:pt x="293222" y="472786"/>
                  </a:lnTo>
                  <a:lnTo>
                    <a:pt x="290275" y="465980"/>
                  </a:lnTo>
                  <a:lnTo>
                    <a:pt x="287555" y="458947"/>
                  </a:lnTo>
                  <a:lnTo>
                    <a:pt x="285061" y="452141"/>
                  </a:lnTo>
                  <a:lnTo>
                    <a:pt x="282795" y="444655"/>
                  </a:lnTo>
                  <a:lnTo>
                    <a:pt x="280528" y="437622"/>
                  </a:lnTo>
                  <a:lnTo>
                    <a:pt x="278488" y="430362"/>
                  </a:lnTo>
                  <a:lnTo>
                    <a:pt x="276447" y="423102"/>
                  </a:lnTo>
                  <a:lnTo>
                    <a:pt x="274861" y="415616"/>
                  </a:lnTo>
                  <a:lnTo>
                    <a:pt x="273274" y="408129"/>
                  </a:lnTo>
                  <a:lnTo>
                    <a:pt x="272602" y="404960"/>
                  </a:lnTo>
                  <a:lnTo>
                    <a:pt x="272532" y="405017"/>
                  </a:lnTo>
                  <a:lnTo>
                    <a:pt x="270286" y="406616"/>
                  </a:lnTo>
                  <a:lnTo>
                    <a:pt x="268041" y="407758"/>
                  </a:lnTo>
                  <a:lnTo>
                    <a:pt x="267142" y="407987"/>
                  </a:lnTo>
                  <a:lnTo>
                    <a:pt x="265795" y="407987"/>
                  </a:lnTo>
                  <a:lnTo>
                    <a:pt x="264672" y="407987"/>
                  </a:lnTo>
                  <a:lnTo>
                    <a:pt x="263549" y="407758"/>
                  </a:lnTo>
                  <a:lnTo>
                    <a:pt x="261303" y="406616"/>
                  </a:lnTo>
                  <a:lnTo>
                    <a:pt x="259058" y="405017"/>
                  </a:lnTo>
                  <a:lnTo>
                    <a:pt x="256812" y="403190"/>
                  </a:lnTo>
                  <a:lnTo>
                    <a:pt x="254791" y="400220"/>
                  </a:lnTo>
                  <a:lnTo>
                    <a:pt x="252994" y="397250"/>
                  </a:lnTo>
                  <a:lnTo>
                    <a:pt x="251422" y="393595"/>
                  </a:lnTo>
                  <a:lnTo>
                    <a:pt x="249625" y="389712"/>
                  </a:lnTo>
                  <a:lnTo>
                    <a:pt x="248053" y="385143"/>
                  </a:lnTo>
                  <a:lnTo>
                    <a:pt x="246930" y="380117"/>
                  </a:lnTo>
                  <a:lnTo>
                    <a:pt x="245583" y="375092"/>
                  </a:lnTo>
                  <a:lnTo>
                    <a:pt x="244909" y="369609"/>
                  </a:lnTo>
                  <a:lnTo>
                    <a:pt x="243786" y="363898"/>
                  </a:lnTo>
                  <a:lnTo>
                    <a:pt x="243337" y="357730"/>
                  </a:lnTo>
                  <a:lnTo>
                    <a:pt x="243113" y="351563"/>
                  </a:lnTo>
                  <a:lnTo>
                    <a:pt x="242888" y="345166"/>
                  </a:lnTo>
                  <a:lnTo>
                    <a:pt x="243113" y="338770"/>
                  </a:lnTo>
                  <a:lnTo>
                    <a:pt x="243337" y="332602"/>
                  </a:lnTo>
                  <a:lnTo>
                    <a:pt x="243786" y="326663"/>
                  </a:lnTo>
                  <a:lnTo>
                    <a:pt x="244909" y="320723"/>
                  </a:lnTo>
                  <a:lnTo>
                    <a:pt x="245583" y="315469"/>
                  </a:lnTo>
                  <a:lnTo>
                    <a:pt x="246930" y="309987"/>
                  </a:lnTo>
                  <a:lnTo>
                    <a:pt x="248053" y="305189"/>
                  </a:lnTo>
                  <a:lnTo>
                    <a:pt x="249625" y="300849"/>
                  </a:lnTo>
                  <a:lnTo>
                    <a:pt x="251422" y="296737"/>
                  </a:lnTo>
                  <a:lnTo>
                    <a:pt x="252994" y="293311"/>
                  </a:lnTo>
                  <a:lnTo>
                    <a:pt x="254791" y="289884"/>
                  </a:lnTo>
                  <a:lnTo>
                    <a:pt x="256812" y="287371"/>
                  </a:lnTo>
                  <a:lnTo>
                    <a:pt x="259058" y="285315"/>
                  </a:lnTo>
                  <a:lnTo>
                    <a:pt x="261303" y="283945"/>
                  </a:lnTo>
                  <a:lnTo>
                    <a:pt x="263549" y="282802"/>
                  </a:lnTo>
                  <a:lnTo>
                    <a:pt x="264672" y="282574"/>
                  </a:lnTo>
                  <a:lnTo>
                    <a:pt x="265795" y="282574"/>
                  </a:lnTo>
                  <a:lnTo>
                    <a:pt x="267142" y="282574"/>
                  </a:lnTo>
                  <a:lnTo>
                    <a:pt x="268041" y="282802"/>
                  </a:lnTo>
                  <a:lnTo>
                    <a:pt x="268071" y="282818"/>
                  </a:lnTo>
                  <a:lnTo>
                    <a:pt x="268287" y="281310"/>
                  </a:lnTo>
                  <a:lnTo>
                    <a:pt x="269193" y="273597"/>
                  </a:lnTo>
                  <a:lnTo>
                    <a:pt x="270554" y="265656"/>
                  </a:lnTo>
                  <a:lnTo>
                    <a:pt x="271687" y="258170"/>
                  </a:lnTo>
                  <a:lnTo>
                    <a:pt x="273274" y="250683"/>
                  </a:lnTo>
                  <a:lnTo>
                    <a:pt x="274861" y="242969"/>
                  </a:lnTo>
                  <a:lnTo>
                    <a:pt x="276447" y="235710"/>
                  </a:lnTo>
                  <a:lnTo>
                    <a:pt x="278488" y="228450"/>
                  </a:lnTo>
                  <a:lnTo>
                    <a:pt x="280528" y="220963"/>
                  </a:lnTo>
                  <a:lnTo>
                    <a:pt x="282795" y="213704"/>
                  </a:lnTo>
                  <a:lnTo>
                    <a:pt x="285061" y="206671"/>
                  </a:lnTo>
                  <a:lnTo>
                    <a:pt x="287555" y="199638"/>
                  </a:lnTo>
                  <a:lnTo>
                    <a:pt x="290275" y="192832"/>
                  </a:lnTo>
                  <a:lnTo>
                    <a:pt x="293222" y="186026"/>
                  </a:lnTo>
                  <a:lnTo>
                    <a:pt x="295942" y="179220"/>
                  </a:lnTo>
                  <a:lnTo>
                    <a:pt x="298889" y="172640"/>
                  </a:lnTo>
                  <a:lnTo>
                    <a:pt x="302063" y="166061"/>
                  </a:lnTo>
                  <a:lnTo>
                    <a:pt x="305236" y="159482"/>
                  </a:lnTo>
                  <a:lnTo>
                    <a:pt x="308863" y="153130"/>
                  </a:lnTo>
                  <a:lnTo>
                    <a:pt x="312037" y="146778"/>
                  </a:lnTo>
                  <a:lnTo>
                    <a:pt x="315891" y="140652"/>
                  </a:lnTo>
                  <a:lnTo>
                    <a:pt x="319291" y="134754"/>
                  </a:lnTo>
                  <a:lnTo>
                    <a:pt x="323371" y="128855"/>
                  </a:lnTo>
                  <a:lnTo>
                    <a:pt x="327225" y="123183"/>
                  </a:lnTo>
                  <a:lnTo>
                    <a:pt x="331305" y="117512"/>
                  </a:lnTo>
                  <a:lnTo>
                    <a:pt x="335612" y="112067"/>
                  </a:lnTo>
                  <a:lnTo>
                    <a:pt x="339919" y="106395"/>
                  </a:lnTo>
                  <a:lnTo>
                    <a:pt x="344000" y="101177"/>
                  </a:lnTo>
                  <a:lnTo>
                    <a:pt x="348760" y="96186"/>
                  </a:lnTo>
                  <a:lnTo>
                    <a:pt x="353294" y="90968"/>
                  </a:lnTo>
                  <a:lnTo>
                    <a:pt x="358054" y="86204"/>
                  </a:lnTo>
                  <a:lnTo>
                    <a:pt x="362588" y="81440"/>
                  </a:lnTo>
                  <a:lnTo>
                    <a:pt x="367575" y="76902"/>
                  </a:lnTo>
                  <a:lnTo>
                    <a:pt x="372335" y="72365"/>
                  </a:lnTo>
                  <a:lnTo>
                    <a:pt x="377322" y="68055"/>
                  </a:lnTo>
                  <a:lnTo>
                    <a:pt x="382763" y="63744"/>
                  </a:lnTo>
                  <a:lnTo>
                    <a:pt x="387750" y="59887"/>
                  </a:lnTo>
                  <a:lnTo>
                    <a:pt x="392963" y="56031"/>
                  </a:lnTo>
                  <a:lnTo>
                    <a:pt x="398631" y="52174"/>
                  </a:lnTo>
                  <a:lnTo>
                    <a:pt x="403844" y="48544"/>
                  </a:lnTo>
                  <a:lnTo>
                    <a:pt x="409512" y="45368"/>
                  </a:lnTo>
                  <a:lnTo>
                    <a:pt x="414952" y="41965"/>
                  </a:lnTo>
                  <a:lnTo>
                    <a:pt x="420846" y="39016"/>
                  </a:lnTo>
                  <a:lnTo>
                    <a:pt x="426513" y="36066"/>
                  </a:lnTo>
                  <a:lnTo>
                    <a:pt x="432407" y="33571"/>
                  </a:lnTo>
                  <a:lnTo>
                    <a:pt x="438301" y="30621"/>
                  </a:lnTo>
                  <a:lnTo>
                    <a:pt x="444194" y="28353"/>
                  </a:lnTo>
                  <a:lnTo>
                    <a:pt x="450315" y="26084"/>
                  </a:lnTo>
                  <a:lnTo>
                    <a:pt x="456435" y="24042"/>
                  </a:lnTo>
                  <a:lnTo>
                    <a:pt x="462329" y="22454"/>
                  </a:lnTo>
                  <a:lnTo>
                    <a:pt x="468450" y="20639"/>
                  </a:lnTo>
                  <a:lnTo>
                    <a:pt x="474797" y="19051"/>
                  </a:lnTo>
                  <a:lnTo>
                    <a:pt x="481144" y="17917"/>
                  </a:lnTo>
                  <a:lnTo>
                    <a:pt x="487264" y="16783"/>
                  </a:lnTo>
                  <a:lnTo>
                    <a:pt x="493838" y="15875"/>
                  </a:lnTo>
                  <a:lnTo>
                    <a:pt x="500186" y="14968"/>
                  </a:lnTo>
                  <a:lnTo>
                    <a:pt x="506759" y="14514"/>
                  </a:lnTo>
                  <a:lnTo>
                    <a:pt x="513333" y="14287"/>
                  </a:lnTo>
                  <a:close/>
                  <a:moveTo>
                    <a:pt x="2026444" y="0"/>
                  </a:moveTo>
                  <a:lnTo>
                    <a:pt x="2033018" y="227"/>
                  </a:lnTo>
                  <a:lnTo>
                    <a:pt x="2039592" y="454"/>
                  </a:lnTo>
                  <a:lnTo>
                    <a:pt x="2046166" y="1134"/>
                  </a:lnTo>
                  <a:lnTo>
                    <a:pt x="2052740" y="1814"/>
                  </a:lnTo>
                  <a:lnTo>
                    <a:pt x="2059087" y="2948"/>
                  </a:lnTo>
                  <a:lnTo>
                    <a:pt x="2065434" y="3855"/>
                  </a:lnTo>
                  <a:lnTo>
                    <a:pt x="2071555" y="5216"/>
                  </a:lnTo>
                  <a:lnTo>
                    <a:pt x="2077902" y="6577"/>
                  </a:lnTo>
                  <a:lnTo>
                    <a:pt x="2084022" y="8164"/>
                  </a:lnTo>
                  <a:lnTo>
                    <a:pt x="2090369" y="10205"/>
                  </a:lnTo>
                  <a:lnTo>
                    <a:pt x="2096263" y="12246"/>
                  </a:lnTo>
                  <a:lnTo>
                    <a:pt x="2102384" y="14514"/>
                  </a:lnTo>
                  <a:lnTo>
                    <a:pt x="2108278" y="16782"/>
                  </a:lnTo>
                  <a:lnTo>
                    <a:pt x="2114171" y="19277"/>
                  </a:lnTo>
                  <a:lnTo>
                    <a:pt x="2120065" y="21998"/>
                  </a:lnTo>
                  <a:lnTo>
                    <a:pt x="2125506" y="24946"/>
                  </a:lnTo>
                  <a:lnTo>
                    <a:pt x="2131399" y="28121"/>
                  </a:lnTo>
                  <a:lnTo>
                    <a:pt x="2137067" y="31296"/>
                  </a:lnTo>
                  <a:lnTo>
                    <a:pt x="2142507" y="34698"/>
                  </a:lnTo>
                  <a:lnTo>
                    <a:pt x="2147947" y="38100"/>
                  </a:lnTo>
                  <a:lnTo>
                    <a:pt x="2153388" y="41955"/>
                  </a:lnTo>
                  <a:lnTo>
                    <a:pt x="2158602" y="45811"/>
                  </a:lnTo>
                  <a:lnTo>
                    <a:pt x="2164042" y="49893"/>
                  </a:lnTo>
                  <a:lnTo>
                    <a:pt x="2169029" y="53975"/>
                  </a:lnTo>
                  <a:lnTo>
                    <a:pt x="2174016" y="58284"/>
                  </a:lnTo>
                  <a:lnTo>
                    <a:pt x="2179003" y="62593"/>
                  </a:lnTo>
                  <a:lnTo>
                    <a:pt x="2183764" y="67355"/>
                  </a:lnTo>
                  <a:lnTo>
                    <a:pt x="2188751" y="71891"/>
                  </a:lnTo>
                  <a:lnTo>
                    <a:pt x="2193284" y="77107"/>
                  </a:lnTo>
                  <a:lnTo>
                    <a:pt x="2197818" y="82096"/>
                  </a:lnTo>
                  <a:lnTo>
                    <a:pt x="2202352" y="87086"/>
                  </a:lnTo>
                  <a:lnTo>
                    <a:pt x="2206659" y="92529"/>
                  </a:lnTo>
                  <a:lnTo>
                    <a:pt x="2210966" y="97745"/>
                  </a:lnTo>
                  <a:lnTo>
                    <a:pt x="2215046" y="103188"/>
                  </a:lnTo>
                  <a:lnTo>
                    <a:pt x="2219127" y="109084"/>
                  </a:lnTo>
                  <a:lnTo>
                    <a:pt x="2223207" y="114980"/>
                  </a:lnTo>
                  <a:lnTo>
                    <a:pt x="2227061" y="120650"/>
                  </a:lnTo>
                  <a:lnTo>
                    <a:pt x="2230687" y="126773"/>
                  </a:lnTo>
                  <a:lnTo>
                    <a:pt x="2234314" y="132896"/>
                  </a:lnTo>
                  <a:lnTo>
                    <a:pt x="2237941" y="139020"/>
                  </a:lnTo>
                  <a:lnTo>
                    <a:pt x="2241115" y="145370"/>
                  </a:lnTo>
                  <a:lnTo>
                    <a:pt x="2244515" y="151720"/>
                  </a:lnTo>
                  <a:lnTo>
                    <a:pt x="2247462" y="158297"/>
                  </a:lnTo>
                  <a:lnTo>
                    <a:pt x="2250409" y="165100"/>
                  </a:lnTo>
                  <a:lnTo>
                    <a:pt x="2253583" y="171677"/>
                  </a:lnTo>
                  <a:lnTo>
                    <a:pt x="2256303" y="178480"/>
                  </a:lnTo>
                  <a:lnTo>
                    <a:pt x="2258796" y="185511"/>
                  </a:lnTo>
                  <a:lnTo>
                    <a:pt x="2261290" y="192541"/>
                  </a:lnTo>
                  <a:lnTo>
                    <a:pt x="2263557" y="199798"/>
                  </a:lnTo>
                  <a:lnTo>
                    <a:pt x="2265824" y="206829"/>
                  </a:lnTo>
                  <a:lnTo>
                    <a:pt x="2267864" y="214086"/>
                  </a:lnTo>
                  <a:lnTo>
                    <a:pt x="2269904" y="221343"/>
                  </a:lnTo>
                  <a:lnTo>
                    <a:pt x="2271717" y="229054"/>
                  </a:lnTo>
                  <a:lnTo>
                    <a:pt x="2273078" y="236538"/>
                  </a:lnTo>
                  <a:lnTo>
                    <a:pt x="2274664" y="244022"/>
                  </a:lnTo>
                  <a:lnTo>
                    <a:pt x="2276251" y="251732"/>
                  </a:lnTo>
                  <a:lnTo>
                    <a:pt x="2277158" y="259443"/>
                  </a:lnTo>
                  <a:lnTo>
                    <a:pt x="2278518" y="267154"/>
                  </a:lnTo>
                  <a:lnTo>
                    <a:pt x="2278638" y="268548"/>
                  </a:lnTo>
                  <a:lnTo>
                    <a:pt x="2279424" y="268288"/>
                  </a:lnTo>
                  <a:lnTo>
                    <a:pt x="2280331" y="268288"/>
                  </a:lnTo>
                  <a:lnTo>
                    <a:pt x="2281692" y="268288"/>
                  </a:lnTo>
                  <a:lnTo>
                    <a:pt x="2282826" y="268738"/>
                  </a:lnTo>
                  <a:lnTo>
                    <a:pt x="2285093" y="269639"/>
                  </a:lnTo>
                  <a:lnTo>
                    <a:pt x="2287361" y="271215"/>
                  </a:lnTo>
                  <a:lnTo>
                    <a:pt x="2289402" y="273466"/>
                  </a:lnTo>
                  <a:lnTo>
                    <a:pt x="2291443" y="275943"/>
                  </a:lnTo>
                  <a:lnTo>
                    <a:pt x="2293485" y="278869"/>
                  </a:lnTo>
                  <a:lnTo>
                    <a:pt x="2295299" y="282472"/>
                  </a:lnTo>
                  <a:lnTo>
                    <a:pt x="2296660" y="286524"/>
                  </a:lnTo>
                  <a:lnTo>
                    <a:pt x="2298247" y="291027"/>
                  </a:lnTo>
                  <a:lnTo>
                    <a:pt x="2299608" y="295755"/>
                  </a:lnTo>
                  <a:lnTo>
                    <a:pt x="2300742" y="300708"/>
                  </a:lnTo>
                  <a:lnTo>
                    <a:pt x="2301876" y="306111"/>
                  </a:lnTo>
                  <a:lnTo>
                    <a:pt x="2302556" y="311964"/>
                  </a:lnTo>
                  <a:lnTo>
                    <a:pt x="2303010" y="317818"/>
                  </a:lnTo>
                  <a:lnTo>
                    <a:pt x="2303236" y="323897"/>
                  </a:lnTo>
                  <a:lnTo>
                    <a:pt x="2303463" y="330200"/>
                  </a:lnTo>
                  <a:lnTo>
                    <a:pt x="2303236" y="336504"/>
                  </a:lnTo>
                  <a:lnTo>
                    <a:pt x="2303010" y="342808"/>
                  </a:lnTo>
                  <a:lnTo>
                    <a:pt x="2302556" y="348662"/>
                  </a:lnTo>
                  <a:lnTo>
                    <a:pt x="2301876" y="354290"/>
                  </a:lnTo>
                  <a:lnTo>
                    <a:pt x="2300742" y="359918"/>
                  </a:lnTo>
                  <a:lnTo>
                    <a:pt x="2299608" y="364871"/>
                  </a:lnTo>
                  <a:lnTo>
                    <a:pt x="2298247" y="369599"/>
                  </a:lnTo>
                  <a:lnTo>
                    <a:pt x="2296660" y="373877"/>
                  </a:lnTo>
                  <a:lnTo>
                    <a:pt x="2295299" y="377929"/>
                  </a:lnTo>
                  <a:lnTo>
                    <a:pt x="2293485" y="381306"/>
                  </a:lnTo>
                  <a:lnTo>
                    <a:pt x="2291443" y="384683"/>
                  </a:lnTo>
                  <a:lnTo>
                    <a:pt x="2289402" y="387160"/>
                  </a:lnTo>
                  <a:lnTo>
                    <a:pt x="2287361" y="389411"/>
                  </a:lnTo>
                  <a:lnTo>
                    <a:pt x="2285093" y="390987"/>
                  </a:lnTo>
                  <a:lnTo>
                    <a:pt x="2282826" y="391663"/>
                  </a:lnTo>
                  <a:lnTo>
                    <a:pt x="2281692" y="391888"/>
                  </a:lnTo>
                  <a:lnTo>
                    <a:pt x="2280331" y="392113"/>
                  </a:lnTo>
                  <a:lnTo>
                    <a:pt x="2279424" y="391888"/>
                  </a:lnTo>
                  <a:lnTo>
                    <a:pt x="2278063" y="391663"/>
                  </a:lnTo>
                  <a:lnTo>
                    <a:pt x="2275795" y="390987"/>
                  </a:lnTo>
                  <a:lnTo>
                    <a:pt x="2273928" y="389690"/>
                  </a:lnTo>
                  <a:lnTo>
                    <a:pt x="2273078" y="393700"/>
                  </a:lnTo>
                  <a:lnTo>
                    <a:pt x="2271717" y="401411"/>
                  </a:lnTo>
                  <a:lnTo>
                    <a:pt x="2269904" y="408895"/>
                  </a:lnTo>
                  <a:lnTo>
                    <a:pt x="2267864" y="416152"/>
                  </a:lnTo>
                  <a:lnTo>
                    <a:pt x="2265824" y="423636"/>
                  </a:lnTo>
                  <a:lnTo>
                    <a:pt x="2263557" y="430666"/>
                  </a:lnTo>
                  <a:lnTo>
                    <a:pt x="2261290" y="437697"/>
                  </a:lnTo>
                  <a:lnTo>
                    <a:pt x="2258796" y="444727"/>
                  </a:lnTo>
                  <a:lnTo>
                    <a:pt x="2256303" y="451757"/>
                  </a:lnTo>
                  <a:lnTo>
                    <a:pt x="2253583" y="458561"/>
                  </a:lnTo>
                  <a:lnTo>
                    <a:pt x="2250409" y="465138"/>
                  </a:lnTo>
                  <a:lnTo>
                    <a:pt x="2247462" y="471941"/>
                  </a:lnTo>
                  <a:lnTo>
                    <a:pt x="2244515" y="478518"/>
                  </a:lnTo>
                  <a:lnTo>
                    <a:pt x="2241115" y="484868"/>
                  </a:lnTo>
                  <a:lnTo>
                    <a:pt x="2237941" y="491218"/>
                  </a:lnTo>
                  <a:lnTo>
                    <a:pt x="2234314" y="497568"/>
                  </a:lnTo>
                  <a:lnTo>
                    <a:pt x="2230687" y="503691"/>
                  </a:lnTo>
                  <a:lnTo>
                    <a:pt x="2227061" y="509588"/>
                  </a:lnTo>
                  <a:lnTo>
                    <a:pt x="2223207" y="515484"/>
                  </a:lnTo>
                  <a:lnTo>
                    <a:pt x="2219127" y="521154"/>
                  </a:lnTo>
                  <a:lnTo>
                    <a:pt x="2215046" y="527050"/>
                  </a:lnTo>
                  <a:lnTo>
                    <a:pt x="2210966" y="532720"/>
                  </a:lnTo>
                  <a:lnTo>
                    <a:pt x="2206659" y="537936"/>
                  </a:lnTo>
                  <a:lnTo>
                    <a:pt x="2202352" y="543152"/>
                  </a:lnTo>
                  <a:lnTo>
                    <a:pt x="2197818" y="548368"/>
                  </a:lnTo>
                  <a:lnTo>
                    <a:pt x="2193284" y="553357"/>
                  </a:lnTo>
                  <a:lnTo>
                    <a:pt x="2188751" y="558347"/>
                  </a:lnTo>
                  <a:lnTo>
                    <a:pt x="2183764" y="562882"/>
                  </a:lnTo>
                  <a:lnTo>
                    <a:pt x="2179003" y="567645"/>
                  </a:lnTo>
                  <a:lnTo>
                    <a:pt x="2174016" y="571954"/>
                  </a:lnTo>
                  <a:lnTo>
                    <a:pt x="2169029" y="576263"/>
                  </a:lnTo>
                  <a:lnTo>
                    <a:pt x="2164042" y="580572"/>
                  </a:lnTo>
                  <a:lnTo>
                    <a:pt x="2158602" y="584654"/>
                  </a:lnTo>
                  <a:lnTo>
                    <a:pt x="2153388" y="588283"/>
                  </a:lnTo>
                  <a:lnTo>
                    <a:pt x="2147947" y="592138"/>
                  </a:lnTo>
                  <a:lnTo>
                    <a:pt x="2142507" y="595766"/>
                  </a:lnTo>
                  <a:lnTo>
                    <a:pt x="2137067" y="598941"/>
                  </a:lnTo>
                  <a:lnTo>
                    <a:pt x="2131399" y="602343"/>
                  </a:lnTo>
                  <a:lnTo>
                    <a:pt x="2125506" y="605291"/>
                  </a:lnTo>
                  <a:lnTo>
                    <a:pt x="2120065" y="608240"/>
                  </a:lnTo>
                  <a:lnTo>
                    <a:pt x="2114171" y="611188"/>
                  </a:lnTo>
                  <a:lnTo>
                    <a:pt x="2108278" y="613683"/>
                  </a:lnTo>
                  <a:lnTo>
                    <a:pt x="2102384" y="615950"/>
                  </a:lnTo>
                  <a:lnTo>
                    <a:pt x="2096263" y="618218"/>
                  </a:lnTo>
                  <a:lnTo>
                    <a:pt x="2090369" y="620259"/>
                  </a:lnTo>
                  <a:lnTo>
                    <a:pt x="2084022" y="622300"/>
                  </a:lnTo>
                  <a:lnTo>
                    <a:pt x="2077902" y="623661"/>
                  </a:lnTo>
                  <a:lnTo>
                    <a:pt x="2071555" y="625249"/>
                  </a:lnTo>
                  <a:lnTo>
                    <a:pt x="2065434" y="626609"/>
                  </a:lnTo>
                  <a:lnTo>
                    <a:pt x="2059087" y="627743"/>
                  </a:lnTo>
                  <a:lnTo>
                    <a:pt x="2052740" y="628424"/>
                  </a:lnTo>
                  <a:lnTo>
                    <a:pt x="2046166" y="629331"/>
                  </a:lnTo>
                  <a:lnTo>
                    <a:pt x="2039592" y="629784"/>
                  </a:lnTo>
                  <a:lnTo>
                    <a:pt x="2033018" y="630011"/>
                  </a:lnTo>
                  <a:lnTo>
                    <a:pt x="2026444" y="630238"/>
                  </a:lnTo>
                  <a:lnTo>
                    <a:pt x="2019870" y="630011"/>
                  </a:lnTo>
                  <a:lnTo>
                    <a:pt x="2013297" y="629784"/>
                  </a:lnTo>
                  <a:lnTo>
                    <a:pt x="2006949" y="629331"/>
                  </a:lnTo>
                  <a:lnTo>
                    <a:pt x="2000602" y="628424"/>
                  </a:lnTo>
                  <a:lnTo>
                    <a:pt x="1994255" y="627743"/>
                  </a:lnTo>
                  <a:lnTo>
                    <a:pt x="1987681" y="626609"/>
                  </a:lnTo>
                  <a:lnTo>
                    <a:pt x="1981334" y="625249"/>
                  </a:lnTo>
                  <a:lnTo>
                    <a:pt x="1975213" y="623661"/>
                  </a:lnTo>
                  <a:lnTo>
                    <a:pt x="1968866" y="622300"/>
                  </a:lnTo>
                  <a:lnTo>
                    <a:pt x="1962972" y="620259"/>
                  </a:lnTo>
                  <a:lnTo>
                    <a:pt x="1956852" y="618218"/>
                  </a:lnTo>
                  <a:lnTo>
                    <a:pt x="1950731" y="615950"/>
                  </a:lnTo>
                  <a:lnTo>
                    <a:pt x="1944838" y="613683"/>
                  </a:lnTo>
                  <a:lnTo>
                    <a:pt x="1938944" y="611188"/>
                  </a:lnTo>
                  <a:lnTo>
                    <a:pt x="1933050" y="608240"/>
                  </a:lnTo>
                  <a:lnTo>
                    <a:pt x="1927383" y="605291"/>
                  </a:lnTo>
                  <a:lnTo>
                    <a:pt x="1921716" y="602343"/>
                  </a:lnTo>
                  <a:lnTo>
                    <a:pt x="1916049" y="598941"/>
                  </a:lnTo>
                  <a:lnTo>
                    <a:pt x="1910381" y="595766"/>
                  </a:lnTo>
                  <a:lnTo>
                    <a:pt x="1905168" y="592138"/>
                  </a:lnTo>
                  <a:lnTo>
                    <a:pt x="1899954" y="588283"/>
                  </a:lnTo>
                  <a:lnTo>
                    <a:pt x="1894514" y="584654"/>
                  </a:lnTo>
                  <a:lnTo>
                    <a:pt x="1889300" y="580572"/>
                  </a:lnTo>
                  <a:lnTo>
                    <a:pt x="1884313" y="576263"/>
                  </a:lnTo>
                  <a:lnTo>
                    <a:pt x="1879099" y="571954"/>
                  </a:lnTo>
                  <a:lnTo>
                    <a:pt x="1874112" y="567645"/>
                  </a:lnTo>
                  <a:lnTo>
                    <a:pt x="1869352" y="562882"/>
                  </a:lnTo>
                  <a:lnTo>
                    <a:pt x="1864591" y="558347"/>
                  </a:lnTo>
                  <a:lnTo>
                    <a:pt x="1859831" y="553357"/>
                  </a:lnTo>
                  <a:lnTo>
                    <a:pt x="1855297" y="548368"/>
                  </a:lnTo>
                  <a:lnTo>
                    <a:pt x="1850763" y="543152"/>
                  </a:lnTo>
                  <a:lnTo>
                    <a:pt x="1846456" y="537936"/>
                  </a:lnTo>
                  <a:lnTo>
                    <a:pt x="1842149" y="532720"/>
                  </a:lnTo>
                  <a:lnTo>
                    <a:pt x="1838069" y="527050"/>
                  </a:lnTo>
                  <a:lnTo>
                    <a:pt x="1833989" y="521154"/>
                  </a:lnTo>
                  <a:lnTo>
                    <a:pt x="1829908" y="515484"/>
                  </a:lnTo>
                  <a:lnTo>
                    <a:pt x="1826281" y="509588"/>
                  </a:lnTo>
                  <a:lnTo>
                    <a:pt x="1822428" y="503691"/>
                  </a:lnTo>
                  <a:lnTo>
                    <a:pt x="1818801" y="497568"/>
                  </a:lnTo>
                  <a:lnTo>
                    <a:pt x="1815400" y="491218"/>
                  </a:lnTo>
                  <a:lnTo>
                    <a:pt x="1811774" y="484868"/>
                  </a:lnTo>
                  <a:lnTo>
                    <a:pt x="1808827" y="478518"/>
                  </a:lnTo>
                  <a:lnTo>
                    <a:pt x="1805426" y="471941"/>
                  </a:lnTo>
                  <a:lnTo>
                    <a:pt x="1802479" y="465138"/>
                  </a:lnTo>
                  <a:lnTo>
                    <a:pt x="1799759" y="458561"/>
                  </a:lnTo>
                  <a:lnTo>
                    <a:pt x="1797039" y="451757"/>
                  </a:lnTo>
                  <a:lnTo>
                    <a:pt x="1794545" y="444727"/>
                  </a:lnTo>
                  <a:lnTo>
                    <a:pt x="1791825" y="437697"/>
                  </a:lnTo>
                  <a:lnTo>
                    <a:pt x="1789332" y="430666"/>
                  </a:lnTo>
                  <a:lnTo>
                    <a:pt x="1787292" y="423636"/>
                  </a:lnTo>
                  <a:lnTo>
                    <a:pt x="1785025" y="416152"/>
                  </a:lnTo>
                  <a:lnTo>
                    <a:pt x="1783438" y="408895"/>
                  </a:lnTo>
                  <a:lnTo>
                    <a:pt x="1781624" y="401411"/>
                  </a:lnTo>
                  <a:lnTo>
                    <a:pt x="1779811" y="393700"/>
                  </a:lnTo>
                  <a:lnTo>
                    <a:pt x="1778682" y="388377"/>
                  </a:lnTo>
                  <a:lnTo>
                    <a:pt x="1777853" y="389411"/>
                  </a:lnTo>
                  <a:lnTo>
                    <a:pt x="1775596" y="390987"/>
                  </a:lnTo>
                  <a:lnTo>
                    <a:pt x="1773114" y="391663"/>
                  </a:lnTo>
                  <a:lnTo>
                    <a:pt x="1771986" y="391888"/>
                  </a:lnTo>
                  <a:lnTo>
                    <a:pt x="1770632" y="392113"/>
                  </a:lnTo>
                  <a:lnTo>
                    <a:pt x="1769729" y="391888"/>
                  </a:lnTo>
                  <a:lnTo>
                    <a:pt x="1768375" y="391663"/>
                  </a:lnTo>
                  <a:lnTo>
                    <a:pt x="1766118" y="390987"/>
                  </a:lnTo>
                  <a:lnTo>
                    <a:pt x="1763861" y="389411"/>
                  </a:lnTo>
                  <a:lnTo>
                    <a:pt x="1761830" y="387160"/>
                  </a:lnTo>
                  <a:lnTo>
                    <a:pt x="1760025" y="384683"/>
                  </a:lnTo>
                  <a:lnTo>
                    <a:pt x="1757994" y="381306"/>
                  </a:lnTo>
                  <a:lnTo>
                    <a:pt x="1756188" y="377929"/>
                  </a:lnTo>
                  <a:lnTo>
                    <a:pt x="1754609" y="373877"/>
                  </a:lnTo>
                  <a:lnTo>
                    <a:pt x="1753029" y="369599"/>
                  </a:lnTo>
                  <a:lnTo>
                    <a:pt x="1751675" y="364871"/>
                  </a:lnTo>
                  <a:lnTo>
                    <a:pt x="1750546" y="359918"/>
                  </a:lnTo>
                  <a:lnTo>
                    <a:pt x="1749644" y="354290"/>
                  </a:lnTo>
                  <a:lnTo>
                    <a:pt x="1748967" y="348662"/>
                  </a:lnTo>
                  <a:lnTo>
                    <a:pt x="1748290" y="342808"/>
                  </a:lnTo>
                  <a:lnTo>
                    <a:pt x="1747838" y="336504"/>
                  </a:lnTo>
                  <a:lnTo>
                    <a:pt x="1747838" y="330200"/>
                  </a:lnTo>
                  <a:lnTo>
                    <a:pt x="1747838" y="323897"/>
                  </a:lnTo>
                  <a:lnTo>
                    <a:pt x="1748290" y="317818"/>
                  </a:lnTo>
                  <a:lnTo>
                    <a:pt x="1748967" y="311964"/>
                  </a:lnTo>
                  <a:lnTo>
                    <a:pt x="1749644" y="306111"/>
                  </a:lnTo>
                  <a:lnTo>
                    <a:pt x="1750546" y="300708"/>
                  </a:lnTo>
                  <a:lnTo>
                    <a:pt x="1751675" y="295755"/>
                  </a:lnTo>
                  <a:lnTo>
                    <a:pt x="1753029" y="291027"/>
                  </a:lnTo>
                  <a:lnTo>
                    <a:pt x="1754609" y="286524"/>
                  </a:lnTo>
                  <a:lnTo>
                    <a:pt x="1756188" y="282472"/>
                  </a:lnTo>
                  <a:lnTo>
                    <a:pt x="1757994" y="278869"/>
                  </a:lnTo>
                  <a:lnTo>
                    <a:pt x="1760025" y="275943"/>
                  </a:lnTo>
                  <a:lnTo>
                    <a:pt x="1761830" y="273466"/>
                  </a:lnTo>
                  <a:lnTo>
                    <a:pt x="1763861" y="271215"/>
                  </a:lnTo>
                  <a:lnTo>
                    <a:pt x="1766118" y="269639"/>
                  </a:lnTo>
                  <a:lnTo>
                    <a:pt x="1768375" y="268738"/>
                  </a:lnTo>
                  <a:lnTo>
                    <a:pt x="1769729" y="268288"/>
                  </a:lnTo>
                  <a:lnTo>
                    <a:pt x="1770632" y="268288"/>
                  </a:lnTo>
                  <a:lnTo>
                    <a:pt x="1771986" y="268288"/>
                  </a:lnTo>
                  <a:lnTo>
                    <a:pt x="1773114" y="268738"/>
                  </a:lnTo>
                  <a:lnTo>
                    <a:pt x="1774524" y="269250"/>
                  </a:lnTo>
                  <a:lnTo>
                    <a:pt x="1774824" y="267154"/>
                  </a:lnTo>
                  <a:lnTo>
                    <a:pt x="1775731" y="259443"/>
                  </a:lnTo>
                  <a:lnTo>
                    <a:pt x="1777091" y="251732"/>
                  </a:lnTo>
                  <a:lnTo>
                    <a:pt x="1778224" y="244022"/>
                  </a:lnTo>
                  <a:lnTo>
                    <a:pt x="1779811" y="236538"/>
                  </a:lnTo>
                  <a:lnTo>
                    <a:pt x="1781624" y="229054"/>
                  </a:lnTo>
                  <a:lnTo>
                    <a:pt x="1783438" y="221343"/>
                  </a:lnTo>
                  <a:lnTo>
                    <a:pt x="1785025" y="214086"/>
                  </a:lnTo>
                  <a:lnTo>
                    <a:pt x="1787292" y="206829"/>
                  </a:lnTo>
                  <a:lnTo>
                    <a:pt x="1789332" y="199798"/>
                  </a:lnTo>
                  <a:lnTo>
                    <a:pt x="1791825" y="192541"/>
                  </a:lnTo>
                  <a:lnTo>
                    <a:pt x="1794545" y="185511"/>
                  </a:lnTo>
                  <a:lnTo>
                    <a:pt x="1797039" y="178480"/>
                  </a:lnTo>
                  <a:lnTo>
                    <a:pt x="1799759" y="171677"/>
                  </a:lnTo>
                  <a:lnTo>
                    <a:pt x="1802479" y="165100"/>
                  </a:lnTo>
                  <a:lnTo>
                    <a:pt x="1805426" y="158297"/>
                  </a:lnTo>
                  <a:lnTo>
                    <a:pt x="1808827" y="151720"/>
                  </a:lnTo>
                  <a:lnTo>
                    <a:pt x="1811774" y="145370"/>
                  </a:lnTo>
                  <a:lnTo>
                    <a:pt x="1815400" y="139020"/>
                  </a:lnTo>
                  <a:lnTo>
                    <a:pt x="1818801" y="132896"/>
                  </a:lnTo>
                  <a:lnTo>
                    <a:pt x="1822428" y="126773"/>
                  </a:lnTo>
                  <a:lnTo>
                    <a:pt x="1826281" y="120650"/>
                  </a:lnTo>
                  <a:lnTo>
                    <a:pt x="1829908" y="114980"/>
                  </a:lnTo>
                  <a:lnTo>
                    <a:pt x="1833989" y="109084"/>
                  </a:lnTo>
                  <a:lnTo>
                    <a:pt x="1838069" y="103188"/>
                  </a:lnTo>
                  <a:lnTo>
                    <a:pt x="1842149" y="97745"/>
                  </a:lnTo>
                  <a:lnTo>
                    <a:pt x="1846456" y="92529"/>
                  </a:lnTo>
                  <a:lnTo>
                    <a:pt x="1850763" y="87086"/>
                  </a:lnTo>
                  <a:lnTo>
                    <a:pt x="1855297" y="82096"/>
                  </a:lnTo>
                  <a:lnTo>
                    <a:pt x="1859831" y="77107"/>
                  </a:lnTo>
                  <a:lnTo>
                    <a:pt x="1864591" y="71891"/>
                  </a:lnTo>
                  <a:lnTo>
                    <a:pt x="1869352" y="67355"/>
                  </a:lnTo>
                  <a:lnTo>
                    <a:pt x="1874112" y="62593"/>
                  </a:lnTo>
                  <a:lnTo>
                    <a:pt x="1879099" y="58284"/>
                  </a:lnTo>
                  <a:lnTo>
                    <a:pt x="1884313" y="53975"/>
                  </a:lnTo>
                  <a:lnTo>
                    <a:pt x="1889300" y="49893"/>
                  </a:lnTo>
                  <a:lnTo>
                    <a:pt x="1894514" y="45811"/>
                  </a:lnTo>
                  <a:lnTo>
                    <a:pt x="1899954" y="41955"/>
                  </a:lnTo>
                  <a:lnTo>
                    <a:pt x="1905168" y="38100"/>
                  </a:lnTo>
                  <a:lnTo>
                    <a:pt x="1910381" y="34698"/>
                  </a:lnTo>
                  <a:lnTo>
                    <a:pt x="1916049" y="31296"/>
                  </a:lnTo>
                  <a:lnTo>
                    <a:pt x="1921716" y="28121"/>
                  </a:lnTo>
                  <a:lnTo>
                    <a:pt x="1927383" y="24946"/>
                  </a:lnTo>
                  <a:lnTo>
                    <a:pt x="1933050" y="21998"/>
                  </a:lnTo>
                  <a:lnTo>
                    <a:pt x="1938944" y="19277"/>
                  </a:lnTo>
                  <a:lnTo>
                    <a:pt x="1944838" y="16782"/>
                  </a:lnTo>
                  <a:lnTo>
                    <a:pt x="1950731" y="14514"/>
                  </a:lnTo>
                  <a:lnTo>
                    <a:pt x="1956852" y="12246"/>
                  </a:lnTo>
                  <a:lnTo>
                    <a:pt x="1962972" y="10205"/>
                  </a:lnTo>
                  <a:lnTo>
                    <a:pt x="1968866" y="8164"/>
                  </a:lnTo>
                  <a:lnTo>
                    <a:pt x="1975213" y="6577"/>
                  </a:lnTo>
                  <a:lnTo>
                    <a:pt x="1981334" y="5216"/>
                  </a:lnTo>
                  <a:lnTo>
                    <a:pt x="1987681" y="3855"/>
                  </a:lnTo>
                  <a:lnTo>
                    <a:pt x="1994255" y="2948"/>
                  </a:lnTo>
                  <a:lnTo>
                    <a:pt x="2000602" y="1814"/>
                  </a:lnTo>
                  <a:lnTo>
                    <a:pt x="2006949" y="1134"/>
                  </a:lnTo>
                  <a:lnTo>
                    <a:pt x="2013297" y="454"/>
                  </a:lnTo>
                  <a:lnTo>
                    <a:pt x="2019870" y="227"/>
                  </a:lnTo>
                  <a:lnTo>
                    <a:pt x="2026444"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微软雅黑" panose="020B0503020204020204" pitchFamily="34" charset="-122"/>
              </a:endParaRPr>
            </a:p>
          </p:txBody>
        </p:sp>
      </p:grpSp>
      <p:sp>
        <p:nvSpPr>
          <p:cNvPr id="32" name="MH_SubTitle_1"/>
          <p:cNvSpPr/>
          <p:nvPr>
            <p:custDataLst>
              <p:tags r:id="rId5"/>
            </p:custDataLst>
          </p:nvPr>
        </p:nvSpPr>
        <p:spPr>
          <a:xfrm>
            <a:off x="4865755" y="2163743"/>
            <a:ext cx="2217881" cy="377825"/>
          </a:xfrm>
          <a:prstGeom prst="roundRect">
            <a:avLst>
              <a:gd name="adj" fmla="val 21110"/>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en-US" b="1" dirty="0">
              <a:solidFill>
                <a:srgbClr val="FFFFFF"/>
              </a:solidFill>
              <a:ea typeface="微软雅黑" panose="020B0503020204020204" pitchFamily="34" charset="-122"/>
            </a:endParaRPr>
          </a:p>
        </p:txBody>
      </p:sp>
      <p:sp>
        <p:nvSpPr>
          <p:cNvPr id="33" name="MH_Text_1"/>
          <p:cNvSpPr txBox="1">
            <a:spLocks noChangeArrowheads="1"/>
          </p:cNvSpPr>
          <p:nvPr>
            <p:custDataLst>
              <p:tags r:id="rId6"/>
            </p:custDataLst>
          </p:nvPr>
        </p:nvSpPr>
        <p:spPr bwMode="auto">
          <a:xfrm>
            <a:off x="4865756" y="2727958"/>
            <a:ext cx="7175448" cy="72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en-US" sz="2800">
                <a:latin typeface="Times New Roman" panose="02020603050405020304" pitchFamily="18" charset="0"/>
                <a:cs typeface="Times New Roman" panose="02020603050405020304" pitchFamily="18" charset="0"/>
              </a:rPr>
              <a:t>Thể hiện thái độ chú ý lắng nghe; sử dụng các yếu tố cử chỉ, nét mặt, ánh mắt để khích lệ người nói.</a:t>
            </a:r>
            <a:endParaRPr lang="zh-CN" altLang="en-US" sz="2800" dirty="0">
              <a:solidFill>
                <a:schemeClr val="tx1">
                  <a:lumMod val="50000"/>
                  <a:lumOff val="50000"/>
                </a:schemeClr>
              </a:solidFill>
              <a:latin typeface="Times New Roman" panose="02020603050405020304" pitchFamily="18" charset="0"/>
              <a:ea typeface="+mn-ea"/>
              <a:cs typeface="Times New Roman" panose="02020603050405020304" pitchFamily="18" charset="0"/>
            </a:endParaRPr>
          </a:p>
        </p:txBody>
      </p:sp>
      <p:sp>
        <p:nvSpPr>
          <p:cNvPr id="34" name="MH_SubTitle_1"/>
          <p:cNvSpPr/>
          <p:nvPr>
            <p:custDataLst>
              <p:tags r:id="rId7"/>
            </p:custDataLst>
          </p:nvPr>
        </p:nvSpPr>
        <p:spPr>
          <a:xfrm>
            <a:off x="4865755" y="3845709"/>
            <a:ext cx="2217881" cy="377825"/>
          </a:xfrm>
          <a:prstGeom prst="roundRect">
            <a:avLst>
              <a:gd name="adj" fmla="val 21110"/>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en-US" b="1" dirty="0">
              <a:solidFill>
                <a:srgbClr val="FFFFFF"/>
              </a:solidFill>
              <a:ea typeface="微软雅黑" panose="020B0503020204020204" pitchFamily="34" charset="-122"/>
            </a:endParaRPr>
          </a:p>
        </p:txBody>
      </p:sp>
      <p:sp>
        <p:nvSpPr>
          <p:cNvPr id="35" name="MH_Text_1"/>
          <p:cNvSpPr txBox="1">
            <a:spLocks noChangeArrowheads="1"/>
          </p:cNvSpPr>
          <p:nvPr>
            <p:custDataLst>
              <p:tags r:id="rId8"/>
            </p:custDataLst>
          </p:nvPr>
        </p:nvSpPr>
        <p:spPr bwMode="auto">
          <a:xfrm>
            <a:off x="4865756" y="4512274"/>
            <a:ext cx="6241798" cy="72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en-US" sz="2800">
                <a:latin typeface="Times New Roman" panose="02020603050405020304" pitchFamily="18" charset="0"/>
                <a:cs typeface="Times New Roman" panose="02020603050405020304" pitchFamily="18" charset="0"/>
              </a:rPr>
              <a:t>Hỏi lại những điểm chưa rõ (nếu cần); có thể trao đổi thêm quan điểm cá nhân về nội dung của bài trình bày.</a:t>
            </a:r>
            <a:endParaRPr lang="zh-CN" altLang="en-US" sz="2800" dirty="0">
              <a:solidFill>
                <a:schemeClr val="tx1">
                  <a:lumMod val="50000"/>
                  <a:lumOff val="50000"/>
                </a:schemeClr>
              </a:solidFill>
              <a:latin typeface="Times New Roman" panose="02020603050405020304" pitchFamily="18" charset="0"/>
              <a:ea typeface="+mn-ea"/>
              <a:cs typeface="Times New Roman" panose="02020603050405020304" pitchFamily="18" charset="0"/>
            </a:endParaRPr>
          </a:p>
        </p:txBody>
      </p:sp>
      <p:sp>
        <p:nvSpPr>
          <p:cNvPr id="36" name="矩形 35">
            <a:extLst>
              <a:ext uri="{FF2B5EF4-FFF2-40B4-BE49-F238E27FC236}">
                <a16:creationId xmlns="" xmlns:a16="http://schemas.microsoft.com/office/drawing/2014/main" id="{895696B6-4FE2-4A03-BE8B-2C084C6F3A31}"/>
              </a:ext>
            </a:extLst>
          </p:cNvPr>
          <p:cNvSpPr/>
          <p:nvPr/>
        </p:nvSpPr>
        <p:spPr>
          <a:xfrm>
            <a:off x="805580" y="498483"/>
            <a:ext cx="2728632" cy="707886"/>
          </a:xfrm>
          <a:prstGeom prst="rect">
            <a:avLst/>
          </a:prstGeom>
        </p:spPr>
        <p:txBody>
          <a:bodyPr wrap="none">
            <a:spAutoFit/>
          </a:bodyPr>
          <a:lstStyle/>
          <a:p>
            <a:r>
              <a:rPr lang="en-US" sz="4000" b="1">
                <a:latin typeface="Times New Roman" panose="02020603050405020304" pitchFamily="18" charset="0"/>
                <a:cs typeface="Times New Roman" panose="02020603050405020304" pitchFamily="18" charset="0"/>
              </a:rPr>
              <a:t>Người nghe</a:t>
            </a:r>
            <a:endParaRPr lang="zh-CN" altLang="en-US" sz="4000" b="1" dirty="0">
              <a:solidFill>
                <a:srgbClr val="865B3E"/>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7" name="图片 36">
            <a:extLst>
              <a:ext uri="{FF2B5EF4-FFF2-40B4-BE49-F238E27FC236}">
                <a16:creationId xmlns="" xmlns:a16="http://schemas.microsoft.com/office/drawing/2014/main" id="{82D5AB9A-0DAB-4CBF-8919-55D118939233}"/>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107129" y="498483"/>
            <a:ext cx="780528" cy="597134"/>
          </a:xfrm>
          <a:prstGeom prst="rect">
            <a:avLst/>
          </a:prstGeom>
        </p:spPr>
      </p:pic>
    </p:spTree>
    <p:custDataLst>
      <p:tags r:id="rId2"/>
    </p:custDataLst>
    <p:extLst>
      <p:ext uri="{BB962C8B-B14F-4D97-AF65-F5344CB8AC3E}">
        <p14:creationId xmlns:p14="http://schemas.microsoft.com/office/powerpoint/2010/main" val="424407708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25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50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75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1000"/>
                                        <p:tgtEl>
                                          <p:spTgt spid="33"/>
                                        </p:tgtEl>
                                      </p:cBhvr>
                                    </p:animEffect>
                                    <p:anim calcmode="lin" valueType="num">
                                      <p:cBhvr>
                                        <p:cTn id="55" dur="1000" fill="hold"/>
                                        <p:tgtEl>
                                          <p:spTgt spid="33"/>
                                        </p:tgtEl>
                                        <p:attrNameLst>
                                          <p:attrName>ppt_x</p:attrName>
                                        </p:attrNameLst>
                                      </p:cBhvr>
                                      <p:tavLst>
                                        <p:tav tm="0">
                                          <p:val>
                                            <p:strVal val="#ppt_x"/>
                                          </p:val>
                                        </p:tav>
                                        <p:tav tm="100000">
                                          <p:val>
                                            <p:strVal val="#ppt_x"/>
                                          </p:val>
                                        </p:tav>
                                      </p:tavLst>
                                    </p:anim>
                                    <p:anim calcmode="lin" valueType="num">
                                      <p:cBhvr>
                                        <p:cTn id="5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barn(inVertical)">
                                      <p:cBhvr>
                                        <p:cTn id="61" dur="500"/>
                                        <p:tgtEl>
                                          <p:spTgt spid="3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barn(inVertical)">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32" grpId="0" animBg="1"/>
      <p:bldP spid="33" grpId="0"/>
      <p:bldP spid="34" grpId="0" animBg="1"/>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MH_Other_1"/>
          <p:cNvSpPr/>
          <p:nvPr>
            <p:custDataLst>
              <p:tags r:id="rId3"/>
            </p:custDataLst>
          </p:nvPr>
        </p:nvSpPr>
        <p:spPr>
          <a:xfrm>
            <a:off x="5838383" y="4177051"/>
            <a:ext cx="1523844" cy="41491"/>
          </a:xfrm>
          <a:custGeom>
            <a:avLst/>
            <a:gdLst>
              <a:gd name="connsiteX0" fmla="*/ 2423886 w 2423886"/>
              <a:gd name="connsiteY0" fmla="*/ 0 h 0"/>
              <a:gd name="connsiteX1" fmla="*/ 0 w 2423886"/>
              <a:gd name="connsiteY1" fmla="*/ 0 h 0"/>
            </a:gdLst>
            <a:ahLst/>
            <a:cxnLst>
              <a:cxn ang="0">
                <a:pos x="connsiteX0" y="connsiteY0"/>
              </a:cxn>
              <a:cxn ang="0">
                <a:pos x="connsiteX1" y="connsiteY1"/>
              </a:cxn>
            </a:cxnLst>
            <a:rect l="l" t="t" r="r" b="b"/>
            <a:pathLst>
              <a:path w="2423886">
                <a:moveTo>
                  <a:pt x="2423886" y="0"/>
                </a:moveTo>
                <a:lnTo>
                  <a:pt x="0" y="0"/>
                </a:lnTo>
              </a:path>
            </a:pathLst>
          </a:custGeom>
          <a:noFill/>
          <a:ln w="57150" cap="flat" cmpd="sng" algn="ctr">
            <a:solidFill>
              <a:srgbClr val="F29A5B"/>
            </a:solidFill>
            <a:prstDash val="solid"/>
            <a:headEnd type="none" w="med" len="med"/>
            <a:tailEnd type="oval" w="med" len="med"/>
          </a:ln>
          <a:effectLst/>
        </p:spPr>
        <p:txBody>
          <a:bodyPr anchor="ctr"/>
          <a:lstStyle/>
          <a:p>
            <a:pPr algn="ctr" eaLnBrk="1" fontAlgn="auto" hangingPunct="1">
              <a:spcBef>
                <a:spcPts val="0"/>
              </a:spcBef>
              <a:spcAft>
                <a:spcPts val="0"/>
              </a:spcAft>
              <a:defRPr/>
            </a:pPr>
            <a:endParaRPr lang="en-US" sz="1350" kern="0">
              <a:solidFill>
                <a:srgbClr val="FFFFFF"/>
              </a:solidFill>
              <a:latin typeface="Calibri"/>
              <a:ea typeface="+mn-ea"/>
            </a:endParaRPr>
          </a:p>
        </p:txBody>
      </p:sp>
      <p:sp>
        <p:nvSpPr>
          <p:cNvPr id="40" name="MH_Other_2"/>
          <p:cNvSpPr/>
          <p:nvPr>
            <p:custDataLst>
              <p:tags r:id="rId4"/>
            </p:custDataLst>
          </p:nvPr>
        </p:nvSpPr>
        <p:spPr>
          <a:xfrm>
            <a:off x="7362228" y="2679609"/>
            <a:ext cx="1086305" cy="1499326"/>
          </a:xfrm>
          <a:custGeom>
            <a:avLst/>
            <a:gdLst>
              <a:gd name="connsiteX0" fmla="*/ 1219200 w 1219200"/>
              <a:gd name="connsiteY0" fmla="*/ 0 h 1683657"/>
              <a:gd name="connsiteX1" fmla="*/ 0 w 1219200"/>
              <a:gd name="connsiteY1" fmla="*/ 0 h 1683657"/>
              <a:gd name="connsiteX2" fmla="*/ 0 w 1219200"/>
              <a:gd name="connsiteY2" fmla="*/ 1683657 h 1683657"/>
            </a:gdLst>
            <a:ahLst/>
            <a:cxnLst>
              <a:cxn ang="0">
                <a:pos x="connsiteX0" y="connsiteY0"/>
              </a:cxn>
              <a:cxn ang="0">
                <a:pos x="connsiteX1" y="connsiteY1"/>
              </a:cxn>
              <a:cxn ang="0">
                <a:pos x="connsiteX2" y="connsiteY2"/>
              </a:cxn>
            </a:cxnLst>
            <a:rect l="l" t="t" r="r" b="b"/>
            <a:pathLst>
              <a:path w="1219200" h="1683657">
                <a:moveTo>
                  <a:pt x="1219200" y="0"/>
                </a:moveTo>
                <a:lnTo>
                  <a:pt x="0" y="0"/>
                </a:lnTo>
                <a:lnTo>
                  <a:pt x="0" y="1683657"/>
                </a:lnTo>
              </a:path>
            </a:pathLst>
          </a:custGeom>
          <a:noFill/>
          <a:ln w="57150" cap="flat" cmpd="sng" algn="ctr">
            <a:solidFill>
              <a:srgbClr val="A5C0A4"/>
            </a:solidFill>
            <a:prstDash val="solid"/>
            <a:headEnd type="none" w="med" len="med"/>
            <a:tailEnd type="oval" w="med" len="med"/>
          </a:ln>
          <a:effectLst/>
        </p:spPr>
        <p:txBody>
          <a:bodyPr anchor="ctr"/>
          <a:lstStyle/>
          <a:p>
            <a:pPr algn="ctr" eaLnBrk="1" fontAlgn="auto" hangingPunct="1">
              <a:spcBef>
                <a:spcPts val="0"/>
              </a:spcBef>
              <a:spcAft>
                <a:spcPts val="0"/>
              </a:spcAft>
              <a:defRPr/>
            </a:pPr>
            <a:endParaRPr lang="en-US" sz="1350" kern="0">
              <a:solidFill>
                <a:srgbClr val="FFFFFF"/>
              </a:solidFill>
              <a:latin typeface="Calibri"/>
              <a:ea typeface="+mn-ea"/>
            </a:endParaRPr>
          </a:p>
        </p:txBody>
      </p:sp>
      <p:sp>
        <p:nvSpPr>
          <p:cNvPr id="45" name="MH_Other_3"/>
          <p:cNvSpPr/>
          <p:nvPr>
            <p:custDataLst>
              <p:tags r:id="rId5"/>
            </p:custDataLst>
          </p:nvPr>
        </p:nvSpPr>
        <p:spPr>
          <a:xfrm>
            <a:off x="8469278" y="1864882"/>
            <a:ext cx="3226854" cy="801526"/>
          </a:xfrm>
          <a:custGeom>
            <a:avLst/>
            <a:gdLst>
              <a:gd name="connsiteX0" fmla="*/ 3280229 w 3280229"/>
              <a:gd name="connsiteY0" fmla="*/ 0 h 899885"/>
              <a:gd name="connsiteX1" fmla="*/ 0 w 3280229"/>
              <a:gd name="connsiteY1" fmla="*/ 0 h 899885"/>
              <a:gd name="connsiteX2" fmla="*/ 0 w 3280229"/>
              <a:gd name="connsiteY2" fmla="*/ 899885 h 899885"/>
            </a:gdLst>
            <a:ahLst/>
            <a:cxnLst>
              <a:cxn ang="0">
                <a:pos x="connsiteX0" y="connsiteY0"/>
              </a:cxn>
              <a:cxn ang="0">
                <a:pos x="connsiteX1" y="connsiteY1"/>
              </a:cxn>
              <a:cxn ang="0">
                <a:pos x="connsiteX2" y="connsiteY2"/>
              </a:cxn>
            </a:cxnLst>
            <a:rect l="l" t="t" r="r" b="b"/>
            <a:pathLst>
              <a:path w="3280229" h="899885">
                <a:moveTo>
                  <a:pt x="3280229" y="0"/>
                </a:moveTo>
                <a:lnTo>
                  <a:pt x="0" y="0"/>
                </a:lnTo>
                <a:lnTo>
                  <a:pt x="0" y="899885"/>
                </a:lnTo>
              </a:path>
            </a:pathLst>
          </a:custGeom>
          <a:noFill/>
          <a:ln w="57150" cap="flat" cmpd="sng" algn="ctr">
            <a:solidFill>
              <a:srgbClr val="B09277"/>
            </a:solidFill>
            <a:prstDash val="solid"/>
            <a:headEnd type="none" w="med" len="med"/>
            <a:tailEnd type="oval" w="med" len="me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46" name="MH_Other_4"/>
          <p:cNvSpPr/>
          <p:nvPr>
            <p:custDataLst>
              <p:tags r:id="rId6"/>
            </p:custDataLst>
          </p:nvPr>
        </p:nvSpPr>
        <p:spPr>
          <a:xfrm flipH="1">
            <a:off x="5325407" y="3511311"/>
            <a:ext cx="622362" cy="424338"/>
          </a:xfrm>
          <a:prstGeom prst="wedgeEllipseCallout">
            <a:avLst>
              <a:gd name="adj1" fmla="val -27061"/>
              <a:gd name="adj2" fmla="val 71627"/>
            </a:avLst>
          </a:prstGeom>
          <a:solidFill>
            <a:srgbClr val="F29A5B"/>
          </a:solidFill>
          <a:ln w="25400" cap="flat" cmpd="sng" algn="ctr">
            <a:noFill/>
            <a:prstDash val="solid"/>
          </a:ln>
          <a:effectLst/>
        </p:spPr>
        <p:txBody>
          <a:bodyPr lIns="0" rIns="0" bIns="0" anchor="ctr"/>
          <a:lstStyle/>
          <a:p>
            <a:pPr algn="ctr" eaLnBrk="1" fontAlgn="auto" hangingPunct="1">
              <a:lnSpc>
                <a:spcPct val="80000"/>
              </a:lnSpc>
              <a:spcBef>
                <a:spcPts val="0"/>
              </a:spcBef>
              <a:spcAft>
                <a:spcPts val="0"/>
              </a:spcAft>
              <a:defRPr/>
            </a:pPr>
            <a:r>
              <a:rPr lang="en-US" b="1" kern="0" dirty="0">
                <a:ln w="18415" cmpd="sng">
                  <a:noFill/>
                  <a:prstDash val="solid"/>
                </a:ln>
                <a:solidFill>
                  <a:srgbClr val="FFFFFF"/>
                </a:solidFill>
                <a:latin typeface="Agency FB" pitchFamily="34" charset="0"/>
                <a:ea typeface="微软雅黑" pitchFamily="34" charset="-122"/>
                <a:cs typeface="Times New Roman" pitchFamily="18" charset="0"/>
              </a:rPr>
              <a:t>1</a:t>
            </a:r>
          </a:p>
        </p:txBody>
      </p:sp>
      <p:sp>
        <p:nvSpPr>
          <p:cNvPr id="47" name="MH_Other_5"/>
          <p:cNvSpPr/>
          <p:nvPr>
            <p:custDataLst>
              <p:tags r:id="rId7"/>
            </p:custDataLst>
          </p:nvPr>
        </p:nvSpPr>
        <p:spPr>
          <a:xfrm>
            <a:off x="7450868" y="3613152"/>
            <a:ext cx="622362" cy="424338"/>
          </a:xfrm>
          <a:prstGeom prst="wedgeEllipseCallout">
            <a:avLst>
              <a:gd name="adj1" fmla="val -27061"/>
              <a:gd name="adj2" fmla="val 71627"/>
            </a:avLst>
          </a:prstGeom>
          <a:solidFill>
            <a:srgbClr val="A5C0A4"/>
          </a:solidFill>
          <a:ln w="25400" cap="flat" cmpd="sng" algn="ctr">
            <a:noFill/>
            <a:prstDash val="solid"/>
          </a:ln>
          <a:effectLst/>
        </p:spPr>
        <p:txBody>
          <a:bodyPr lIns="0" rIns="0" bIns="0" anchor="ctr"/>
          <a:lstStyle/>
          <a:p>
            <a:pPr algn="ctr" eaLnBrk="1" fontAlgn="auto" hangingPunct="1">
              <a:lnSpc>
                <a:spcPct val="80000"/>
              </a:lnSpc>
              <a:spcBef>
                <a:spcPts val="0"/>
              </a:spcBef>
              <a:spcAft>
                <a:spcPts val="0"/>
              </a:spcAft>
              <a:defRPr/>
            </a:pPr>
            <a:r>
              <a:rPr lang="en-US" b="1" kern="0" dirty="0">
                <a:ln w="18415" cmpd="sng">
                  <a:noFill/>
                  <a:prstDash val="solid"/>
                </a:ln>
                <a:solidFill>
                  <a:srgbClr val="FFFFFF"/>
                </a:solidFill>
                <a:latin typeface="Agency FB" pitchFamily="34" charset="0"/>
                <a:ea typeface="微软雅黑" pitchFamily="34" charset="-122"/>
                <a:cs typeface="Times New Roman" pitchFamily="18" charset="0"/>
              </a:rPr>
              <a:t>2</a:t>
            </a:r>
          </a:p>
        </p:txBody>
      </p:sp>
      <p:sp>
        <p:nvSpPr>
          <p:cNvPr id="48" name="MH_Other_6"/>
          <p:cNvSpPr/>
          <p:nvPr>
            <p:custDataLst>
              <p:tags r:id="rId8"/>
            </p:custDataLst>
          </p:nvPr>
        </p:nvSpPr>
        <p:spPr>
          <a:xfrm flipH="1">
            <a:off x="7784681" y="2053477"/>
            <a:ext cx="622362" cy="424337"/>
          </a:xfrm>
          <a:prstGeom prst="wedgeEllipseCallout">
            <a:avLst>
              <a:gd name="adj1" fmla="val -27061"/>
              <a:gd name="adj2" fmla="val 71627"/>
            </a:avLst>
          </a:prstGeom>
          <a:solidFill>
            <a:srgbClr val="B09277"/>
          </a:solidFill>
          <a:ln w="25400" cap="flat" cmpd="sng" algn="ctr">
            <a:noFill/>
            <a:prstDash val="solid"/>
          </a:ln>
          <a:effectLst/>
        </p:spPr>
        <p:txBody>
          <a:bodyPr lIns="0" rIns="0" anchor="ctr"/>
          <a:lstStyle/>
          <a:p>
            <a:pPr algn="ctr" eaLnBrk="1" fontAlgn="auto" hangingPunct="1">
              <a:spcBef>
                <a:spcPts val="0"/>
              </a:spcBef>
              <a:spcAft>
                <a:spcPts val="0"/>
              </a:spcAft>
              <a:defRPr/>
            </a:pPr>
            <a:r>
              <a:rPr lang="en-US" b="1" kern="0" dirty="0">
                <a:ln w="18415" cmpd="sng">
                  <a:noFill/>
                  <a:prstDash val="solid"/>
                </a:ln>
                <a:solidFill>
                  <a:srgbClr val="FFFFFF"/>
                </a:solidFill>
                <a:latin typeface="Agency FB" pitchFamily="34" charset="0"/>
                <a:ea typeface="微软雅黑" pitchFamily="34" charset="-122"/>
                <a:cs typeface="Times New Roman" pitchFamily="18" charset="0"/>
              </a:rPr>
              <a:t>3</a:t>
            </a:r>
          </a:p>
        </p:txBody>
      </p:sp>
      <p:sp>
        <p:nvSpPr>
          <p:cNvPr id="52" name="MH_Text_3"/>
          <p:cNvSpPr txBox="1">
            <a:spLocks noChangeArrowheads="1"/>
          </p:cNvSpPr>
          <p:nvPr>
            <p:custDataLst>
              <p:tags r:id="rId9"/>
            </p:custDataLst>
          </p:nvPr>
        </p:nvSpPr>
        <p:spPr bwMode="auto">
          <a:xfrm flipH="1">
            <a:off x="8586451" y="2056588"/>
            <a:ext cx="3413153" cy="149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just"/>
            <a:r>
              <a:rPr lang="en-US" sz="4000">
                <a:latin typeface="Times New Roman" panose="02020603050405020304" pitchFamily="18" charset="0"/>
                <a:cs typeface="Times New Roman" panose="02020603050405020304" pitchFamily="18" charset="0"/>
              </a:rPr>
              <a:t>Người nghe trình bày tóm tắt ý chính của bài thuyết trình vừa nghe được.</a:t>
            </a:r>
            <a:endParaRPr lang="zh-CN" altLang="en-US" sz="40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5071" y="1419366"/>
            <a:ext cx="3215428" cy="5346855"/>
          </a:xfrm>
          <a:prstGeom prst="rect">
            <a:avLst/>
          </a:prstGeom>
        </p:spPr>
      </p:pic>
      <p:sp>
        <p:nvSpPr>
          <p:cNvPr id="19" name="矩形 18">
            <a:extLst>
              <a:ext uri="{FF2B5EF4-FFF2-40B4-BE49-F238E27FC236}">
                <a16:creationId xmlns="" xmlns:a16="http://schemas.microsoft.com/office/drawing/2014/main" id="{981665B0-51A3-4529-941D-6D1CF20B1325}"/>
              </a:ext>
            </a:extLst>
          </p:cNvPr>
          <p:cNvSpPr/>
          <p:nvPr/>
        </p:nvSpPr>
        <p:spPr>
          <a:xfrm>
            <a:off x="731839" y="103848"/>
            <a:ext cx="4417678" cy="1323439"/>
          </a:xfrm>
          <a:prstGeom prst="rect">
            <a:avLst/>
          </a:prstGeom>
        </p:spPr>
        <p:txBody>
          <a:bodyPr wrap="square">
            <a:spAutoFit/>
          </a:bodyPr>
          <a:lstStyle/>
          <a:p>
            <a:pPr algn="ctr"/>
            <a:r>
              <a:rPr lang="en-US" sz="4000" b="1">
                <a:latin typeface="Times New Roman" panose="02020603050405020304" pitchFamily="18" charset="0"/>
                <a:cs typeface="Times New Roman" panose="02020603050405020304" pitchFamily="18" charset="0"/>
              </a:rPr>
              <a:t>c. Kiểm tra và chỉnh sửa khi nghe</a:t>
            </a:r>
            <a:endParaRPr lang="en-GB" sz="4000">
              <a:latin typeface="Times New Roman" panose="02020603050405020304" pitchFamily="18" charset="0"/>
              <a:cs typeface="Times New Roman" panose="02020603050405020304" pitchFamily="18" charset="0"/>
            </a:endParaRPr>
          </a:p>
        </p:txBody>
      </p:sp>
      <p:pic>
        <p:nvPicPr>
          <p:cNvPr id="20" name="图片 19">
            <a:extLst>
              <a:ext uri="{FF2B5EF4-FFF2-40B4-BE49-F238E27FC236}">
                <a16:creationId xmlns="" xmlns:a16="http://schemas.microsoft.com/office/drawing/2014/main" id="{C149280F-81DA-4ED3-83E3-BC353381EA0C}"/>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780528" cy="597134"/>
          </a:xfrm>
          <a:prstGeom prst="rect">
            <a:avLst/>
          </a:prstGeom>
        </p:spPr>
      </p:pic>
      <p:sp>
        <p:nvSpPr>
          <p:cNvPr id="6" name="Rectangle 5"/>
          <p:cNvSpPr/>
          <p:nvPr/>
        </p:nvSpPr>
        <p:spPr>
          <a:xfrm>
            <a:off x="3956607" y="4218542"/>
            <a:ext cx="3982324" cy="1938992"/>
          </a:xfrm>
          <a:prstGeom prst="rect">
            <a:avLst/>
          </a:prstGeom>
        </p:spPr>
        <p:txBody>
          <a:bodyPr wrap="square">
            <a:spAutoFit/>
          </a:bodyPr>
          <a:lstStyle/>
          <a:p>
            <a:pPr algn="just"/>
            <a:r>
              <a:rPr lang="en-US"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 nói trình bày vấn đề theo dàn ý đã chuẩn bị.</a:t>
            </a:r>
            <a:endParaRPr lang="en-GB" sz="4000">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34642755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down)">
                                      <p:cBhvr>
                                        <p:cTn id="17" dur="500"/>
                                        <p:tgtEl>
                                          <p:spTgt spid="46"/>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down)">
                                      <p:cBhvr>
                                        <p:cTn id="21" dur="500"/>
                                        <p:tgtEl>
                                          <p:spTgt spid="40"/>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down)">
                                      <p:cBhvr>
                                        <p:cTn id="25" dur="500"/>
                                        <p:tgtEl>
                                          <p:spTgt spid="47"/>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down)">
                                      <p:cBhvr>
                                        <p:cTn id="33" dur="500"/>
                                        <p:tgtEl>
                                          <p:spTgt spid="4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barn(inVertical)">
                                      <p:cBhvr>
                                        <p:cTn id="38" dur="500"/>
                                        <p:tgtEl>
                                          <p:spTgt spid="1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down)">
                                      <p:cBhvr>
                                        <p:cTn id="4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5" grpId="0" animBg="1"/>
      <p:bldP spid="46" grpId="0" animBg="1"/>
      <p:bldP spid="47" grpId="0" animBg="1"/>
      <p:bldP spid="48" grpId="0" animBg="1"/>
      <p:bldP spid="5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 xmlns:a16="http://schemas.microsoft.com/office/drawing/2014/main" id="{4D1A7CCB-07EF-49C7-BBA0-C66BAABF3AB0}"/>
              </a:ext>
            </a:extLst>
          </p:cNvPr>
          <p:cNvSpPr/>
          <p:nvPr/>
        </p:nvSpPr>
        <p:spPr>
          <a:xfrm>
            <a:off x="2869210" y="-19102"/>
            <a:ext cx="5535490" cy="584775"/>
          </a:xfrm>
          <a:prstGeom prst="rect">
            <a:avLst/>
          </a:prstGeom>
        </p:spPr>
        <p:txBody>
          <a:bodyPr wrap="none">
            <a:spAutoFit/>
          </a:bodyPr>
          <a:lstStyle/>
          <a:p>
            <a:r>
              <a:rPr lang="en-US" sz="3200" b="1">
                <a:latin typeface="Times New Roman" panose="02020603050405020304" pitchFamily="18" charset="0"/>
                <a:cs typeface="Times New Roman" panose="02020603050405020304" pitchFamily="18" charset="0"/>
              </a:rPr>
              <a:t>Bảng tự kiểm tra kĩ năng nghe</a:t>
            </a:r>
            <a:endParaRPr lang="zh-CN" altLang="en-US" sz="3200" b="1" dirty="0">
              <a:solidFill>
                <a:srgbClr val="865B3E"/>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2" name="图片 21">
            <a:extLst>
              <a:ext uri="{FF2B5EF4-FFF2-40B4-BE49-F238E27FC236}">
                <a16:creationId xmlns="" xmlns:a16="http://schemas.microsoft.com/office/drawing/2014/main" id="{8F67BD2C-3F81-47FA-B4FF-F9130AAF3FF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780528" cy="59713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497265879"/>
              </p:ext>
            </p:extLst>
          </p:nvPr>
        </p:nvGraphicFramePr>
        <p:xfrm>
          <a:off x="390262" y="712268"/>
          <a:ext cx="10409282" cy="5730240"/>
        </p:xfrm>
        <a:graphic>
          <a:graphicData uri="http://schemas.openxmlformats.org/drawingml/2006/table">
            <a:tbl>
              <a:tblPr firstRow="1" firstCol="1" bandRow="1"/>
              <a:tblGrid>
                <a:gridCol w="5204641"/>
                <a:gridCol w="5204641"/>
              </a:tblGrid>
              <a:tr h="425879">
                <a:tc>
                  <a:txBody>
                    <a:bodyPr/>
                    <a:lstStyle/>
                    <a:p>
                      <a:pPr marL="30480" marR="30480" algn="ctr">
                        <a:lnSpc>
                          <a:spcPct val="100000"/>
                        </a:lnSpc>
                        <a:spcAft>
                          <a:spcPts val="120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nói</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rgbClr val="FFE599"/>
                    </a:solidFill>
                  </a:tcPr>
                </a:tc>
                <a:tc>
                  <a:txBody>
                    <a:bodyPr/>
                    <a:lstStyle/>
                    <a:p>
                      <a:pPr marL="30480" marR="30480" algn="ctr">
                        <a:lnSpc>
                          <a:spcPct val="100000"/>
                        </a:lnSpc>
                        <a:spcAft>
                          <a:spcPts val="120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nghe</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rgbClr val="FFE599"/>
                    </a:solidFill>
                  </a:tcPr>
                </a:tc>
              </a:tr>
              <a:tr h="5293074">
                <a:tc>
                  <a:txBody>
                    <a:bodyPr/>
                    <a:lstStyle/>
                    <a:p>
                      <a:pPr marL="30480" marR="30480" algn="just">
                        <a:lnSpc>
                          <a:spcPct val="100000"/>
                        </a:lnSpc>
                        <a:spcAft>
                          <a:spcPts val="1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Lắng nghe nhận xét của các bạn và thầy, cô về bài trình bày.</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00000"/>
                        </a:lnSpc>
                        <a:spcAft>
                          <a:spcPts val="1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Rút kinh nghiệm về việc lựa chọn vấn đề trình bày, quá trình chuẩn bị, nội dung, cách thức và thái độ trình bày,…</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00000"/>
                        </a:lnSpc>
                        <a:spcAft>
                          <a:spcPts val="1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Tự đánh giá:</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00000"/>
                        </a:lnSpc>
                        <a:spcAft>
                          <a:spcPts val="1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Điều em hài lòng về bài trình bày của mình là gì?</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00000"/>
                        </a:lnSpc>
                        <a:spcAft>
                          <a:spcPts val="1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Điều gì em muốn thay đổi trong bài trình bày đó?</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tcPr>
                </a:tc>
                <a:tc>
                  <a:txBody>
                    <a:bodyPr/>
                    <a:lstStyle/>
                    <a:p>
                      <a:pPr marL="30480" marR="30480" algn="just">
                        <a:lnSpc>
                          <a:spcPct val="100000"/>
                        </a:lnSpc>
                        <a:spcAft>
                          <a:spcPts val="1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Kiểm tra việc nghe và ghi chép các nội dung thông tin đã chính xác chưa, thu hoạch được những gì,…</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00000"/>
                        </a:lnSpc>
                        <a:spcAft>
                          <a:spcPts val="1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Nêu nhận xét về nội dung, hình thức bài trình bày.</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00000"/>
                        </a:lnSpc>
                        <a:spcAft>
                          <a:spcPts val="1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Đánh giá:</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00000"/>
                        </a:lnSpc>
                        <a:spcAft>
                          <a:spcPts val="1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 thấy bài trình bày của bạn có thuyết phục không? Vì sao?</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00000"/>
                        </a:lnSpc>
                        <a:spcAft>
                          <a:spcPts val="1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Điều em học được từ bài trình bày của bạn là gì?</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tcPr>
                </a:tc>
              </a:tr>
            </a:tbl>
          </a:graphicData>
        </a:graphic>
      </p:graphicFrame>
    </p:spTree>
    <p:extLst>
      <p:ext uri="{BB962C8B-B14F-4D97-AF65-F5344CB8AC3E}">
        <p14:creationId xmlns:p14="http://schemas.microsoft.com/office/powerpoint/2010/main" val="21745074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D1F58015-8858-4FC5-B1AD-856AB29B3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508" y="2583543"/>
            <a:ext cx="2545840" cy="4039824"/>
          </a:xfrm>
          <a:prstGeom prst="rect">
            <a:avLst/>
          </a:prstGeom>
          <a:noFill/>
          <a:ln>
            <a:noFill/>
          </a:ln>
        </p:spPr>
      </p:pic>
      <p:grpSp>
        <p:nvGrpSpPr>
          <p:cNvPr id="14" name="Group 6">
            <a:extLst>
              <a:ext uri="{FF2B5EF4-FFF2-40B4-BE49-F238E27FC236}">
                <a16:creationId xmlns="" xmlns:a16="http://schemas.microsoft.com/office/drawing/2014/main" id="{97B6F9B1-DED7-433A-B794-A451578FC99A}"/>
              </a:ext>
            </a:extLst>
          </p:cNvPr>
          <p:cNvGrpSpPr/>
          <p:nvPr/>
        </p:nvGrpSpPr>
        <p:grpSpPr>
          <a:xfrm>
            <a:off x="6675129" y="1306912"/>
            <a:ext cx="791019" cy="791019"/>
            <a:chOff x="7273474" y="1916832"/>
            <a:chExt cx="791019" cy="791019"/>
          </a:xfrm>
        </p:grpSpPr>
        <p:sp>
          <p:nvSpPr>
            <p:cNvPr id="30" name="Oval 40">
              <a:extLst>
                <a:ext uri="{FF2B5EF4-FFF2-40B4-BE49-F238E27FC236}">
                  <a16:creationId xmlns="" xmlns:a16="http://schemas.microsoft.com/office/drawing/2014/main" id="{6365428E-E5EE-4B0B-BFEC-5B21E139F6A4}"/>
                </a:ext>
              </a:extLst>
            </p:cNvPr>
            <p:cNvSpPr/>
            <p:nvPr/>
          </p:nvSpPr>
          <p:spPr>
            <a:xfrm>
              <a:off x="7273474" y="1916832"/>
              <a:ext cx="791019" cy="791019"/>
            </a:xfrm>
            <a:prstGeom prst="ellipse">
              <a:avLst/>
            </a:prstGeom>
            <a:solidFill>
              <a:srgbClr val="F7E3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nvGrpSpPr>
            <p:cNvPr id="31" name="Group 61">
              <a:extLst>
                <a:ext uri="{FF2B5EF4-FFF2-40B4-BE49-F238E27FC236}">
                  <a16:creationId xmlns="" xmlns:a16="http://schemas.microsoft.com/office/drawing/2014/main" id="{67B57790-8D57-4C40-83AB-17005BEFCA7E}"/>
                </a:ext>
              </a:extLst>
            </p:cNvPr>
            <p:cNvGrpSpPr/>
            <p:nvPr/>
          </p:nvGrpSpPr>
          <p:grpSpPr>
            <a:xfrm>
              <a:off x="7485214" y="2164026"/>
              <a:ext cx="367568" cy="296632"/>
              <a:chOff x="2700338" y="2965449"/>
              <a:chExt cx="271462" cy="219075"/>
            </a:xfrm>
            <a:solidFill>
              <a:schemeClr val="bg1"/>
            </a:solidFill>
          </p:grpSpPr>
          <p:sp>
            <p:nvSpPr>
              <p:cNvPr id="32" name="Freeform: Shape 62">
                <a:extLst>
                  <a:ext uri="{FF2B5EF4-FFF2-40B4-BE49-F238E27FC236}">
                    <a16:creationId xmlns="" xmlns:a16="http://schemas.microsoft.com/office/drawing/2014/main" id="{78DB9752-4552-41FA-B1BE-1C9D6C2F5251}"/>
                  </a:ext>
                </a:extLst>
              </p:cNvPr>
              <p:cNvSpPr>
                <a:spLocks/>
              </p:cNvSpPr>
              <p:nvPr/>
            </p:nvSpPr>
            <p:spPr bwMode="auto">
              <a:xfrm>
                <a:off x="2754313" y="2987674"/>
                <a:ext cx="82550" cy="174625"/>
              </a:xfrm>
              <a:custGeom>
                <a:avLst/>
                <a:gdLst/>
                <a:ahLst/>
                <a:cxnLst>
                  <a:cxn ang="0">
                    <a:pos x="36" y="72"/>
                  </a:cxn>
                  <a:cxn ang="0">
                    <a:pos x="32" y="75"/>
                  </a:cxn>
                  <a:cxn ang="0">
                    <a:pos x="5" y="61"/>
                  </a:cxn>
                  <a:cxn ang="0">
                    <a:pos x="0" y="53"/>
                  </a:cxn>
                  <a:cxn ang="0">
                    <a:pos x="0" y="23"/>
                  </a:cxn>
                  <a:cxn ang="0">
                    <a:pos x="5" y="15"/>
                  </a:cxn>
                  <a:cxn ang="0">
                    <a:pos x="32" y="2"/>
                  </a:cxn>
                  <a:cxn ang="0">
                    <a:pos x="36" y="4"/>
                  </a:cxn>
                  <a:cxn ang="0">
                    <a:pos x="36" y="72"/>
                  </a:cxn>
                </a:cxnLst>
                <a:rect l="0" t="0" r="r" b="b"/>
                <a:pathLst>
                  <a:path w="36" h="76">
                    <a:moveTo>
                      <a:pt x="36" y="72"/>
                    </a:moveTo>
                    <a:cubicBezTo>
                      <a:pt x="36" y="75"/>
                      <a:pt x="35" y="76"/>
                      <a:pt x="32" y="75"/>
                    </a:cubicBezTo>
                    <a:cubicBezTo>
                      <a:pt x="5" y="61"/>
                      <a:pt x="5" y="61"/>
                      <a:pt x="5" y="61"/>
                    </a:cubicBezTo>
                    <a:cubicBezTo>
                      <a:pt x="2" y="60"/>
                      <a:pt x="0" y="56"/>
                      <a:pt x="0" y="53"/>
                    </a:cubicBezTo>
                    <a:cubicBezTo>
                      <a:pt x="0" y="23"/>
                      <a:pt x="0" y="23"/>
                      <a:pt x="0" y="23"/>
                    </a:cubicBezTo>
                    <a:cubicBezTo>
                      <a:pt x="0" y="20"/>
                      <a:pt x="2" y="17"/>
                      <a:pt x="5" y="15"/>
                    </a:cubicBezTo>
                    <a:cubicBezTo>
                      <a:pt x="32" y="2"/>
                      <a:pt x="32" y="2"/>
                      <a:pt x="32" y="2"/>
                    </a:cubicBezTo>
                    <a:cubicBezTo>
                      <a:pt x="35" y="0"/>
                      <a:pt x="36" y="1"/>
                      <a:pt x="36" y="4"/>
                    </a:cubicBezTo>
                    <a:lnTo>
                      <a:pt x="36" y="72"/>
                    </a:lnTo>
                    <a:close/>
                  </a:path>
                </a:pathLst>
              </a:custGeom>
              <a:grpFill/>
              <a:ln w="9525">
                <a:noFill/>
                <a:round/>
                <a:headEnd/>
                <a:tailEnd/>
              </a:ln>
            </p:spPr>
            <p:txBody>
              <a:bodyPr anchor="ctr"/>
              <a:lstStyle/>
              <a:p>
                <a:pPr algn="ctr"/>
                <a:endParaRPr/>
              </a:p>
            </p:txBody>
          </p:sp>
          <p:sp>
            <p:nvSpPr>
              <p:cNvPr id="33" name="Freeform: Shape 63">
                <a:extLst>
                  <a:ext uri="{FF2B5EF4-FFF2-40B4-BE49-F238E27FC236}">
                    <a16:creationId xmlns="" xmlns:a16="http://schemas.microsoft.com/office/drawing/2014/main" id="{27FC5666-66D1-493A-A34D-72D1282FDD5B}"/>
                  </a:ext>
                </a:extLst>
              </p:cNvPr>
              <p:cNvSpPr>
                <a:spLocks/>
              </p:cNvSpPr>
              <p:nvPr/>
            </p:nvSpPr>
            <p:spPr bwMode="auto">
              <a:xfrm>
                <a:off x="2700338" y="3028949"/>
                <a:ext cx="39687" cy="93663"/>
              </a:xfrm>
              <a:custGeom>
                <a:avLst/>
                <a:gdLst/>
                <a:ahLst/>
                <a:cxnLst>
                  <a:cxn ang="0">
                    <a:pos x="17" y="35"/>
                  </a:cxn>
                  <a:cxn ang="0">
                    <a:pos x="12" y="41"/>
                  </a:cxn>
                  <a:cxn ang="0">
                    <a:pos x="5" y="41"/>
                  </a:cxn>
                  <a:cxn ang="0">
                    <a:pos x="0" y="35"/>
                  </a:cxn>
                  <a:cxn ang="0">
                    <a:pos x="0" y="5"/>
                  </a:cxn>
                  <a:cxn ang="0">
                    <a:pos x="5" y="0"/>
                  </a:cxn>
                  <a:cxn ang="0">
                    <a:pos x="12" y="0"/>
                  </a:cxn>
                  <a:cxn ang="0">
                    <a:pos x="17" y="5"/>
                  </a:cxn>
                  <a:cxn ang="0">
                    <a:pos x="17" y="35"/>
                  </a:cxn>
                </a:cxnLst>
                <a:rect l="0" t="0" r="r" b="b"/>
                <a:pathLst>
                  <a:path w="17" h="41">
                    <a:moveTo>
                      <a:pt x="17" y="35"/>
                    </a:moveTo>
                    <a:cubicBezTo>
                      <a:pt x="17" y="38"/>
                      <a:pt x="14" y="41"/>
                      <a:pt x="12" y="41"/>
                    </a:cubicBezTo>
                    <a:cubicBezTo>
                      <a:pt x="5" y="41"/>
                      <a:pt x="5" y="41"/>
                      <a:pt x="5" y="41"/>
                    </a:cubicBezTo>
                    <a:cubicBezTo>
                      <a:pt x="2" y="41"/>
                      <a:pt x="0" y="38"/>
                      <a:pt x="0" y="35"/>
                    </a:cubicBezTo>
                    <a:cubicBezTo>
                      <a:pt x="0" y="5"/>
                      <a:pt x="0" y="5"/>
                      <a:pt x="0" y="5"/>
                    </a:cubicBezTo>
                    <a:cubicBezTo>
                      <a:pt x="0" y="2"/>
                      <a:pt x="2" y="0"/>
                      <a:pt x="5" y="0"/>
                    </a:cubicBezTo>
                    <a:cubicBezTo>
                      <a:pt x="12" y="0"/>
                      <a:pt x="12" y="0"/>
                      <a:pt x="12" y="0"/>
                    </a:cubicBezTo>
                    <a:cubicBezTo>
                      <a:pt x="14" y="0"/>
                      <a:pt x="17" y="2"/>
                      <a:pt x="17" y="5"/>
                    </a:cubicBezTo>
                    <a:lnTo>
                      <a:pt x="17" y="35"/>
                    </a:lnTo>
                    <a:close/>
                  </a:path>
                </a:pathLst>
              </a:custGeom>
              <a:grpFill/>
              <a:ln w="9525">
                <a:noFill/>
                <a:round/>
                <a:headEnd/>
                <a:tailEnd/>
              </a:ln>
            </p:spPr>
            <p:txBody>
              <a:bodyPr anchor="ctr"/>
              <a:lstStyle/>
              <a:p>
                <a:pPr algn="ctr"/>
                <a:endParaRPr/>
              </a:p>
            </p:txBody>
          </p:sp>
          <p:sp>
            <p:nvSpPr>
              <p:cNvPr id="34" name="Freeform: Shape 64">
                <a:extLst>
                  <a:ext uri="{FF2B5EF4-FFF2-40B4-BE49-F238E27FC236}">
                    <a16:creationId xmlns="" xmlns:a16="http://schemas.microsoft.com/office/drawing/2014/main" id="{E5127E20-2054-40AF-BD0C-4D3AC5B52CD1}"/>
                  </a:ext>
                </a:extLst>
              </p:cNvPr>
              <p:cNvSpPr>
                <a:spLocks/>
              </p:cNvSpPr>
              <p:nvPr/>
            </p:nvSpPr>
            <p:spPr bwMode="auto">
              <a:xfrm>
                <a:off x="2865438" y="3006724"/>
                <a:ext cx="46037" cy="136525"/>
              </a:xfrm>
              <a:custGeom>
                <a:avLst/>
                <a:gdLst/>
                <a:ahLst/>
                <a:cxnLst>
                  <a:cxn ang="0">
                    <a:pos x="10" y="58"/>
                  </a:cxn>
                  <a:cxn ang="0">
                    <a:pos x="20" y="31"/>
                  </a:cxn>
                  <a:cxn ang="0">
                    <a:pos x="10" y="3"/>
                  </a:cxn>
                  <a:cxn ang="0">
                    <a:pos x="10" y="2"/>
                  </a:cxn>
                  <a:cxn ang="0">
                    <a:pos x="5" y="2"/>
                  </a:cxn>
                  <a:cxn ang="0">
                    <a:pos x="2" y="5"/>
                  </a:cxn>
                  <a:cxn ang="0">
                    <a:pos x="2" y="10"/>
                  </a:cxn>
                  <a:cxn ang="0">
                    <a:pos x="2" y="10"/>
                  </a:cxn>
                  <a:cxn ang="0">
                    <a:pos x="2" y="51"/>
                  </a:cxn>
                  <a:cxn ang="0">
                    <a:pos x="2" y="51"/>
                  </a:cxn>
                  <a:cxn ang="0">
                    <a:pos x="2" y="55"/>
                  </a:cxn>
                  <a:cxn ang="0">
                    <a:pos x="5" y="59"/>
                  </a:cxn>
                  <a:cxn ang="0">
                    <a:pos x="7" y="60"/>
                  </a:cxn>
                  <a:cxn ang="0">
                    <a:pos x="9" y="58"/>
                  </a:cxn>
                  <a:cxn ang="0">
                    <a:pos x="10" y="58"/>
                  </a:cxn>
                </a:cxnLst>
                <a:rect l="0" t="0" r="r" b="b"/>
                <a:pathLst>
                  <a:path w="20" h="60">
                    <a:moveTo>
                      <a:pt x="10" y="58"/>
                    </a:moveTo>
                    <a:cubicBezTo>
                      <a:pt x="16" y="50"/>
                      <a:pt x="20" y="41"/>
                      <a:pt x="20" y="31"/>
                    </a:cubicBezTo>
                    <a:cubicBezTo>
                      <a:pt x="20" y="20"/>
                      <a:pt x="17" y="11"/>
                      <a:pt x="10" y="3"/>
                    </a:cubicBezTo>
                    <a:cubicBezTo>
                      <a:pt x="10" y="3"/>
                      <a:pt x="10" y="2"/>
                      <a:pt x="10" y="2"/>
                    </a:cubicBezTo>
                    <a:cubicBezTo>
                      <a:pt x="8" y="1"/>
                      <a:pt x="7" y="0"/>
                      <a:pt x="5" y="2"/>
                    </a:cubicBezTo>
                    <a:cubicBezTo>
                      <a:pt x="2" y="5"/>
                      <a:pt x="2" y="5"/>
                      <a:pt x="2" y="5"/>
                    </a:cubicBezTo>
                    <a:cubicBezTo>
                      <a:pt x="0" y="7"/>
                      <a:pt x="1" y="9"/>
                      <a:pt x="2" y="10"/>
                    </a:cubicBezTo>
                    <a:cubicBezTo>
                      <a:pt x="2" y="10"/>
                      <a:pt x="2" y="10"/>
                      <a:pt x="2" y="10"/>
                    </a:cubicBezTo>
                    <a:cubicBezTo>
                      <a:pt x="12" y="22"/>
                      <a:pt x="12" y="39"/>
                      <a:pt x="2" y="51"/>
                    </a:cubicBezTo>
                    <a:cubicBezTo>
                      <a:pt x="2" y="51"/>
                      <a:pt x="2" y="51"/>
                      <a:pt x="2" y="51"/>
                    </a:cubicBezTo>
                    <a:cubicBezTo>
                      <a:pt x="1" y="51"/>
                      <a:pt x="0" y="53"/>
                      <a:pt x="2" y="55"/>
                    </a:cubicBezTo>
                    <a:cubicBezTo>
                      <a:pt x="5" y="59"/>
                      <a:pt x="5" y="59"/>
                      <a:pt x="5" y="59"/>
                    </a:cubicBezTo>
                    <a:cubicBezTo>
                      <a:pt x="6" y="59"/>
                      <a:pt x="7" y="60"/>
                      <a:pt x="7" y="60"/>
                    </a:cubicBezTo>
                    <a:cubicBezTo>
                      <a:pt x="8" y="59"/>
                      <a:pt x="9" y="59"/>
                      <a:pt x="9" y="58"/>
                    </a:cubicBezTo>
                    <a:cubicBezTo>
                      <a:pt x="10" y="58"/>
                      <a:pt x="10" y="58"/>
                      <a:pt x="10" y="58"/>
                    </a:cubicBezTo>
                  </a:path>
                </a:pathLst>
              </a:custGeom>
              <a:grpFill/>
              <a:ln w="9525">
                <a:noFill/>
                <a:round/>
                <a:headEnd/>
                <a:tailEnd/>
              </a:ln>
            </p:spPr>
            <p:txBody>
              <a:bodyPr anchor="ctr"/>
              <a:lstStyle/>
              <a:p>
                <a:pPr algn="ctr"/>
                <a:endParaRPr/>
              </a:p>
            </p:txBody>
          </p:sp>
          <p:sp>
            <p:nvSpPr>
              <p:cNvPr id="35" name="Freeform: Shape 65">
                <a:extLst>
                  <a:ext uri="{FF2B5EF4-FFF2-40B4-BE49-F238E27FC236}">
                    <a16:creationId xmlns="" xmlns:a16="http://schemas.microsoft.com/office/drawing/2014/main" id="{4FB1C046-2F4F-45D0-A6EF-4612C5145AD0}"/>
                  </a:ext>
                </a:extLst>
              </p:cNvPr>
              <p:cNvSpPr>
                <a:spLocks/>
              </p:cNvSpPr>
              <p:nvPr/>
            </p:nvSpPr>
            <p:spPr bwMode="auto">
              <a:xfrm>
                <a:off x="2906713" y="2965449"/>
                <a:ext cx="65087" cy="219075"/>
              </a:xfrm>
              <a:custGeom>
                <a:avLst/>
                <a:gdLst/>
                <a:ahLst/>
                <a:cxnLst>
                  <a:cxn ang="0">
                    <a:pos x="28" y="49"/>
                  </a:cxn>
                  <a:cxn ang="0">
                    <a:pos x="11" y="3"/>
                  </a:cxn>
                  <a:cxn ang="0">
                    <a:pos x="11" y="3"/>
                  </a:cxn>
                  <a:cxn ang="0">
                    <a:pos x="10" y="2"/>
                  </a:cxn>
                  <a:cxn ang="0">
                    <a:pos x="6" y="1"/>
                  </a:cxn>
                  <a:cxn ang="0">
                    <a:pos x="2" y="5"/>
                  </a:cxn>
                  <a:cxn ang="0">
                    <a:pos x="3" y="10"/>
                  </a:cxn>
                  <a:cxn ang="0">
                    <a:pos x="3" y="10"/>
                  </a:cxn>
                  <a:cxn ang="0">
                    <a:pos x="2" y="87"/>
                  </a:cxn>
                  <a:cxn ang="0">
                    <a:pos x="2" y="91"/>
                  </a:cxn>
                  <a:cxn ang="0">
                    <a:pos x="6" y="95"/>
                  </a:cxn>
                  <a:cxn ang="0">
                    <a:pos x="8" y="96"/>
                  </a:cxn>
                  <a:cxn ang="0">
                    <a:pos x="10" y="95"/>
                  </a:cxn>
                  <a:cxn ang="0">
                    <a:pos x="28" y="49"/>
                  </a:cxn>
                </a:cxnLst>
                <a:rect l="0" t="0" r="r" b="b"/>
                <a:pathLst>
                  <a:path w="28" h="96">
                    <a:moveTo>
                      <a:pt x="28" y="49"/>
                    </a:moveTo>
                    <a:cubicBezTo>
                      <a:pt x="28" y="32"/>
                      <a:pt x="22" y="15"/>
                      <a:pt x="11" y="3"/>
                    </a:cubicBezTo>
                    <a:cubicBezTo>
                      <a:pt x="11" y="3"/>
                      <a:pt x="11" y="3"/>
                      <a:pt x="11" y="3"/>
                    </a:cubicBezTo>
                    <a:cubicBezTo>
                      <a:pt x="11" y="2"/>
                      <a:pt x="10" y="2"/>
                      <a:pt x="10" y="2"/>
                    </a:cubicBezTo>
                    <a:cubicBezTo>
                      <a:pt x="8" y="0"/>
                      <a:pt x="7" y="0"/>
                      <a:pt x="6" y="1"/>
                    </a:cubicBezTo>
                    <a:cubicBezTo>
                      <a:pt x="2" y="5"/>
                      <a:pt x="2" y="5"/>
                      <a:pt x="2" y="5"/>
                    </a:cubicBezTo>
                    <a:cubicBezTo>
                      <a:pt x="0" y="7"/>
                      <a:pt x="2" y="9"/>
                      <a:pt x="3" y="10"/>
                    </a:cubicBezTo>
                    <a:cubicBezTo>
                      <a:pt x="3" y="10"/>
                      <a:pt x="3" y="10"/>
                      <a:pt x="3" y="10"/>
                    </a:cubicBezTo>
                    <a:cubicBezTo>
                      <a:pt x="22" y="33"/>
                      <a:pt x="22" y="65"/>
                      <a:pt x="2" y="87"/>
                    </a:cubicBezTo>
                    <a:cubicBezTo>
                      <a:pt x="2" y="88"/>
                      <a:pt x="0" y="89"/>
                      <a:pt x="2" y="91"/>
                    </a:cubicBezTo>
                    <a:cubicBezTo>
                      <a:pt x="6" y="95"/>
                      <a:pt x="6" y="95"/>
                      <a:pt x="6" y="95"/>
                    </a:cubicBezTo>
                    <a:cubicBezTo>
                      <a:pt x="7" y="96"/>
                      <a:pt x="7" y="96"/>
                      <a:pt x="8" y="96"/>
                    </a:cubicBezTo>
                    <a:cubicBezTo>
                      <a:pt x="9" y="96"/>
                      <a:pt x="9" y="95"/>
                      <a:pt x="10" y="95"/>
                    </a:cubicBezTo>
                    <a:cubicBezTo>
                      <a:pt x="22" y="82"/>
                      <a:pt x="28" y="66"/>
                      <a:pt x="28" y="49"/>
                    </a:cubicBezTo>
                  </a:path>
                </a:pathLst>
              </a:custGeom>
              <a:grpFill/>
              <a:ln w="9525">
                <a:noFill/>
                <a:round/>
                <a:headEnd/>
                <a:tailEnd/>
              </a:ln>
            </p:spPr>
            <p:txBody>
              <a:bodyPr anchor="ctr"/>
              <a:lstStyle/>
              <a:p>
                <a:pPr algn="ctr"/>
                <a:endParaRPr/>
              </a:p>
            </p:txBody>
          </p:sp>
        </p:grpSp>
      </p:grpSp>
      <p:sp>
        <p:nvSpPr>
          <p:cNvPr id="15" name="TextBox 30">
            <a:extLst>
              <a:ext uri="{FF2B5EF4-FFF2-40B4-BE49-F238E27FC236}">
                <a16:creationId xmlns="" xmlns:a16="http://schemas.microsoft.com/office/drawing/2014/main" id="{AFD28298-D2D2-47B2-9D4E-A285E56F8028}"/>
              </a:ext>
            </a:extLst>
          </p:cNvPr>
          <p:cNvSpPr txBox="1">
            <a:spLocks/>
          </p:cNvSpPr>
          <p:nvPr/>
        </p:nvSpPr>
        <p:spPr bwMode="auto">
          <a:xfrm>
            <a:off x="7310324" y="1169558"/>
            <a:ext cx="4373868" cy="556179"/>
          </a:xfrm>
          <a:prstGeom prst="rect">
            <a:avLst/>
          </a:prstGeom>
          <a:noFill/>
          <a:extLst/>
        </p:spPr>
        <p:txBody>
          <a:bodyPr wrap="square" lIns="360000" tIns="46800" rIns="90000" bIns="46800">
            <a:noAutofit/>
          </a:bodyPr>
          <a:lstStyle/>
          <a:p>
            <a:pPr algn="just">
              <a:lnSpc>
                <a:spcPct val="120000"/>
              </a:lnSpc>
            </a:pPr>
            <a:r>
              <a:rPr lang="vi-VN" sz="2800">
                <a:latin typeface="Times New Roman" panose="02020603050405020304" pitchFamily="18" charset="0"/>
                <a:cs typeface="Times New Roman" panose="02020603050405020304" pitchFamily="18" charset="0"/>
              </a:rPr>
              <a:t>Kiểm tra lại các nội dung chính đã nghe và ghi được </a:t>
            </a:r>
            <a:endParaRPr lang="zh-CN" altLang="en-US" sz="2800" b="0" dirty="0">
              <a:solidFill>
                <a:schemeClr val="tx1">
                  <a:lumMod val="50000"/>
                  <a:lumOff val="50000"/>
                </a:schemeClr>
              </a:solidFill>
              <a:effectLst/>
              <a:latin typeface="Times New Roman" panose="02020603050405020304" pitchFamily="18" charset="0"/>
              <a:cs typeface="Times New Roman" panose="02020603050405020304" pitchFamily="18" charset="0"/>
            </a:endParaRPr>
          </a:p>
        </p:txBody>
      </p:sp>
      <p:grpSp>
        <p:nvGrpSpPr>
          <p:cNvPr id="18" name="Group 8">
            <a:extLst>
              <a:ext uri="{FF2B5EF4-FFF2-40B4-BE49-F238E27FC236}">
                <a16:creationId xmlns="" xmlns:a16="http://schemas.microsoft.com/office/drawing/2014/main" id="{B676E79C-3BE0-44B1-B7B6-885C849BCB9F}"/>
              </a:ext>
            </a:extLst>
          </p:cNvPr>
          <p:cNvGrpSpPr/>
          <p:nvPr/>
        </p:nvGrpSpPr>
        <p:grpSpPr>
          <a:xfrm>
            <a:off x="6693392" y="3459959"/>
            <a:ext cx="791019" cy="791019"/>
            <a:chOff x="7273474" y="3746160"/>
            <a:chExt cx="791019" cy="791019"/>
          </a:xfrm>
        </p:grpSpPr>
        <p:sp>
          <p:nvSpPr>
            <p:cNvPr id="24" name="Oval 47">
              <a:extLst>
                <a:ext uri="{FF2B5EF4-FFF2-40B4-BE49-F238E27FC236}">
                  <a16:creationId xmlns="" xmlns:a16="http://schemas.microsoft.com/office/drawing/2014/main" id="{D87A4D5D-8CD6-478B-BA61-DF1FAFD9F91E}"/>
                </a:ext>
              </a:extLst>
            </p:cNvPr>
            <p:cNvSpPr/>
            <p:nvPr/>
          </p:nvSpPr>
          <p:spPr>
            <a:xfrm>
              <a:off x="7273474" y="3746160"/>
              <a:ext cx="791019" cy="791019"/>
            </a:xfrm>
            <a:prstGeom prst="ellipse">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5" name="Group 58">
              <a:extLst>
                <a:ext uri="{FF2B5EF4-FFF2-40B4-BE49-F238E27FC236}">
                  <a16:creationId xmlns="" xmlns:a16="http://schemas.microsoft.com/office/drawing/2014/main" id="{9127CBA6-FBB0-4BA3-B519-0285058C1602}"/>
                </a:ext>
              </a:extLst>
            </p:cNvPr>
            <p:cNvGrpSpPr/>
            <p:nvPr/>
          </p:nvGrpSpPr>
          <p:grpSpPr>
            <a:xfrm>
              <a:off x="7484134" y="3952513"/>
              <a:ext cx="369718" cy="378313"/>
              <a:chOff x="2308225" y="2935287"/>
              <a:chExt cx="273050" cy="279400"/>
            </a:xfrm>
            <a:solidFill>
              <a:schemeClr val="bg1"/>
            </a:solidFill>
          </p:grpSpPr>
          <p:sp>
            <p:nvSpPr>
              <p:cNvPr id="26" name="Freeform: Shape 59">
                <a:extLst>
                  <a:ext uri="{FF2B5EF4-FFF2-40B4-BE49-F238E27FC236}">
                    <a16:creationId xmlns="" xmlns:a16="http://schemas.microsoft.com/office/drawing/2014/main" id="{3DC083F4-433A-4523-9AC4-1C2BB0032FE3}"/>
                  </a:ext>
                </a:extLst>
              </p:cNvPr>
              <p:cNvSpPr>
                <a:spLocks/>
              </p:cNvSpPr>
              <p:nvPr/>
            </p:nvSpPr>
            <p:spPr bwMode="auto">
              <a:xfrm>
                <a:off x="2308225" y="2935287"/>
                <a:ext cx="246062" cy="279400"/>
              </a:xfrm>
              <a:custGeom>
                <a:avLst/>
                <a:gdLst/>
                <a:ahLst/>
                <a:cxnLst>
                  <a:cxn ang="0">
                    <a:pos x="66" y="97"/>
                  </a:cxn>
                  <a:cxn ang="0">
                    <a:pos x="95" y="68"/>
                  </a:cxn>
                  <a:cxn ang="0">
                    <a:pos x="103" y="69"/>
                  </a:cxn>
                  <a:cxn ang="0">
                    <a:pos x="105" y="67"/>
                  </a:cxn>
                  <a:cxn ang="0">
                    <a:pos x="107" y="55"/>
                  </a:cxn>
                  <a:cxn ang="0">
                    <a:pos x="107" y="20"/>
                  </a:cxn>
                  <a:cxn ang="0">
                    <a:pos x="104" y="17"/>
                  </a:cxn>
                  <a:cxn ang="0">
                    <a:pos x="85" y="15"/>
                  </a:cxn>
                  <a:cxn ang="0">
                    <a:pos x="53" y="0"/>
                  </a:cxn>
                  <a:cxn ang="0">
                    <a:pos x="26" y="15"/>
                  </a:cxn>
                  <a:cxn ang="0">
                    <a:pos x="3" y="16"/>
                  </a:cxn>
                  <a:cxn ang="0">
                    <a:pos x="1" y="19"/>
                  </a:cxn>
                  <a:cxn ang="0">
                    <a:pos x="0" y="55"/>
                  </a:cxn>
                  <a:cxn ang="0">
                    <a:pos x="53" y="122"/>
                  </a:cxn>
                  <a:cxn ang="0">
                    <a:pos x="70" y="114"/>
                  </a:cxn>
                  <a:cxn ang="0">
                    <a:pos x="70" y="112"/>
                  </a:cxn>
                  <a:cxn ang="0">
                    <a:pos x="66" y="97"/>
                  </a:cxn>
                </a:cxnLst>
                <a:rect l="0" t="0" r="r" b="b"/>
                <a:pathLst>
                  <a:path w="107" h="122">
                    <a:moveTo>
                      <a:pt x="66" y="97"/>
                    </a:moveTo>
                    <a:cubicBezTo>
                      <a:pt x="66" y="81"/>
                      <a:pt x="79" y="68"/>
                      <a:pt x="95" y="68"/>
                    </a:cubicBezTo>
                    <a:cubicBezTo>
                      <a:pt x="98" y="68"/>
                      <a:pt x="101" y="68"/>
                      <a:pt x="103" y="69"/>
                    </a:cubicBezTo>
                    <a:cubicBezTo>
                      <a:pt x="104" y="69"/>
                      <a:pt x="105" y="68"/>
                      <a:pt x="105" y="67"/>
                    </a:cubicBezTo>
                    <a:cubicBezTo>
                      <a:pt x="106" y="63"/>
                      <a:pt x="107" y="59"/>
                      <a:pt x="107" y="55"/>
                    </a:cubicBezTo>
                    <a:cubicBezTo>
                      <a:pt x="107" y="55"/>
                      <a:pt x="107" y="20"/>
                      <a:pt x="107" y="20"/>
                    </a:cubicBezTo>
                    <a:cubicBezTo>
                      <a:pt x="107" y="17"/>
                      <a:pt x="105" y="17"/>
                      <a:pt x="104" y="17"/>
                    </a:cubicBezTo>
                    <a:cubicBezTo>
                      <a:pt x="98" y="17"/>
                      <a:pt x="91" y="17"/>
                      <a:pt x="85" y="15"/>
                    </a:cubicBezTo>
                    <a:cubicBezTo>
                      <a:pt x="71" y="11"/>
                      <a:pt x="58" y="0"/>
                      <a:pt x="53" y="0"/>
                    </a:cubicBezTo>
                    <a:cubicBezTo>
                      <a:pt x="49" y="0"/>
                      <a:pt x="40" y="11"/>
                      <a:pt x="26" y="15"/>
                    </a:cubicBezTo>
                    <a:cubicBezTo>
                      <a:pt x="18" y="17"/>
                      <a:pt x="10" y="17"/>
                      <a:pt x="3" y="16"/>
                    </a:cubicBezTo>
                    <a:cubicBezTo>
                      <a:pt x="2" y="16"/>
                      <a:pt x="1" y="16"/>
                      <a:pt x="1" y="19"/>
                    </a:cubicBezTo>
                    <a:cubicBezTo>
                      <a:pt x="1" y="20"/>
                      <a:pt x="0" y="55"/>
                      <a:pt x="0" y="55"/>
                    </a:cubicBezTo>
                    <a:cubicBezTo>
                      <a:pt x="0" y="90"/>
                      <a:pt x="43" y="122"/>
                      <a:pt x="53" y="122"/>
                    </a:cubicBezTo>
                    <a:cubicBezTo>
                      <a:pt x="57" y="122"/>
                      <a:pt x="62" y="120"/>
                      <a:pt x="70" y="114"/>
                    </a:cubicBezTo>
                    <a:cubicBezTo>
                      <a:pt x="71" y="113"/>
                      <a:pt x="70" y="113"/>
                      <a:pt x="70" y="112"/>
                    </a:cubicBezTo>
                    <a:cubicBezTo>
                      <a:pt x="67" y="108"/>
                      <a:pt x="66" y="102"/>
                      <a:pt x="66" y="97"/>
                    </a:cubicBezTo>
                  </a:path>
                </a:pathLst>
              </a:custGeom>
              <a:grpFill/>
              <a:ln w="9525">
                <a:noFill/>
                <a:round/>
                <a:headEnd/>
                <a:tailEnd/>
              </a:ln>
            </p:spPr>
            <p:txBody>
              <a:bodyPr anchor="ctr"/>
              <a:lstStyle/>
              <a:p>
                <a:pPr algn="ctr"/>
                <a:endParaRPr/>
              </a:p>
            </p:txBody>
          </p:sp>
          <p:sp>
            <p:nvSpPr>
              <p:cNvPr id="27" name="Freeform: Shape 60">
                <a:extLst>
                  <a:ext uri="{FF2B5EF4-FFF2-40B4-BE49-F238E27FC236}">
                    <a16:creationId xmlns="" xmlns:a16="http://schemas.microsoft.com/office/drawing/2014/main" id="{4DCE1B8E-5456-4784-9805-777C35E64CD3}"/>
                  </a:ext>
                </a:extLst>
              </p:cNvPr>
              <p:cNvSpPr>
                <a:spLocks/>
              </p:cNvSpPr>
              <p:nvPr/>
            </p:nvSpPr>
            <p:spPr bwMode="auto">
              <a:xfrm>
                <a:off x="2471738" y="3121024"/>
                <a:ext cx="109537" cy="73025"/>
              </a:xfrm>
              <a:custGeom>
                <a:avLst/>
                <a:gdLst/>
                <a:ahLst/>
                <a:cxnLst>
                  <a:cxn ang="0">
                    <a:pos x="24" y="31"/>
                  </a:cxn>
                  <a:cxn ang="0">
                    <a:pos x="20" y="31"/>
                  </a:cxn>
                  <a:cxn ang="0">
                    <a:pos x="2" y="17"/>
                  </a:cxn>
                  <a:cxn ang="0">
                    <a:pos x="1" y="14"/>
                  </a:cxn>
                  <a:cxn ang="0">
                    <a:pos x="4" y="11"/>
                  </a:cxn>
                  <a:cxn ang="0">
                    <a:pos x="7" y="10"/>
                  </a:cxn>
                  <a:cxn ang="0">
                    <a:pos x="19" y="19"/>
                  </a:cxn>
                  <a:cxn ang="0">
                    <a:pos x="23" y="18"/>
                  </a:cxn>
                  <a:cxn ang="0">
                    <a:pos x="40" y="1"/>
                  </a:cxn>
                  <a:cxn ang="0">
                    <a:pos x="44" y="1"/>
                  </a:cxn>
                  <a:cxn ang="0">
                    <a:pos x="47" y="3"/>
                  </a:cxn>
                  <a:cxn ang="0">
                    <a:pos x="47" y="7"/>
                  </a:cxn>
                  <a:cxn ang="0">
                    <a:pos x="24" y="31"/>
                  </a:cxn>
                </a:cxnLst>
                <a:rect l="0" t="0" r="r" b="b"/>
                <a:pathLst>
                  <a:path w="48" h="32">
                    <a:moveTo>
                      <a:pt x="24" y="31"/>
                    </a:moveTo>
                    <a:cubicBezTo>
                      <a:pt x="23" y="32"/>
                      <a:pt x="21" y="32"/>
                      <a:pt x="20" y="31"/>
                    </a:cubicBezTo>
                    <a:cubicBezTo>
                      <a:pt x="2" y="17"/>
                      <a:pt x="2" y="17"/>
                      <a:pt x="2" y="17"/>
                    </a:cubicBezTo>
                    <a:cubicBezTo>
                      <a:pt x="1" y="17"/>
                      <a:pt x="0" y="15"/>
                      <a:pt x="1" y="14"/>
                    </a:cubicBezTo>
                    <a:cubicBezTo>
                      <a:pt x="4" y="11"/>
                      <a:pt x="4" y="11"/>
                      <a:pt x="4" y="11"/>
                    </a:cubicBezTo>
                    <a:cubicBezTo>
                      <a:pt x="4" y="9"/>
                      <a:pt x="6" y="9"/>
                      <a:pt x="7" y="10"/>
                    </a:cubicBezTo>
                    <a:cubicBezTo>
                      <a:pt x="19" y="19"/>
                      <a:pt x="19" y="19"/>
                      <a:pt x="19" y="19"/>
                    </a:cubicBezTo>
                    <a:cubicBezTo>
                      <a:pt x="20" y="20"/>
                      <a:pt x="22" y="20"/>
                      <a:pt x="23" y="18"/>
                    </a:cubicBezTo>
                    <a:cubicBezTo>
                      <a:pt x="40" y="1"/>
                      <a:pt x="40" y="1"/>
                      <a:pt x="40" y="1"/>
                    </a:cubicBezTo>
                    <a:cubicBezTo>
                      <a:pt x="41" y="0"/>
                      <a:pt x="43" y="0"/>
                      <a:pt x="44" y="1"/>
                    </a:cubicBezTo>
                    <a:cubicBezTo>
                      <a:pt x="47" y="3"/>
                      <a:pt x="47" y="3"/>
                      <a:pt x="47" y="3"/>
                    </a:cubicBezTo>
                    <a:cubicBezTo>
                      <a:pt x="48" y="4"/>
                      <a:pt x="48" y="6"/>
                      <a:pt x="47" y="7"/>
                    </a:cubicBezTo>
                    <a:lnTo>
                      <a:pt x="24" y="31"/>
                    </a:lnTo>
                    <a:close/>
                  </a:path>
                </a:pathLst>
              </a:custGeom>
              <a:grpFill/>
              <a:ln w="9525">
                <a:noFill/>
                <a:round/>
                <a:headEnd/>
                <a:tailEnd/>
              </a:ln>
            </p:spPr>
            <p:txBody>
              <a:bodyPr anchor="ctr"/>
              <a:lstStyle/>
              <a:p>
                <a:pPr algn="ctr"/>
                <a:endParaRPr/>
              </a:p>
            </p:txBody>
          </p:sp>
        </p:grpSp>
      </p:grpSp>
      <p:sp>
        <p:nvSpPr>
          <p:cNvPr id="19" name="TextBox 32">
            <a:extLst>
              <a:ext uri="{FF2B5EF4-FFF2-40B4-BE49-F238E27FC236}">
                <a16:creationId xmlns="" xmlns:a16="http://schemas.microsoft.com/office/drawing/2014/main" id="{8BFCF67D-D701-4307-A94F-14C400D2BAD8}"/>
              </a:ext>
            </a:extLst>
          </p:cNvPr>
          <p:cNvSpPr txBox="1">
            <a:spLocks/>
          </p:cNvSpPr>
          <p:nvPr/>
        </p:nvSpPr>
        <p:spPr bwMode="auto">
          <a:xfrm>
            <a:off x="7272700" y="2934676"/>
            <a:ext cx="4604875" cy="556179"/>
          </a:xfrm>
          <a:prstGeom prst="rect">
            <a:avLst/>
          </a:prstGeom>
          <a:noFill/>
          <a:extLst/>
        </p:spPr>
        <p:txBody>
          <a:bodyPr wrap="square" lIns="360000" tIns="46800" rIns="90000" bIns="46800">
            <a:noAutofit/>
          </a:bodyPr>
          <a:lstStyle/>
          <a:p>
            <a:pPr algn="just"/>
            <a:r>
              <a:rPr lang="vi-VN" sz="2800">
                <a:latin typeface="Times New Roman" panose="02020603050405020304" pitchFamily="18" charset="0"/>
                <a:cs typeface="Times New Roman" panose="02020603050405020304" pitchFamily="18" charset="0"/>
              </a:rPr>
              <a:t>Chú ý các lỗi khi nghe cần khắc phục: nghe thiếu tập trung, ghi sót ý chính, thiếu thông tin cơ bản của bài nói</a:t>
            </a:r>
            <a:endParaRPr lang="en-GB" sz="2800">
              <a:latin typeface="Times New Roman" panose="02020603050405020304" pitchFamily="18" charset="0"/>
              <a:cs typeface="Times New Roman" panose="02020603050405020304" pitchFamily="18" charset="0"/>
            </a:endParaRPr>
          </a:p>
        </p:txBody>
      </p:sp>
      <p:sp>
        <p:nvSpPr>
          <p:cNvPr id="36" name="矩形 35">
            <a:extLst>
              <a:ext uri="{FF2B5EF4-FFF2-40B4-BE49-F238E27FC236}">
                <a16:creationId xmlns="" xmlns:a16="http://schemas.microsoft.com/office/drawing/2014/main" id="{7410CAE6-B4C1-41C2-A1F5-6458F9B7EED9}"/>
              </a:ext>
            </a:extLst>
          </p:cNvPr>
          <p:cNvSpPr/>
          <p:nvPr/>
        </p:nvSpPr>
        <p:spPr>
          <a:xfrm>
            <a:off x="731838" y="103848"/>
            <a:ext cx="6651180" cy="584775"/>
          </a:xfrm>
          <a:prstGeom prst="rect">
            <a:avLst/>
          </a:prstGeom>
        </p:spPr>
        <p:txBody>
          <a:bodyPr wrap="none">
            <a:spAutoFit/>
          </a:bodyPr>
          <a:lstStyle/>
          <a:p>
            <a:r>
              <a:rPr lang="vi-VN" sz="3200" b="1">
                <a:latin typeface="Times New Roman" panose="02020603050405020304" pitchFamily="18" charset="0"/>
                <a:cs typeface="Times New Roman" panose="02020603050405020304" pitchFamily="18" charset="0"/>
              </a:rPr>
              <a:t>d. Kiểm tra và chỉnh sửa khi tóm tắt </a:t>
            </a:r>
            <a:endParaRPr lang="en-GB" sz="3200">
              <a:effectLst/>
              <a:latin typeface="Times New Roman" panose="02020603050405020304" pitchFamily="18" charset="0"/>
              <a:cs typeface="Times New Roman" panose="02020603050405020304" pitchFamily="18" charset="0"/>
            </a:endParaRPr>
          </a:p>
        </p:txBody>
      </p:sp>
      <p:pic>
        <p:nvPicPr>
          <p:cNvPr id="37" name="图片 36">
            <a:extLst>
              <a:ext uri="{FF2B5EF4-FFF2-40B4-BE49-F238E27FC236}">
                <a16:creationId xmlns="" xmlns:a16="http://schemas.microsoft.com/office/drawing/2014/main" id="{FC645ED5-546D-4239-8AD8-1E18589EC4E5}"/>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780528" cy="597134"/>
          </a:xfrm>
          <a:prstGeom prst="rect">
            <a:avLst/>
          </a:prstGeom>
        </p:spPr>
      </p:pic>
      <p:sp>
        <p:nvSpPr>
          <p:cNvPr id="6" name="Freeform: Shape 37">
            <a:extLst>
              <a:ext uri="{FF2B5EF4-FFF2-40B4-BE49-F238E27FC236}">
                <a16:creationId xmlns="" xmlns:a16="http://schemas.microsoft.com/office/drawing/2014/main" id="{026C8175-FA2D-43C3-B1CC-06780EE1E1F9}"/>
              </a:ext>
            </a:extLst>
          </p:cNvPr>
          <p:cNvSpPr/>
          <p:nvPr/>
        </p:nvSpPr>
        <p:spPr>
          <a:xfrm rot="1706723">
            <a:off x="2493696" y="3790279"/>
            <a:ext cx="3629722" cy="71788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rgbClr val="F29A5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Freeform: Shape 35">
            <a:extLst>
              <a:ext uri="{FF2B5EF4-FFF2-40B4-BE49-F238E27FC236}">
                <a16:creationId xmlns="" xmlns:a16="http://schemas.microsoft.com/office/drawing/2014/main" id="{805BC669-8951-427D-89CC-F86CF7882243}"/>
              </a:ext>
            </a:extLst>
          </p:cNvPr>
          <p:cNvSpPr/>
          <p:nvPr/>
        </p:nvSpPr>
        <p:spPr>
          <a:xfrm rot="565617">
            <a:off x="2652859" y="3321712"/>
            <a:ext cx="3629722" cy="71788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rgbClr val="B0927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Freeform: Shape 33">
            <a:extLst>
              <a:ext uri="{FF2B5EF4-FFF2-40B4-BE49-F238E27FC236}">
                <a16:creationId xmlns="" xmlns:a16="http://schemas.microsoft.com/office/drawing/2014/main" id="{5550FC24-9C57-4D4A-8AE9-7A7A84BA7A6A}"/>
              </a:ext>
            </a:extLst>
          </p:cNvPr>
          <p:cNvSpPr/>
          <p:nvPr/>
        </p:nvSpPr>
        <p:spPr>
          <a:xfrm rot="21085328">
            <a:off x="2654054" y="2866538"/>
            <a:ext cx="3629722" cy="71788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rgbClr val="A5C0A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Freeform: Shape 34">
            <a:extLst>
              <a:ext uri="{FF2B5EF4-FFF2-40B4-BE49-F238E27FC236}">
                <a16:creationId xmlns="" xmlns:a16="http://schemas.microsoft.com/office/drawing/2014/main" id="{6B012CEC-9A12-4523-AD6E-3D326E54C38A}"/>
              </a:ext>
            </a:extLst>
          </p:cNvPr>
          <p:cNvSpPr/>
          <p:nvPr/>
        </p:nvSpPr>
        <p:spPr>
          <a:xfrm rot="20079945">
            <a:off x="2533616" y="2449441"/>
            <a:ext cx="3629722" cy="71788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rgbClr val="F7E3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Tree>
    <p:extLst>
      <p:ext uri="{BB962C8B-B14F-4D97-AF65-F5344CB8AC3E}">
        <p14:creationId xmlns:p14="http://schemas.microsoft.com/office/powerpoint/2010/main" val="80073334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 xmlns:a16="http://schemas.microsoft.com/office/drawing/2014/main" id="{2785C2FF-6646-4D8E-A4D4-4477539FA402}"/>
                  </a:ext>
                </a:extLst>
              </p:cNvPr>
              <p:cNvPicPr>
                <a:picLocks noChangeAspect="1"/>
              </p:cNvPicPr>
              <p:nvPr/>
            </p:nvPicPr>
            <p:blipFill rotWithShape="1">
              <a:blip r:embed="rId4"/>
              <a:srcRect t="48492"/>
              <a:stretch/>
            </p:blipFill>
            <p:spPr>
              <a:xfrm>
                <a:off x="3297693" y="2256270"/>
                <a:ext cx="5596613" cy="2885850"/>
              </a:xfrm>
              <a:prstGeom prst="rect">
                <a:avLst/>
              </a:prstGeom>
            </p:spPr>
          </p:pic>
        </p:grpSp>
        <p:pic>
          <p:nvPicPr>
            <p:cNvPr id="7" name="图片 6">
              <a:extLst>
                <a:ext uri="{FF2B5EF4-FFF2-40B4-BE49-F238E27FC236}">
                  <a16:creationId xmlns="" xmlns:a16="http://schemas.microsoft.com/office/drawing/2014/main" id="{E3262840-AD48-47F6-A0A1-446DB542520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 xmlns:a16="http://schemas.microsoft.com/office/drawing/2014/main" id="{072D74B1-8805-4ABB-90FA-8A1540D84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4204408" y="2778748"/>
            <a:ext cx="3737242" cy="1451359"/>
          </a:xfrm>
          <a:prstGeom prst="rect">
            <a:avLst/>
          </a:prstGeom>
        </p:spPr>
        <p:txBody>
          <a:bodyPr wrap="none">
            <a:spAutoFit/>
          </a:bodyPr>
          <a:lstStyle/>
          <a:p>
            <a:pPr algn="ctr">
              <a:lnSpc>
                <a:spcPct val="115000"/>
              </a:lnSpc>
              <a:spcAft>
                <a:spcPts val="0"/>
              </a:spcAft>
            </a:pPr>
            <a:r>
              <a:rPr lang="vi-VN" sz="4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HOẠT ĐỘNG </a:t>
            </a:r>
            <a:r>
              <a:rPr lang="vi-VN" sz="4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p>
          <a:p>
            <a:pPr algn="ctr">
              <a:lnSpc>
                <a:spcPct val="115000"/>
              </a:lnSpc>
              <a:spcAft>
                <a:spcPts val="0"/>
              </a:spcAft>
            </a:pPr>
            <a:r>
              <a:rPr lang="vi-VN" sz="4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VẬN </a:t>
            </a:r>
            <a:r>
              <a:rPr lang="vi-VN" sz="4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endParaRPr lang="en-GB" sz="4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1870976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1000"/>
                                        <p:tgtEl>
                                          <p:spTgt spid="2"/>
                                        </p:tgtEl>
                                      </p:cBhvr>
                                    </p:animEffect>
                                    <p:anim calcmode="lin" valueType="num">
                                      <p:cBhvr>
                                        <p:cTn id="67" dur="1000" fill="hold"/>
                                        <p:tgtEl>
                                          <p:spTgt spid="2"/>
                                        </p:tgtEl>
                                        <p:attrNameLst>
                                          <p:attrName>ppt_x</p:attrName>
                                        </p:attrNameLst>
                                      </p:cBhvr>
                                      <p:tavLst>
                                        <p:tav tm="0">
                                          <p:val>
                                            <p:strVal val="#ppt_x"/>
                                          </p:val>
                                        </p:tav>
                                        <p:tav tm="100000">
                                          <p:val>
                                            <p:strVal val="#ppt_x"/>
                                          </p:val>
                                        </p:tav>
                                      </p:tavLst>
                                    </p:anim>
                                    <p:anim calcmode="lin" valueType="num">
                                      <p:cBhvr>
                                        <p:cTn id="6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 xmlns:a16="http://schemas.microsoft.com/office/drawing/2014/main" id="{2785C2FF-6646-4D8E-A4D4-4477539FA402}"/>
                  </a:ext>
                </a:extLst>
              </p:cNvPr>
              <p:cNvPicPr>
                <a:picLocks noChangeAspect="1"/>
              </p:cNvPicPr>
              <p:nvPr/>
            </p:nvPicPr>
            <p:blipFill rotWithShape="1">
              <a:blip r:embed="rId4"/>
              <a:srcRect t="48492"/>
              <a:stretch/>
            </p:blipFill>
            <p:spPr>
              <a:xfrm>
                <a:off x="3297693" y="2256270"/>
                <a:ext cx="5596613" cy="2885850"/>
              </a:xfrm>
              <a:prstGeom prst="rect">
                <a:avLst/>
              </a:prstGeom>
            </p:spPr>
          </p:pic>
        </p:grpSp>
        <p:pic>
          <p:nvPicPr>
            <p:cNvPr id="7" name="图片 6">
              <a:extLst>
                <a:ext uri="{FF2B5EF4-FFF2-40B4-BE49-F238E27FC236}">
                  <a16:creationId xmlns="" xmlns:a16="http://schemas.microsoft.com/office/drawing/2014/main" id="{E3262840-AD48-47F6-A0A1-446DB542520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 xmlns:a16="http://schemas.microsoft.com/office/drawing/2014/main" id="{072D74B1-8805-4ABB-90FA-8A1540D84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4333820" y="2627912"/>
            <a:ext cx="3737242" cy="1605248"/>
          </a:xfrm>
          <a:prstGeom prst="rect">
            <a:avLst/>
          </a:prstGeom>
        </p:spPr>
        <p:txBody>
          <a:bodyPr wrap="none">
            <a:spAutoFit/>
          </a:bodyPr>
          <a:lstStyle/>
          <a:p>
            <a:pPr algn="ctr">
              <a:lnSpc>
                <a:spcPct val="115000"/>
              </a:lnSpc>
              <a:spcBef>
                <a:spcPts val="600"/>
              </a:spcBef>
              <a:spcAft>
                <a:spcPts val="600"/>
              </a:spcAft>
            </a:pPr>
            <a:r>
              <a:rPr lang="vi-VN" sz="4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HOẠT ĐỘNG </a:t>
            </a:r>
            <a:r>
              <a:rPr lang="vi-VN" sz="4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p>
          <a:p>
            <a:pPr algn="ctr">
              <a:lnSpc>
                <a:spcPct val="115000"/>
              </a:lnSpc>
              <a:spcBef>
                <a:spcPts val="600"/>
              </a:spcBef>
              <a:spcAft>
                <a:spcPts val="600"/>
              </a:spcAft>
            </a:pPr>
            <a:r>
              <a:rPr lang="vi-VN" sz="4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KHỞI ĐỘNG</a:t>
            </a:r>
            <a:endParaRPr lang="en-GB" sz="4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0442888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45" presetClass="entr" presetSubtype="0" fill="hold" nodeType="clickEffect">
                                  <p:stCondLst>
                                    <p:cond delay="0"/>
                                  </p:stCondLst>
                                  <p:childTnLst>
                                    <p:set>
                                      <p:cBhvr>
                                        <p:cTn id="65" dur="1" fill="hold">
                                          <p:stCondLst>
                                            <p:cond delay="0"/>
                                          </p:stCondLst>
                                        </p:cTn>
                                        <p:tgtEl>
                                          <p:spTgt spid="2">
                                            <p:txEl>
                                              <p:pRg st="0" end="0"/>
                                            </p:txEl>
                                          </p:spTgt>
                                        </p:tgtEl>
                                        <p:attrNameLst>
                                          <p:attrName>style.visibility</p:attrName>
                                        </p:attrNameLst>
                                      </p:cBhvr>
                                      <p:to>
                                        <p:strVal val="visible"/>
                                      </p:to>
                                    </p:set>
                                    <p:animEffect transition="in" filter="fade">
                                      <p:cBhvr>
                                        <p:cTn id="66" dur="2000"/>
                                        <p:tgtEl>
                                          <p:spTgt spid="2">
                                            <p:txEl>
                                              <p:pRg st="0" end="0"/>
                                            </p:txEl>
                                          </p:spTgt>
                                        </p:tgtEl>
                                      </p:cBhvr>
                                    </p:animEffect>
                                    <p:anim calcmode="lin" valueType="num">
                                      <p:cBhvr>
                                        <p:cTn id="67"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68" dur="2000" fill="hold"/>
                                        <p:tgtEl>
                                          <p:spTgt spid="2">
                                            <p:txEl>
                                              <p:pRg st="0" end="0"/>
                                            </p:txEl>
                                          </p:spTgt>
                                        </p:tgtEl>
                                        <p:attrNameLst>
                                          <p:attrName>ppt_h</p:attrName>
                                        </p:attrNameLst>
                                      </p:cBhvr>
                                      <p:tavLst>
                                        <p:tav tm="0">
                                          <p:val>
                                            <p:strVal val="#ppt_h"/>
                                          </p:val>
                                        </p:tav>
                                        <p:tav tm="100000">
                                          <p:val>
                                            <p:strVal val="#ppt_h"/>
                                          </p:val>
                                        </p:tav>
                                      </p:tavLst>
                                    </p:anim>
                                  </p:childTnLst>
                                </p:cTn>
                              </p:par>
                              <p:par>
                                <p:cTn id="69" presetID="45" presetClass="entr" presetSubtype="0" fill="hold" nodeType="withEffect">
                                  <p:stCondLst>
                                    <p:cond delay="0"/>
                                  </p:stCondLst>
                                  <p:childTnLst>
                                    <p:set>
                                      <p:cBhvr>
                                        <p:cTn id="70" dur="1" fill="hold">
                                          <p:stCondLst>
                                            <p:cond delay="0"/>
                                          </p:stCondLst>
                                        </p:cTn>
                                        <p:tgtEl>
                                          <p:spTgt spid="2">
                                            <p:txEl>
                                              <p:pRg st="1" end="1"/>
                                            </p:txEl>
                                          </p:spTgt>
                                        </p:tgtEl>
                                        <p:attrNameLst>
                                          <p:attrName>style.visibility</p:attrName>
                                        </p:attrNameLst>
                                      </p:cBhvr>
                                      <p:to>
                                        <p:strVal val="visible"/>
                                      </p:to>
                                    </p:set>
                                    <p:animEffect transition="in" filter="fade">
                                      <p:cBhvr>
                                        <p:cTn id="71" dur="2000"/>
                                        <p:tgtEl>
                                          <p:spTgt spid="2">
                                            <p:txEl>
                                              <p:pRg st="1" end="1"/>
                                            </p:txEl>
                                          </p:spTgt>
                                        </p:tgtEl>
                                      </p:cBhvr>
                                    </p:animEffect>
                                    <p:anim calcmode="lin" valueType="num">
                                      <p:cBhvr>
                                        <p:cTn id="72"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73"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Shape 8">
            <a:extLst>
              <a:ext uri="{FF2B5EF4-FFF2-40B4-BE49-F238E27FC236}">
                <a16:creationId xmlns="" xmlns:a16="http://schemas.microsoft.com/office/drawing/2014/main" id="{DFBE43C4-88E2-4B94-932C-14278EDBB0E3}"/>
              </a:ext>
            </a:extLst>
          </p:cNvPr>
          <p:cNvSpPr>
            <a:spLocks/>
          </p:cNvSpPr>
          <p:nvPr/>
        </p:nvSpPr>
        <p:spPr bwMode="auto">
          <a:xfrm>
            <a:off x="6419849" y="4288948"/>
            <a:ext cx="1590675" cy="2179638"/>
          </a:xfrm>
          <a:custGeom>
            <a:avLst/>
            <a:gdLst>
              <a:gd name="T0" fmla="*/ 0 w 21600"/>
              <a:gd name="T1" fmla="*/ 1 h 21600"/>
              <a:gd name="T2" fmla="*/ 0 w 21600"/>
              <a:gd name="T3" fmla="*/ 1 h 21600"/>
              <a:gd name="T4" fmla="*/ 0 w 21600"/>
              <a:gd name="T5" fmla="*/ 6 h 21600"/>
              <a:gd name="T6" fmla="*/ 2 w 21600"/>
              <a:gd name="T7" fmla="*/ 1 h 21600"/>
              <a:gd name="T8" fmla="*/ 2 w 21600"/>
              <a:gd name="T9" fmla="*/ 0 h 21600"/>
              <a:gd name="T10" fmla="*/ 0 w 21600"/>
              <a:gd name="T11" fmla="*/ 0 h 21600"/>
              <a:gd name="T12" fmla="*/ 0 w 21600"/>
              <a:gd name="T13" fmla="*/ 1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818" y="3178"/>
                </a:moveTo>
                <a:cubicBezTo>
                  <a:pt x="1818" y="3425"/>
                  <a:pt x="1775" y="3703"/>
                  <a:pt x="1733" y="3919"/>
                </a:cubicBezTo>
                <a:cubicBezTo>
                  <a:pt x="1733" y="21600"/>
                  <a:pt x="1733" y="21600"/>
                  <a:pt x="1733" y="21600"/>
                </a:cubicBezTo>
                <a:cubicBezTo>
                  <a:pt x="13146" y="19594"/>
                  <a:pt x="21600" y="12096"/>
                  <a:pt x="21600" y="3178"/>
                </a:cubicBezTo>
                <a:cubicBezTo>
                  <a:pt x="21600" y="2098"/>
                  <a:pt x="21473" y="1018"/>
                  <a:pt x="21262" y="0"/>
                </a:cubicBezTo>
                <a:cubicBezTo>
                  <a:pt x="0" y="0"/>
                  <a:pt x="0" y="0"/>
                  <a:pt x="0" y="0"/>
                </a:cubicBezTo>
                <a:cubicBezTo>
                  <a:pt x="1099" y="802"/>
                  <a:pt x="1818" y="1944"/>
                  <a:pt x="1818" y="3178"/>
                </a:cubicBezTo>
                <a:close/>
                <a:moveTo>
                  <a:pt x="1818" y="3178"/>
                </a:moveTo>
              </a:path>
            </a:pathLst>
          </a:custGeom>
          <a:solidFill>
            <a:srgbClr val="B09277"/>
          </a:solidFill>
          <a:ln w="9525" cap="flat">
            <a:solidFill>
              <a:schemeClr val="tx1">
                <a:alpha val="0"/>
              </a:schemeClr>
            </a:solidFill>
            <a:prstDash val="solid"/>
            <a:round/>
            <a:headEnd type="none" w="med" len="med"/>
            <a:tailEnd type="none" w="med" len="med"/>
          </a:ln>
        </p:spPr>
        <p:txBody>
          <a:bodyPr anchor="ctr"/>
          <a:lstStyle/>
          <a:p>
            <a:pPr algn="ctr"/>
            <a:endParaRPr/>
          </a:p>
        </p:txBody>
      </p:sp>
      <p:sp>
        <p:nvSpPr>
          <p:cNvPr id="61" name="Freeform: Shape 10">
            <a:extLst>
              <a:ext uri="{FF2B5EF4-FFF2-40B4-BE49-F238E27FC236}">
                <a16:creationId xmlns="" xmlns:a16="http://schemas.microsoft.com/office/drawing/2014/main" id="{2B6D00FA-8D63-4F15-AC6E-750E8448ED00}"/>
              </a:ext>
            </a:extLst>
          </p:cNvPr>
          <p:cNvSpPr>
            <a:spLocks/>
          </p:cNvSpPr>
          <p:nvPr/>
        </p:nvSpPr>
        <p:spPr bwMode="auto">
          <a:xfrm>
            <a:off x="5773737" y="2698273"/>
            <a:ext cx="2178844" cy="1593850"/>
          </a:xfrm>
          <a:custGeom>
            <a:avLst/>
            <a:gdLst>
              <a:gd name="T0" fmla="*/ 1 w 21600"/>
              <a:gd name="T1" fmla="*/ 1 h 21600"/>
              <a:gd name="T2" fmla="*/ 1 w 21600"/>
              <a:gd name="T3" fmla="*/ 1 h 21600"/>
              <a:gd name="T4" fmla="*/ 6 w 21600"/>
              <a:gd name="T5" fmla="*/ 1 h 21600"/>
              <a:gd name="T6" fmla="*/ 1 w 21600"/>
              <a:gd name="T7" fmla="*/ 0 h 21600"/>
              <a:gd name="T8" fmla="*/ 0 w 21600"/>
              <a:gd name="T9" fmla="*/ 0 h 21600"/>
              <a:gd name="T10" fmla="*/ 0 w 21600"/>
              <a:gd name="T11" fmla="*/ 2 h 21600"/>
              <a:gd name="T12" fmla="*/ 1 w 21600"/>
              <a:gd name="T13" fmla="*/ 1 h 21600"/>
              <a:gd name="T14" fmla="*/ 1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3178" y="19786"/>
                </a:moveTo>
                <a:cubicBezTo>
                  <a:pt x="3456" y="19786"/>
                  <a:pt x="3703" y="19786"/>
                  <a:pt x="3919" y="19870"/>
                </a:cubicBezTo>
                <a:cubicBezTo>
                  <a:pt x="21600" y="19870"/>
                  <a:pt x="21600" y="19870"/>
                  <a:pt x="21600" y="19870"/>
                </a:cubicBezTo>
                <a:cubicBezTo>
                  <a:pt x="19625" y="8480"/>
                  <a:pt x="12127" y="0"/>
                  <a:pt x="3178" y="0"/>
                </a:cubicBezTo>
                <a:cubicBezTo>
                  <a:pt x="2098" y="0"/>
                  <a:pt x="1018" y="127"/>
                  <a:pt x="0" y="380"/>
                </a:cubicBezTo>
                <a:cubicBezTo>
                  <a:pt x="0" y="21600"/>
                  <a:pt x="0" y="21600"/>
                  <a:pt x="0" y="21600"/>
                </a:cubicBezTo>
                <a:cubicBezTo>
                  <a:pt x="802" y="20461"/>
                  <a:pt x="1944" y="19786"/>
                  <a:pt x="3178" y="19786"/>
                </a:cubicBezTo>
                <a:close/>
                <a:moveTo>
                  <a:pt x="3178" y="19786"/>
                </a:moveTo>
              </a:path>
            </a:pathLst>
          </a:custGeom>
          <a:solidFill>
            <a:srgbClr val="F29A5B"/>
          </a:solidFill>
          <a:ln w="9525" cap="flat">
            <a:solidFill>
              <a:schemeClr val="tx1">
                <a:alpha val="0"/>
              </a:schemeClr>
            </a:solidFill>
            <a:prstDash val="solid"/>
            <a:round/>
            <a:headEnd type="none" w="med" len="med"/>
            <a:tailEnd type="none" w="med" len="med"/>
          </a:ln>
        </p:spPr>
        <p:txBody>
          <a:bodyPr anchor="ctr"/>
          <a:lstStyle/>
          <a:p>
            <a:pPr algn="ctr"/>
            <a:endParaRPr/>
          </a:p>
        </p:txBody>
      </p:sp>
      <p:sp>
        <p:nvSpPr>
          <p:cNvPr id="63" name="Oval 12">
            <a:extLst>
              <a:ext uri="{FF2B5EF4-FFF2-40B4-BE49-F238E27FC236}">
                <a16:creationId xmlns="" xmlns:a16="http://schemas.microsoft.com/office/drawing/2014/main" id="{442550C1-B8D9-4216-B406-795A7FF73DE9}"/>
              </a:ext>
            </a:extLst>
          </p:cNvPr>
          <p:cNvSpPr>
            <a:spLocks/>
          </p:cNvSpPr>
          <p:nvPr/>
        </p:nvSpPr>
        <p:spPr bwMode="auto">
          <a:xfrm>
            <a:off x="5768180" y="4279423"/>
            <a:ext cx="661988" cy="662781"/>
          </a:xfrm>
          <a:prstGeom prst="ellipse">
            <a:avLst/>
          </a:prstGeom>
          <a:solidFill>
            <a:srgbClr val="85AA84"/>
          </a:solidFill>
          <a:ln w="9525">
            <a:solidFill>
              <a:schemeClr val="tx1">
                <a:alpha val="0"/>
              </a:schemeClr>
            </a:solidFill>
            <a:round/>
            <a:headEnd/>
            <a:tailEnd/>
          </a:ln>
        </p:spPr>
        <p:txBody>
          <a:bodyPr anchor="ctr"/>
          <a:lstStyle/>
          <a:p>
            <a:pPr algn="ctr"/>
            <a:endParaRPr dirty="0"/>
          </a:p>
        </p:txBody>
      </p:sp>
      <p:sp>
        <p:nvSpPr>
          <p:cNvPr id="57" name="Freeform: Shape 6">
            <a:extLst>
              <a:ext uri="{FF2B5EF4-FFF2-40B4-BE49-F238E27FC236}">
                <a16:creationId xmlns="" xmlns:a16="http://schemas.microsoft.com/office/drawing/2014/main" id="{B428A344-3F0B-4C88-9ED1-9181FF41B27D}"/>
              </a:ext>
            </a:extLst>
          </p:cNvPr>
          <p:cNvSpPr>
            <a:spLocks/>
          </p:cNvSpPr>
          <p:nvPr/>
        </p:nvSpPr>
        <p:spPr bwMode="auto">
          <a:xfrm>
            <a:off x="4238624" y="4926329"/>
            <a:ext cx="2182019" cy="1595438"/>
          </a:xfrm>
          <a:custGeom>
            <a:avLst/>
            <a:gdLst>
              <a:gd name="T0" fmla="*/ 18395 w 21600"/>
              <a:gd name="T1" fmla="*/ 1856 h 21600"/>
              <a:gd name="T2" fmla="*/ 17656 w 21600"/>
              <a:gd name="T3" fmla="*/ 1772 h 21600"/>
              <a:gd name="T4" fmla="*/ 0 w 21600"/>
              <a:gd name="T5" fmla="*/ 1772 h 21600"/>
              <a:gd name="T6" fmla="*/ 18395 w 21600"/>
              <a:gd name="T7" fmla="*/ 21600 h 21600"/>
              <a:gd name="T8" fmla="*/ 21600 w 21600"/>
              <a:gd name="T9" fmla="*/ 21220 h 21600"/>
              <a:gd name="T10" fmla="*/ 21600 w 21600"/>
              <a:gd name="T11" fmla="*/ 0 h 21600"/>
              <a:gd name="T12" fmla="*/ 18395 w 21600"/>
              <a:gd name="T13" fmla="*/ 1856 h 21600"/>
              <a:gd name="T14" fmla="*/ 18395 w 21600"/>
              <a:gd name="T15" fmla="*/ 185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8395" y="1856"/>
                </a:moveTo>
                <a:cubicBezTo>
                  <a:pt x="18149" y="1856"/>
                  <a:pt x="17902" y="1814"/>
                  <a:pt x="17656" y="1772"/>
                </a:cubicBezTo>
                <a:cubicBezTo>
                  <a:pt x="0" y="1772"/>
                  <a:pt x="0" y="1772"/>
                  <a:pt x="0" y="1772"/>
                </a:cubicBezTo>
                <a:cubicBezTo>
                  <a:pt x="2003" y="13120"/>
                  <a:pt x="9490" y="21600"/>
                  <a:pt x="18395" y="21600"/>
                </a:cubicBezTo>
                <a:cubicBezTo>
                  <a:pt x="19505" y="21600"/>
                  <a:pt x="20552" y="21473"/>
                  <a:pt x="21600" y="21220"/>
                </a:cubicBezTo>
                <a:cubicBezTo>
                  <a:pt x="21600" y="0"/>
                  <a:pt x="21600" y="0"/>
                  <a:pt x="21600" y="0"/>
                </a:cubicBezTo>
                <a:cubicBezTo>
                  <a:pt x="20799" y="1139"/>
                  <a:pt x="19659" y="1856"/>
                  <a:pt x="18395" y="1856"/>
                </a:cubicBezTo>
                <a:close/>
                <a:moveTo>
                  <a:pt x="18395" y="1856"/>
                </a:moveTo>
              </a:path>
            </a:pathLst>
          </a:custGeom>
          <a:solidFill>
            <a:srgbClr val="A6C0A4"/>
          </a:solidFill>
          <a:ln w="9525" cap="flat">
            <a:solidFill>
              <a:schemeClr val="tx1">
                <a:alpha val="0"/>
              </a:schemeClr>
            </a:solidFill>
            <a:prstDash val="solid"/>
            <a:round/>
            <a:headEnd type="none" w="med" len="med"/>
            <a:tailEnd type="none" w="med" len="med"/>
          </a:ln>
        </p:spPr>
        <p:txBody>
          <a:bodyPr anchor="ctr"/>
          <a:lstStyle/>
          <a:p>
            <a:pPr algn="ctr"/>
            <a:endParaRPr/>
          </a:p>
        </p:txBody>
      </p:sp>
      <p:sp>
        <p:nvSpPr>
          <p:cNvPr id="55" name="Freeform: Shape 4">
            <a:extLst>
              <a:ext uri="{FF2B5EF4-FFF2-40B4-BE49-F238E27FC236}">
                <a16:creationId xmlns="" xmlns:a16="http://schemas.microsoft.com/office/drawing/2014/main" id="{4F3B2C9E-8A23-4D47-909B-F1895F2D3DC9}"/>
              </a:ext>
            </a:extLst>
          </p:cNvPr>
          <p:cNvSpPr>
            <a:spLocks/>
          </p:cNvSpPr>
          <p:nvPr/>
        </p:nvSpPr>
        <p:spPr bwMode="auto">
          <a:xfrm>
            <a:off x="4184649" y="2748279"/>
            <a:ext cx="1593850" cy="2183606"/>
          </a:xfrm>
          <a:custGeom>
            <a:avLst/>
            <a:gdLst>
              <a:gd name="T0" fmla="*/ 19786 w 21600"/>
              <a:gd name="T1" fmla="*/ 18395 h 21600"/>
              <a:gd name="T2" fmla="*/ 19870 w 21600"/>
              <a:gd name="T3" fmla="*/ 17656 h 21600"/>
              <a:gd name="T4" fmla="*/ 19870 w 21600"/>
              <a:gd name="T5" fmla="*/ 0 h 21600"/>
              <a:gd name="T6" fmla="*/ 0 w 21600"/>
              <a:gd name="T7" fmla="*/ 18395 h 21600"/>
              <a:gd name="T8" fmla="*/ 380 w 21600"/>
              <a:gd name="T9" fmla="*/ 21600 h 21600"/>
              <a:gd name="T10" fmla="*/ 21600 w 21600"/>
              <a:gd name="T11" fmla="*/ 21600 h 21600"/>
              <a:gd name="T12" fmla="*/ 19786 w 21600"/>
              <a:gd name="T13" fmla="*/ 18395 h 21600"/>
              <a:gd name="T14" fmla="*/ 19786 w 21600"/>
              <a:gd name="T15" fmla="*/ 18395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9786" y="18395"/>
                </a:moveTo>
                <a:cubicBezTo>
                  <a:pt x="19786" y="18149"/>
                  <a:pt x="19786" y="17902"/>
                  <a:pt x="19870" y="17656"/>
                </a:cubicBezTo>
                <a:cubicBezTo>
                  <a:pt x="19870" y="0"/>
                  <a:pt x="19870" y="0"/>
                  <a:pt x="19870" y="0"/>
                </a:cubicBezTo>
                <a:cubicBezTo>
                  <a:pt x="8480" y="2003"/>
                  <a:pt x="0" y="9490"/>
                  <a:pt x="0" y="18395"/>
                </a:cubicBezTo>
                <a:cubicBezTo>
                  <a:pt x="0" y="19505"/>
                  <a:pt x="127" y="20552"/>
                  <a:pt x="380" y="21600"/>
                </a:cubicBezTo>
                <a:cubicBezTo>
                  <a:pt x="21600" y="21600"/>
                  <a:pt x="21600" y="21600"/>
                  <a:pt x="21600" y="21600"/>
                </a:cubicBezTo>
                <a:cubicBezTo>
                  <a:pt x="20461" y="20768"/>
                  <a:pt x="19786" y="19659"/>
                  <a:pt x="19786" y="18395"/>
                </a:cubicBezTo>
                <a:close/>
                <a:moveTo>
                  <a:pt x="19786" y="18395"/>
                </a:moveTo>
              </a:path>
            </a:pathLst>
          </a:custGeom>
          <a:solidFill>
            <a:srgbClr val="C8D85B"/>
          </a:solidFill>
          <a:ln w="9525" cap="flat">
            <a:solidFill>
              <a:schemeClr val="tx1">
                <a:alpha val="0"/>
              </a:schemeClr>
            </a:solidFill>
            <a:prstDash val="solid"/>
            <a:round/>
            <a:headEnd type="none" w="med" len="med"/>
            <a:tailEnd type="none" w="med" len="med"/>
          </a:ln>
        </p:spPr>
        <p:txBody>
          <a:bodyPr anchor="ctr"/>
          <a:lstStyle/>
          <a:p>
            <a:pPr algn="ctr"/>
            <a:endParaRPr/>
          </a:p>
        </p:txBody>
      </p:sp>
      <p:pic>
        <p:nvPicPr>
          <p:cNvPr id="69" name="图片 68">
            <a:extLst>
              <a:ext uri="{FF2B5EF4-FFF2-40B4-BE49-F238E27FC236}">
                <a16:creationId xmlns="" xmlns:a16="http://schemas.microsoft.com/office/drawing/2014/main" id="{B18BFDDC-AF87-4A23-BDBC-38F6B74440A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780528" cy="597134"/>
          </a:xfrm>
          <a:prstGeom prst="rect">
            <a:avLst/>
          </a:prstGeom>
        </p:spPr>
      </p:pic>
      <p:pic>
        <p:nvPicPr>
          <p:cNvPr id="4" name="图片 3">
            <a:extLst>
              <a:ext uri="{FF2B5EF4-FFF2-40B4-BE49-F238E27FC236}">
                <a16:creationId xmlns="" xmlns:a16="http://schemas.microsoft.com/office/drawing/2014/main" id="{11AD83C6-A090-4E64-92FD-31F4C3136A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343" y="3139353"/>
            <a:ext cx="3251200" cy="3382414"/>
          </a:xfrm>
          <a:prstGeom prst="rect">
            <a:avLst/>
          </a:prstGeom>
          <a:noFill/>
          <a:ln>
            <a:noFill/>
          </a:ln>
        </p:spPr>
      </p:pic>
      <p:sp>
        <p:nvSpPr>
          <p:cNvPr id="2" name="Rectangle 1"/>
          <p:cNvSpPr/>
          <p:nvPr/>
        </p:nvSpPr>
        <p:spPr>
          <a:xfrm>
            <a:off x="2977091" y="1013211"/>
            <a:ext cx="5602816" cy="646331"/>
          </a:xfrm>
          <a:prstGeom prst="rect">
            <a:avLst/>
          </a:prstGeom>
        </p:spPr>
        <p:txBody>
          <a:bodyPr wrap="none">
            <a:spAutoFit/>
          </a:bodyPr>
          <a:lstStyle/>
          <a:p>
            <a:r>
              <a:rPr lang="vi-VN" sz="3600">
                <a:latin typeface="Times New Roman" panose="02020603050405020304" pitchFamily="18" charset="0"/>
                <a:ea typeface="Times New Roman" panose="02020603050405020304" pitchFamily="18" charset="0"/>
              </a:rPr>
              <a:t>HS thực hiện nhiệm vụ ở nhà</a:t>
            </a:r>
            <a:endParaRPr lang="en-GB" sz="4800"/>
          </a:p>
        </p:txBody>
      </p:sp>
    </p:spTree>
    <p:extLst>
      <p:ext uri="{BB962C8B-B14F-4D97-AF65-F5344CB8AC3E}">
        <p14:creationId xmlns:p14="http://schemas.microsoft.com/office/powerpoint/2010/main" val="242124947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childTnLst>
                                </p:cTn>
                              </p:par>
                              <p:par>
                                <p:cTn id="8" presetID="53" presetClass="entr" presetSubtype="16" fill="hold" grpId="2" nodeType="withEffect">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cBhvr>
                                        <p:cTn id="10" dur="1000" fill="hold"/>
                                        <p:tgtEl>
                                          <p:spTgt spid="63"/>
                                        </p:tgtEl>
                                        <p:attrNameLst>
                                          <p:attrName>ppt_w</p:attrName>
                                        </p:attrNameLst>
                                      </p:cBhvr>
                                      <p:tavLst>
                                        <p:tav tm="0">
                                          <p:val>
                                            <p:fltVal val="0"/>
                                          </p:val>
                                        </p:tav>
                                        <p:tav tm="100000">
                                          <p:val>
                                            <p:strVal val="#ppt_w"/>
                                          </p:val>
                                        </p:tav>
                                      </p:tavLst>
                                    </p:anim>
                                    <p:anim calcmode="lin" valueType="num">
                                      <p:cBhvr>
                                        <p:cTn id="11" dur="1000" fill="hold"/>
                                        <p:tgtEl>
                                          <p:spTgt spid="63"/>
                                        </p:tgtEl>
                                        <p:attrNameLst>
                                          <p:attrName>ppt_h</p:attrName>
                                        </p:attrNameLst>
                                      </p:cBhvr>
                                      <p:tavLst>
                                        <p:tav tm="0">
                                          <p:val>
                                            <p:fltVal val="0"/>
                                          </p:val>
                                        </p:tav>
                                        <p:tav tm="100000">
                                          <p:val>
                                            <p:strVal val="#ppt_h"/>
                                          </p:val>
                                        </p:tav>
                                      </p:tavLst>
                                    </p:anim>
                                    <p:animEffect transition="in" filter="fade">
                                      <p:cBhvr>
                                        <p:cTn id="12" dur="1000"/>
                                        <p:tgtEl>
                                          <p:spTgt spid="63"/>
                                        </p:tgtEl>
                                      </p:cBhvr>
                                    </p:animEffect>
                                  </p:childTnLst>
                                </p:cTn>
                              </p:par>
                              <p:par>
                                <p:cTn id="13" presetID="56" presetClass="path" presetSubtype="0" accel="50000" decel="50000" fill="hold" grpId="0" nodeType="withEffect">
                                  <p:stCondLst>
                                    <p:cond delay="0"/>
                                  </p:stCondLst>
                                  <p:childTnLst>
                                    <p:animMotion origin="layout" path="M -0.30651 0.20902 L 1.66667E-6 3.7037E-6 " pathEditMode="relative" rAng="0" ptsTypes="AA">
                                      <p:cBhvr>
                                        <p:cTn id="14" dur="1000" fill="hold"/>
                                        <p:tgtEl>
                                          <p:spTgt spid="63"/>
                                        </p:tgtEl>
                                        <p:attrNameLst>
                                          <p:attrName>ppt_x</p:attrName>
                                          <p:attrName>ppt_y</p:attrName>
                                        </p:attrNameLst>
                                      </p:cBhvr>
                                      <p:rCtr x="15260" y="-10625"/>
                                    </p:animMotion>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63" grpId="2"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 xmlns:a16="http://schemas.microsoft.com/office/drawing/2014/main" id="{2785C2FF-6646-4D8E-A4D4-4477539FA402}"/>
                  </a:ext>
                </a:extLst>
              </p:cNvPr>
              <p:cNvPicPr>
                <a:picLocks noChangeAspect="1"/>
              </p:cNvPicPr>
              <p:nvPr/>
            </p:nvPicPr>
            <p:blipFill rotWithShape="1">
              <a:blip r:embed="rId4"/>
              <a:srcRect t="48492"/>
              <a:stretch/>
            </p:blipFill>
            <p:spPr>
              <a:xfrm>
                <a:off x="3297693" y="2256270"/>
                <a:ext cx="5596613" cy="2885850"/>
              </a:xfrm>
              <a:prstGeom prst="rect">
                <a:avLst/>
              </a:prstGeom>
            </p:spPr>
          </p:pic>
        </p:grpSp>
        <p:pic>
          <p:nvPicPr>
            <p:cNvPr id="7" name="图片 6">
              <a:extLst>
                <a:ext uri="{FF2B5EF4-FFF2-40B4-BE49-F238E27FC236}">
                  <a16:creationId xmlns="" xmlns:a16="http://schemas.microsoft.com/office/drawing/2014/main" id="{E3262840-AD48-47F6-A0A1-446DB542520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 xmlns:a16="http://schemas.microsoft.com/office/drawing/2014/main" id="{072D74B1-8805-4ABB-90FA-8A1540D84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 xmlns:a16="http://schemas.microsoft.com/office/drawing/2014/main" id="{91E2F301-64C4-4CDE-B909-B4A9737784F3}"/>
              </a:ext>
            </a:extLst>
          </p:cNvPr>
          <p:cNvSpPr txBox="1"/>
          <p:nvPr/>
        </p:nvSpPr>
        <p:spPr>
          <a:xfrm>
            <a:off x="4203569" y="2916400"/>
            <a:ext cx="3826230" cy="923330"/>
          </a:xfrm>
          <a:prstGeom prst="rect">
            <a:avLst/>
          </a:prstGeom>
          <a:noFill/>
        </p:spPr>
        <p:txBody>
          <a:bodyPr wrap="square" rtlCol="0">
            <a:spAutoFit/>
          </a:bodyPr>
          <a:lstStyle/>
          <a:p>
            <a:pPr lvl="0" algn="dist" defTabSz="457200"/>
            <a:r>
              <a:rPr lang="en-US" altLang="zh-CN" sz="5400" b="1" i="1">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2"/>
                <a:cs typeface="Times New Roman" panose="02020603050405020304" pitchFamily="18" charset="0"/>
              </a:rPr>
              <a:t>Thank </a:t>
            </a:r>
            <a:r>
              <a:rPr lang="vi-VN" altLang="zh-CN" sz="5400" b="1" i="1" smtClean="0">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2"/>
                <a:cs typeface="Times New Roman" panose="02020603050405020304" pitchFamily="18" charset="0"/>
              </a:rPr>
              <a:t>you</a:t>
            </a:r>
            <a:r>
              <a:rPr lang="vi-VN" altLang="zh-CN" sz="5400" b="1" i="1" smtClean="0">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2"/>
                <a:cs typeface="Times New Roman" panose="02020603050405020304" pitchFamily="18" charset="0"/>
              </a:rPr>
              <a:t>!!!</a:t>
            </a:r>
            <a:endParaRPr lang="vi-VN" altLang="zh-CN" sz="5400" b="1" i="1" smtClean="0">
              <a:effectLst>
                <a:outerShdw blurRad="38100" dist="38100" dir="2700000" algn="tl">
                  <a:srgbClr val="000000">
                    <a:alpha val="43137"/>
                  </a:srgbClr>
                </a:outerShdw>
              </a:effectLst>
              <a:latin typeface="Times New Roman" panose="02020603050405020304" pitchFamily="18" charset="0"/>
              <a:ea typeface="Arial Unicode MS" panose="020B0604020202020204" pitchFamily="34" charset="-122"/>
              <a:cs typeface="Times New Roman" panose="02020603050405020304" pitchFamily="18" charset="0"/>
            </a:endParaRPr>
          </a:p>
        </p:txBody>
      </p:sp>
    </p:spTree>
    <p:extLst>
      <p:ext uri="{BB962C8B-B14F-4D97-AF65-F5344CB8AC3E}">
        <p14:creationId xmlns:p14="http://schemas.microsoft.com/office/powerpoint/2010/main" val="332630669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childTnLst>
                          </p:cTn>
                        </p:par>
                        <p:par>
                          <p:cTn id="59" fill="hold">
                            <p:stCondLst>
                              <p:cond delay="1000"/>
                            </p:stCondLst>
                            <p:childTnLst>
                              <p:par>
                                <p:cTn id="60" presetID="41" presetClass="entr" presetSubtype="0" fill="hold" grpId="0" nodeType="afterEffect">
                                  <p:stCondLst>
                                    <p:cond delay="0"/>
                                  </p:stCondLst>
                                  <p:iterate type="lt">
                                    <p:tmPct val="9000"/>
                                  </p:iterate>
                                  <p:childTnLst>
                                    <p:set>
                                      <p:cBhvr>
                                        <p:cTn id="61" dur="1" fill="hold">
                                          <p:stCondLst>
                                            <p:cond delay="0"/>
                                          </p:stCondLst>
                                        </p:cTn>
                                        <p:tgtEl>
                                          <p:spTgt spid="25"/>
                                        </p:tgtEl>
                                        <p:attrNameLst>
                                          <p:attrName>style.visibility</p:attrName>
                                        </p:attrNameLst>
                                      </p:cBhvr>
                                      <p:to>
                                        <p:strVal val="visible"/>
                                      </p:to>
                                    </p:set>
                                    <p:anim calcmode="lin" valueType="num">
                                      <p:cBhvr>
                                        <p:cTn id="62"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63" dur="1000" fill="hold"/>
                                        <p:tgtEl>
                                          <p:spTgt spid="25"/>
                                        </p:tgtEl>
                                        <p:attrNameLst>
                                          <p:attrName>ppt_y</p:attrName>
                                        </p:attrNameLst>
                                      </p:cBhvr>
                                      <p:tavLst>
                                        <p:tav tm="0">
                                          <p:val>
                                            <p:strVal val="#ppt_y"/>
                                          </p:val>
                                        </p:tav>
                                        <p:tav tm="100000">
                                          <p:val>
                                            <p:strVal val="#ppt_y"/>
                                          </p:val>
                                        </p:tav>
                                      </p:tavLst>
                                    </p:anim>
                                    <p:anim calcmode="lin" valueType="num">
                                      <p:cBhvr>
                                        <p:cTn id="64"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65"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66" dur="1000" tmFilter="0,0; .5, 1; 1, 1"/>
                                        <p:tgtEl>
                                          <p:spTgt spid="25"/>
                                        </p:tgtEl>
                                      </p:cBhvr>
                                    </p:animEffect>
                                  </p:childTnLst>
                                </p:cTn>
                              </p:par>
                              <p:par>
                                <p:cTn id="67" presetID="26" presetClass="emph" presetSubtype="0" repeatCount="indefinite" fill="hold" grpId="1" nodeType="withEffect">
                                  <p:stCondLst>
                                    <p:cond delay="0"/>
                                  </p:stCondLst>
                                  <p:endCondLst>
                                    <p:cond evt="onNext" delay="0">
                                      <p:tgtEl>
                                        <p:sldTgt/>
                                      </p:tgtEl>
                                    </p:cond>
                                  </p:endCondLst>
                                  <p:childTnLst>
                                    <p:animEffect transition="out" filter="fade">
                                      <p:cBhvr>
                                        <p:cTn id="68" dur="1000" tmFilter="0, 0; .2, .5; .8, .5; 1, 0"/>
                                        <p:tgtEl>
                                          <p:spTgt spid="5"/>
                                        </p:tgtEl>
                                      </p:cBhvr>
                                    </p:animEffect>
                                    <p:animScale>
                                      <p:cBhvr>
                                        <p:cTn id="69"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PA_组合 7">
            <a:extLst>
              <a:ext uri="{FF2B5EF4-FFF2-40B4-BE49-F238E27FC236}">
                <a16:creationId xmlns="" xmlns:a16="http://schemas.microsoft.com/office/drawing/2014/main" id="{2F48255A-6451-4A67-8A72-36910B775C54}"/>
              </a:ext>
            </a:extLst>
          </p:cNvPr>
          <p:cNvGrpSpPr/>
          <p:nvPr>
            <p:custDataLst>
              <p:tags r:id="rId2"/>
            </p:custDataLst>
          </p:nvPr>
        </p:nvGrpSpPr>
        <p:grpSpPr>
          <a:xfrm>
            <a:off x="9057195" y="3156366"/>
            <a:ext cx="2483097" cy="2484351"/>
            <a:chOff x="8040007" y="2798849"/>
            <a:chExt cx="3143250" cy="3144837"/>
          </a:xfrm>
        </p:grpSpPr>
        <p:sp>
          <p:nvSpPr>
            <p:cNvPr id="2050" name="MH_Other_1">
              <a:extLst>
                <a:ext uri="{FF2B5EF4-FFF2-40B4-BE49-F238E27FC236}">
                  <a16:creationId xmlns="" xmlns:a16="http://schemas.microsoft.com/office/drawing/2014/main" id="{468D4F01-DA8F-4759-B49E-3A1F0CCA63E6}"/>
                </a:ext>
              </a:extLst>
            </p:cNvPr>
            <p:cNvSpPr>
              <a:spLocks/>
            </p:cNvSpPr>
            <p:nvPr>
              <p:custDataLst>
                <p:tags r:id="rId9"/>
              </p:custDataLst>
            </p:nvPr>
          </p:nvSpPr>
          <p:spPr bwMode="auto">
            <a:xfrm>
              <a:off x="8040007" y="2798849"/>
              <a:ext cx="3143250" cy="3144837"/>
            </a:xfrm>
            <a:custGeom>
              <a:avLst/>
              <a:gdLst>
                <a:gd name="T0" fmla="*/ 2147483646 w 2464"/>
                <a:gd name="T1" fmla="*/ 2147483646 h 2464"/>
                <a:gd name="T2" fmla="*/ 2147483646 w 2464"/>
                <a:gd name="T3" fmla="*/ 2147483646 h 2464"/>
                <a:gd name="T4" fmla="*/ 0 w 2464"/>
                <a:gd name="T5" fmla="*/ 2147483646 h 2464"/>
                <a:gd name="T6" fmla="*/ 2147483646 w 2464"/>
                <a:gd name="T7" fmla="*/ 0 h 2464"/>
                <a:gd name="T8" fmla="*/ 2147483646 w 2464"/>
                <a:gd name="T9" fmla="*/ 2147483646 h 24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4" h="2464">
                  <a:moveTo>
                    <a:pt x="2464" y="2405"/>
                  </a:moveTo>
                  <a:lnTo>
                    <a:pt x="58" y="2464"/>
                  </a:lnTo>
                  <a:lnTo>
                    <a:pt x="0" y="59"/>
                  </a:lnTo>
                  <a:lnTo>
                    <a:pt x="2406" y="0"/>
                  </a:lnTo>
                  <a:lnTo>
                    <a:pt x="2464" y="2405"/>
                  </a:lnTo>
                  <a:close/>
                </a:path>
              </a:pathLst>
            </a:custGeom>
            <a:solidFill>
              <a:srgbClr val="FFFFFF"/>
            </a:solidFill>
            <a:ln w="38100">
              <a:solidFill>
                <a:srgbClr val="B09278"/>
              </a:solidFill>
              <a:round/>
              <a:headEnd/>
              <a:tailEnd/>
            </a:ln>
          </p:spPr>
          <p:txBody>
            <a:bodyPr/>
            <a:lstStyle/>
            <a:p>
              <a:endParaRPr lang="zh-CN" altLang="en-US">
                <a:solidFill>
                  <a:srgbClr val="000000"/>
                </a:solidFill>
              </a:endParaRPr>
            </a:p>
          </p:txBody>
        </p:sp>
        <p:sp>
          <p:nvSpPr>
            <p:cNvPr id="2051" name="MH_Picture_2">
              <a:extLst>
                <a:ext uri="{FF2B5EF4-FFF2-40B4-BE49-F238E27FC236}">
                  <a16:creationId xmlns="" xmlns:a16="http://schemas.microsoft.com/office/drawing/2014/main" id="{FF5E03E2-ECD6-4FDC-A80B-E64FBD7EFD64}"/>
                </a:ext>
              </a:extLst>
            </p:cNvPr>
            <p:cNvSpPr>
              <a:spLocks/>
            </p:cNvSpPr>
            <p:nvPr>
              <p:custDataLst>
                <p:tags r:id="rId10"/>
              </p:custDataLst>
            </p:nvPr>
          </p:nvSpPr>
          <p:spPr bwMode="auto">
            <a:xfrm>
              <a:off x="8270196" y="3030624"/>
              <a:ext cx="2682875" cy="2681287"/>
            </a:xfrm>
            <a:custGeom>
              <a:avLst/>
              <a:gdLst>
                <a:gd name="T0" fmla="*/ 2147483646 w 2102"/>
                <a:gd name="T1" fmla="*/ 2147483646 h 2102"/>
                <a:gd name="T2" fmla="*/ 2147483646 w 2102"/>
                <a:gd name="T3" fmla="*/ 2147483646 h 2102"/>
                <a:gd name="T4" fmla="*/ 0 w 2102"/>
                <a:gd name="T5" fmla="*/ 2147483646 h 2102"/>
                <a:gd name="T6" fmla="*/ 2147483646 w 2102"/>
                <a:gd name="T7" fmla="*/ 0 h 2102"/>
                <a:gd name="T8" fmla="*/ 2147483646 w 2102"/>
                <a:gd name="T9" fmla="*/ 2147483646 h 2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2" h="2102">
                  <a:moveTo>
                    <a:pt x="2102" y="2053"/>
                  </a:moveTo>
                  <a:lnTo>
                    <a:pt x="51" y="2102"/>
                  </a:lnTo>
                  <a:lnTo>
                    <a:pt x="0" y="51"/>
                  </a:lnTo>
                  <a:lnTo>
                    <a:pt x="2053" y="0"/>
                  </a:lnTo>
                  <a:lnTo>
                    <a:pt x="2102" y="2053"/>
                  </a:lnTo>
                  <a:close/>
                </a:path>
              </a:pathLst>
            </a:custGeom>
            <a:blipFill dpi="0" rotWithShape="1">
              <a:blip r:embed="rId13"/>
              <a:srcRect/>
              <a:stretch>
                <a:fillRect/>
              </a:stretch>
            </a:blipFill>
            <a:ln w="12700">
              <a:solidFill>
                <a:srgbClr val="DDDDDD"/>
              </a:solidFill>
              <a:round/>
              <a:headEnd/>
              <a:tailEnd/>
            </a:ln>
          </p:spPr>
          <p:txBody>
            <a:bodyPr/>
            <a:lstStyle/>
            <a:p>
              <a:endParaRPr lang="zh-CN" altLang="en-US">
                <a:solidFill>
                  <a:srgbClr val="000000"/>
                </a:solidFill>
              </a:endParaRPr>
            </a:p>
          </p:txBody>
        </p:sp>
      </p:grpSp>
      <p:grpSp>
        <p:nvGrpSpPr>
          <p:cNvPr id="7" name="PA_组合 6">
            <a:extLst>
              <a:ext uri="{FF2B5EF4-FFF2-40B4-BE49-F238E27FC236}">
                <a16:creationId xmlns="" xmlns:a16="http://schemas.microsoft.com/office/drawing/2014/main" id="{5C118321-9635-468E-B1AA-4AAA01D2AFA5}"/>
              </a:ext>
            </a:extLst>
          </p:cNvPr>
          <p:cNvGrpSpPr/>
          <p:nvPr>
            <p:custDataLst>
              <p:tags r:id="rId3"/>
            </p:custDataLst>
          </p:nvPr>
        </p:nvGrpSpPr>
        <p:grpSpPr>
          <a:xfrm>
            <a:off x="8734570" y="275101"/>
            <a:ext cx="2682875" cy="2682876"/>
            <a:chOff x="8270196" y="278494"/>
            <a:chExt cx="3014662" cy="3014663"/>
          </a:xfrm>
        </p:grpSpPr>
        <p:sp>
          <p:nvSpPr>
            <p:cNvPr id="2052" name="MH_Other_2">
              <a:extLst>
                <a:ext uri="{FF2B5EF4-FFF2-40B4-BE49-F238E27FC236}">
                  <a16:creationId xmlns="" xmlns:a16="http://schemas.microsoft.com/office/drawing/2014/main" id="{929CA530-5288-4E36-A781-090D8B5647A0}"/>
                </a:ext>
              </a:extLst>
            </p:cNvPr>
            <p:cNvSpPr>
              <a:spLocks/>
            </p:cNvSpPr>
            <p:nvPr>
              <p:custDataLst>
                <p:tags r:id="rId7"/>
              </p:custDataLst>
            </p:nvPr>
          </p:nvSpPr>
          <p:spPr bwMode="auto">
            <a:xfrm rot="555643">
              <a:off x="8270196" y="278494"/>
              <a:ext cx="3014662" cy="3014663"/>
            </a:xfrm>
            <a:custGeom>
              <a:avLst/>
              <a:gdLst>
                <a:gd name="T0" fmla="*/ 2147483646 w 2363"/>
                <a:gd name="T1" fmla="*/ 2147483646 h 2362"/>
                <a:gd name="T2" fmla="*/ 0 w 2363"/>
                <a:gd name="T3" fmla="*/ 2147483646 h 2362"/>
                <a:gd name="T4" fmla="*/ 2147483646 w 2363"/>
                <a:gd name="T5" fmla="*/ 0 h 2362"/>
                <a:gd name="T6" fmla="*/ 2147483646 w 2363"/>
                <a:gd name="T7" fmla="*/ 2147483646 h 2362"/>
                <a:gd name="T8" fmla="*/ 2147483646 w 2363"/>
                <a:gd name="T9" fmla="*/ 2147483646 h 2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3" h="2362">
                  <a:moveTo>
                    <a:pt x="2055" y="2362"/>
                  </a:moveTo>
                  <a:lnTo>
                    <a:pt x="0" y="2054"/>
                  </a:lnTo>
                  <a:lnTo>
                    <a:pt x="308" y="0"/>
                  </a:lnTo>
                  <a:lnTo>
                    <a:pt x="2363" y="308"/>
                  </a:lnTo>
                  <a:lnTo>
                    <a:pt x="2055" y="2362"/>
                  </a:lnTo>
                  <a:close/>
                </a:path>
              </a:pathLst>
            </a:custGeom>
            <a:solidFill>
              <a:srgbClr val="FFFFFF"/>
            </a:solidFill>
            <a:ln w="38100">
              <a:solidFill>
                <a:srgbClr val="F29A5B"/>
              </a:solidFill>
              <a:round/>
              <a:headEnd/>
              <a:tailEnd/>
            </a:ln>
          </p:spPr>
          <p:txBody>
            <a:bodyPr/>
            <a:lstStyle/>
            <a:p>
              <a:endParaRPr lang="zh-CN" altLang="en-US">
                <a:solidFill>
                  <a:srgbClr val="000000"/>
                </a:solidFill>
              </a:endParaRPr>
            </a:p>
          </p:txBody>
        </p:sp>
        <p:sp>
          <p:nvSpPr>
            <p:cNvPr id="2053" name="MH_Picture_1">
              <a:extLst>
                <a:ext uri="{FF2B5EF4-FFF2-40B4-BE49-F238E27FC236}">
                  <a16:creationId xmlns="" xmlns:a16="http://schemas.microsoft.com/office/drawing/2014/main" id="{6069826B-3887-4A2A-AA1D-9F8EE611022C}"/>
                </a:ext>
              </a:extLst>
            </p:cNvPr>
            <p:cNvSpPr>
              <a:spLocks/>
            </p:cNvSpPr>
            <p:nvPr>
              <p:custDataLst>
                <p:tags r:id="rId8"/>
              </p:custDataLst>
            </p:nvPr>
          </p:nvSpPr>
          <p:spPr bwMode="auto">
            <a:xfrm rot="1235638">
              <a:off x="8592458" y="600757"/>
              <a:ext cx="2368550" cy="2370137"/>
            </a:xfrm>
            <a:custGeom>
              <a:avLst/>
              <a:gdLst>
                <a:gd name="T0" fmla="*/ 0 w 2947556"/>
                <a:gd name="T1" fmla="*/ 12617 h 2947868"/>
                <a:gd name="T2" fmla="*/ 253532 w 2947556"/>
                <a:gd name="T3" fmla="*/ 0 h 2947868"/>
                <a:gd name="T4" fmla="*/ 265909 w 2947556"/>
                <a:gd name="T5" fmla="*/ 254853 h 2947868"/>
                <a:gd name="T6" fmla="*/ 12517 w 2947556"/>
                <a:gd name="T7" fmla="*/ 267441 h 29478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7556" h="2947868">
                  <a:moveTo>
                    <a:pt x="0" y="139065"/>
                  </a:moveTo>
                  <a:lnTo>
                    <a:pt x="2810359" y="0"/>
                  </a:lnTo>
                  <a:lnTo>
                    <a:pt x="2947556" y="2809115"/>
                  </a:lnTo>
                  <a:lnTo>
                    <a:pt x="138753" y="2947868"/>
                  </a:lnTo>
                  <a:lnTo>
                    <a:pt x="0" y="139065"/>
                  </a:lnTo>
                  <a:close/>
                </a:path>
              </a:pathLst>
            </a:custGeom>
            <a:blipFill dpi="0" rotWithShape="1">
              <a:blip r:embed="rId14"/>
              <a:srcRect/>
              <a:stretch>
                <a:fillRect/>
              </a:stretch>
            </a:blipFill>
            <a:ln w="12700">
              <a:solidFill>
                <a:srgbClr val="F29A5B"/>
              </a:solidFill>
              <a:round/>
              <a:headEnd/>
              <a:tailEnd/>
            </a:ln>
          </p:spPr>
          <p:txBody>
            <a:bodyPr/>
            <a:lstStyle/>
            <a:p>
              <a:endParaRPr lang="zh-CN" altLang="en-US">
                <a:solidFill>
                  <a:srgbClr val="000000"/>
                </a:solidFill>
              </a:endParaRPr>
            </a:p>
          </p:txBody>
        </p:sp>
      </p:grpSp>
      <p:pic>
        <p:nvPicPr>
          <p:cNvPr id="3" name="图片 2">
            <a:extLst>
              <a:ext uri="{FF2B5EF4-FFF2-40B4-BE49-F238E27FC236}">
                <a16:creationId xmlns="" xmlns:a16="http://schemas.microsoft.com/office/drawing/2014/main" id="{8EA4A03F-C5FF-4057-8378-36D13EB89E8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0" y="2646364"/>
            <a:ext cx="2130772" cy="4044573"/>
          </a:xfrm>
          <a:prstGeom prst="rect">
            <a:avLst/>
          </a:prstGeom>
          <a:noFill/>
          <a:ln>
            <a:noFill/>
          </a:ln>
        </p:spPr>
      </p:pic>
      <p:grpSp>
        <p:nvGrpSpPr>
          <p:cNvPr id="6" name="PA_组合 5">
            <a:extLst>
              <a:ext uri="{FF2B5EF4-FFF2-40B4-BE49-F238E27FC236}">
                <a16:creationId xmlns="" xmlns:a16="http://schemas.microsoft.com/office/drawing/2014/main" id="{70301646-3F4F-41A5-A241-D92D401BA5E2}"/>
              </a:ext>
            </a:extLst>
          </p:cNvPr>
          <p:cNvGrpSpPr/>
          <p:nvPr>
            <p:custDataLst>
              <p:tags r:id="rId4"/>
            </p:custDataLst>
          </p:nvPr>
        </p:nvGrpSpPr>
        <p:grpSpPr>
          <a:xfrm>
            <a:off x="7962994" y="1809355"/>
            <a:ext cx="2694025" cy="2694026"/>
            <a:chOff x="6142677" y="1804393"/>
            <a:chExt cx="3014662" cy="3014663"/>
          </a:xfrm>
        </p:grpSpPr>
        <p:sp>
          <p:nvSpPr>
            <p:cNvPr id="16" name="MH_Other_2">
              <a:extLst>
                <a:ext uri="{FF2B5EF4-FFF2-40B4-BE49-F238E27FC236}">
                  <a16:creationId xmlns="" xmlns:a16="http://schemas.microsoft.com/office/drawing/2014/main" id="{B4C53DD2-F3B9-4789-9149-3C835210E819}"/>
                </a:ext>
              </a:extLst>
            </p:cNvPr>
            <p:cNvSpPr>
              <a:spLocks/>
            </p:cNvSpPr>
            <p:nvPr>
              <p:custDataLst>
                <p:tags r:id="rId5"/>
              </p:custDataLst>
            </p:nvPr>
          </p:nvSpPr>
          <p:spPr bwMode="auto">
            <a:xfrm rot="19690280">
              <a:off x="6142677" y="1804393"/>
              <a:ext cx="3014662" cy="3014663"/>
            </a:xfrm>
            <a:custGeom>
              <a:avLst/>
              <a:gdLst>
                <a:gd name="T0" fmla="*/ 2147483646 w 2363"/>
                <a:gd name="T1" fmla="*/ 2147483646 h 2362"/>
                <a:gd name="T2" fmla="*/ 0 w 2363"/>
                <a:gd name="T3" fmla="*/ 2147483646 h 2362"/>
                <a:gd name="T4" fmla="*/ 2147483646 w 2363"/>
                <a:gd name="T5" fmla="*/ 0 h 2362"/>
                <a:gd name="T6" fmla="*/ 2147483646 w 2363"/>
                <a:gd name="T7" fmla="*/ 2147483646 h 2362"/>
                <a:gd name="T8" fmla="*/ 2147483646 w 2363"/>
                <a:gd name="T9" fmla="*/ 2147483646 h 2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3" h="2362">
                  <a:moveTo>
                    <a:pt x="2055" y="2362"/>
                  </a:moveTo>
                  <a:lnTo>
                    <a:pt x="0" y="2054"/>
                  </a:lnTo>
                  <a:lnTo>
                    <a:pt x="308" y="0"/>
                  </a:lnTo>
                  <a:lnTo>
                    <a:pt x="2363" y="308"/>
                  </a:lnTo>
                  <a:lnTo>
                    <a:pt x="2055" y="2362"/>
                  </a:lnTo>
                  <a:close/>
                </a:path>
              </a:pathLst>
            </a:custGeom>
            <a:solidFill>
              <a:srgbClr val="FFFFFF"/>
            </a:solidFill>
            <a:ln w="38100">
              <a:solidFill>
                <a:srgbClr val="C8D85B"/>
              </a:solidFill>
              <a:round/>
              <a:headEnd/>
              <a:tailEnd/>
            </a:ln>
          </p:spPr>
          <p:txBody>
            <a:bodyPr/>
            <a:lstStyle/>
            <a:p>
              <a:endParaRPr lang="zh-CN" altLang="en-US">
                <a:solidFill>
                  <a:srgbClr val="000000"/>
                </a:solidFill>
              </a:endParaRPr>
            </a:p>
          </p:txBody>
        </p:sp>
        <p:sp>
          <p:nvSpPr>
            <p:cNvPr id="17" name="MH_Picture_1">
              <a:extLst>
                <a:ext uri="{FF2B5EF4-FFF2-40B4-BE49-F238E27FC236}">
                  <a16:creationId xmlns="" xmlns:a16="http://schemas.microsoft.com/office/drawing/2014/main" id="{D74F1C85-58E4-4E3A-8BCD-6519CD546958}"/>
                </a:ext>
              </a:extLst>
            </p:cNvPr>
            <p:cNvSpPr>
              <a:spLocks/>
            </p:cNvSpPr>
            <p:nvPr>
              <p:custDataLst>
                <p:tags r:id="rId6"/>
              </p:custDataLst>
            </p:nvPr>
          </p:nvSpPr>
          <p:spPr bwMode="auto">
            <a:xfrm rot="20370275">
              <a:off x="6465135" y="2127178"/>
              <a:ext cx="2368550" cy="2370137"/>
            </a:xfrm>
            <a:custGeom>
              <a:avLst/>
              <a:gdLst>
                <a:gd name="T0" fmla="*/ 0 w 2947556"/>
                <a:gd name="T1" fmla="*/ 12617 h 2947868"/>
                <a:gd name="T2" fmla="*/ 253532 w 2947556"/>
                <a:gd name="T3" fmla="*/ 0 h 2947868"/>
                <a:gd name="T4" fmla="*/ 265909 w 2947556"/>
                <a:gd name="T5" fmla="*/ 254853 h 2947868"/>
                <a:gd name="T6" fmla="*/ 12517 w 2947556"/>
                <a:gd name="T7" fmla="*/ 267441 h 29478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7556" h="2947868">
                  <a:moveTo>
                    <a:pt x="0" y="139065"/>
                  </a:moveTo>
                  <a:lnTo>
                    <a:pt x="2810359" y="0"/>
                  </a:lnTo>
                  <a:lnTo>
                    <a:pt x="2947556" y="2809115"/>
                  </a:lnTo>
                  <a:lnTo>
                    <a:pt x="138753" y="2947868"/>
                  </a:lnTo>
                  <a:lnTo>
                    <a:pt x="0" y="139065"/>
                  </a:lnTo>
                  <a:close/>
                </a:path>
              </a:pathLst>
            </a:custGeom>
            <a:blipFill dpi="0" rotWithShape="1">
              <a:blip r:embed="rId16"/>
              <a:srcRect/>
              <a:stretch>
                <a:fillRect/>
              </a:stretch>
            </a:blipFill>
            <a:ln w="19050">
              <a:solidFill>
                <a:srgbClr val="C8D85B"/>
              </a:solidFill>
              <a:round/>
              <a:headEnd/>
              <a:tailEnd/>
            </a:ln>
          </p:spPr>
          <p:txBody>
            <a:bodyPr/>
            <a:lstStyle/>
            <a:p>
              <a:endParaRPr lang="zh-CN" altLang="en-US">
                <a:solidFill>
                  <a:srgbClr val="000000"/>
                </a:solidFill>
              </a:endParaRPr>
            </a:p>
          </p:txBody>
        </p:sp>
      </p:grpSp>
      <p:pic>
        <p:nvPicPr>
          <p:cNvPr id="23" name="图片 22">
            <a:extLst>
              <a:ext uri="{FF2B5EF4-FFF2-40B4-BE49-F238E27FC236}">
                <a16:creationId xmlns="" xmlns:a16="http://schemas.microsoft.com/office/drawing/2014/main" id="{139505EB-7B6A-4FA2-BA1C-91E9536AD1AD}"/>
              </a:ext>
            </a:extLst>
          </p:cNvPr>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780528" cy="597134"/>
          </a:xfrm>
          <a:prstGeom prst="rect">
            <a:avLst/>
          </a:prstGeom>
        </p:spPr>
      </p:pic>
      <p:sp>
        <p:nvSpPr>
          <p:cNvPr id="26" name="Shape 2633">
            <a:extLst>
              <a:ext uri="{FF2B5EF4-FFF2-40B4-BE49-F238E27FC236}">
                <a16:creationId xmlns="" xmlns:a16="http://schemas.microsoft.com/office/drawing/2014/main" id="{74F59225-EBDA-4AB6-8D2B-5722A135D25D}"/>
              </a:ext>
            </a:extLst>
          </p:cNvPr>
          <p:cNvSpPr>
            <a:spLocks noChangeAspect="1"/>
          </p:cNvSpPr>
          <p:nvPr/>
        </p:nvSpPr>
        <p:spPr>
          <a:xfrm>
            <a:off x="1065386" y="474300"/>
            <a:ext cx="437567" cy="377190"/>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tx2"/>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 name="Rectangle 1"/>
          <p:cNvSpPr/>
          <p:nvPr/>
        </p:nvSpPr>
        <p:spPr>
          <a:xfrm>
            <a:off x="1744964" y="370203"/>
            <a:ext cx="6096000" cy="2034660"/>
          </a:xfrm>
          <a:prstGeom prst="rect">
            <a:avLst/>
          </a:prstGeom>
        </p:spPr>
        <p:txBody>
          <a:bodyPr>
            <a:spAutoFit/>
          </a:bodyPr>
          <a:lstStyle/>
          <a:p>
            <a:pPr algn="just">
              <a:lnSpc>
                <a:spcPct val="115000"/>
              </a:lnSpc>
              <a:spcAft>
                <a:spcPts val="800"/>
              </a:spcAft>
              <a:tabLst>
                <a:tab pos="1386840" algn="l"/>
              </a:tabLst>
            </a:pPr>
            <a:r>
              <a:rPr lang="vi-VN" sz="2800" b="1" smtClean="0">
                <a:latin typeface="Times New Roman" panose="02020603050405020304" pitchFamily="18" charset="0"/>
                <a:ea typeface="Calibri" panose="020F0502020204030204" pitchFamily="34" charset="0"/>
                <a:cs typeface="Times New Roman" panose="02020603050405020304" pitchFamily="18" charset="0"/>
              </a:rPr>
              <a:t>Câu 1</a:t>
            </a:r>
            <a:r>
              <a:rPr lang="vi-VN" sz="2800" smtClean="0">
                <a:latin typeface="Times New Roman" panose="02020603050405020304" pitchFamily="18" charset="0"/>
                <a:ea typeface="Calibri" panose="020F0502020204030204" pitchFamily="34" charset="0"/>
                <a:cs typeface="Times New Roman" panose="02020603050405020304" pitchFamily="18" charset="0"/>
              </a:rPr>
              <a:t>: Em </a:t>
            </a:r>
            <a:r>
              <a:rPr lang="vi-VN" sz="2800">
                <a:latin typeface="Times New Roman" panose="02020603050405020304" pitchFamily="18" charset="0"/>
                <a:ea typeface="Calibri" panose="020F0502020204030204" pitchFamily="34" charset="0"/>
                <a:cs typeface="Times New Roman" panose="02020603050405020304" pitchFamily="18" charset="0"/>
              </a:rPr>
              <a:t>hãy chia sẻ kinh nghiệm  nghe và </a:t>
            </a:r>
            <a:r>
              <a:rPr lang="vi-VN" sz="2800">
                <a:latin typeface="Times New Roman" panose="02020603050405020304" pitchFamily="18" charset="0"/>
                <a:ea typeface="MS Mincho"/>
                <a:cs typeface="Times New Roman" panose="02020603050405020304" pitchFamily="18" charset="0"/>
              </a:rPr>
              <a:t>tóm tắt ý </a:t>
            </a:r>
            <a:r>
              <a:rPr lang="vi-VN" sz="2800">
                <a:latin typeface="Times New Roman" panose="02020603050405020304" pitchFamily="18" charset="0"/>
                <a:ea typeface="Times New Roman" panose="02020603050405020304" pitchFamily="18" charset="0"/>
                <a:cs typeface="Times New Roman" panose="02020603050405020304" pitchFamily="18" charset="0"/>
              </a:rPr>
              <a:t>chính của bài nói mà người khác trình bày</a:t>
            </a:r>
            <a:r>
              <a:rPr lang="vi-VN" sz="2800">
                <a:latin typeface="Times New Roman" panose="02020603050405020304" pitchFamily="18" charset="0"/>
                <a:ea typeface="Calibri" panose="020F0502020204030204" pitchFamily="34" charset="0"/>
                <a:cs typeface="Times New Roman" panose="02020603050405020304" pitchFamily="18" charset="0"/>
              </a:rPr>
              <a:t> bằng cách ghi lại các cụm từ khoá vào PHT sau:</a:t>
            </a:r>
            <a:endParaRPr lang="en-GB" sz="240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58587105"/>
              </p:ext>
            </p:extLst>
          </p:nvPr>
        </p:nvGraphicFramePr>
        <p:xfrm>
          <a:off x="1963255" y="3034362"/>
          <a:ext cx="5937250" cy="2876932"/>
        </p:xfrm>
        <a:graphic>
          <a:graphicData uri="http://schemas.openxmlformats.org/drawingml/2006/table">
            <a:tbl>
              <a:tblPr firstRow="1" firstCol="1" bandRow="1">
                <a:effectLst>
                  <a:outerShdw blurRad="50800" dist="38100" dir="18900000" algn="bl" rotWithShape="0">
                    <a:prstClr val="black">
                      <a:alpha val="40000"/>
                    </a:prstClr>
                  </a:outerShdw>
                </a:effectLst>
              </a:tblPr>
              <a:tblGrid>
                <a:gridCol w="2968625"/>
                <a:gridCol w="2968625"/>
              </a:tblGrid>
              <a:tr h="0">
                <a:tc>
                  <a:txBody>
                    <a:bodyPr/>
                    <a:lstStyle/>
                    <a:p>
                      <a:pPr algn="ctr">
                        <a:lnSpc>
                          <a:spcPct val="115000"/>
                        </a:lnSpc>
                        <a:spcAft>
                          <a:spcPts val="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Kinh nghiệm nghe</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Kinh nghiệm tóm tắt nội dung thuyết trình của người khác</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240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smtClean="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210613404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par>
                                <p:cTn id="16" presetID="23" presetClass="entr" presetSubtype="3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4*#ppt_w"/>
                                          </p:val>
                                        </p:tav>
                                        <p:tav tm="100000">
                                          <p:val>
                                            <p:strVal val="#ppt_w"/>
                                          </p:val>
                                        </p:tav>
                                      </p:tavLst>
                                    </p:anim>
                                    <p:anim calcmode="lin" valueType="num">
                                      <p:cBhvr>
                                        <p:cTn id="19" dur="1000" fill="hold"/>
                                        <p:tgtEl>
                                          <p:spTgt spid="7"/>
                                        </p:tgtEl>
                                        <p:attrNameLst>
                                          <p:attrName>ppt_h</p:attrName>
                                        </p:attrNameLst>
                                      </p:cBhvr>
                                      <p:tavLst>
                                        <p:tav tm="0">
                                          <p:val>
                                            <p:strVal val="4*#ppt_h"/>
                                          </p:val>
                                        </p:tav>
                                        <p:tav tm="100000">
                                          <p:val>
                                            <p:strVal val="#ppt_h"/>
                                          </p:val>
                                        </p:tav>
                                      </p:tavLst>
                                    </p:anim>
                                  </p:childTnLst>
                                </p:cTn>
                              </p:par>
                              <p:par>
                                <p:cTn id="20" presetID="23" presetClass="entr" presetSubtype="32"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4*#ppt_w"/>
                                          </p:val>
                                        </p:tav>
                                        <p:tav tm="100000">
                                          <p:val>
                                            <p:strVal val="#ppt_w"/>
                                          </p:val>
                                        </p:tav>
                                      </p:tavLst>
                                    </p:anim>
                                    <p:anim calcmode="lin" valueType="num">
                                      <p:cBhvr>
                                        <p:cTn id="23" dur="1000" fill="hold"/>
                                        <p:tgtEl>
                                          <p:spTgt spid="8"/>
                                        </p:tgtEl>
                                        <p:attrNameLst>
                                          <p:attrName>ppt_h</p:attrName>
                                        </p:attrNameLst>
                                      </p:cBhvr>
                                      <p:tavLst>
                                        <p:tav tm="0">
                                          <p:val>
                                            <p:strVal val="4*#ppt_h"/>
                                          </p:val>
                                        </p:tav>
                                        <p:tav tm="100000">
                                          <p:val>
                                            <p:strVal val="#ppt_h"/>
                                          </p:val>
                                        </p:tav>
                                      </p:tavLst>
                                    </p:anim>
                                  </p:childTnLst>
                                </p:cTn>
                              </p:par>
                              <p:par>
                                <p:cTn id="24" presetID="23" presetClass="entr" presetSubtype="32"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4*#ppt_w"/>
                                          </p:val>
                                        </p:tav>
                                        <p:tav tm="100000">
                                          <p:val>
                                            <p:strVal val="#ppt_w"/>
                                          </p:val>
                                        </p:tav>
                                      </p:tavLst>
                                    </p:anim>
                                    <p:anim calcmode="lin" valueType="num">
                                      <p:cBhvr>
                                        <p:cTn id="27" dur="10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a:extLst>
              <a:ext uri="{FF2B5EF4-FFF2-40B4-BE49-F238E27FC236}">
                <a16:creationId xmlns="" xmlns:a16="http://schemas.microsoft.com/office/drawing/2014/main" id="{29791615-2018-43ED-8BC0-BD693088AE4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780528" cy="597134"/>
          </a:xfrm>
          <a:prstGeom prst="rect">
            <a:avLst/>
          </a:prstGeom>
        </p:spPr>
      </p:pic>
      <p:sp>
        <p:nvSpPr>
          <p:cNvPr id="2" name="Rectangle 1"/>
          <p:cNvSpPr/>
          <p:nvPr/>
        </p:nvSpPr>
        <p:spPr>
          <a:xfrm>
            <a:off x="3182754" y="1475419"/>
            <a:ext cx="6538762" cy="3170099"/>
          </a:xfrm>
          <a:prstGeom prst="rect">
            <a:avLst/>
          </a:prstGeom>
        </p:spPr>
        <p:txBody>
          <a:bodyPr wrap="square">
            <a:spAutoFit/>
          </a:bodyPr>
          <a:lstStyle/>
          <a:p>
            <a:pPr algn="just"/>
            <a:r>
              <a:rPr lang="vi-VN" sz="4000" smtClean="0">
                <a:latin typeface="Times New Roman" panose="02020603050405020304" pitchFamily="18" charset="0"/>
                <a:ea typeface="Times New Roman" panose="02020603050405020304" pitchFamily="18" charset="0"/>
              </a:rPr>
              <a:t>Câu 2: </a:t>
            </a:r>
            <a:r>
              <a:rPr lang="en-US" sz="4000" smtClean="0">
                <a:latin typeface="Times New Roman" panose="02020603050405020304" pitchFamily="18" charset="0"/>
                <a:ea typeface="Times New Roman" panose="02020603050405020304" pitchFamily="18" charset="0"/>
              </a:rPr>
              <a:t>Theo </a:t>
            </a:r>
            <a:r>
              <a:rPr lang="en-US" sz="4000">
                <a:latin typeface="Times New Roman" panose="02020603050405020304" pitchFamily="18" charset="0"/>
                <a:ea typeface="Times New Roman" panose="02020603050405020304" pitchFamily="18" charset="0"/>
              </a:rPr>
              <a:t>em, phần</a:t>
            </a:r>
            <a:r>
              <a:rPr lang="en-US" sz="4000" spc="-50">
                <a:latin typeface="Times New Roman" panose="02020603050405020304" pitchFamily="18" charset="0"/>
                <a:ea typeface="Times New Roman" panose="02020603050405020304" pitchFamily="18" charset="0"/>
              </a:rPr>
              <a:t> </a:t>
            </a:r>
            <a:r>
              <a:rPr lang="en-US" sz="4000">
                <a:latin typeface="Times New Roman" panose="02020603050405020304" pitchFamily="18" charset="0"/>
                <a:ea typeface="Times New Roman" panose="02020603050405020304" pitchFamily="18" charset="0"/>
              </a:rPr>
              <a:t>nói</a:t>
            </a:r>
            <a:r>
              <a:rPr lang="en-US" sz="4000" spc="-50">
                <a:latin typeface="Times New Roman" panose="02020603050405020304" pitchFamily="18" charset="0"/>
                <a:ea typeface="Times New Roman" panose="02020603050405020304" pitchFamily="18" charset="0"/>
              </a:rPr>
              <a:t> </a:t>
            </a:r>
            <a:r>
              <a:rPr lang="en-US" sz="4000">
                <a:latin typeface="Times New Roman" panose="02020603050405020304" pitchFamily="18" charset="0"/>
                <a:ea typeface="Times New Roman" panose="02020603050405020304" pitchFamily="18" charset="0"/>
              </a:rPr>
              <a:t>và</a:t>
            </a:r>
            <a:r>
              <a:rPr lang="en-US" sz="4000" spc="-50">
                <a:latin typeface="Times New Roman" panose="02020603050405020304" pitchFamily="18" charset="0"/>
                <a:ea typeface="Times New Roman" panose="02020603050405020304" pitchFamily="18" charset="0"/>
              </a:rPr>
              <a:t> </a:t>
            </a:r>
            <a:r>
              <a:rPr lang="en-US" sz="4000">
                <a:latin typeface="Times New Roman" panose="02020603050405020304" pitchFamily="18" charset="0"/>
                <a:ea typeface="Times New Roman" panose="02020603050405020304" pitchFamily="18" charset="0"/>
              </a:rPr>
              <a:t>nghe hôm</a:t>
            </a:r>
            <a:r>
              <a:rPr lang="en-US" sz="4000" spc="-50">
                <a:latin typeface="Times New Roman" panose="02020603050405020304" pitchFamily="18" charset="0"/>
                <a:ea typeface="Times New Roman" panose="02020603050405020304" pitchFamily="18" charset="0"/>
              </a:rPr>
              <a:t> </a:t>
            </a:r>
            <a:r>
              <a:rPr lang="en-US" sz="4000">
                <a:latin typeface="Times New Roman" panose="02020603050405020304" pitchFamily="18" charset="0"/>
                <a:ea typeface="Times New Roman" panose="02020603050405020304" pitchFamily="18" charset="0"/>
              </a:rPr>
              <a:t>nay</a:t>
            </a:r>
            <a:r>
              <a:rPr lang="en-US" sz="4000" spc="-50">
                <a:latin typeface="Times New Roman" panose="02020603050405020304" pitchFamily="18" charset="0"/>
                <a:ea typeface="Times New Roman" panose="02020603050405020304" pitchFamily="18" charset="0"/>
              </a:rPr>
              <a:t> </a:t>
            </a:r>
            <a:r>
              <a:rPr lang="en-US" sz="4000">
                <a:latin typeface="Times New Roman" panose="02020603050405020304" pitchFamily="18" charset="0"/>
                <a:ea typeface="Times New Roman" panose="02020603050405020304" pitchFamily="18" charset="0"/>
              </a:rPr>
              <a:t>có</a:t>
            </a:r>
            <a:r>
              <a:rPr lang="en-US" sz="4000" spc="-50">
                <a:latin typeface="Times New Roman" panose="02020603050405020304" pitchFamily="18" charset="0"/>
                <a:ea typeface="Times New Roman" panose="02020603050405020304" pitchFamily="18" charset="0"/>
              </a:rPr>
              <a:t> </a:t>
            </a:r>
            <a:r>
              <a:rPr lang="en-US" sz="4000">
                <a:latin typeface="Times New Roman" panose="02020603050405020304" pitchFamily="18" charset="0"/>
                <a:ea typeface="Times New Roman" panose="02020603050405020304" pitchFamily="18" charset="0"/>
              </a:rPr>
              <a:t>liên</a:t>
            </a:r>
            <a:r>
              <a:rPr lang="en-US" sz="4000" spc="-50">
                <a:latin typeface="Times New Roman" panose="02020603050405020304" pitchFamily="18" charset="0"/>
                <a:ea typeface="Times New Roman" panose="02020603050405020304" pitchFamily="18" charset="0"/>
              </a:rPr>
              <a:t> </a:t>
            </a:r>
            <a:r>
              <a:rPr lang="en-US" sz="4000">
                <a:latin typeface="Times New Roman" panose="02020603050405020304" pitchFamily="18" charset="0"/>
                <a:ea typeface="Times New Roman" panose="02020603050405020304" pitchFamily="18" charset="0"/>
              </a:rPr>
              <a:t>hệ</a:t>
            </a:r>
            <a:r>
              <a:rPr lang="en-US" sz="4000" spc="-50">
                <a:latin typeface="Times New Roman" panose="02020603050405020304" pitchFamily="18" charset="0"/>
                <a:ea typeface="Times New Roman" panose="02020603050405020304" pitchFamily="18" charset="0"/>
              </a:rPr>
              <a:t> </a:t>
            </a:r>
            <a:r>
              <a:rPr lang="en-US" sz="4000">
                <a:latin typeface="Times New Roman" panose="02020603050405020304" pitchFamily="18" charset="0"/>
                <a:ea typeface="Times New Roman" panose="02020603050405020304" pitchFamily="18" charset="0"/>
              </a:rPr>
              <a:t>gì</a:t>
            </a:r>
            <a:r>
              <a:rPr lang="en-US" sz="4000" spc="-50">
                <a:latin typeface="Times New Roman" panose="02020603050405020304" pitchFamily="18" charset="0"/>
                <a:ea typeface="Times New Roman" panose="02020603050405020304" pitchFamily="18" charset="0"/>
              </a:rPr>
              <a:t> </a:t>
            </a:r>
            <a:r>
              <a:rPr lang="en-US" sz="4000">
                <a:latin typeface="Times New Roman" panose="02020603050405020304" pitchFamily="18" charset="0"/>
                <a:ea typeface="Times New Roman" panose="02020603050405020304" pitchFamily="18" charset="0"/>
              </a:rPr>
              <a:t>với</a:t>
            </a:r>
            <a:r>
              <a:rPr lang="en-US" sz="4000" spc="-50">
                <a:latin typeface="Times New Roman" panose="02020603050405020304" pitchFamily="18" charset="0"/>
                <a:ea typeface="Times New Roman" panose="02020603050405020304" pitchFamily="18" charset="0"/>
              </a:rPr>
              <a:t> </a:t>
            </a:r>
            <a:r>
              <a:rPr lang="en-US" sz="4000">
                <a:latin typeface="Times New Roman" panose="02020603050405020304" pitchFamily="18" charset="0"/>
                <a:ea typeface="Times New Roman" panose="02020603050405020304" pitchFamily="18" charset="0"/>
              </a:rPr>
              <a:t>phần</a:t>
            </a:r>
            <a:r>
              <a:rPr lang="en-US" sz="4000" spc="-50">
                <a:latin typeface="Times New Roman" panose="02020603050405020304" pitchFamily="18" charset="0"/>
                <a:ea typeface="Times New Roman" panose="02020603050405020304" pitchFamily="18" charset="0"/>
              </a:rPr>
              <a:t> </a:t>
            </a:r>
            <a:r>
              <a:rPr lang="en-US" sz="4000">
                <a:latin typeface="Times New Roman" panose="02020603050405020304" pitchFamily="18" charset="0"/>
                <a:ea typeface="Times New Roman" panose="02020603050405020304" pitchFamily="18" charset="0"/>
              </a:rPr>
              <a:t>viết mà em đã trình bày trước đó? Nhiệm vụ học tập chúng ta cần thực hiện là gì?</a:t>
            </a:r>
            <a:endParaRPr lang="en-GB" sz="4000"/>
          </a:p>
        </p:txBody>
      </p:sp>
      <p:pic>
        <p:nvPicPr>
          <p:cNvPr id="37" name="图片 2">
            <a:extLst>
              <a:ext uri="{FF2B5EF4-FFF2-40B4-BE49-F238E27FC236}">
                <a16:creationId xmlns="" xmlns:a16="http://schemas.microsoft.com/office/drawing/2014/main" id="{8EA4A03F-C5FF-4057-8378-36D13EB89E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0" y="2646364"/>
            <a:ext cx="2130772" cy="4044573"/>
          </a:xfrm>
          <a:prstGeom prst="rect">
            <a:avLst/>
          </a:prstGeom>
          <a:noFill/>
          <a:ln>
            <a:noFill/>
          </a:ln>
        </p:spPr>
      </p:pic>
    </p:spTree>
    <p:custDataLst>
      <p:tags r:id="rId2"/>
    </p:custDataLst>
    <p:extLst>
      <p:ext uri="{BB962C8B-B14F-4D97-AF65-F5344CB8AC3E}">
        <p14:creationId xmlns:p14="http://schemas.microsoft.com/office/powerpoint/2010/main" val="4941098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 name="椭圆 4">
            <a:extLst>
              <a:ext uri="{FF2B5EF4-FFF2-40B4-BE49-F238E27FC236}">
                <a16:creationId xmlns=""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6" name="椭圆 5">
            <a:extLst>
              <a:ext uri="{FF2B5EF4-FFF2-40B4-BE49-F238E27FC236}">
                <a16:creationId xmlns=""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24" name="组合 23">
            <a:extLst>
              <a:ext uri="{FF2B5EF4-FFF2-40B4-BE49-F238E27FC236}">
                <a16:creationId xmlns="" xmlns:a16="http://schemas.microsoft.com/office/drawing/2014/main" id="{3378732E-4E49-4ADA-9A59-34FF8418106A}"/>
              </a:ext>
            </a:extLst>
          </p:cNvPr>
          <p:cNvGrpSpPr/>
          <p:nvPr/>
        </p:nvGrpSpPr>
        <p:grpSpPr>
          <a:xfrm>
            <a:off x="1767840" y="-487254"/>
            <a:ext cx="8910319" cy="5760000"/>
            <a:chOff x="1701842" y="-335112"/>
            <a:chExt cx="8910319" cy="5760000"/>
          </a:xfrm>
        </p:grpSpPr>
        <p:grpSp>
          <p:nvGrpSpPr>
            <p:cNvPr id="17" name="组合 16">
              <a:extLst>
                <a:ext uri="{FF2B5EF4-FFF2-40B4-BE49-F238E27FC236}">
                  <a16:creationId xmlns="" xmlns:a16="http://schemas.microsoft.com/office/drawing/2014/main" id="{FDD56F46-78C0-48A0-80AE-43E1B08C2906}"/>
                </a:ext>
              </a:extLst>
            </p:cNvPr>
            <p:cNvGrpSpPr/>
            <p:nvPr/>
          </p:nvGrpSpPr>
          <p:grpSpPr>
            <a:xfrm>
              <a:off x="1701842" y="-335112"/>
              <a:ext cx="8910319" cy="5760000"/>
              <a:chOff x="1701842" y="-335112"/>
              <a:chExt cx="8910319" cy="5760000"/>
            </a:xfrm>
          </p:grpSpPr>
          <p:cxnSp>
            <p:nvCxnSpPr>
              <p:cNvPr id="16" name="直接连接符 15">
                <a:extLst>
                  <a:ext uri="{FF2B5EF4-FFF2-40B4-BE49-F238E27FC236}">
                    <a16:creationId xmlns=""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 xmlns:a16="http://schemas.microsoft.com/office/drawing/2014/main" id="{2785C2FF-6646-4D8E-A4D4-4477539FA402}"/>
                  </a:ext>
                </a:extLst>
              </p:cNvPr>
              <p:cNvPicPr>
                <a:picLocks noChangeAspect="1"/>
              </p:cNvPicPr>
              <p:nvPr/>
            </p:nvPicPr>
            <p:blipFill rotWithShape="1">
              <a:blip r:embed="rId4"/>
              <a:srcRect t="48492"/>
              <a:stretch/>
            </p:blipFill>
            <p:spPr>
              <a:xfrm>
                <a:off x="1701842" y="2256270"/>
                <a:ext cx="8910319" cy="2885850"/>
              </a:xfrm>
              <a:prstGeom prst="rect">
                <a:avLst/>
              </a:prstGeom>
            </p:spPr>
          </p:pic>
        </p:grpSp>
        <p:pic>
          <p:nvPicPr>
            <p:cNvPr id="7" name="图片 6">
              <a:extLst>
                <a:ext uri="{FF2B5EF4-FFF2-40B4-BE49-F238E27FC236}">
                  <a16:creationId xmlns="" xmlns:a16="http://schemas.microsoft.com/office/drawing/2014/main" id="{E3262840-AD48-47F6-A0A1-446DB542520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19" name="图片 18">
            <a:extLst>
              <a:ext uri="{FF2B5EF4-FFF2-40B4-BE49-F238E27FC236}">
                <a16:creationId xmlns="" xmlns:a16="http://schemas.microsoft.com/office/drawing/2014/main" id="{072D74B1-8805-4ABB-90FA-8A1540D84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3" name="椭圆 22">
            <a:extLst>
              <a:ext uri="{FF2B5EF4-FFF2-40B4-BE49-F238E27FC236}">
                <a16:creationId xmlns=""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 name="Rectangle 1"/>
          <p:cNvSpPr/>
          <p:nvPr/>
        </p:nvSpPr>
        <p:spPr>
          <a:xfrm>
            <a:off x="2737508" y="2696691"/>
            <a:ext cx="6416693" cy="1224951"/>
          </a:xfrm>
          <a:prstGeom prst="rect">
            <a:avLst/>
          </a:prstGeom>
        </p:spPr>
        <p:txBody>
          <a:bodyPr wrap="none">
            <a:spAutoFit/>
          </a:bodyPr>
          <a:lstStyle/>
          <a:p>
            <a:pPr algn="ctr">
              <a:lnSpc>
                <a:spcPct val="115000"/>
              </a:lnSpc>
              <a:spcAft>
                <a:spcPts val="0"/>
              </a:spcAft>
            </a:pP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HOẠT ĐỘNG </a:t>
            </a:r>
            <a:r>
              <a:rPr lang="en-US" sz="32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endParaRPr lang="vi-VN" sz="32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32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 THÀNH KIẾN THỨC MỚI</a:t>
            </a:r>
            <a:endParaRPr lang="en-GB"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5622898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1000"/>
                                        <p:tgtEl>
                                          <p:spTgt spid="2"/>
                                        </p:tgtEl>
                                      </p:cBhvr>
                                    </p:animEffect>
                                    <p:anim calcmode="lin" valueType="num">
                                      <p:cBhvr>
                                        <p:cTn id="67" dur="1000" fill="hold"/>
                                        <p:tgtEl>
                                          <p:spTgt spid="2"/>
                                        </p:tgtEl>
                                        <p:attrNameLst>
                                          <p:attrName>ppt_x</p:attrName>
                                        </p:attrNameLst>
                                      </p:cBhvr>
                                      <p:tavLst>
                                        <p:tav tm="0">
                                          <p:val>
                                            <p:strVal val="#ppt_x"/>
                                          </p:val>
                                        </p:tav>
                                        <p:tav tm="100000">
                                          <p:val>
                                            <p:strVal val="#ppt_x"/>
                                          </p:val>
                                        </p:tav>
                                      </p:tavLst>
                                    </p:anim>
                                    <p:anim calcmode="lin" valueType="num">
                                      <p:cBhvr>
                                        <p:cTn id="6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H_Other_1"/>
          <p:cNvPicPr>
            <a:picLocks noChangeAspect="1"/>
          </p:cNvPicPr>
          <p:nvPr>
            <p:custDataLst>
              <p:tags r:id="rId2"/>
            </p:custDataLst>
          </p:nvPr>
        </p:nvPicPr>
        <p:blipFill>
          <a:blip r:embed="rId20">
            <a:extLst>
              <a:ext uri="{28A0092B-C50C-407E-A947-70E740481C1C}">
                <a14:useLocalDpi xmlns:a14="http://schemas.microsoft.com/office/drawing/2010/main" val="0"/>
              </a:ext>
            </a:extLst>
          </a:blip>
          <a:srcRect/>
          <a:stretch>
            <a:fillRect/>
          </a:stretch>
        </p:blipFill>
        <p:spPr bwMode="auto">
          <a:xfrm>
            <a:off x="-283284" y="1445127"/>
            <a:ext cx="10282887" cy="203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H_Other_3"/>
          <p:cNvSpPr/>
          <p:nvPr>
            <p:custDataLst>
              <p:tags r:id="rId3"/>
            </p:custDataLst>
          </p:nvPr>
        </p:nvSpPr>
        <p:spPr>
          <a:xfrm>
            <a:off x="817777" y="1654178"/>
            <a:ext cx="2122794" cy="195184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5288"/>
              <a:gd name="connsiteY0" fmla="*/ 10000 h 10000"/>
              <a:gd name="connsiteX1" fmla="*/ 2000 w 15288"/>
              <a:gd name="connsiteY1" fmla="*/ 0 h 10000"/>
              <a:gd name="connsiteX2" fmla="*/ 15288 w 15288"/>
              <a:gd name="connsiteY2" fmla="*/ 299 h 10000"/>
              <a:gd name="connsiteX3" fmla="*/ 8000 w 15288"/>
              <a:gd name="connsiteY3" fmla="*/ 10000 h 10000"/>
              <a:gd name="connsiteX4" fmla="*/ 0 w 15288"/>
              <a:gd name="connsiteY4" fmla="*/ 10000 h 10000"/>
              <a:gd name="connsiteX0" fmla="*/ 0 w 15288"/>
              <a:gd name="connsiteY0" fmla="*/ 9776 h 9776"/>
              <a:gd name="connsiteX1" fmla="*/ 7577 w 15288"/>
              <a:gd name="connsiteY1" fmla="*/ 0 h 9776"/>
              <a:gd name="connsiteX2" fmla="*/ 15288 w 15288"/>
              <a:gd name="connsiteY2" fmla="*/ 75 h 9776"/>
              <a:gd name="connsiteX3" fmla="*/ 8000 w 15288"/>
              <a:gd name="connsiteY3" fmla="*/ 9776 h 9776"/>
              <a:gd name="connsiteX4" fmla="*/ 0 w 15288"/>
              <a:gd name="connsiteY4" fmla="*/ 9776 h 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8" h="9776">
                <a:moveTo>
                  <a:pt x="0" y="9776"/>
                </a:moveTo>
                <a:lnTo>
                  <a:pt x="7577" y="0"/>
                </a:lnTo>
                <a:lnTo>
                  <a:pt x="15288" y="75"/>
                </a:lnTo>
                <a:lnTo>
                  <a:pt x="8000" y="9776"/>
                </a:lnTo>
                <a:lnTo>
                  <a:pt x="0" y="9776"/>
                </a:lnTo>
                <a:close/>
              </a:path>
            </a:pathLst>
          </a:custGeom>
          <a:solidFill>
            <a:srgbClr val="F29A5B"/>
          </a:solidFill>
          <a:ln w="25400" cap="flat" cmpd="sng" algn="ctr">
            <a:noFill/>
            <a:prstDash val="solid"/>
          </a:ln>
          <a:effectLst/>
        </p:spPr>
        <p:txBody>
          <a:bodyPr anchor="ctr"/>
          <a:lstStyle/>
          <a:p>
            <a:pPr algn="ctr">
              <a:defRPr/>
            </a:pPr>
            <a:endParaRPr lang="zh-CN" altLang="en-US" kern="0">
              <a:solidFill>
                <a:prstClr val="white"/>
              </a:solidFill>
              <a:latin typeface="Calibri"/>
              <a:ea typeface="宋体" panose="02010600030101010101" pitchFamily="2" charset="-122"/>
            </a:endParaRPr>
          </a:p>
        </p:txBody>
      </p:sp>
      <p:sp>
        <p:nvSpPr>
          <p:cNvPr id="8" name="MH_Other_4"/>
          <p:cNvSpPr/>
          <p:nvPr>
            <p:custDataLst>
              <p:tags r:id="rId4"/>
            </p:custDataLst>
          </p:nvPr>
        </p:nvSpPr>
        <p:spPr>
          <a:xfrm>
            <a:off x="1147911" y="3041201"/>
            <a:ext cx="2122792" cy="194968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5288"/>
              <a:gd name="connsiteY0" fmla="*/ 10000 h 10000"/>
              <a:gd name="connsiteX1" fmla="*/ 2000 w 15288"/>
              <a:gd name="connsiteY1" fmla="*/ 0 h 10000"/>
              <a:gd name="connsiteX2" fmla="*/ 15288 w 15288"/>
              <a:gd name="connsiteY2" fmla="*/ 299 h 10000"/>
              <a:gd name="connsiteX3" fmla="*/ 8000 w 15288"/>
              <a:gd name="connsiteY3" fmla="*/ 10000 h 10000"/>
              <a:gd name="connsiteX4" fmla="*/ 0 w 15288"/>
              <a:gd name="connsiteY4" fmla="*/ 10000 h 10000"/>
              <a:gd name="connsiteX0" fmla="*/ 0 w 15288"/>
              <a:gd name="connsiteY0" fmla="*/ 9776 h 9776"/>
              <a:gd name="connsiteX1" fmla="*/ 7577 w 15288"/>
              <a:gd name="connsiteY1" fmla="*/ 0 h 9776"/>
              <a:gd name="connsiteX2" fmla="*/ 15288 w 15288"/>
              <a:gd name="connsiteY2" fmla="*/ 75 h 9776"/>
              <a:gd name="connsiteX3" fmla="*/ 8000 w 15288"/>
              <a:gd name="connsiteY3" fmla="*/ 9776 h 9776"/>
              <a:gd name="connsiteX4" fmla="*/ 0 w 15288"/>
              <a:gd name="connsiteY4" fmla="*/ 9776 h 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8" h="9776">
                <a:moveTo>
                  <a:pt x="0" y="9776"/>
                </a:moveTo>
                <a:lnTo>
                  <a:pt x="7577" y="0"/>
                </a:lnTo>
                <a:lnTo>
                  <a:pt x="15288" y="75"/>
                </a:lnTo>
                <a:lnTo>
                  <a:pt x="8000" y="9776"/>
                </a:lnTo>
                <a:lnTo>
                  <a:pt x="0" y="9776"/>
                </a:lnTo>
                <a:close/>
              </a:path>
            </a:pathLst>
          </a:custGeom>
          <a:solidFill>
            <a:srgbClr val="A5C0A4"/>
          </a:solidFill>
          <a:ln w="25400" cap="flat" cmpd="sng" algn="ctr">
            <a:noFill/>
            <a:prstDash val="solid"/>
          </a:ln>
          <a:effectLst/>
        </p:spPr>
        <p:txBody>
          <a:bodyPr anchor="ctr"/>
          <a:lstStyle/>
          <a:p>
            <a:pPr algn="ctr">
              <a:defRPr/>
            </a:pPr>
            <a:endParaRPr lang="zh-CN" altLang="en-US" kern="0">
              <a:solidFill>
                <a:prstClr val="white"/>
              </a:solidFill>
              <a:latin typeface="Calibri"/>
              <a:ea typeface="宋体" panose="02010600030101010101" pitchFamily="2" charset="-122"/>
            </a:endParaRPr>
          </a:p>
        </p:txBody>
      </p:sp>
      <p:sp>
        <p:nvSpPr>
          <p:cNvPr id="9" name="MH_Other_5"/>
          <p:cNvSpPr/>
          <p:nvPr>
            <p:custDataLst>
              <p:tags r:id="rId5"/>
            </p:custDataLst>
          </p:nvPr>
        </p:nvSpPr>
        <p:spPr>
          <a:xfrm>
            <a:off x="1478045" y="4411727"/>
            <a:ext cx="2122792" cy="188747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5288"/>
              <a:gd name="connsiteY0" fmla="*/ 10000 h 10000"/>
              <a:gd name="connsiteX1" fmla="*/ 2000 w 15288"/>
              <a:gd name="connsiteY1" fmla="*/ 0 h 10000"/>
              <a:gd name="connsiteX2" fmla="*/ 15288 w 15288"/>
              <a:gd name="connsiteY2" fmla="*/ 299 h 10000"/>
              <a:gd name="connsiteX3" fmla="*/ 8000 w 15288"/>
              <a:gd name="connsiteY3" fmla="*/ 10000 h 10000"/>
              <a:gd name="connsiteX4" fmla="*/ 0 w 15288"/>
              <a:gd name="connsiteY4" fmla="*/ 10000 h 10000"/>
              <a:gd name="connsiteX0" fmla="*/ 0 w 15288"/>
              <a:gd name="connsiteY0" fmla="*/ 9776 h 9776"/>
              <a:gd name="connsiteX1" fmla="*/ 7577 w 15288"/>
              <a:gd name="connsiteY1" fmla="*/ 0 h 9776"/>
              <a:gd name="connsiteX2" fmla="*/ 15288 w 15288"/>
              <a:gd name="connsiteY2" fmla="*/ 75 h 9776"/>
              <a:gd name="connsiteX3" fmla="*/ 8000 w 15288"/>
              <a:gd name="connsiteY3" fmla="*/ 9776 h 9776"/>
              <a:gd name="connsiteX4" fmla="*/ 0 w 15288"/>
              <a:gd name="connsiteY4" fmla="*/ 9776 h 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8" h="9776">
                <a:moveTo>
                  <a:pt x="0" y="9776"/>
                </a:moveTo>
                <a:lnTo>
                  <a:pt x="7577" y="0"/>
                </a:lnTo>
                <a:lnTo>
                  <a:pt x="15288" y="75"/>
                </a:lnTo>
                <a:lnTo>
                  <a:pt x="8000" y="9776"/>
                </a:lnTo>
                <a:lnTo>
                  <a:pt x="0" y="9776"/>
                </a:lnTo>
                <a:close/>
              </a:path>
            </a:pathLst>
          </a:custGeom>
          <a:solidFill>
            <a:srgbClr val="B09277"/>
          </a:solidFill>
          <a:ln w="25400" cap="flat" cmpd="sng" algn="ctr">
            <a:noFill/>
            <a:prstDash val="solid"/>
          </a:ln>
          <a:effectLst/>
        </p:spPr>
        <p:txBody>
          <a:bodyPr anchor="ctr"/>
          <a:lstStyle/>
          <a:p>
            <a:pPr algn="ctr">
              <a:defRPr/>
            </a:pPr>
            <a:endParaRPr lang="zh-CN" altLang="en-US" kern="0">
              <a:solidFill>
                <a:prstClr val="white"/>
              </a:solidFill>
              <a:latin typeface="Calibri"/>
              <a:ea typeface="宋体" panose="02010600030101010101" pitchFamily="2" charset="-122"/>
            </a:endParaRPr>
          </a:p>
        </p:txBody>
      </p:sp>
      <p:pic>
        <p:nvPicPr>
          <p:cNvPr id="11" name="MH_Other_7"/>
          <p:cNvPicPr>
            <a:picLocks/>
          </p:cNvPicPr>
          <p:nvPr>
            <p:custDataLst>
              <p:tags r:id="rId6"/>
            </p:custDataLst>
          </p:nvPr>
        </p:nvPicPr>
        <p:blipFill>
          <a:blip r:embed="rId20">
            <a:extLst>
              <a:ext uri="{28A0092B-C50C-407E-A947-70E740481C1C}">
                <a14:useLocalDpi xmlns:a14="http://schemas.microsoft.com/office/drawing/2010/main" val="0"/>
              </a:ext>
            </a:extLst>
          </a:blip>
          <a:srcRect t="57356"/>
          <a:stretch>
            <a:fillRect/>
          </a:stretch>
        </p:blipFill>
        <p:spPr bwMode="auto">
          <a:xfrm>
            <a:off x="-82444" y="4984255"/>
            <a:ext cx="10282887" cy="198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MH_Other_8"/>
          <p:cNvPicPr>
            <a:picLocks/>
          </p:cNvPicPr>
          <p:nvPr>
            <p:custDataLst>
              <p:tags r:id="rId7"/>
            </p:custDataLst>
          </p:nvPr>
        </p:nvPicPr>
        <p:blipFill>
          <a:blip r:embed="rId20">
            <a:extLst>
              <a:ext uri="{28A0092B-C50C-407E-A947-70E740481C1C}">
                <a14:useLocalDpi xmlns:a14="http://schemas.microsoft.com/office/drawing/2010/main" val="0"/>
              </a:ext>
            </a:extLst>
          </a:blip>
          <a:srcRect t="57356"/>
          <a:stretch>
            <a:fillRect/>
          </a:stretch>
        </p:blipFill>
        <p:spPr bwMode="auto">
          <a:xfrm>
            <a:off x="57666" y="3603982"/>
            <a:ext cx="10282887" cy="13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H_Other_9"/>
          <p:cNvSpPr txBox="1"/>
          <p:nvPr>
            <p:custDataLst>
              <p:tags r:id="rId8"/>
            </p:custDataLst>
          </p:nvPr>
        </p:nvSpPr>
        <p:spPr>
          <a:xfrm>
            <a:off x="1789372" y="1552474"/>
            <a:ext cx="787662" cy="975923"/>
          </a:xfrm>
          <a:prstGeom prst="rect">
            <a:avLst/>
          </a:prstGeom>
          <a:noFill/>
        </p:spPr>
        <p:txBody>
          <a:bodyPr wrap="none" anchor="ctr">
            <a:normAutofit/>
          </a:bodyPr>
          <a:lstStyle/>
          <a:p>
            <a:pPr>
              <a:defRPr/>
            </a:pPr>
            <a:r>
              <a:rPr lang="en-US" altLang="zh-CN"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rPr>
              <a:t>A</a:t>
            </a:r>
            <a:endParaRPr lang="zh-CN" altLang="en-US"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endParaRPr>
          </a:p>
        </p:txBody>
      </p:sp>
      <p:sp>
        <p:nvSpPr>
          <p:cNvPr id="14" name="MH_Other_10"/>
          <p:cNvSpPr txBox="1"/>
          <p:nvPr>
            <p:custDataLst>
              <p:tags r:id="rId9"/>
            </p:custDataLst>
          </p:nvPr>
        </p:nvSpPr>
        <p:spPr>
          <a:xfrm>
            <a:off x="2301675" y="3032411"/>
            <a:ext cx="690287" cy="975923"/>
          </a:xfrm>
          <a:prstGeom prst="rect">
            <a:avLst/>
          </a:prstGeom>
          <a:noFill/>
        </p:spPr>
        <p:txBody>
          <a:bodyPr wrap="none" anchor="ctr">
            <a:normAutofit/>
          </a:bodyPr>
          <a:lstStyle/>
          <a:p>
            <a:pPr>
              <a:defRPr/>
            </a:pPr>
            <a:r>
              <a:rPr lang="en-US" altLang="zh-CN"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rPr>
              <a:t>B</a:t>
            </a:r>
            <a:endParaRPr lang="zh-CN" altLang="en-US"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endParaRPr>
          </a:p>
        </p:txBody>
      </p:sp>
      <p:sp>
        <p:nvSpPr>
          <p:cNvPr id="15" name="MH_Other_11"/>
          <p:cNvSpPr txBox="1"/>
          <p:nvPr>
            <p:custDataLst>
              <p:tags r:id="rId10"/>
            </p:custDataLst>
          </p:nvPr>
        </p:nvSpPr>
        <p:spPr>
          <a:xfrm>
            <a:off x="2659815" y="4267303"/>
            <a:ext cx="709762" cy="975923"/>
          </a:xfrm>
          <a:prstGeom prst="rect">
            <a:avLst/>
          </a:prstGeom>
          <a:noFill/>
        </p:spPr>
        <p:txBody>
          <a:bodyPr wrap="none" anchor="ctr">
            <a:normAutofit/>
          </a:bodyPr>
          <a:lstStyle/>
          <a:p>
            <a:pPr>
              <a:defRPr/>
            </a:pPr>
            <a:r>
              <a:rPr lang="en-US" altLang="zh-CN"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rPr>
              <a:t>C</a:t>
            </a:r>
            <a:endParaRPr lang="zh-CN" altLang="en-US"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endParaRPr>
          </a:p>
        </p:txBody>
      </p:sp>
      <p:sp>
        <p:nvSpPr>
          <p:cNvPr id="18" name="MH_Text_1"/>
          <p:cNvSpPr txBox="1">
            <a:spLocks noChangeArrowheads="1"/>
          </p:cNvSpPr>
          <p:nvPr>
            <p:custDataLst>
              <p:tags r:id="rId11"/>
            </p:custDataLst>
          </p:nvPr>
        </p:nvSpPr>
        <p:spPr bwMode="auto">
          <a:xfrm>
            <a:off x="2758735" y="2131745"/>
            <a:ext cx="8907084"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r>
              <a:rPr lang="en-US" sz="2800"/>
              <a:t>Nghe để hiểu, để nắm bắt thông tin và tóm tắt được nội dung chính mà nhóm đã trao đổi, thảo luận về một vấn đề đặt ra trong tác phẩm văn học.</a:t>
            </a:r>
            <a:endParaRPr lang="zh-CN" altLang="en-US" sz="2800" dirty="0">
              <a:solidFill>
                <a:srgbClr val="000000">
                  <a:lumMod val="50000"/>
                  <a:lumOff val="50000"/>
                </a:srgbClr>
              </a:solidFill>
            </a:endParaRPr>
          </a:p>
        </p:txBody>
      </p:sp>
      <p:sp>
        <p:nvSpPr>
          <p:cNvPr id="25" name="MH_Other_13"/>
          <p:cNvSpPr>
            <a:spLocks noChangeAspect="1" noEditPoints="1"/>
          </p:cNvSpPr>
          <p:nvPr>
            <p:custDataLst>
              <p:tags r:id="rId12"/>
            </p:custDataLst>
          </p:nvPr>
        </p:nvSpPr>
        <p:spPr bwMode="auto">
          <a:xfrm>
            <a:off x="1464787" y="2807540"/>
            <a:ext cx="367864" cy="551797"/>
          </a:xfrm>
          <a:custGeom>
            <a:avLst/>
            <a:gdLst>
              <a:gd name="T0" fmla="*/ 15 w 49"/>
              <a:gd name="T1" fmla="*/ 62 h 74"/>
              <a:gd name="T2" fmla="*/ 34 w 49"/>
              <a:gd name="T3" fmla="*/ 60 h 74"/>
              <a:gd name="T4" fmla="*/ 36 w 49"/>
              <a:gd name="T5" fmla="*/ 62 h 74"/>
              <a:gd name="T6" fmla="*/ 36 w 49"/>
              <a:gd name="T7" fmla="*/ 62 h 74"/>
              <a:gd name="T8" fmla="*/ 34 w 49"/>
              <a:gd name="T9" fmla="*/ 65 h 74"/>
              <a:gd name="T10" fmla="*/ 15 w 49"/>
              <a:gd name="T11" fmla="*/ 68 h 74"/>
              <a:gd name="T12" fmla="*/ 13 w 49"/>
              <a:gd name="T13" fmla="*/ 65 h 74"/>
              <a:gd name="T14" fmla="*/ 13 w 49"/>
              <a:gd name="T15" fmla="*/ 65 h 74"/>
              <a:gd name="T16" fmla="*/ 15 w 49"/>
              <a:gd name="T17" fmla="*/ 62 h 74"/>
              <a:gd name="T18" fmla="*/ 34 w 49"/>
              <a:gd name="T19" fmla="*/ 47 h 74"/>
              <a:gd name="T20" fmla="*/ 49 w 49"/>
              <a:gd name="T21" fmla="*/ 25 h 74"/>
              <a:gd name="T22" fmla="*/ 45 w 49"/>
              <a:gd name="T23" fmla="*/ 11 h 74"/>
              <a:gd name="T24" fmla="*/ 43 w 49"/>
              <a:gd name="T25" fmla="*/ 12 h 74"/>
              <a:gd name="T26" fmla="*/ 43 w 49"/>
              <a:gd name="T27" fmla="*/ 15 h 74"/>
              <a:gd name="T28" fmla="*/ 36 w 49"/>
              <a:gd name="T29" fmla="*/ 16 h 74"/>
              <a:gd name="T30" fmla="*/ 37 w 49"/>
              <a:gd name="T31" fmla="*/ 20 h 74"/>
              <a:gd name="T32" fmla="*/ 27 w 49"/>
              <a:gd name="T33" fmla="*/ 23 h 74"/>
              <a:gd name="T34" fmla="*/ 33 w 49"/>
              <a:gd name="T35" fmla="*/ 19 h 74"/>
              <a:gd name="T36" fmla="*/ 31 w 49"/>
              <a:gd name="T37" fmla="*/ 15 h 74"/>
              <a:gd name="T38" fmla="*/ 39 w 49"/>
              <a:gd name="T39" fmla="*/ 12 h 74"/>
              <a:gd name="T40" fmla="*/ 36 w 49"/>
              <a:gd name="T41" fmla="*/ 10 h 74"/>
              <a:gd name="T42" fmla="*/ 40 w 49"/>
              <a:gd name="T43" fmla="*/ 6 h 74"/>
              <a:gd name="T44" fmla="*/ 25 w 49"/>
              <a:gd name="T45" fmla="*/ 0 h 74"/>
              <a:gd name="T46" fmla="*/ 0 w 49"/>
              <a:gd name="T47" fmla="*/ 25 h 74"/>
              <a:gd name="T48" fmla="*/ 6 w 49"/>
              <a:gd name="T49" fmla="*/ 40 h 74"/>
              <a:gd name="T50" fmla="*/ 13 w 49"/>
              <a:gd name="T51" fmla="*/ 36 h 74"/>
              <a:gd name="T52" fmla="*/ 11 w 49"/>
              <a:gd name="T53" fmla="*/ 34 h 74"/>
              <a:gd name="T54" fmla="*/ 17 w 49"/>
              <a:gd name="T55" fmla="*/ 33 h 74"/>
              <a:gd name="T56" fmla="*/ 19 w 49"/>
              <a:gd name="T57" fmla="*/ 30 h 74"/>
              <a:gd name="T58" fmla="*/ 18 w 49"/>
              <a:gd name="T59" fmla="*/ 34 h 74"/>
              <a:gd name="T60" fmla="*/ 15 w 49"/>
              <a:gd name="T61" fmla="*/ 35 h 74"/>
              <a:gd name="T62" fmla="*/ 17 w 49"/>
              <a:gd name="T63" fmla="*/ 39 h 74"/>
              <a:gd name="T64" fmla="*/ 9 w 49"/>
              <a:gd name="T65" fmla="*/ 43 h 74"/>
              <a:gd name="T66" fmla="*/ 15 w 49"/>
              <a:gd name="T67" fmla="*/ 47 h 74"/>
              <a:gd name="T68" fmla="*/ 15 w 49"/>
              <a:gd name="T69" fmla="*/ 53 h 74"/>
              <a:gd name="T70" fmla="*/ 30 w 49"/>
              <a:gd name="T71" fmla="*/ 53 h 74"/>
              <a:gd name="T72" fmla="*/ 15 w 49"/>
              <a:gd name="T73" fmla="*/ 55 h 74"/>
              <a:gd name="T74" fmla="*/ 13 w 49"/>
              <a:gd name="T75" fmla="*/ 58 h 74"/>
              <a:gd name="T76" fmla="*/ 13 w 49"/>
              <a:gd name="T77" fmla="*/ 58 h 74"/>
              <a:gd name="T78" fmla="*/ 15 w 49"/>
              <a:gd name="T79" fmla="*/ 60 h 74"/>
              <a:gd name="T80" fmla="*/ 34 w 49"/>
              <a:gd name="T81" fmla="*/ 58 h 74"/>
              <a:gd name="T82" fmla="*/ 36 w 49"/>
              <a:gd name="T83" fmla="*/ 55 h 74"/>
              <a:gd name="T84" fmla="*/ 36 w 49"/>
              <a:gd name="T85" fmla="*/ 55 h 74"/>
              <a:gd name="T86" fmla="*/ 34 w 49"/>
              <a:gd name="T87" fmla="*/ 52 h 74"/>
              <a:gd name="T88" fmla="*/ 34 w 49"/>
              <a:gd name="T89" fmla="*/ 47 h 74"/>
              <a:gd name="T90" fmla="*/ 30 w 49"/>
              <a:gd name="T91" fmla="*/ 68 h 74"/>
              <a:gd name="T92" fmla="*/ 30 w 49"/>
              <a:gd name="T93" fmla="*/ 68 h 74"/>
              <a:gd name="T94" fmla="*/ 24 w 49"/>
              <a:gd name="T95" fmla="*/ 74 h 74"/>
              <a:gd name="T96" fmla="*/ 19 w 49"/>
              <a:gd name="T97" fmla="*/ 70 h 74"/>
              <a:gd name="T98" fmla="*/ 30 w 49"/>
              <a:gd name="T99"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74">
                <a:moveTo>
                  <a:pt x="15" y="62"/>
                </a:moveTo>
                <a:cubicBezTo>
                  <a:pt x="34" y="60"/>
                  <a:pt x="34" y="60"/>
                  <a:pt x="34" y="60"/>
                </a:cubicBezTo>
                <a:cubicBezTo>
                  <a:pt x="35" y="60"/>
                  <a:pt x="36" y="61"/>
                  <a:pt x="36" y="62"/>
                </a:cubicBezTo>
                <a:cubicBezTo>
                  <a:pt x="36" y="62"/>
                  <a:pt x="36" y="62"/>
                  <a:pt x="36" y="62"/>
                </a:cubicBezTo>
                <a:cubicBezTo>
                  <a:pt x="36" y="64"/>
                  <a:pt x="35" y="65"/>
                  <a:pt x="34" y="65"/>
                </a:cubicBezTo>
                <a:cubicBezTo>
                  <a:pt x="15" y="68"/>
                  <a:pt x="15" y="68"/>
                  <a:pt x="15" y="68"/>
                </a:cubicBezTo>
                <a:cubicBezTo>
                  <a:pt x="14" y="68"/>
                  <a:pt x="13" y="67"/>
                  <a:pt x="13" y="65"/>
                </a:cubicBezTo>
                <a:cubicBezTo>
                  <a:pt x="13" y="65"/>
                  <a:pt x="13" y="65"/>
                  <a:pt x="13" y="65"/>
                </a:cubicBezTo>
                <a:cubicBezTo>
                  <a:pt x="13" y="64"/>
                  <a:pt x="14" y="62"/>
                  <a:pt x="15" y="62"/>
                </a:cubicBezTo>
                <a:close/>
                <a:moveTo>
                  <a:pt x="34" y="47"/>
                </a:moveTo>
                <a:cubicBezTo>
                  <a:pt x="43" y="43"/>
                  <a:pt x="49" y="35"/>
                  <a:pt x="49" y="25"/>
                </a:cubicBezTo>
                <a:cubicBezTo>
                  <a:pt x="49" y="20"/>
                  <a:pt x="47" y="15"/>
                  <a:pt x="45" y="11"/>
                </a:cubicBezTo>
                <a:cubicBezTo>
                  <a:pt x="43" y="12"/>
                  <a:pt x="43" y="12"/>
                  <a:pt x="43" y="12"/>
                </a:cubicBezTo>
                <a:cubicBezTo>
                  <a:pt x="43" y="15"/>
                  <a:pt x="43" y="15"/>
                  <a:pt x="43" y="15"/>
                </a:cubicBezTo>
                <a:cubicBezTo>
                  <a:pt x="36" y="16"/>
                  <a:pt x="36" y="16"/>
                  <a:pt x="36" y="16"/>
                </a:cubicBezTo>
                <a:cubicBezTo>
                  <a:pt x="37" y="20"/>
                  <a:pt x="37" y="20"/>
                  <a:pt x="37" y="20"/>
                </a:cubicBezTo>
                <a:cubicBezTo>
                  <a:pt x="27" y="23"/>
                  <a:pt x="27" y="23"/>
                  <a:pt x="27" y="23"/>
                </a:cubicBezTo>
                <a:cubicBezTo>
                  <a:pt x="33" y="19"/>
                  <a:pt x="33" y="19"/>
                  <a:pt x="33" y="19"/>
                </a:cubicBezTo>
                <a:cubicBezTo>
                  <a:pt x="31" y="15"/>
                  <a:pt x="31" y="15"/>
                  <a:pt x="31" y="15"/>
                </a:cubicBezTo>
                <a:cubicBezTo>
                  <a:pt x="39" y="12"/>
                  <a:pt x="39" y="12"/>
                  <a:pt x="39" y="12"/>
                </a:cubicBezTo>
                <a:cubicBezTo>
                  <a:pt x="36" y="10"/>
                  <a:pt x="36" y="10"/>
                  <a:pt x="36" y="10"/>
                </a:cubicBezTo>
                <a:cubicBezTo>
                  <a:pt x="40" y="6"/>
                  <a:pt x="40" y="6"/>
                  <a:pt x="40" y="6"/>
                </a:cubicBezTo>
                <a:cubicBezTo>
                  <a:pt x="36" y="3"/>
                  <a:pt x="31" y="0"/>
                  <a:pt x="25" y="0"/>
                </a:cubicBezTo>
                <a:cubicBezTo>
                  <a:pt x="11" y="0"/>
                  <a:pt x="0" y="11"/>
                  <a:pt x="0" y="25"/>
                </a:cubicBezTo>
                <a:cubicBezTo>
                  <a:pt x="0" y="30"/>
                  <a:pt x="2" y="36"/>
                  <a:pt x="6" y="40"/>
                </a:cubicBezTo>
                <a:cubicBezTo>
                  <a:pt x="13" y="36"/>
                  <a:pt x="13" y="36"/>
                  <a:pt x="13" y="36"/>
                </a:cubicBezTo>
                <a:cubicBezTo>
                  <a:pt x="11" y="34"/>
                  <a:pt x="11" y="34"/>
                  <a:pt x="11" y="34"/>
                </a:cubicBezTo>
                <a:cubicBezTo>
                  <a:pt x="17" y="33"/>
                  <a:pt x="17" y="33"/>
                  <a:pt x="17" y="33"/>
                </a:cubicBezTo>
                <a:cubicBezTo>
                  <a:pt x="19" y="30"/>
                  <a:pt x="19" y="30"/>
                  <a:pt x="19" y="30"/>
                </a:cubicBezTo>
                <a:cubicBezTo>
                  <a:pt x="18" y="34"/>
                  <a:pt x="18" y="34"/>
                  <a:pt x="18" y="34"/>
                </a:cubicBezTo>
                <a:cubicBezTo>
                  <a:pt x="15" y="35"/>
                  <a:pt x="15" y="35"/>
                  <a:pt x="15" y="35"/>
                </a:cubicBezTo>
                <a:cubicBezTo>
                  <a:pt x="17" y="39"/>
                  <a:pt x="17" y="39"/>
                  <a:pt x="17" y="39"/>
                </a:cubicBezTo>
                <a:cubicBezTo>
                  <a:pt x="9" y="43"/>
                  <a:pt x="9" y="43"/>
                  <a:pt x="9" y="43"/>
                </a:cubicBezTo>
                <a:cubicBezTo>
                  <a:pt x="11" y="45"/>
                  <a:pt x="13" y="46"/>
                  <a:pt x="15" y="47"/>
                </a:cubicBezTo>
                <a:cubicBezTo>
                  <a:pt x="15" y="53"/>
                  <a:pt x="15" y="53"/>
                  <a:pt x="15" y="53"/>
                </a:cubicBezTo>
                <a:cubicBezTo>
                  <a:pt x="30" y="53"/>
                  <a:pt x="30" y="53"/>
                  <a:pt x="30" y="53"/>
                </a:cubicBezTo>
                <a:cubicBezTo>
                  <a:pt x="15" y="55"/>
                  <a:pt x="15" y="55"/>
                  <a:pt x="15" y="55"/>
                </a:cubicBezTo>
                <a:cubicBezTo>
                  <a:pt x="14" y="55"/>
                  <a:pt x="13" y="56"/>
                  <a:pt x="13" y="58"/>
                </a:cubicBezTo>
                <a:cubicBezTo>
                  <a:pt x="13" y="58"/>
                  <a:pt x="13" y="58"/>
                  <a:pt x="13" y="58"/>
                </a:cubicBezTo>
                <a:cubicBezTo>
                  <a:pt x="13" y="59"/>
                  <a:pt x="14" y="60"/>
                  <a:pt x="15" y="60"/>
                </a:cubicBezTo>
                <a:cubicBezTo>
                  <a:pt x="34" y="58"/>
                  <a:pt x="34" y="58"/>
                  <a:pt x="34" y="58"/>
                </a:cubicBezTo>
                <a:cubicBezTo>
                  <a:pt x="35" y="58"/>
                  <a:pt x="36" y="56"/>
                  <a:pt x="36" y="55"/>
                </a:cubicBezTo>
                <a:cubicBezTo>
                  <a:pt x="36" y="55"/>
                  <a:pt x="36" y="55"/>
                  <a:pt x="36" y="55"/>
                </a:cubicBezTo>
                <a:cubicBezTo>
                  <a:pt x="36" y="53"/>
                  <a:pt x="35" y="52"/>
                  <a:pt x="34" y="52"/>
                </a:cubicBezTo>
                <a:cubicBezTo>
                  <a:pt x="34" y="47"/>
                  <a:pt x="34" y="47"/>
                  <a:pt x="34" y="47"/>
                </a:cubicBezTo>
                <a:close/>
                <a:moveTo>
                  <a:pt x="30" y="68"/>
                </a:moveTo>
                <a:cubicBezTo>
                  <a:pt x="30" y="68"/>
                  <a:pt x="30" y="68"/>
                  <a:pt x="30" y="68"/>
                </a:cubicBezTo>
                <a:cubicBezTo>
                  <a:pt x="30" y="72"/>
                  <a:pt x="28" y="74"/>
                  <a:pt x="24" y="74"/>
                </a:cubicBezTo>
                <a:cubicBezTo>
                  <a:pt x="22" y="74"/>
                  <a:pt x="19" y="72"/>
                  <a:pt x="19" y="70"/>
                </a:cubicBezTo>
                <a:lnTo>
                  <a:pt x="30" y="68"/>
                </a:lnTo>
                <a:close/>
              </a:path>
            </a:pathLst>
          </a:custGeom>
          <a:solidFill>
            <a:sysClr val="window" lastClr="FFFFFF"/>
          </a:solidFill>
          <a:ln>
            <a:noFill/>
          </a:ln>
          <a:effectLst>
            <a:outerShdw blurRad="279400" dist="152400" dir="2700000" algn="tl" rotWithShape="0">
              <a:prstClr val="black">
                <a:alpha val="40000"/>
              </a:prstClr>
            </a:outerShdw>
          </a:effectLst>
          <a:extLst/>
        </p:spPr>
        <p:txBody>
          <a:bodyPr lIns="68580" tIns="34290" rIns="68580" bIns="34290"/>
          <a:lstStyle/>
          <a:p>
            <a:pPr>
              <a:defRPr/>
            </a:pPr>
            <a:endParaRPr lang="zh-CN" altLang="en-US" kern="0">
              <a:solidFill>
                <a:prstClr val="black"/>
              </a:solidFill>
              <a:latin typeface="Calibri"/>
              <a:ea typeface="宋体" panose="02010600030101010101" pitchFamily="2" charset="-122"/>
            </a:endParaRPr>
          </a:p>
        </p:txBody>
      </p:sp>
      <p:sp>
        <p:nvSpPr>
          <p:cNvPr id="27" name="MH_Other_15"/>
          <p:cNvSpPr>
            <a:spLocks noEditPoints="1"/>
          </p:cNvSpPr>
          <p:nvPr>
            <p:custDataLst>
              <p:tags r:id="rId13"/>
            </p:custDataLst>
          </p:nvPr>
        </p:nvSpPr>
        <p:spPr bwMode="auto">
          <a:xfrm>
            <a:off x="1919208" y="3815920"/>
            <a:ext cx="512845" cy="553960"/>
          </a:xfrm>
          <a:custGeom>
            <a:avLst/>
            <a:gdLst/>
            <a:ahLst/>
            <a:cxnLst>
              <a:cxn ang="0">
                <a:pos x="135" y="71"/>
              </a:cxn>
              <a:cxn ang="0">
                <a:pos x="127" y="38"/>
              </a:cxn>
              <a:cxn ang="0">
                <a:pos x="133" y="36"/>
              </a:cxn>
              <a:cxn ang="0">
                <a:pos x="127" y="12"/>
              </a:cxn>
              <a:cxn ang="0">
                <a:pos x="103" y="5"/>
              </a:cxn>
              <a:cxn ang="0">
                <a:pos x="100" y="12"/>
              </a:cxn>
              <a:cxn ang="0">
                <a:pos x="68" y="4"/>
              </a:cxn>
              <a:cxn ang="0">
                <a:pos x="39" y="11"/>
              </a:cxn>
              <a:cxn ang="0">
                <a:pos x="37" y="5"/>
              </a:cxn>
              <a:cxn ang="0">
                <a:pos x="12" y="12"/>
              </a:cxn>
              <a:cxn ang="0">
                <a:pos x="6" y="36"/>
              </a:cxn>
              <a:cxn ang="0">
                <a:pos x="9" y="38"/>
              </a:cxn>
              <a:cxn ang="0">
                <a:pos x="0" y="71"/>
              </a:cxn>
              <a:cxn ang="0">
                <a:pos x="28" y="125"/>
              </a:cxn>
              <a:cxn ang="0">
                <a:pos x="13" y="140"/>
              </a:cxn>
              <a:cxn ang="0">
                <a:pos x="22" y="148"/>
              </a:cxn>
              <a:cxn ang="0">
                <a:pos x="38" y="132"/>
              </a:cxn>
              <a:cxn ang="0">
                <a:pos x="68" y="139"/>
              </a:cxn>
              <a:cxn ang="0">
                <a:pos x="98" y="132"/>
              </a:cxn>
              <a:cxn ang="0">
                <a:pos x="114" y="148"/>
              </a:cxn>
              <a:cxn ang="0">
                <a:pos x="122" y="140"/>
              </a:cxn>
              <a:cxn ang="0">
                <a:pos x="108" y="125"/>
              </a:cxn>
              <a:cxn ang="0">
                <a:pos x="135" y="71"/>
              </a:cxn>
              <a:cxn ang="0">
                <a:pos x="12" y="74"/>
              </a:cxn>
              <a:cxn ang="0">
                <a:pos x="21" y="74"/>
              </a:cxn>
              <a:cxn ang="0">
                <a:pos x="24" y="71"/>
              </a:cxn>
              <a:cxn ang="0">
                <a:pos x="21" y="69"/>
              </a:cxn>
              <a:cxn ang="0">
                <a:pos x="12" y="69"/>
              </a:cxn>
              <a:cxn ang="0">
                <a:pos x="65" y="15"/>
              </a:cxn>
              <a:cxn ang="0">
                <a:pos x="65" y="15"/>
              </a:cxn>
              <a:cxn ang="0">
                <a:pos x="65" y="26"/>
              </a:cxn>
              <a:cxn ang="0">
                <a:pos x="68" y="29"/>
              </a:cxn>
              <a:cxn ang="0">
                <a:pos x="71" y="26"/>
              </a:cxn>
              <a:cxn ang="0">
                <a:pos x="71" y="15"/>
              </a:cxn>
              <a:cxn ang="0">
                <a:pos x="71" y="15"/>
              </a:cxn>
              <a:cxn ang="0">
                <a:pos x="124" y="69"/>
              </a:cxn>
              <a:cxn ang="0">
                <a:pos x="114" y="69"/>
              </a:cxn>
              <a:cxn ang="0">
                <a:pos x="112" y="71"/>
              </a:cxn>
              <a:cxn ang="0">
                <a:pos x="114" y="74"/>
              </a:cxn>
              <a:cxn ang="0">
                <a:pos x="124" y="74"/>
              </a:cxn>
              <a:cxn ang="0">
                <a:pos x="71" y="128"/>
              </a:cxn>
              <a:cxn ang="0">
                <a:pos x="71" y="118"/>
              </a:cxn>
              <a:cxn ang="0">
                <a:pos x="68" y="115"/>
              </a:cxn>
              <a:cxn ang="0">
                <a:pos x="65" y="118"/>
              </a:cxn>
              <a:cxn ang="0">
                <a:pos x="65" y="128"/>
              </a:cxn>
              <a:cxn ang="0">
                <a:pos x="12" y="74"/>
              </a:cxn>
            </a:cxnLst>
            <a:rect l="0" t="0" r="r" b="b"/>
            <a:pathLst>
              <a:path w="138" h="148">
                <a:moveTo>
                  <a:pt x="135" y="71"/>
                </a:moveTo>
                <a:cubicBezTo>
                  <a:pt x="135" y="59"/>
                  <a:pt x="132" y="48"/>
                  <a:pt x="127" y="38"/>
                </a:cubicBezTo>
                <a:cubicBezTo>
                  <a:pt x="129" y="38"/>
                  <a:pt x="132" y="38"/>
                  <a:pt x="133" y="36"/>
                </a:cubicBezTo>
                <a:cubicBezTo>
                  <a:pt x="138" y="31"/>
                  <a:pt x="135" y="20"/>
                  <a:pt x="127" y="12"/>
                </a:cubicBezTo>
                <a:cubicBezTo>
                  <a:pt x="118" y="3"/>
                  <a:pt x="107" y="0"/>
                  <a:pt x="103" y="5"/>
                </a:cubicBezTo>
                <a:cubicBezTo>
                  <a:pt x="101" y="7"/>
                  <a:pt x="100" y="9"/>
                  <a:pt x="100" y="12"/>
                </a:cubicBezTo>
                <a:cubicBezTo>
                  <a:pt x="91" y="7"/>
                  <a:pt x="80" y="4"/>
                  <a:pt x="68" y="4"/>
                </a:cubicBezTo>
                <a:cubicBezTo>
                  <a:pt x="57" y="4"/>
                  <a:pt x="48" y="6"/>
                  <a:pt x="39" y="11"/>
                </a:cubicBezTo>
                <a:cubicBezTo>
                  <a:pt x="39" y="8"/>
                  <a:pt x="38" y="7"/>
                  <a:pt x="37" y="5"/>
                </a:cubicBezTo>
                <a:cubicBezTo>
                  <a:pt x="32" y="0"/>
                  <a:pt x="21" y="3"/>
                  <a:pt x="12" y="12"/>
                </a:cubicBezTo>
                <a:cubicBezTo>
                  <a:pt x="4" y="20"/>
                  <a:pt x="1" y="31"/>
                  <a:pt x="6" y="36"/>
                </a:cubicBezTo>
                <a:cubicBezTo>
                  <a:pt x="7" y="37"/>
                  <a:pt x="8" y="37"/>
                  <a:pt x="9" y="38"/>
                </a:cubicBezTo>
                <a:cubicBezTo>
                  <a:pt x="4" y="48"/>
                  <a:pt x="0" y="59"/>
                  <a:pt x="0" y="71"/>
                </a:cubicBezTo>
                <a:cubicBezTo>
                  <a:pt x="0" y="94"/>
                  <a:pt x="11" y="113"/>
                  <a:pt x="28" y="125"/>
                </a:cubicBezTo>
                <a:cubicBezTo>
                  <a:pt x="13" y="140"/>
                  <a:pt x="13" y="140"/>
                  <a:pt x="13" y="140"/>
                </a:cubicBezTo>
                <a:cubicBezTo>
                  <a:pt x="22" y="148"/>
                  <a:pt x="22" y="148"/>
                  <a:pt x="22" y="148"/>
                </a:cubicBezTo>
                <a:cubicBezTo>
                  <a:pt x="38" y="132"/>
                  <a:pt x="38" y="132"/>
                  <a:pt x="38" y="132"/>
                </a:cubicBezTo>
                <a:cubicBezTo>
                  <a:pt x="47" y="136"/>
                  <a:pt x="57" y="139"/>
                  <a:pt x="68" y="139"/>
                </a:cubicBezTo>
                <a:cubicBezTo>
                  <a:pt x="79" y="139"/>
                  <a:pt x="89" y="136"/>
                  <a:pt x="98" y="132"/>
                </a:cubicBezTo>
                <a:cubicBezTo>
                  <a:pt x="114" y="148"/>
                  <a:pt x="114" y="148"/>
                  <a:pt x="114" y="148"/>
                </a:cubicBezTo>
                <a:cubicBezTo>
                  <a:pt x="122" y="140"/>
                  <a:pt x="122" y="140"/>
                  <a:pt x="122" y="140"/>
                </a:cubicBezTo>
                <a:cubicBezTo>
                  <a:pt x="108" y="125"/>
                  <a:pt x="108" y="125"/>
                  <a:pt x="108" y="125"/>
                </a:cubicBezTo>
                <a:cubicBezTo>
                  <a:pt x="125" y="113"/>
                  <a:pt x="135" y="94"/>
                  <a:pt x="135" y="71"/>
                </a:cubicBezTo>
                <a:close/>
                <a:moveTo>
                  <a:pt x="12" y="74"/>
                </a:moveTo>
                <a:cubicBezTo>
                  <a:pt x="21" y="74"/>
                  <a:pt x="21" y="74"/>
                  <a:pt x="21" y="74"/>
                </a:cubicBezTo>
                <a:cubicBezTo>
                  <a:pt x="23" y="74"/>
                  <a:pt x="24" y="73"/>
                  <a:pt x="24" y="71"/>
                </a:cubicBezTo>
                <a:cubicBezTo>
                  <a:pt x="24" y="70"/>
                  <a:pt x="23" y="69"/>
                  <a:pt x="21" y="69"/>
                </a:cubicBezTo>
                <a:cubicBezTo>
                  <a:pt x="12" y="69"/>
                  <a:pt x="12" y="69"/>
                  <a:pt x="12" y="69"/>
                </a:cubicBezTo>
                <a:cubicBezTo>
                  <a:pt x="13" y="40"/>
                  <a:pt x="36" y="17"/>
                  <a:pt x="65" y="15"/>
                </a:cubicBezTo>
                <a:cubicBezTo>
                  <a:pt x="65" y="15"/>
                  <a:pt x="65" y="15"/>
                  <a:pt x="65" y="15"/>
                </a:cubicBezTo>
                <a:cubicBezTo>
                  <a:pt x="65" y="26"/>
                  <a:pt x="65" y="26"/>
                  <a:pt x="65" y="26"/>
                </a:cubicBezTo>
                <a:cubicBezTo>
                  <a:pt x="65" y="27"/>
                  <a:pt x="66" y="29"/>
                  <a:pt x="68" y="29"/>
                </a:cubicBezTo>
                <a:cubicBezTo>
                  <a:pt x="69" y="29"/>
                  <a:pt x="71" y="27"/>
                  <a:pt x="71" y="26"/>
                </a:cubicBezTo>
                <a:cubicBezTo>
                  <a:pt x="71" y="15"/>
                  <a:pt x="71" y="15"/>
                  <a:pt x="71" y="15"/>
                </a:cubicBezTo>
                <a:cubicBezTo>
                  <a:pt x="71" y="15"/>
                  <a:pt x="71" y="15"/>
                  <a:pt x="71" y="15"/>
                </a:cubicBezTo>
                <a:cubicBezTo>
                  <a:pt x="100" y="17"/>
                  <a:pt x="123" y="40"/>
                  <a:pt x="124" y="69"/>
                </a:cubicBezTo>
                <a:cubicBezTo>
                  <a:pt x="114" y="69"/>
                  <a:pt x="114" y="69"/>
                  <a:pt x="114" y="69"/>
                </a:cubicBezTo>
                <a:cubicBezTo>
                  <a:pt x="113" y="69"/>
                  <a:pt x="112" y="70"/>
                  <a:pt x="112" y="71"/>
                </a:cubicBezTo>
                <a:cubicBezTo>
                  <a:pt x="112" y="73"/>
                  <a:pt x="113" y="74"/>
                  <a:pt x="114" y="74"/>
                </a:cubicBezTo>
                <a:cubicBezTo>
                  <a:pt x="124" y="74"/>
                  <a:pt x="124" y="74"/>
                  <a:pt x="124" y="74"/>
                </a:cubicBezTo>
                <a:cubicBezTo>
                  <a:pt x="123" y="103"/>
                  <a:pt x="100" y="126"/>
                  <a:pt x="71" y="128"/>
                </a:cubicBezTo>
                <a:cubicBezTo>
                  <a:pt x="71" y="118"/>
                  <a:pt x="71" y="118"/>
                  <a:pt x="71" y="118"/>
                </a:cubicBezTo>
                <a:cubicBezTo>
                  <a:pt x="71" y="116"/>
                  <a:pt x="69" y="115"/>
                  <a:pt x="68" y="115"/>
                </a:cubicBezTo>
                <a:cubicBezTo>
                  <a:pt x="66" y="115"/>
                  <a:pt x="65" y="116"/>
                  <a:pt x="65" y="118"/>
                </a:cubicBezTo>
                <a:cubicBezTo>
                  <a:pt x="65" y="128"/>
                  <a:pt x="65" y="128"/>
                  <a:pt x="65" y="128"/>
                </a:cubicBezTo>
                <a:cubicBezTo>
                  <a:pt x="36" y="126"/>
                  <a:pt x="13" y="103"/>
                  <a:pt x="12" y="74"/>
                </a:cubicBezTo>
                <a:close/>
              </a:path>
            </a:pathLst>
          </a:custGeom>
          <a:solidFill>
            <a:sysClr val="window" lastClr="FFFFFF"/>
          </a:solidFill>
          <a:ln>
            <a:noFill/>
          </a:ln>
          <a:effectLst>
            <a:outerShdw blurRad="279400" dist="152400" dir="2700000" algn="tl" rotWithShape="0">
              <a:prstClr val="black">
                <a:alpha val="40000"/>
              </a:prstClr>
            </a:outerShdw>
          </a:effectLst>
        </p:spPr>
        <p:txBody>
          <a:bodyPr lIns="68580" tIns="34290" rIns="68580" bIns="34290"/>
          <a:lstStyle/>
          <a:p>
            <a:pPr>
              <a:defRPr/>
            </a:pPr>
            <a:endParaRPr lang="zh-CN" altLang="en-US" kern="0">
              <a:solidFill>
                <a:prstClr val="black"/>
              </a:solidFill>
              <a:latin typeface="Calibri"/>
              <a:ea typeface="宋体" panose="02010600030101010101" pitchFamily="2" charset="-122"/>
            </a:endParaRPr>
          </a:p>
        </p:txBody>
      </p:sp>
      <p:sp>
        <p:nvSpPr>
          <p:cNvPr id="28" name="MH_Other_16"/>
          <p:cNvSpPr>
            <a:spLocks/>
          </p:cNvSpPr>
          <p:nvPr>
            <p:custDataLst>
              <p:tags r:id="rId14"/>
            </p:custDataLst>
          </p:nvPr>
        </p:nvSpPr>
        <p:spPr bwMode="auto">
          <a:xfrm>
            <a:off x="2161564" y="3947919"/>
            <a:ext cx="155801" cy="144981"/>
          </a:xfrm>
          <a:custGeom>
            <a:avLst/>
            <a:gdLst/>
            <a:ahLst/>
            <a:cxnLst>
              <a:cxn ang="0">
                <a:pos x="2" y="39"/>
              </a:cxn>
              <a:cxn ang="0">
                <a:pos x="3" y="39"/>
              </a:cxn>
              <a:cxn ang="0">
                <a:pos x="40" y="39"/>
              </a:cxn>
              <a:cxn ang="0">
                <a:pos x="42" y="36"/>
              </a:cxn>
              <a:cxn ang="0">
                <a:pos x="40" y="34"/>
              </a:cxn>
              <a:cxn ang="0">
                <a:pos x="6" y="34"/>
              </a:cxn>
              <a:cxn ang="0">
                <a:pos x="6" y="3"/>
              </a:cxn>
              <a:cxn ang="0">
                <a:pos x="3" y="0"/>
              </a:cxn>
              <a:cxn ang="0">
                <a:pos x="0" y="3"/>
              </a:cxn>
              <a:cxn ang="0">
                <a:pos x="0" y="36"/>
              </a:cxn>
              <a:cxn ang="0">
                <a:pos x="2" y="39"/>
              </a:cxn>
            </a:cxnLst>
            <a:rect l="0" t="0" r="r" b="b"/>
            <a:pathLst>
              <a:path w="42" h="39">
                <a:moveTo>
                  <a:pt x="2" y="39"/>
                </a:moveTo>
                <a:cubicBezTo>
                  <a:pt x="2" y="39"/>
                  <a:pt x="3" y="39"/>
                  <a:pt x="3" y="39"/>
                </a:cubicBezTo>
                <a:cubicBezTo>
                  <a:pt x="40" y="39"/>
                  <a:pt x="40" y="39"/>
                  <a:pt x="40" y="39"/>
                </a:cubicBezTo>
                <a:cubicBezTo>
                  <a:pt x="41" y="39"/>
                  <a:pt x="42" y="38"/>
                  <a:pt x="42" y="36"/>
                </a:cubicBezTo>
                <a:cubicBezTo>
                  <a:pt x="42" y="35"/>
                  <a:pt x="41" y="34"/>
                  <a:pt x="40" y="34"/>
                </a:cubicBezTo>
                <a:cubicBezTo>
                  <a:pt x="6" y="34"/>
                  <a:pt x="6" y="34"/>
                  <a:pt x="6" y="34"/>
                </a:cubicBezTo>
                <a:cubicBezTo>
                  <a:pt x="6" y="3"/>
                  <a:pt x="6" y="3"/>
                  <a:pt x="6" y="3"/>
                </a:cubicBezTo>
                <a:cubicBezTo>
                  <a:pt x="6" y="1"/>
                  <a:pt x="4" y="0"/>
                  <a:pt x="3" y="0"/>
                </a:cubicBezTo>
                <a:cubicBezTo>
                  <a:pt x="1" y="0"/>
                  <a:pt x="0" y="1"/>
                  <a:pt x="0" y="3"/>
                </a:cubicBezTo>
                <a:cubicBezTo>
                  <a:pt x="0" y="36"/>
                  <a:pt x="0" y="36"/>
                  <a:pt x="0" y="36"/>
                </a:cubicBezTo>
                <a:cubicBezTo>
                  <a:pt x="0" y="38"/>
                  <a:pt x="1" y="39"/>
                  <a:pt x="2" y="39"/>
                </a:cubicBezTo>
                <a:close/>
              </a:path>
            </a:pathLst>
          </a:custGeom>
          <a:solidFill>
            <a:sysClr val="window" lastClr="FFFFFF"/>
          </a:solidFill>
          <a:ln>
            <a:noFill/>
          </a:ln>
          <a:effectLst>
            <a:outerShdw blurRad="279400" dist="152400" dir="2700000" algn="tl" rotWithShape="0">
              <a:prstClr val="black">
                <a:alpha val="40000"/>
              </a:prstClr>
            </a:outerShdw>
          </a:effectLst>
        </p:spPr>
        <p:txBody>
          <a:bodyPr lIns="68580" tIns="34290" rIns="68580" bIns="34290"/>
          <a:lstStyle/>
          <a:p>
            <a:pPr>
              <a:defRPr/>
            </a:pPr>
            <a:endParaRPr lang="zh-CN" altLang="en-US" kern="0">
              <a:solidFill>
                <a:prstClr val="black"/>
              </a:solidFill>
              <a:latin typeface="Calibri"/>
              <a:ea typeface="宋体" panose="02010600030101010101" pitchFamily="2" charset="-122"/>
            </a:endParaRPr>
          </a:p>
        </p:txBody>
      </p:sp>
      <p:sp>
        <p:nvSpPr>
          <p:cNvPr id="29" name="MH_Other_17"/>
          <p:cNvSpPr>
            <a:spLocks noChangeAspect="1" noEditPoints="1"/>
          </p:cNvSpPr>
          <p:nvPr>
            <p:custDataLst>
              <p:tags r:id="rId15"/>
            </p:custDataLst>
          </p:nvPr>
        </p:nvSpPr>
        <p:spPr bwMode="auto">
          <a:xfrm>
            <a:off x="2357861" y="5125858"/>
            <a:ext cx="517173" cy="551797"/>
          </a:xfrm>
          <a:custGeom>
            <a:avLst/>
            <a:gdLst>
              <a:gd name="T0" fmla="*/ 0 w 56"/>
              <a:gd name="T1" fmla="*/ 5 h 60"/>
              <a:gd name="T2" fmla="*/ 5 w 56"/>
              <a:gd name="T3" fmla="*/ 5 h 60"/>
              <a:gd name="T4" fmla="*/ 5 w 56"/>
              <a:gd name="T5" fmla="*/ 54 h 60"/>
              <a:gd name="T6" fmla="*/ 56 w 56"/>
              <a:gd name="T7" fmla="*/ 54 h 60"/>
              <a:gd name="T8" fmla="*/ 56 w 56"/>
              <a:gd name="T9" fmla="*/ 60 h 60"/>
              <a:gd name="T10" fmla="*/ 5 w 56"/>
              <a:gd name="T11" fmla="*/ 60 h 60"/>
              <a:gd name="T12" fmla="*/ 0 w 56"/>
              <a:gd name="T13" fmla="*/ 60 h 60"/>
              <a:gd name="T14" fmla="*/ 0 w 56"/>
              <a:gd name="T15" fmla="*/ 54 h 60"/>
              <a:gd name="T16" fmla="*/ 0 w 56"/>
              <a:gd name="T17" fmla="*/ 5 h 60"/>
              <a:gd name="T18" fmla="*/ 8 w 56"/>
              <a:gd name="T19" fmla="*/ 27 h 60"/>
              <a:gd name="T20" fmla="*/ 11 w 56"/>
              <a:gd name="T21" fmla="*/ 32 h 60"/>
              <a:gd name="T22" fmla="*/ 11 w 56"/>
              <a:gd name="T23" fmla="*/ 32 h 60"/>
              <a:gd name="T24" fmla="*/ 11 w 56"/>
              <a:gd name="T25" fmla="*/ 31 h 60"/>
              <a:gd name="T26" fmla="*/ 22 w 56"/>
              <a:gd name="T27" fmla="*/ 30 h 60"/>
              <a:gd name="T28" fmla="*/ 43 w 56"/>
              <a:gd name="T29" fmla="*/ 12 h 60"/>
              <a:gd name="T30" fmla="*/ 47 w 56"/>
              <a:gd name="T31" fmla="*/ 13 h 60"/>
              <a:gd name="T32" fmla="*/ 45 w 56"/>
              <a:gd name="T33" fmla="*/ 7 h 60"/>
              <a:gd name="T34" fmla="*/ 44 w 56"/>
              <a:gd name="T35" fmla="*/ 0 h 60"/>
              <a:gd name="T36" fmla="*/ 39 w 56"/>
              <a:gd name="T37" fmla="*/ 5 h 60"/>
              <a:gd name="T38" fmla="*/ 34 w 56"/>
              <a:gd name="T39" fmla="*/ 9 h 60"/>
              <a:gd name="T40" fmla="*/ 38 w 56"/>
              <a:gd name="T41" fmla="*/ 11 h 60"/>
              <a:gd name="T42" fmla="*/ 22 w 56"/>
              <a:gd name="T43" fmla="*/ 24 h 60"/>
              <a:gd name="T44" fmla="*/ 9 w 56"/>
              <a:gd name="T45" fmla="*/ 26 h 60"/>
              <a:gd name="T46" fmla="*/ 8 w 56"/>
              <a:gd name="T47" fmla="*/ 27 h 60"/>
              <a:gd name="T48" fmla="*/ 8 w 56"/>
              <a:gd name="T49" fmla="*/ 27 h 60"/>
              <a:gd name="T50" fmla="*/ 40 w 56"/>
              <a:gd name="T51" fmla="*/ 52 h 60"/>
              <a:gd name="T52" fmla="*/ 49 w 56"/>
              <a:gd name="T53" fmla="*/ 52 h 60"/>
              <a:gd name="T54" fmla="*/ 49 w 56"/>
              <a:gd name="T55" fmla="*/ 18 h 60"/>
              <a:gd name="T56" fmla="*/ 40 w 56"/>
              <a:gd name="T57" fmla="*/ 29 h 60"/>
              <a:gd name="T58" fmla="*/ 40 w 56"/>
              <a:gd name="T59" fmla="*/ 52 h 60"/>
              <a:gd name="T60" fmla="*/ 26 w 56"/>
              <a:gd name="T61" fmla="*/ 52 h 60"/>
              <a:gd name="T62" fmla="*/ 36 w 56"/>
              <a:gd name="T63" fmla="*/ 52 h 60"/>
              <a:gd name="T64" fmla="*/ 36 w 56"/>
              <a:gd name="T65" fmla="*/ 40 h 60"/>
              <a:gd name="T66" fmla="*/ 26 w 56"/>
              <a:gd name="T67" fmla="*/ 40 h 60"/>
              <a:gd name="T68" fmla="*/ 26 w 56"/>
              <a:gd name="T69" fmla="*/ 52 h 60"/>
              <a:gd name="T70" fmla="*/ 13 w 56"/>
              <a:gd name="T71" fmla="*/ 52 h 60"/>
              <a:gd name="T72" fmla="*/ 22 w 56"/>
              <a:gd name="T73" fmla="*/ 52 h 60"/>
              <a:gd name="T74" fmla="*/ 22 w 56"/>
              <a:gd name="T75" fmla="*/ 35 h 60"/>
              <a:gd name="T76" fmla="*/ 13 w 56"/>
              <a:gd name="T77" fmla="*/ 35 h 60"/>
              <a:gd name="T78" fmla="*/ 13 w 56"/>
              <a:gd name="T79" fmla="*/ 5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5"/>
                </a:moveTo>
                <a:cubicBezTo>
                  <a:pt x="5" y="5"/>
                  <a:pt x="5" y="5"/>
                  <a:pt x="5" y="5"/>
                </a:cubicBezTo>
                <a:cubicBezTo>
                  <a:pt x="5" y="54"/>
                  <a:pt x="5" y="54"/>
                  <a:pt x="5" y="54"/>
                </a:cubicBezTo>
                <a:cubicBezTo>
                  <a:pt x="56" y="54"/>
                  <a:pt x="56" y="54"/>
                  <a:pt x="56" y="54"/>
                </a:cubicBezTo>
                <a:cubicBezTo>
                  <a:pt x="56" y="60"/>
                  <a:pt x="56" y="60"/>
                  <a:pt x="56" y="60"/>
                </a:cubicBezTo>
                <a:cubicBezTo>
                  <a:pt x="5" y="60"/>
                  <a:pt x="5" y="60"/>
                  <a:pt x="5" y="60"/>
                </a:cubicBezTo>
                <a:cubicBezTo>
                  <a:pt x="0" y="60"/>
                  <a:pt x="0" y="60"/>
                  <a:pt x="0" y="60"/>
                </a:cubicBezTo>
                <a:cubicBezTo>
                  <a:pt x="0" y="54"/>
                  <a:pt x="0" y="54"/>
                  <a:pt x="0" y="54"/>
                </a:cubicBezTo>
                <a:cubicBezTo>
                  <a:pt x="0" y="5"/>
                  <a:pt x="0" y="5"/>
                  <a:pt x="0" y="5"/>
                </a:cubicBezTo>
                <a:close/>
                <a:moveTo>
                  <a:pt x="8" y="27"/>
                </a:moveTo>
                <a:cubicBezTo>
                  <a:pt x="11" y="32"/>
                  <a:pt x="11" y="32"/>
                  <a:pt x="11" y="32"/>
                </a:cubicBezTo>
                <a:cubicBezTo>
                  <a:pt x="11" y="32"/>
                  <a:pt x="11" y="32"/>
                  <a:pt x="11" y="32"/>
                </a:cubicBezTo>
                <a:cubicBezTo>
                  <a:pt x="11" y="32"/>
                  <a:pt x="11" y="31"/>
                  <a:pt x="11" y="31"/>
                </a:cubicBezTo>
                <a:cubicBezTo>
                  <a:pt x="15" y="30"/>
                  <a:pt x="18" y="30"/>
                  <a:pt x="22" y="30"/>
                </a:cubicBezTo>
                <a:cubicBezTo>
                  <a:pt x="30" y="30"/>
                  <a:pt x="38" y="30"/>
                  <a:pt x="43" y="12"/>
                </a:cubicBezTo>
                <a:cubicBezTo>
                  <a:pt x="47" y="13"/>
                  <a:pt x="47" y="13"/>
                  <a:pt x="47" y="13"/>
                </a:cubicBezTo>
                <a:cubicBezTo>
                  <a:pt x="45" y="7"/>
                  <a:pt x="45" y="7"/>
                  <a:pt x="45" y="7"/>
                </a:cubicBezTo>
                <a:cubicBezTo>
                  <a:pt x="44" y="0"/>
                  <a:pt x="44" y="0"/>
                  <a:pt x="44" y="0"/>
                </a:cubicBezTo>
                <a:cubicBezTo>
                  <a:pt x="39" y="5"/>
                  <a:pt x="39" y="5"/>
                  <a:pt x="39" y="5"/>
                </a:cubicBezTo>
                <a:cubicBezTo>
                  <a:pt x="34" y="9"/>
                  <a:pt x="34" y="9"/>
                  <a:pt x="34" y="9"/>
                </a:cubicBezTo>
                <a:cubicBezTo>
                  <a:pt x="38" y="11"/>
                  <a:pt x="38" y="11"/>
                  <a:pt x="38" y="11"/>
                </a:cubicBezTo>
                <a:cubicBezTo>
                  <a:pt x="33" y="24"/>
                  <a:pt x="28" y="24"/>
                  <a:pt x="22" y="24"/>
                </a:cubicBezTo>
                <a:cubicBezTo>
                  <a:pt x="18" y="24"/>
                  <a:pt x="13" y="24"/>
                  <a:pt x="9" y="26"/>
                </a:cubicBezTo>
                <a:cubicBezTo>
                  <a:pt x="9" y="26"/>
                  <a:pt x="9" y="27"/>
                  <a:pt x="8" y="27"/>
                </a:cubicBezTo>
                <a:cubicBezTo>
                  <a:pt x="8" y="27"/>
                  <a:pt x="8" y="27"/>
                  <a:pt x="8" y="27"/>
                </a:cubicBezTo>
                <a:close/>
                <a:moveTo>
                  <a:pt x="40" y="52"/>
                </a:moveTo>
                <a:cubicBezTo>
                  <a:pt x="49" y="52"/>
                  <a:pt x="49" y="52"/>
                  <a:pt x="49" y="52"/>
                </a:cubicBezTo>
                <a:cubicBezTo>
                  <a:pt x="49" y="18"/>
                  <a:pt x="49" y="18"/>
                  <a:pt x="49" y="18"/>
                </a:cubicBezTo>
                <a:cubicBezTo>
                  <a:pt x="40" y="29"/>
                  <a:pt x="40" y="29"/>
                  <a:pt x="40" y="29"/>
                </a:cubicBezTo>
                <a:cubicBezTo>
                  <a:pt x="40" y="52"/>
                  <a:pt x="40" y="52"/>
                  <a:pt x="40" y="52"/>
                </a:cubicBezTo>
                <a:close/>
                <a:moveTo>
                  <a:pt x="26" y="52"/>
                </a:moveTo>
                <a:cubicBezTo>
                  <a:pt x="36" y="52"/>
                  <a:pt x="36" y="52"/>
                  <a:pt x="36" y="52"/>
                </a:cubicBezTo>
                <a:cubicBezTo>
                  <a:pt x="36" y="40"/>
                  <a:pt x="36" y="40"/>
                  <a:pt x="36" y="40"/>
                </a:cubicBezTo>
                <a:cubicBezTo>
                  <a:pt x="26" y="40"/>
                  <a:pt x="26" y="40"/>
                  <a:pt x="26" y="40"/>
                </a:cubicBezTo>
                <a:cubicBezTo>
                  <a:pt x="26" y="52"/>
                  <a:pt x="26" y="52"/>
                  <a:pt x="26" y="52"/>
                </a:cubicBezTo>
                <a:close/>
                <a:moveTo>
                  <a:pt x="13" y="52"/>
                </a:moveTo>
                <a:cubicBezTo>
                  <a:pt x="22" y="52"/>
                  <a:pt x="22" y="52"/>
                  <a:pt x="22" y="52"/>
                </a:cubicBezTo>
                <a:cubicBezTo>
                  <a:pt x="22" y="35"/>
                  <a:pt x="22" y="35"/>
                  <a:pt x="22" y="35"/>
                </a:cubicBezTo>
                <a:cubicBezTo>
                  <a:pt x="13" y="35"/>
                  <a:pt x="13" y="35"/>
                  <a:pt x="13" y="35"/>
                </a:cubicBezTo>
                <a:lnTo>
                  <a:pt x="13" y="52"/>
                </a:lnTo>
                <a:close/>
              </a:path>
            </a:pathLst>
          </a:custGeom>
          <a:solidFill>
            <a:sysClr val="window" lastClr="FFFFFF"/>
          </a:solidFill>
          <a:ln>
            <a:noFill/>
          </a:ln>
          <a:effectLst>
            <a:outerShdw blurRad="279400" dist="152400" dir="2700000" algn="tl" rotWithShape="0">
              <a:prstClr val="black">
                <a:alpha val="40000"/>
              </a:prstClr>
            </a:outerShdw>
          </a:effectLst>
          <a:extLst/>
        </p:spPr>
        <p:txBody>
          <a:bodyPr lIns="68580" tIns="34290" rIns="68580" bIns="34290"/>
          <a:lstStyle/>
          <a:p>
            <a:pPr>
              <a:defRPr/>
            </a:pPr>
            <a:endParaRPr lang="zh-CN" altLang="en-US" kern="0">
              <a:solidFill>
                <a:prstClr val="black"/>
              </a:solidFill>
              <a:latin typeface="Calibri"/>
              <a:ea typeface="宋体" panose="02010600030101010101" pitchFamily="2" charset="-122"/>
            </a:endParaRPr>
          </a:p>
        </p:txBody>
      </p:sp>
      <p:sp>
        <p:nvSpPr>
          <p:cNvPr id="35" name="MH_Text_1"/>
          <p:cNvSpPr txBox="1">
            <a:spLocks noChangeArrowheads="1"/>
          </p:cNvSpPr>
          <p:nvPr>
            <p:custDataLst>
              <p:tags r:id="rId16"/>
            </p:custDataLst>
          </p:nvPr>
        </p:nvSpPr>
        <p:spPr bwMode="auto">
          <a:xfrm>
            <a:off x="2975183" y="3563002"/>
            <a:ext cx="8889881"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r>
              <a:rPr lang="en-US" sz="2800"/>
              <a:t>Trong giờ thảo luận, trao đổi, người nghe cần chú ý theo dõi các ý kiến, từ đó tóm tắt nội dung chính của cuộc trao đổi</a:t>
            </a:r>
            <a:endParaRPr lang="zh-CN" altLang="en-US" sz="2800" dirty="0">
              <a:solidFill>
                <a:srgbClr val="000000">
                  <a:lumMod val="50000"/>
                  <a:lumOff val="50000"/>
                </a:srgbClr>
              </a:solidFill>
            </a:endParaRPr>
          </a:p>
        </p:txBody>
      </p:sp>
      <p:sp>
        <p:nvSpPr>
          <p:cNvPr id="37" name="MH_Text_1"/>
          <p:cNvSpPr txBox="1">
            <a:spLocks noChangeArrowheads="1"/>
          </p:cNvSpPr>
          <p:nvPr>
            <p:custDataLst>
              <p:tags r:id="rId17"/>
            </p:custDataLst>
          </p:nvPr>
        </p:nvSpPr>
        <p:spPr bwMode="auto">
          <a:xfrm>
            <a:off x="3270703" y="5168759"/>
            <a:ext cx="7538468"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r>
              <a:rPr lang="en-US" sz="2800"/>
              <a:t>Nội dung chính của cuộc thảo luận, trao đổi thường được thể hiện qua đề tài, chủ đề của buổi thảo luận. </a:t>
            </a:r>
            <a:endParaRPr lang="zh-CN" altLang="en-US" sz="2800" dirty="0">
              <a:solidFill>
                <a:srgbClr val="000000">
                  <a:lumMod val="50000"/>
                  <a:lumOff val="50000"/>
                </a:srgbClr>
              </a:solidFill>
            </a:endParaRPr>
          </a:p>
        </p:txBody>
      </p:sp>
      <p:sp>
        <p:nvSpPr>
          <p:cNvPr id="24" name="矩形 23">
            <a:extLst>
              <a:ext uri="{FF2B5EF4-FFF2-40B4-BE49-F238E27FC236}">
                <a16:creationId xmlns="" xmlns:a16="http://schemas.microsoft.com/office/drawing/2014/main" id="{3E4F0D60-A578-415D-8099-BF4649295743}"/>
              </a:ext>
            </a:extLst>
          </p:cNvPr>
          <p:cNvSpPr/>
          <p:nvPr/>
        </p:nvSpPr>
        <p:spPr>
          <a:xfrm>
            <a:off x="780528" y="18428"/>
            <a:ext cx="2698175" cy="584775"/>
          </a:xfrm>
          <a:prstGeom prst="rect">
            <a:avLst/>
          </a:prstGeom>
        </p:spPr>
        <p:txBody>
          <a:bodyPr wrap="none">
            <a:spAutoFit/>
          </a:bodyPr>
          <a:lstStyle/>
          <a:p>
            <a:r>
              <a:rPr lang="en-US" sz="3200" b="1">
                <a:latin typeface="Times New Roman" panose="02020603050405020304" pitchFamily="18" charset="0"/>
                <a:cs typeface="Times New Roman" panose="02020603050405020304" pitchFamily="18" charset="0"/>
              </a:rPr>
              <a:t>1. Định hướng</a:t>
            </a:r>
            <a:endParaRPr lang="en-GB" sz="3200">
              <a:latin typeface="Times New Roman" panose="02020603050405020304" pitchFamily="18" charset="0"/>
              <a:cs typeface="Times New Roman" panose="02020603050405020304" pitchFamily="18" charset="0"/>
            </a:endParaRPr>
          </a:p>
        </p:txBody>
      </p:sp>
      <p:pic>
        <p:nvPicPr>
          <p:cNvPr id="30" name="图片 29">
            <a:extLst>
              <a:ext uri="{FF2B5EF4-FFF2-40B4-BE49-F238E27FC236}">
                <a16:creationId xmlns="" xmlns:a16="http://schemas.microsoft.com/office/drawing/2014/main" id="{50942FF2-916C-49CB-9D17-F80E4031641E}"/>
              </a:ext>
            </a:extLst>
          </p:cNvPr>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780528" cy="597134"/>
          </a:xfrm>
          <a:prstGeom prst="rect">
            <a:avLst/>
          </a:prstGeom>
        </p:spPr>
      </p:pic>
      <p:sp>
        <p:nvSpPr>
          <p:cNvPr id="2" name="Rectangle 1"/>
          <p:cNvSpPr/>
          <p:nvPr/>
        </p:nvSpPr>
        <p:spPr>
          <a:xfrm>
            <a:off x="2567343" y="563874"/>
            <a:ext cx="8779868" cy="1083374"/>
          </a:xfrm>
          <a:prstGeom prst="rect">
            <a:avLst/>
          </a:prstGeom>
        </p:spPr>
        <p:txBody>
          <a:bodyPr wrap="square">
            <a:spAutoFit/>
          </a:bodyPr>
          <a:lstStyle/>
          <a:p>
            <a:pPr algn="just">
              <a:lnSpc>
                <a:spcPct val="115000"/>
              </a:lnSpc>
              <a:spcAft>
                <a:spcPts val="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 Những điều cần chú ý khi nghe nội dung thuyết trình về một vấn đề xã hội đặt ra trong tác phẩm văn học</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605387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par>
                                <p:cTn id="40" presetID="22" presetClass="entr" presetSubtype="8"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22" presetClass="entr" presetSubtype="8"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arn(inVertical)">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down)">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p:bldP spid="14" grpId="0"/>
      <p:bldP spid="15" grpId="0"/>
      <p:bldP spid="18" grpId="0"/>
      <p:bldP spid="25" grpId="0" animBg="1"/>
      <p:bldP spid="27" grpId="0" animBg="1"/>
      <p:bldP spid="29" grpId="0" animBg="1"/>
      <p:bldP spid="35" grpId="0"/>
      <p:bldP spid="37" grpId="0"/>
      <p:bldP spid="2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4519163" y="2284704"/>
            <a:ext cx="0" cy="284415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4187491" y="1544358"/>
            <a:ext cx="740346" cy="740346"/>
          </a:xfrm>
          <a:prstGeom prst="ellips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01</a:t>
            </a:r>
            <a:endParaRPr lang="zh-CN" altLang="en-US" sz="2000" b="1" dirty="0">
              <a:latin typeface="微软雅黑" panose="020B0503020204020204" pitchFamily="34" charset="-122"/>
              <a:ea typeface="微软雅黑" panose="020B0503020204020204" pitchFamily="34" charset="-122"/>
            </a:endParaRPr>
          </a:p>
        </p:txBody>
      </p:sp>
      <p:sp>
        <p:nvSpPr>
          <p:cNvPr id="7" name="椭圆 6"/>
          <p:cNvSpPr/>
          <p:nvPr/>
        </p:nvSpPr>
        <p:spPr>
          <a:xfrm>
            <a:off x="4187491" y="3848036"/>
            <a:ext cx="740346" cy="740346"/>
          </a:xfrm>
          <a:prstGeom prst="ellips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000" b="1" smtClean="0">
                <a:latin typeface="微软雅黑" panose="020B0503020204020204" pitchFamily="34" charset="-122"/>
                <a:ea typeface="微软雅黑" panose="020B0503020204020204" pitchFamily="34" charset="-122"/>
              </a:rPr>
              <a:t>02</a:t>
            </a:r>
            <a:endParaRPr lang="zh-CN" altLang="en-US" sz="2000" b="1"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5069518" y="719189"/>
            <a:ext cx="6076536" cy="1569660"/>
          </a:xfrm>
          <a:prstGeom prst="rect">
            <a:avLst/>
          </a:prstGeom>
          <a:noFill/>
        </p:spPr>
        <p:txBody>
          <a:bodyPr wrap="square" rtlCol="0">
            <a:spAutoFit/>
          </a:bodyPr>
          <a:lstStyle/>
          <a:p>
            <a:pPr algn="just"/>
            <a:r>
              <a:rPr lang="en-US" sz="3200">
                <a:latin typeface="Times New Roman" panose="02020603050405020304" pitchFamily="18" charset="0"/>
                <a:cs typeface="Times New Roman" panose="02020603050405020304" pitchFamily="18" charset="0"/>
              </a:rPr>
              <a:t>Từ một số tác phẩm tiêu biểu, suy nghĩ về các biểu hiện của lòng yêu nước.</a:t>
            </a:r>
            <a:endParaRPr lang="zh-CN" altLang="en-US" sz="3200" b="1" dirty="0">
              <a:solidFill>
                <a:srgbClr val="F29A5B"/>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5069518" y="2706136"/>
            <a:ext cx="6076536" cy="3539430"/>
          </a:xfrm>
          <a:prstGeom prst="rect">
            <a:avLst/>
          </a:prstGeom>
          <a:noFill/>
        </p:spPr>
        <p:txBody>
          <a:bodyPr wrap="square" rtlCol="0">
            <a:spAutoFit/>
          </a:bodyPr>
          <a:lstStyle/>
          <a:p>
            <a:pPr algn="just"/>
            <a:r>
              <a:rPr lang="en-US" sz="3200">
                <a:latin typeface="Times New Roman" panose="02020603050405020304" pitchFamily="18" charset="0"/>
                <a:cs typeface="Times New Roman" panose="02020603050405020304" pitchFamily="18" charset="0"/>
              </a:rPr>
              <a:t>Từ các bài thơ </a:t>
            </a:r>
            <a:r>
              <a:rPr lang="en-US" sz="3200" i="1">
                <a:latin typeface="Times New Roman" panose="02020603050405020304" pitchFamily="18" charset="0"/>
                <a:cs typeface="Times New Roman" panose="02020603050405020304" pitchFamily="18" charset="0"/>
              </a:rPr>
              <a:t>Nắng mới</a:t>
            </a:r>
            <a:r>
              <a:rPr lang="en-US" sz="3200">
                <a:latin typeface="Times New Roman" panose="02020603050405020304" pitchFamily="18" charset="0"/>
                <a:cs typeface="Times New Roman" panose="02020603050405020304" pitchFamily="18" charset="0"/>
              </a:rPr>
              <a:t> (Lưu Trọng Lư), </a:t>
            </a:r>
            <a:r>
              <a:rPr lang="en-US" sz="3200" i="1">
                <a:latin typeface="Times New Roman" panose="02020603050405020304" pitchFamily="18" charset="0"/>
                <a:cs typeface="Times New Roman" panose="02020603050405020304" pitchFamily="18" charset="0"/>
              </a:rPr>
              <a:t>Nếu mai em về Chiêm Hóa (</a:t>
            </a:r>
            <a:r>
              <a:rPr lang="en-US" sz="3200">
                <a:latin typeface="Times New Roman" panose="02020603050405020304" pitchFamily="18" charset="0"/>
                <a:cs typeface="Times New Roman" panose="02020603050405020304" pitchFamily="18" charset="0"/>
              </a:rPr>
              <a:t>Mai Liễu), </a:t>
            </a:r>
            <a:r>
              <a:rPr lang="en-US" sz="3200" i="1">
                <a:latin typeface="Times New Roman" panose="02020603050405020304" pitchFamily="18" charset="0"/>
                <a:cs typeface="Times New Roman" panose="02020603050405020304" pitchFamily="18" charset="0"/>
              </a:rPr>
              <a:t>Đường về quê mẹ</a:t>
            </a:r>
            <a:r>
              <a:rPr lang="en-US" sz="3200">
                <a:latin typeface="Times New Roman" panose="02020603050405020304" pitchFamily="18" charset="0"/>
                <a:cs typeface="Times New Roman" panose="02020603050405020304" pitchFamily="18" charset="0"/>
              </a:rPr>
              <a:t> (Đoàn Văn Cừ), </a:t>
            </a:r>
            <a:r>
              <a:rPr lang="en-US" sz="3200" i="1">
                <a:latin typeface="Times New Roman" panose="02020603050405020304" pitchFamily="18" charset="0"/>
                <a:cs typeface="Times New Roman" panose="02020603050405020304" pitchFamily="18" charset="0"/>
              </a:rPr>
              <a:t>Quê người</a:t>
            </a:r>
            <a:r>
              <a:rPr lang="en-US" sz="3200">
                <a:latin typeface="Times New Roman" panose="02020603050405020304" pitchFamily="18" charset="0"/>
                <a:cs typeface="Times New Roman" panose="02020603050405020304" pitchFamily="18" charset="0"/>
              </a:rPr>
              <a:t> (Vũ Quần Phương),…em hãy nêu suy nghĩ của mình về vai trò của quê hương đối với mỗi con người.</a:t>
            </a:r>
            <a:endParaRPr lang="zh-CN" altLang="en-US" sz="3200" b="1" dirty="0">
              <a:solidFill>
                <a:srgbClr val="B09277"/>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535965" y="2333638"/>
            <a:ext cx="3025382" cy="2554545"/>
          </a:xfrm>
          <a:prstGeom prst="rect">
            <a:avLst/>
          </a:prstGeom>
          <a:noFill/>
        </p:spPr>
        <p:txBody>
          <a:bodyPr wrap="square" rtlCol="0">
            <a:spAutoFit/>
          </a:bodyPr>
          <a:lstStyle/>
          <a:p>
            <a:pPr algn="just"/>
            <a:r>
              <a:rPr lang="en-US" sz="3200">
                <a:latin typeface="Times New Roman" panose="02020603050405020304" pitchFamily="18" charset="0"/>
                <a:cs typeface="Times New Roman" panose="02020603050405020304" pitchFamily="18" charset="0"/>
              </a:rPr>
              <a:t>Qua truyện </a:t>
            </a:r>
            <a:r>
              <a:rPr lang="en-US" sz="3200" i="1">
                <a:latin typeface="Times New Roman" panose="02020603050405020304" pitchFamily="18" charset="0"/>
                <a:cs typeface="Times New Roman" panose="02020603050405020304" pitchFamily="18" charset="0"/>
              </a:rPr>
              <a:t>Gió lạnh đầu mùa</a:t>
            </a:r>
            <a:r>
              <a:rPr lang="en-US" sz="3200">
                <a:latin typeface="Times New Roman" panose="02020603050405020304" pitchFamily="18" charset="0"/>
                <a:cs typeface="Times New Roman" panose="02020603050405020304" pitchFamily="18" charset="0"/>
              </a:rPr>
              <a:t> (Thạch Lam), bàn về vẻ đẹp của lòng nhân ái.</a:t>
            </a:r>
            <a:endParaRPr lang="zh-CN" altLang="en-US" sz="3200" b="1" dirty="0">
              <a:solidFill>
                <a:srgbClr val="A5C0A4"/>
              </a:solidFill>
              <a:latin typeface="Times New Roman" panose="02020603050405020304" pitchFamily="18" charset="0"/>
              <a:cs typeface="Times New Roman" panose="02020603050405020304" pitchFamily="18" charset="0"/>
            </a:endParaRPr>
          </a:p>
        </p:txBody>
      </p:sp>
      <p:pic>
        <p:nvPicPr>
          <p:cNvPr id="20" name="图片 19">
            <a:extLst>
              <a:ext uri="{FF2B5EF4-FFF2-40B4-BE49-F238E27FC236}">
                <a16:creationId xmlns="" xmlns:a16="http://schemas.microsoft.com/office/drawing/2014/main" id="{495710A2-FA0C-42DD-AB1D-4C007814526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225723" y="282910"/>
            <a:ext cx="780528" cy="597134"/>
          </a:xfrm>
          <a:prstGeom prst="rect">
            <a:avLst/>
          </a:prstGeom>
        </p:spPr>
      </p:pic>
      <p:sp>
        <p:nvSpPr>
          <p:cNvPr id="2" name="Rectangle 1"/>
          <p:cNvSpPr/>
          <p:nvPr/>
        </p:nvSpPr>
        <p:spPr>
          <a:xfrm>
            <a:off x="1006251" y="295269"/>
            <a:ext cx="1453218" cy="584775"/>
          </a:xfrm>
          <a:prstGeom prst="rect">
            <a:avLst/>
          </a:prstGeom>
        </p:spPr>
        <p:txBody>
          <a:bodyPr wrap="none">
            <a:spAutoFit/>
          </a:bodyPr>
          <a:lstStyle/>
          <a:p>
            <a:pPr algn="just"/>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Ví dụ</a:t>
            </a:r>
            <a:endParaRPr lang="en-GB"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028537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2" grpId="0"/>
      <p:bldP spid="14" grpId="0"/>
      <p:bldP spid="18"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 xmlns:a16="http://schemas.microsoft.com/office/drawing/2014/main" id="{4E6E4BE4-CA7A-45ED-BC85-72AF3380E0F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312658" y="57074"/>
            <a:ext cx="3159331" cy="6858000"/>
          </a:xfrm>
          <a:prstGeom prst="rect">
            <a:avLst/>
          </a:prstGeom>
        </p:spPr>
      </p:pic>
      <p:grpSp>
        <p:nvGrpSpPr>
          <p:cNvPr id="4" name="组合 3"/>
          <p:cNvGrpSpPr/>
          <p:nvPr/>
        </p:nvGrpSpPr>
        <p:grpSpPr>
          <a:xfrm>
            <a:off x="5496706" y="57074"/>
            <a:ext cx="6499824" cy="1144542"/>
            <a:chOff x="4389121" y="1084217"/>
            <a:chExt cx="6309360" cy="736216"/>
          </a:xfrm>
        </p:grpSpPr>
        <p:sp>
          <p:nvSpPr>
            <p:cNvPr id="8" name="五边形 7"/>
            <p:cNvSpPr/>
            <p:nvPr/>
          </p:nvSpPr>
          <p:spPr>
            <a:xfrm flipH="1">
              <a:off x="4389121" y="1084217"/>
              <a:ext cx="6309360" cy="736216"/>
            </a:xfrm>
            <a:prstGeom prst="homePlat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微软雅黑" panose="020B0503020204020204" pitchFamily="34" charset="-122"/>
                <a:ea typeface="微软雅黑" panose="020B0503020204020204" pitchFamily="34" charset="-122"/>
              </a:endParaRPr>
            </a:p>
          </p:txBody>
        </p:sp>
        <p:sp>
          <p:nvSpPr>
            <p:cNvPr id="2" name="菱形 1"/>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571173" y="1264608"/>
              <a:ext cx="542718" cy="432511"/>
            </a:xfrm>
            <a:prstGeom prst="rect">
              <a:avLst/>
            </a:prstGeom>
            <a:noFill/>
          </p:spPr>
          <p:txBody>
            <a:bodyPr wrap="none" rtlCol="0">
              <a:spAutoFit/>
            </a:bodyPr>
            <a:lstStyle/>
            <a:p>
              <a:r>
                <a:rPr lang="en-US" altLang="zh-CN" sz="2000" b="1" dirty="0">
                  <a:solidFill>
                    <a:srgbClr val="F29A5B"/>
                  </a:solidFill>
                  <a:latin typeface="微软雅黑" panose="020B0503020204020204" pitchFamily="34" charset="-122"/>
                  <a:ea typeface="微软雅黑" panose="020B0503020204020204" pitchFamily="34" charset="-122"/>
                </a:rPr>
                <a:t>01</a:t>
              </a:r>
              <a:endParaRPr lang="zh-CN" altLang="en-US" sz="2000" b="1" dirty="0">
                <a:solidFill>
                  <a:srgbClr val="F29A5B"/>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5483826" y="1323295"/>
            <a:ext cx="6512703" cy="1886635"/>
            <a:chOff x="4389121" y="1084217"/>
            <a:chExt cx="6309360" cy="736216"/>
          </a:xfrm>
        </p:grpSpPr>
        <p:sp>
          <p:nvSpPr>
            <p:cNvPr id="30" name="五边形 29"/>
            <p:cNvSpPr/>
            <p:nvPr/>
          </p:nvSpPr>
          <p:spPr>
            <a:xfrm flipH="1">
              <a:off x="4389121" y="1084217"/>
              <a:ext cx="6309360" cy="736216"/>
            </a:xfrm>
            <a:prstGeom prst="homePlat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微软雅黑" panose="020B0503020204020204" pitchFamily="34" charset="-122"/>
                <a:ea typeface="微软雅黑" panose="020B0503020204020204" pitchFamily="34" charset="-122"/>
              </a:endParaRPr>
            </a:p>
          </p:txBody>
        </p:sp>
        <p:sp>
          <p:nvSpPr>
            <p:cNvPr id="31" name="菱形 30"/>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543329" y="1264608"/>
              <a:ext cx="542718" cy="432511"/>
            </a:xfrm>
            <a:prstGeom prst="rect">
              <a:avLst/>
            </a:prstGeom>
            <a:noFill/>
          </p:spPr>
          <p:txBody>
            <a:bodyPr wrap="none" rtlCol="0">
              <a:spAutoFit/>
            </a:bodyPr>
            <a:lstStyle/>
            <a:p>
              <a:r>
                <a:rPr lang="en-US" altLang="zh-CN" sz="2000" b="1" dirty="0">
                  <a:solidFill>
                    <a:srgbClr val="A6C0A5"/>
                  </a:solidFill>
                  <a:latin typeface="微软雅黑" panose="020B0503020204020204" pitchFamily="34" charset="-122"/>
                  <a:ea typeface="微软雅黑" panose="020B0503020204020204" pitchFamily="34" charset="-122"/>
                </a:rPr>
                <a:t>02</a:t>
              </a:r>
              <a:endParaRPr lang="zh-CN" altLang="en-US" sz="2000" b="1" dirty="0">
                <a:solidFill>
                  <a:srgbClr val="A6C0A5"/>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5496706" y="3496996"/>
            <a:ext cx="6499822" cy="1156333"/>
            <a:chOff x="4389121" y="1084217"/>
            <a:chExt cx="6309360" cy="736216"/>
          </a:xfrm>
        </p:grpSpPr>
        <p:sp>
          <p:nvSpPr>
            <p:cNvPr id="34" name="五边形 33"/>
            <p:cNvSpPr/>
            <p:nvPr/>
          </p:nvSpPr>
          <p:spPr>
            <a:xfrm flipH="1">
              <a:off x="4389121" y="1084217"/>
              <a:ext cx="6309360" cy="736216"/>
            </a:xfrm>
            <a:prstGeom prst="homePlat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微软雅黑" panose="020B0503020204020204" pitchFamily="34" charset="-122"/>
                <a:ea typeface="微软雅黑" panose="020B0503020204020204" pitchFamily="34" charset="-122"/>
              </a:endParaRPr>
            </a:p>
          </p:txBody>
        </p:sp>
        <p:sp>
          <p:nvSpPr>
            <p:cNvPr id="35" name="菱形 34"/>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4585095" y="1264608"/>
              <a:ext cx="542718" cy="432511"/>
            </a:xfrm>
            <a:prstGeom prst="rect">
              <a:avLst/>
            </a:prstGeom>
            <a:noFill/>
          </p:spPr>
          <p:txBody>
            <a:bodyPr wrap="none" rtlCol="0">
              <a:spAutoFit/>
            </a:bodyPr>
            <a:lstStyle/>
            <a:p>
              <a:r>
                <a:rPr lang="en-US" altLang="zh-CN" sz="2000" b="1" dirty="0">
                  <a:solidFill>
                    <a:srgbClr val="B09278"/>
                  </a:solidFill>
                  <a:latin typeface="微软雅黑" panose="020B0503020204020204" pitchFamily="34" charset="-122"/>
                  <a:ea typeface="微软雅黑" panose="020B0503020204020204" pitchFamily="34" charset="-122"/>
                </a:rPr>
                <a:t>03</a:t>
              </a:r>
              <a:endParaRPr lang="zh-CN" altLang="en-US" sz="2000" b="1" dirty="0">
                <a:solidFill>
                  <a:srgbClr val="B09278"/>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5357557" y="4969336"/>
            <a:ext cx="6638971" cy="1168583"/>
            <a:chOff x="4389121" y="1084217"/>
            <a:chExt cx="6309360" cy="736216"/>
          </a:xfrm>
        </p:grpSpPr>
        <p:sp>
          <p:nvSpPr>
            <p:cNvPr id="38" name="五边形 37"/>
            <p:cNvSpPr/>
            <p:nvPr/>
          </p:nvSpPr>
          <p:spPr>
            <a:xfrm flipH="1">
              <a:off x="4389121" y="1084217"/>
              <a:ext cx="6309360" cy="736216"/>
            </a:xfrm>
            <a:prstGeom prst="homePlate">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微软雅黑" panose="020B0503020204020204" pitchFamily="34" charset="-122"/>
                <a:ea typeface="微软雅黑" panose="020B0503020204020204" pitchFamily="34" charset="-122"/>
              </a:endParaRPr>
            </a:p>
          </p:txBody>
        </p:sp>
        <p:sp>
          <p:nvSpPr>
            <p:cNvPr id="39" name="菱形 38"/>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4571173" y="1264608"/>
              <a:ext cx="542718" cy="432511"/>
            </a:xfrm>
            <a:prstGeom prst="rect">
              <a:avLst/>
            </a:prstGeom>
            <a:noFill/>
          </p:spPr>
          <p:txBody>
            <a:bodyPr wrap="none" rtlCol="0">
              <a:spAutoFit/>
            </a:bodyPr>
            <a:lstStyle/>
            <a:p>
              <a:r>
                <a:rPr lang="en-US" altLang="zh-CN" sz="2000" b="1" dirty="0">
                  <a:solidFill>
                    <a:srgbClr val="C8D85B"/>
                  </a:solidFill>
                  <a:latin typeface="微软雅黑" panose="020B0503020204020204" pitchFamily="34" charset="-122"/>
                  <a:ea typeface="微软雅黑" panose="020B0503020204020204" pitchFamily="34" charset="-122"/>
                </a:rPr>
                <a:t>04</a:t>
              </a:r>
              <a:endParaRPr lang="zh-CN" altLang="en-US" sz="2000" b="1" dirty="0">
                <a:solidFill>
                  <a:srgbClr val="C8D85B"/>
                </a:solidFill>
                <a:latin typeface="微软雅黑" panose="020B0503020204020204" pitchFamily="34" charset="-122"/>
                <a:ea typeface="微软雅黑" panose="020B0503020204020204" pitchFamily="34" charset="-122"/>
              </a:endParaRPr>
            </a:p>
          </p:txBody>
        </p:sp>
      </p:grpSp>
      <p:pic>
        <p:nvPicPr>
          <p:cNvPr id="23" name="图片 22">
            <a:extLst>
              <a:ext uri="{FF2B5EF4-FFF2-40B4-BE49-F238E27FC236}">
                <a16:creationId xmlns="" xmlns:a16="http://schemas.microsoft.com/office/drawing/2014/main" id="{CA114482-22D7-4FFA-994F-AC82FF19D4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10147200" y="-34714"/>
            <a:ext cx="2346661" cy="979237"/>
          </a:xfrm>
          <a:prstGeom prst="rect">
            <a:avLst/>
          </a:prstGeom>
        </p:spPr>
      </p:pic>
      <p:sp>
        <p:nvSpPr>
          <p:cNvPr id="5" name="Rectangle 4"/>
          <p:cNvSpPr/>
          <p:nvPr/>
        </p:nvSpPr>
        <p:spPr>
          <a:xfrm>
            <a:off x="2379297" y="1240917"/>
            <a:ext cx="2596271" cy="4056495"/>
          </a:xfrm>
          <a:prstGeom prst="rect">
            <a:avLst/>
          </a:prstGeom>
        </p:spPr>
        <p:txBody>
          <a:bodyPr wrap="square">
            <a:spAutoFit/>
          </a:bodyPr>
          <a:lstStyle/>
          <a:p>
            <a:pPr algn="just">
              <a:lnSpc>
                <a:spcPct val="115000"/>
              </a:lnSpc>
              <a:spcAft>
                <a:spcPts val="0"/>
              </a:spcAft>
            </a:pPr>
            <a:r>
              <a:rPr lang="vi-VN" sz="32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 Những điều cần chú ý khi tóm tắt được ý chính của cuộc trao đổi, thảo luận.</a:t>
            </a:r>
            <a:endParaRPr lang="en-GB" sz="320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298554" y="103688"/>
            <a:ext cx="5697976" cy="954107"/>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Chú ý nghe kĩ nội dung thuyết trình về một vấn đề mà người nói đã trình bày.</a:t>
            </a:r>
            <a:endParaRPr lang="en-GB" sz="2800"/>
          </a:p>
        </p:txBody>
      </p:sp>
      <p:sp>
        <p:nvSpPr>
          <p:cNvPr id="9" name="Rectangle 8"/>
          <p:cNvSpPr/>
          <p:nvPr/>
        </p:nvSpPr>
        <p:spPr>
          <a:xfrm>
            <a:off x="6298554" y="1379166"/>
            <a:ext cx="5697975" cy="1815882"/>
          </a:xfrm>
          <a:prstGeom prst="rect">
            <a:avLst/>
          </a:prstGeom>
        </p:spPr>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rPr>
              <a:t>Ghi lại các ý chính theo hệ thống: ý lớn (Đó là vấn đề gì? Nội dung lớn gồm các ý nào?), ý nhỏ (triển khai ý lớn), các bằng chứng, ví dụ </a:t>
            </a:r>
            <a:r>
              <a:rPr lang="en-US" sz="2800" smtClean="0">
                <a:solidFill>
                  <a:srgbClr val="000000"/>
                </a:solidFill>
                <a:latin typeface="Times New Roman" panose="02020603050405020304" pitchFamily="18" charset="0"/>
                <a:ea typeface="Times New Roman" panose="02020603050405020304" pitchFamily="18" charset="0"/>
              </a:rPr>
              <a:t>minh</a:t>
            </a:r>
            <a:endParaRPr lang="en-GB" sz="2800"/>
          </a:p>
        </p:txBody>
      </p:sp>
      <p:sp>
        <p:nvSpPr>
          <p:cNvPr id="10" name="Rectangle 9"/>
          <p:cNvSpPr/>
          <p:nvPr/>
        </p:nvSpPr>
        <p:spPr>
          <a:xfrm>
            <a:off x="6242506" y="3604227"/>
            <a:ext cx="5664572" cy="923330"/>
          </a:xfrm>
          <a:prstGeom prst="rect">
            <a:avLst/>
          </a:prstGeom>
        </p:spPr>
        <p:txBody>
          <a:bodyPr wrap="square">
            <a:spAutoFit/>
          </a:bodyPr>
          <a:lstStyle/>
          <a:p>
            <a:pPr algn="just"/>
            <a:r>
              <a:rPr lang="en-US" sz="2700">
                <a:solidFill>
                  <a:srgbClr val="000000"/>
                </a:solidFill>
                <a:latin typeface="Times New Roman" panose="02020603050405020304" pitchFamily="18" charset="0"/>
                <a:ea typeface="Times New Roman" panose="02020603050405020304" pitchFamily="18" charset="0"/>
              </a:rPr>
              <a:t>Tùy theo yêu cầu của việc tóm tắt để lựa chọn và ghi lại các nội dung chính.</a:t>
            </a:r>
            <a:endParaRPr lang="en-GB" sz="2700"/>
          </a:p>
        </p:txBody>
      </p:sp>
      <p:sp>
        <p:nvSpPr>
          <p:cNvPr id="11" name="Rectangle 10"/>
          <p:cNvSpPr/>
          <p:nvPr/>
        </p:nvSpPr>
        <p:spPr>
          <a:xfrm>
            <a:off x="6166692" y="5045307"/>
            <a:ext cx="6114400" cy="954107"/>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Trình bày bản tóm tắt nội dung chính theo từng mức độ.</a:t>
            </a:r>
            <a:endParaRPr lang="en-GB" sz="2800"/>
          </a:p>
        </p:txBody>
      </p:sp>
    </p:spTree>
    <p:extLst>
      <p:ext uri="{BB962C8B-B14F-4D97-AF65-F5344CB8AC3E}">
        <p14:creationId xmlns:p14="http://schemas.microsoft.com/office/powerpoint/2010/main" val="329738649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anim calcmode="lin" valueType="num">
                                      <p:cBhvr>
                                        <p:cTn id="42" dur="1000" fill="hold"/>
                                        <p:tgtEl>
                                          <p:spTgt spid="33"/>
                                        </p:tgtEl>
                                        <p:attrNameLst>
                                          <p:attrName>ppt_x</p:attrName>
                                        </p:attrNameLst>
                                      </p:cBhvr>
                                      <p:tavLst>
                                        <p:tav tm="0">
                                          <p:val>
                                            <p:strVal val="#ppt_x"/>
                                          </p:val>
                                        </p:tav>
                                        <p:tav tm="100000">
                                          <p:val>
                                            <p:strVal val="#ppt_x"/>
                                          </p:val>
                                        </p:tav>
                                      </p:tavLst>
                                    </p:anim>
                                    <p:anim calcmode="lin" valueType="num">
                                      <p:cBhvr>
                                        <p:cTn id="43" dur="1000" fill="hold"/>
                                        <p:tgtEl>
                                          <p:spTgt spid="3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 xmlns:a16="http://schemas.microsoft.com/office/drawing/2014/main" id="{2785C2FF-6646-4D8E-A4D4-4477539FA402}"/>
                  </a:ext>
                </a:extLst>
              </p:cNvPr>
              <p:cNvPicPr>
                <a:picLocks noChangeAspect="1"/>
              </p:cNvPicPr>
              <p:nvPr/>
            </p:nvPicPr>
            <p:blipFill rotWithShape="1">
              <a:blip r:embed="rId4"/>
              <a:srcRect t="48492"/>
              <a:stretch/>
            </p:blipFill>
            <p:spPr>
              <a:xfrm>
                <a:off x="3297693" y="2256270"/>
                <a:ext cx="5596613" cy="2885850"/>
              </a:xfrm>
              <a:prstGeom prst="rect">
                <a:avLst/>
              </a:prstGeom>
            </p:spPr>
          </p:pic>
        </p:grpSp>
        <p:pic>
          <p:nvPicPr>
            <p:cNvPr id="7" name="图片 6">
              <a:extLst>
                <a:ext uri="{FF2B5EF4-FFF2-40B4-BE49-F238E27FC236}">
                  <a16:creationId xmlns="" xmlns:a16="http://schemas.microsoft.com/office/drawing/2014/main" id="{E3262840-AD48-47F6-A0A1-446DB542520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 xmlns:a16="http://schemas.microsoft.com/office/drawing/2014/main" id="{072D74B1-8805-4ABB-90FA-8A1540D84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4333820" y="2713554"/>
            <a:ext cx="3737242" cy="1451359"/>
          </a:xfrm>
          <a:prstGeom prst="rect">
            <a:avLst/>
          </a:prstGeom>
        </p:spPr>
        <p:txBody>
          <a:bodyPr wrap="none">
            <a:spAutoFit/>
          </a:bodyPr>
          <a:lstStyle/>
          <a:p>
            <a:pPr algn="ctr">
              <a:lnSpc>
                <a:spcPct val="115000"/>
              </a:lnSpc>
              <a:spcAft>
                <a:spcPts val="0"/>
              </a:spcAft>
            </a:pPr>
            <a:r>
              <a:rPr lang="vi-VN" sz="4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HOẠT ĐỘNG </a:t>
            </a:r>
            <a:r>
              <a:rPr lang="vi-VN" sz="4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p>
          <a:p>
            <a:pPr algn="ctr">
              <a:lnSpc>
                <a:spcPct val="115000"/>
              </a:lnSpc>
              <a:spcAft>
                <a:spcPts val="0"/>
              </a:spcAft>
            </a:pPr>
            <a:r>
              <a:rPr lang="vi-VN" sz="4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GB" sz="4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58190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
                                            <p:txEl>
                                              <p:pRg st="0" end="0"/>
                                            </p:txEl>
                                          </p:spTgt>
                                        </p:tgtEl>
                                        <p:attrNameLst>
                                          <p:attrName>style.visibility</p:attrName>
                                        </p:attrNameLst>
                                      </p:cBhvr>
                                      <p:to>
                                        <p:strVal val="visible"/>
                                      </p:to>
                                    </p:set>
                                    <p:animEffect transition="in" filter="fade">
                                      <p:cBhvr>
                                        <p:cTn id="66" dur="1000"/>
                                        <p:tgtEl>
                                          <p:spTgt spid="2">
                                            <p:txEl>
                                              <p:pRg st="0" end="0"/>
                                            </p:txEl>
                                          </p:spTgt>
                                        </p:tgtEl>
                                      </p:cBhvr>
                                    </p:animEffect>
                                    <p:anim calcmode="lin" valueType="num">
                                      <p:cBhvr>
                                        <p:cTn id="6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0" end="0"/>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
                                            <p:txEl>
                                              <p:pRg st="1" end="1"/>
                                            </p:txEl>
                                          </p:spTgt>
                                        </p:tgtEl>
                                        <p:attrNameLst>
                                          <p:attrName>style.visibility</p:attrName>
                                        </p:attrNameLst>
                                      </p:cBhvr>
                                      <p:to>
                                        <p:strVal val="visible"/>
                                      </p:to>
                                    </p:set>
                                    <p:animEffect transition="in" filter="fade">
                                      <p:cBhvr>
                                        <p:cTn id="71" dur="1000"/>
                                        <p:tgtEl>
                                          <p:spTgt spid="2">
                                            <p:txEl>
                                              <p:pRg st="1" end="1"/>
                                            </p:txEl>
                                          </p:spTgt>
                                        </p:tgtEl>
                                      </p:cBhvr>
                                    </p:animEffect>
                                    <p:anim calcmode="lin" valueType="num">
                                      <p:cBhvr>
                                        <p:cTn id="7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可爱卡通儿童教育PPT"/>
</p:tagLst>
</file>

<file path=ppt/tags/tag10.xml><?xml version="1.0" encoding="utf-8"?>
<p:tagLst xmlns:a="http://schemas.openxmlformats.org/drawingml/2006/main" xmlns:r="http://schemas.openxmlformats.org/officeDocument/2006/relationships" xmlns:p="http://schemas.openxmlformats.org/presentationml/2006/main">
  <p:tag name="MH" val="20170503141725"/>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503141725"/>
  <p:tag name="MH_LIBRARY" val="GRAPHIC"/>
  <p:tag name="MH_TYPE" val="Pictur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60305192655"/>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5"/>
</p:tagLst>
</file>

<file path=ppt/tags/tag17.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7"/>
</p:tagLst>
</file>

<file path=ppt/tags/tag18.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8"/>
</p:tagLst>
</file>

<file path=ppt/tags/tag19.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9"/>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Text"/>
  <p:tag name="MH" val="20170503141725"/>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0"/>
</p:tagLst>
</file>

<file path=ppt/tags/tag21.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1"/>
</p:tagLst>
</file>

<file path=ppt/tags/tag22.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3"/>
</p:tagLst>
</file>

<file path=ppt/tags/tag24.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5"/>
</p:tagLst>
</file>

<file path=ppt/tags/tag25.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6"/>
</p:tagLst>
</file>

<file path=ppt/tags/tag26.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7"/>
</p:tagLst>
</file>

<file path=ppt/tags/tag27.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60305212251"/>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SubTitle"/>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Text"/>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SubTitle"/>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Text"/>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SubTitle"/>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Text"/>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2"/>
</p:tagLst>
</file>

<file path=ppt/tags/tag37.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3"/>
</p:tagLst>
</file>

<file path=ppt/tags/tag39.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60305192655"/>
  <p:tag name="MH_LIBRARY" val="GRAPHIC"/>
</p:tagLst>
</file>

<file path=ppt/tags/tag41.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2"/>
</p:tagLst>
</file>

<file path=ppt/tags/tag43.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3"/>
</p:tagLst>
</file>

<file path=ppt/tags/tag44.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4"/>
</p:tagLst>
</file>

<file path=ppt/tags/tag45.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5"/>
</p:tagLst>
</file>

<file path=ppt/tags/tag46.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6"/>
</p:tagLst>
</file>

<file path=ppt/tags/tag47.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Text"/>
  <p:tag name="MH_ORDER" val="3"/>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MH" val="20170503141725"/>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503141725"/>
  <p:tag name="MH_LIBRARY" val="GRAPHIC"/>
  <p:tag name="MH_TYPE" val="Pictur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503141725"/>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503141725"/>
  <p:tag name="MH_LIBRARY" val="GRAPHIC"/>
  <p:tag name="MH_TYPE" val="Picture"/>
  <p:tag name="MH_ORDER" val="1"/>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1814</TotalTime>
  <Words>1128</Words>
  <Application>Microsoft Office PowerPoint</Application>
  <PresentationFormat>Widescreen</PresentationFormat>
  <Paragraphs>110</Paragraphs>
  <Slides>21</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 Unicode MS</vt:lpstr>
      <vt:lpstr>微软雅黑</vt:lpstr>
      <vt:lpstr>宋体</vt:lpstr>
      <vt:lpstr>Agency FB</vt:lpstr>
      <vt:lpstr>Arial</vt:lpstr>
      <vt:lpstr>Calibri</vt:lpstr>
      <vt:lpstr>Gill Sans</vt:lpstr>
      <vt:lpstr>MS Mincho</vt:lpstr>
      <vt:lpstr>黑体</vt:lpstr>
      <vt:lpstr>Times New Roman</vt:lpstr>
      <vt:lpstr>时尚中黑简体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可爱卡通儿童教育PPT</dc:title>
  <dc:creator>优品PPT</dc:creator>
  <cp:keywords>http:/www.ypppt.com</cp:keywords>
  <dc:description>http://www.ypppt.com/</dc:description>
  <cp:lastModifiedBy>asus PC</cp:lastModifiedBy>
  <cp:revision>513</cp:revision>
  <dcterms:created xsi:type="dcterms:W3CDTF">2016-02-25T11:28:42Z</dcterms:created>
  <dcterms:modified xsi:type="dcterms:W3CDTF">2023-09-08T03:27:46Z</dcterms:modified>
</cp:coreProperties>
</file>