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9" r:id="rId5"/>
    <p:sldId id="260" r:id="rId6"/>
    <p:sldId id="261" r:id="rId7"/>
    <p:sldId id="262" r:id="rId8"/>
    <p:sldId id="283" r:id="rId9"/>
    <p:sldId id="284" r:id="rId10"/>
    <p:sldId id="256" r:id="rId11"/>
    <p:sldId id="258" r:id="rId12"/>
    <p:sldId id="286" r:id="rId13"/>
    <p:sldId id="265" r:id="rId14"/>
    <p:sldId id="257" r:id="rId15"/>
    <p:sldId id="263" r:id="rId16"/>
    <p:sldId id="288" r:id="rId17"/>
    <p:sldId id="287" r:id="rId18"/>
    <p:sldId id="264" r:id="rId19"/>
    <p:sldId id="266" r:id="rId20"/>
    <p:sldId id="290" r:id="rId21"/>
    <p:sldId id="291" r:id="rId22"/>
    <p:sldId id="268" r:id="rId23"/>
    <p:sldId id="269" r:id="rId24"/>
    <p:sldId id="271" r:id="rId25"/>
    <p:sldId id="292" r:id="rId26"/>
    <p:sldId id="272" r:id="rId27"/>
    <p:sldId id="293" r:id="rId28"/>
    <p:sldId id="267" r:id="rId29"/>
    <p:sldId id="270" r:id="rId30"/>
    <p:sldId id="273" r:id="rId31"/>
    <p:sldId id="294" r:id="rId32"/>
    <p:sldId id="295" r:id="rId33"/>
    <p:sldId id="296" r:id="rId34"/>
    <p:sldId id="297" r:id="rId35"/>
    <p:sldId id="298" r:id="rId36"/>
    <p:sldId id="299" r:id="rId37"/>
    <p:sldId id="300" r:id="rId38"/>
    <p:sldId id="301" r:id="rId39"/>
    <p:sldId id="302" r:id="rId40"/>
    <p:sldId id="304" r:id="rId41"/>
    <p:sldId id="303" r:id="rId42"/>
    <p:sldId id="274" r:id="rId43"/>
    <p:sldId id="305" r:id="rId4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84"/>
      </p:cViewPr>
      <p:guideLst>
        <p:guide orient="horz" pos="2160"/>
        <p:guide pos="5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a:t>Click to edit Master title style</a:t>
            </a:r>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a:t>Click to edit Master title style</a:t>
            </a:r>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94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21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77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4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3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3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099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71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052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62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0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220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62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05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42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2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8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50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77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603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31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41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428E-1EB0-6B87-CA2E-2DDD34EA015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1C7839B-A5F2-C0EE-98F6-A053AB4470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045D45-D5F7-9DB1-6A84-BD1B0EE213F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2D21AFD-3F9F-F9BB-2943-D29D2E2DCC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29E492-E716-61E2-9CE6-E4B5B6839E6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711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DCFD-5C15-DEB8-9424-B3422FBAE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DC95F-65C8-C5C6-B349-EA18237B1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6F8CF-210D-E101-70C3-E4115F7B01D3}"/>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BB7307-2F1D-7088-A746-1A2D1AB94A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4EC034-96D8-46E9-3B30-232AF80240E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49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AEB3-8B89-1EAB-FB62-95B27172F5E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05AC0DB-32F4-B7BD-8ABB-26D081E50C4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00E69-7BFA-1D69-338C-D48CE0E2682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2324A5-CFDF-BFB0-94A1-D4C928B3B2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1A3D7C-9C95-AC9C-B354-59BEE11D44FF}"/>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50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7E15-9C61-6572-D809-00417CD0B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41010-3530-1C6C-D04E-FA2D13352AE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297A8-C453-E99B-38BD-94C96E72437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32D720-90C4-CEBB-B8D2-DB2B49AF461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0CD67D6-D754-2A17-0EBF-B232A8BC093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C44B1C2-09BD-86AA-C9A5-6A9FD5CCEC98}"/>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98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E14C-CFE3-65D5-0A9A-A1D5E02E742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39793-F910-8429-20B3-1AF9E6023A4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25F73-0AFC-BB0E-C973-44E2A23EBE3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23411-A12F-27EE-9DCF-6C444931C56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FAE8D-F633-5988-D16C-C4079E1028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2AE7C5-E29D-3D94-80E2-862D8DB96210}"/>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2028988-684F-80A0-91BC-139BAAAF631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5245734-09F5-1EA4-0DEA-8664C8D07A60}"/>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53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2BC3-ED22-8E63-BEC2-C9E726747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3D8B2B-5CD1-3273-ED9E-9A8863DDA75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037489-38AA-A7DC-CC75-EA7520FD3EC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59EC514-5774-6458-E659-F426345E8EDB}"/>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39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7005798" y="2656703"/>
            <a:ext cx="4807743" cy="266964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Tree>
    <p:extLst>
      <p:ext uri="{BB962C8B-B14F-4D97-AF65-F5344CB8AC3E}">
        <p14:creationId xmlns:p14="http://schemas.microsoft.com/office/powerpoint/2010/main" val="2399368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Tree>
    <p:extLst>
      <p:ext uri="{BB962C8B-B14F-4D97-AF65-F5344CB8AC3E}">
        <p14:creationId xmlns:p14="http://schemas.microsoft.com/office/powerpoint/2010/main" val="352142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a16="http://schemas.microsoft.com/office/drawing/2014/main" id="{A1AA3CA9-397E-DF3B-ECED-673F18493484}"/>
              </a:ext>
            </a:extLst>
          </p:cNvPr>
          <p:cNvSpPr/>
          <p:nvPr userDrawn="1"/>
        </p:nvSpPr>
        <p:spPr>
          <a:xfrm>
            <a:off x="5035376" y="5563629"/>
            <a:ext cx="8748584"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496085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a16="http://schemas.microsoft.com/office/drawing/2014/main" id="{A1AA3CA9-397E-DF3B-ECED-673F18493484}"/>
              </a:ext>
            </a:extLst>
          </p:cNvPr>
          <p:cNvSpPr/>
          <p:nvPr userDrawn="1"/>
        </p:nvSpPr>
        <p:spPr>
          <a:xfrm>
            <a:off x="3064475" y="5551274"/>
            <a:ext cx="6079526"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Picture Placeholder 3">
            <a:extLst>
              <a:ext uri="{FF2B5EF4-FFF2-40B4-BE49-F238E27FC236}">
                <a16:creationId xmlns:a16="http://schemas.microsoft.com/office/drawing/2014/main" id="{7E9CF5F4-F4FB-D8E0-8BBD-1749876EBAA3}"/>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3236478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a16="http://schemas.microsoft.com/office/drawing/2014/main" id="{CBC256E7-F443-D47D-3B5D-A71B875F1CF4}"/>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2207577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a16="http://schemas.microsoft.com/office/drawing/2014/main" id="{CBC256E7-F443-D47D-3B5D-A71B875F1CF4}"/>
              </a:ext>
            </a:extLst>
          </p:cNvPr>
          <p:cNvSpPr>
            <a:spLocks noGrp="1"/>
          </p:cNvSpPr>
          <p:nvPr>
            <p:ph type="pic" sz="quarter" idx="10"/>
          </p:nvPr>
        </p:nvSpPr>
        <p:spPr>
          <a:xfrm>
            <a:off x="2262573"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4226107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62BA-7570-8EE9-580D-F2F7B57C60E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A73259F-348A-A48A-FF3F-4C0148BB7A1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C555A5-EE0A-6B51-9EB3-4E3F75BDD7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80C86F-896E-F3D6-958A-51EF2396ED1C}"/>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8918EFE-3009-17AC-06FF-99BBA2EF51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EB8A15-23A1-15C2-9F87-11F66663E6F5}"/>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022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0397-9DAE-C0C5-DB38-FF2BEC506F6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11D5F1B-8705-9434-AD39-BA339C24AC0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E418E49-3B3B-C1EA-8DBA-B0643C2AF4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BA9A11-2A87-1D29-8389-490BCA158635}"/>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B5C5DF-58DC-873C-6E65-1B1338C766F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F67079-02A8-89CD-E688-8610646C3F74}"/>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960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D780-9657-57AC-DBE2-D564F4A74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AD9EC-1728-F749-D335-123D8C2C3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7F36F-B429-D0E0-DC9F-F838C42B77C9}"/>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D1F13A-4EC7-8188-0E1D-0574969614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265839-45E6-96B2-7B4A-591E2847F2A2}"/>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69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861B1-EE4D-C394-F60D-E42C921FD72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20866-EF1F-B27B-3BEE-BCE48356E37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43FB2-4CE1-3B0F-CF3D-B505C505E0A6}"/>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1FB58C-6773-4962-25BC-21A22C30BD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683217-931A-ED50-37D4-3FAEC0523877}"/>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70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10/12/2023</a:t>
            </a:fld>
            <a:endParaRPr lang="en-US"/>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23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34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7B79B-C0F6-C4FE-0FF8-40CF176441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35593-A62C-358A-DCFF-BABAD407E80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CCDB6-D8EC-8C10-D367-137A9927C7D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3452C01-B502-47C2-A5A0-2D9DC092125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1B7F42-477E-193B-3975-5B9DE147901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C265D-98A4-8FBA-D3EF-6ED81FC4152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3284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sv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audio" Target="../media/audio1.wav"/><Relationship Id="rId4" Type="http://schemas.openxmlformats.org/officeDocument/2006/relationships/slide" Target="slide30.xml"/><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18" Type="http://schemas.openxmlformats.org/officeDocument/2006/relationships/slide" Target="slide33.xml"/><Relationship Id="rId3" Type="http://schemas.openxmlformats.org/officeDocument/2006/relationships/image" Target="../media/image55.jpg"/><Relationship Id="rId7" Type="http://schemas.openxmlformats.org/officeDocument/2006/relationships/image" Target="../media/image58.png"/><Relationship Id="rId12" Type="http://schemas.openxmlformats.org/officeDocument/2006/relationships/slide" Target="slide35.xml"/><Relationship Id="rId17" Type="http://schemas.openxmlformats.org/officeDocument/2006/relationships/image" Target="../media/image63.png"/><Relationship Id="rId2" Type="http://schemas.openxmlformats.org/officeDocument/2006/relationships/audio" Target="../media/audio2.wav"/><Relationship Id="rId16" Type="http://schemas.openxmlformats.org/officeDocument/2006/relationships/slide" Target="slide34.xml"/><Relationship Id="rId1" Type="http://schemas.openxmlformats.org/officeDocument/2006/relationships/slideLayout" Target="../slideLayouts/slideLayout35.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audio" Target="../media/audio1.wav"/><Relationship Id="rId19" Type="http://schemas.openxmlformats.org/officeDocument/2006/relationships/slide" Target="slide36.xml"/><Relationship Id="rId4" Type="http://schemas.openxmlformats.org/officeDocument/2006/relationships/image" Target="../media/image53.png"/><Relationship Id="rId9" Type="http://schemas.openxmlformats.org/officeDocument/2006/relationships/slide" Target="slide32.xml"/><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audio" Target="../media/audio5.wav"/><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slide" Target="slide30.xml"/><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7.png"/><Relationship Id="rId5" Type="http://schemas.openxmlformats.org/officeDocument/2006/relationships/slideLayout" Target="../slideLayouts/slideLayout40.xml"/><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video" Target="../media/media2.mp4"/><Relationship Id="rId9" Type="http://schemas.openxmlformats.org/officeDocument/2006/relationships/image" Target="../media/image65.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slide" Target="slide30.xml"/><Relationship Id="rId5" Type="http://schemas.openxmlformats.org/officeDocument/2006/relationships/slideLayout" Target="../slideLayouts/slideLayout41.xml"/><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video" Target="../media/media2.mp4"/><Relationship Id="rId9" Type="http://schemas.openxmlformats.org/officeDocument/2006/relationships/image" Target="../media/image65.png"/><Relationship Id="rId1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audio" Target="../media/audio5.wav"/><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slide" Target="slide30.xml"/><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5.png"/><Relationship Id="rId5" Type="http://schemas.openxmlformats.org/officeDocument/2006/relationships/slideLayout" Target="../slideLayouts/slideLayout44.xml"/><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video" Target="../media/media2.mp4"/><Relationship Id="rId9" Type="http://schemas.openxmlformats.org/officeDocument/2006/relationships/image" Target="../media/image66.pn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slide" Target="slide30.xml"/><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6.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audio" Target="../media/audio5.wav"/><Relationship Id="rId5" Type="http://schemas.openxmlformats.org/officeDocument/2006/relationships/slide" Target="slide30.xml"/><Relationship Id="rId4" Type="http://schemas.openxmlformats.org/officeDocument/2006/relationships/image" Target="../media/image66.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audio" Target="../media/audio5.wav"/><Relationship Id="rId5" Type="http://schemas.openxmlformats.org/officeDocument/2006/relationships/slide" Target="slide30.xml"/><Relationship Id="rId4" Type="http://schemas.openxmlformats.org/officeDocument/2006/relationships/image" Target="../media/image66.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2.jpeg"/><Relationship Id="rId4" Type="http://schemas.openxmlformats.org/officeDocument/2006/relationships/image" Target="../media/image14.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sv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5.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76482" t="-43852" r="-84118" b="-19022"/>
            </a:stretch>
          </a:blipFill>
        </p:spPr>
      </p:sp>
      <p:sp>
        <p:nvSpPr>
          <p:cNvPr id="3" name="Freeform 3"/>
          <p:cNvSpPr/>
          <p:nvPr/>
        </p:nvSpPr>
        <p:spPr>
          <a:xfrm>
            <a:off x="0" y="4286580"/>
            <a:ext cx="18287999" cy="6537622"/>
          </a:xfrm>
          <a:custGeom>
            <a:avLst/>
            <a:gdLst/>
            <a:ahLst/>
            <a:cxnLst/>
            <a:rect l="l" t="t" r="r" b="b"/>
            <a:pathLst>
              <a:path w="12673403" h="6537622">
                <a:moveTo>
                  <a:pt x="0" y="0"/>
                </a:moveTo>
                <a:lnTo>
                  <a:pt x="12673403" y="0"/>
                </a:lnTo>
                <a:lnTo>
                  <a:pt x="12673403" y="6537623"/>
                </a:lnTo>
                <a:lnTo>
                  <a:pt x="0" y="6537623"/>
                </a:lnTo>
                <a:lnTo>
                  <a:pt x="0" y="0"/>
                </a:lnTo>
                <a:close/>
              </a:path>
            </a:pathLst>
          </a:custGeom>
          <a:blipFill>
            <a:blip/>
            <a:stretch>
              <a:fillRect b="-136046"/>
            </a:stretch>
          </a:blipFill>
        </p:spPr>
      </p:sp>
      <p:sp>
        <p:nvSpPr>
          <p:cNvPr id="4" name="Freeform 4"/>
          <p:cNvSpPr/>
          <p:nvPr/>
        </p:nvSpPr>
        <p:spPr>
          <a:xfrm>
            <a:off x="6207278" y="3588215"/>
            <a:ext cx="5844240" cy="6203485"/>
          </a:xfrm>
          <a:custGeom>
            <a:avLst/>
            <a:gdLst/>
            <a:ahLst/>
            <a:cxnLst/>
            <a:rect l="l" t="t" r="r" b="b"/>
            <a:pathLst>
              <a:path w="3427664" h="3427664">
                <a:moveTo>
                  <a:pt x="0" y="0"/>
                </a:moveTo>
                <a:lnTo>
                  <a:pt x="3427664" y="0"/>
                </a:lnTo>
                <a:lnTo>
                  <a:pt x="3427664" y="3427663"/>
                </a:lnTo>
                <a:lnTo>
                  <a:pt x="0" y="3427663"/>
                </a:lnTo>
                <a:lnTo>
                  <a:pt x="0" y="0"/>
                </a:lnTo>
                <a:close/>
              </a:path>
            </a:pathLst>
          </a:custGeom>
          <a:blipFill>
            <a:blip/>
            <a:stretch>
              <a:fillRect/>
            </a:stretch>
          </a:blipFill>
        </p:spPr>
      </p:sp>
      <p:sp>
        <p:nvSpPr>
          <p:cNvPr id="5" name="Freeform 5"/>
          <p:cNvSpPr/>
          <p:nvPr/>
        </p:nvSpPr>
        <p:spPr>
          <a:xfrm>
            <a:off x="1092069" y="4273574"/>
            <a:ext cx="4606394" cy="4555184"/>
          </a:xfrm>
          <a:custGeom>
            <a:avLst/>
            <a:gdLst/>
            <a:ahLst/>
            <a:cxnLst/>
            <a:rect l="l" t="t" r="r" b="b"/>
            <a:pathLst>
              <a:path w="2574608" h="2574608">
                <a:moveTo>
                  <a:pt x="0" y="0"/>
                </a:moveTo>
                <a:lnTo>
                  <a:pt x="2574607" y="0"/>
                </a:lnTo>
                <a:lnTo>
                  <a:pt x="2574607" y="2574608"/>
                </a:lnTo>
                <a:lnTo>
                  <a:pt x="0" y="2574608"/>
                </a:lnTo>
                <a:lnTo>
                  <a:pt x="0" y="0"/>
                </a:lnTo>
                <a:close/>
              </a:path>
            </a:pathLst>
          </a:custGeom>
          <a:blipFill>
            <a:blip/>
            <a:stretch>
              <a:fillRect/>
            </a:stretch>
          </a:blipFill>
        </p:spPr>
      </p:sp>
      <p:sp>
        <p:nvSpPr>
          <p:cNvPr id="6" name="Freeform 6"/>
          <p:cNvSpPr/>
          <p:nvPr/>
        </p:nvSpPr>
        <p:spPr>
          <a:xfrm>
            <a:off x="12451094" y="4365223"/>
            <a:ext cx="4567171" cy="4499581"/>
          </a:xfrm>
          <a:custGeom>
            <a:avLst/>
            <a:gdLst/>
            <a:ahLst/>
            <a:cxnLst/>
            <a:rect l="l" t="t" r="r" b="b"/>
            <a:pathLst>
              <a:path w="2574940" h="2574940">
                <a:moveTo>
                  <a:pt x="0" y="0"/>
                </a:moveTo>
                <a:lnTo>
                  <a:pt x="2574940" y="0"/>
                </a:lnTo>
                <a:lnTo>
                  <a:pt x="2574940" y="2574941"/>
                </a:lnTo>
                <a:lnTo>
                  <a:pt x="0" y="2574941"/>
                </a:lnTo>
                <a:lnTo>
                  <a:pt x="0" y="0"/>
                </a:lnTo>
                <a:close/>
              </a:path>
            </a:pathLst>
          </a:custGeom>
          <a:blipFill>
            <a:blip/>
            <a:stretch>
              <a:fillRect/>
            </a:stretch>
          </a:blipFill>
        </p:spPr>
      </p:sp>
      <p:grpSp>
        <p:nvGrpSpPr>
          <p:cNvPr id="7" name="Group 7"/>
          <p:cNvGrpSpPr>
            <a:grpSpLocks noChangeAspect="1"/>
          </p:cNvGrpSpPr>
          <p:nvPr/>
        </p:nvGrpSpPr>
        <p:grpSpPr>
          <a:xfrm>
            <a:off x="6477000" y="3821553"/>
            <a:ext cx="5249245" cy="5741546"/>
            <a:chOff x="-92622" y="0"/>
            <a:chExt cx="6350000" cy="6349974"/>
          </a:xfrm>
        </p:grpSpPr>
        <p:sp>
          <p:nvSpPr>
            <p:cNvPr id="8" name="Freeform 8"/>
            <p:cNvSpPr/>
            <p:nvPr/>
          </p:nvSpPr>
          <p:spPr>
            <a:xfrm>
              <a:off x="-92622"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3332"/>
              </a:stretch>
            </a:blipFill>
          </p:spPr>
        </p:sp>
      </p:grpSp>
      <p:grpSp>
        <p:nvGrpSpPr>
          <p:cNvPr id="11" name="Group 11"/>
          <p:cNvGrpSpPr>
            <a:grpSpLocks noChangeAspect="1"/>
          </p:cNvGrpSpPr>
          <p:nvPr/>
        </p:nvGrpSpPr>
        <p:grpSpPr>
          <a:xfrm>
            <a:off x="1349301" y="4536651"/>
            <a:ext cx="4078837" cy="4078819"/>
            <a:chOff x="-2297276" y="-20964"/>
            <a:chExt cx="6350000" cy="6349973"/>
          </a:xfrm>
        </p:grpSpPr>
        <p:sp>
          <p:nvSpPr>
            <p:cNvPr id="12"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sp>
      </p:grpSp>
      <p:grpSp>
        <p:nvGrpSpPr>
          <p:cNvPr id="13" name="Group 13"/>
          <p:cNvGrpSpPr/>
          <p:nvPr/>
        </p:nvGrpSpPr>
        <p:grpSpPr>
          <a:xfrm>
            <a:off x="4376319" y="1667881"/>
            <a:ext cx="651796" cy="959925"/>
            <a:chOff x="0" y="0"/>
            <a:chExt cx="869062" cy="1279900"/>
          </a:xfrm>
        </p:grpSpPr>
        <p:grpSp>
          <p:nvGrpSpPr>
            <p:cNvPr id="14" name="Group 14"/>
            <p:cNvGrpSpPr/>
            <p:nvPr/>
          </p:nvGrpSpPr>
          <p:grpSpPr>
            <a:xfrm>
              <a:off x="0" y="0"/>
              <a:ext cx="93895" cy="938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6" name="TextBox 1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17" name="Group 17"/>
            <p:cNvGrpSpPr/>
            <p:nvPr/>
          </p:nvGrpSpPr>
          <p:grpSpPr>
            <a:xfrm>
              <a:off x="0" y="395335"/>
              <a:ext cx="93895" cy="938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9" name="TextBox 1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0" name="Group 20"/>
            <p:cNvGrpSpPr/>
            <p:nvPr/>
          </p:nvGrpSpPr>
          <p:grpSpPr>
            <a:xfrm>
              <a:off x="387583" y="0"/>
              <a:ext cx="93895" cy="938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2" name="TextBox 2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3" name="Group 23"/>
            <p:cNvGrpSpPr/>
            <p:nvPr/>
          </p:nvGrpSpPr>
          <p:grpSpPr>
            <a:xfrm>
              <a:off x="387583" y="395335"/>
              <a:ext cx="93895" cy="938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5" name="TextBox 2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6" name="Group 26"/>
            <p:cNvGrpSpPr/>
            <p:nvPr/>
          </p:nvGrpSpPr>
          <p:grpSpPr>
            <a:xfrm>
              <a:off x="775167" y="0"/>
              <a:ext cx="93895" cy="9389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8" name="TextBox 2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9" name="Group 29"/>
            <p:cNvGrpSpPr/>
            <p:nvPr/>
          </p:nvGrpSpPr>
          <p:grpSpPr>
            <a:xfrm>
              <a:off x="775167" y="395335"/>
              <a:ext cx="93895" cy="938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1" name="TextBox 3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2" name="Group 32"/>
            <p:cNvGrpSpPr/>
            <p:nvPr/>
          </p:nvGrpSpPr>
          <p:grpSpPr>
            <a:xfrm>
              <a:off x="0" y="790670"/>
              <a:ext cx="93895" cy="938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4" name="TextBox 3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5" name="Group 35"/>
            <p:cNvGrpSpPr/>
            <p:nvPr/>
          </p:nvGrpSpPr>
          <p:grpSpPr>
            <a:xfrm>
              <a:off x="387583" y="790670"/>
              <a:ext cx="93895" cy="938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7" name="TextBox 3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8" name="Group 38"/>
            <p:cNvGrpSpPr/>
            <p:nvPr/>
          </p:nvGrpSpPr>
          <p:grpSpPr>
            <a:xfrm>
              <a:off x="775167" y="790670"/>
              <a:ext cx="93895" cy="938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0" name="TextBox 4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1" name="Group 41"/>
            <p:cNvGrpSpPr/>
            <p:nvPr/>
          </p:nvGrpSpPr>
          <p:grpSpPr>
            <a:xfrm>
              <a:off x="0" y="1186005"/>
              <a:ext cx="93895" cy="938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3" name="TextBox 4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4" name="Group 44"/>
            <p:cNvGrpSpPr/>
            <p:nvPr/>
          </p:nvGrpSpPr>
          <p:grpSpPr>
            <a:xfrm>
              <a:off x="387583" y="1186005"/>
              <a:ext cx="93895" cy="9389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6" name="TextBox 4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7" name="Group 47"/>
            <p:cNvGrpSpPr/>
            <p:nvPr/>
          </p:nvGrpSpPr>
          <p:grpSpPr>
            <a:xfrm>
              <a:off x="775167" y="1186005"/>
              <a:ext cx="93895" cy="9389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9" name="TextBox 4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50" name="Group 50"/>
          <p:cNvGrpSpPr/>
          <p:nvPr/>
        </p:nvGrpSpPr>
        <p:grpSpPr>
          <a:xfrm>
            <a:off x="13264983" y="1675387"/>
            <a:ext cx="641601" cy="944910"/>
            <a:chOff x="0" y="0"/>
            <a:chExt cx="855468" cy="1259880"/>
          </a:xfrm>
        </p:grpSpPr>
        <p:grpSp>
          <p:nvGrpSpPr>
            <p:cNvPr id="51" name="Group 51"/>
            <p:cNvGrpSpPr/>
            <p:nvPr/>
          </p:nvGrpSpPr>
          <p:grpSpPr>
            <a:xfrm>
              <a:off x="0" y="0"/>
              <a:ext cx="92426" cy="9242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3" name="TextBox 5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4" name="Group 54"/>
            <p:cNvGrpSpPr/>
            <p:nvPr/>
          </p:nvGrpSpPr>
          <p:grpSpPr>
            <a:xfrm>
              <a:off x="0" y="389151"/>
              <a:ext cx="92426" cy="924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6" name="TextBox 5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7" name="Group 57"/>
            <p:cNvGrpSpPr/>
            <p:nvPr/>
          </p:nvGrpSpPr>
          <p:grpSpPr>
            <a:xfrm>
              <a:off x="381521" y="0"/>
              <a:ext cx="92426" cy="924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9" name="TextBox 5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0" name="Group 60"/>
            <p:cNvGrpSpPr/>
            <p:nvPr/>
          </p:nvGrpSpPr>
          <p:grpSpPr>
            <a:xfrm>
              <a:off x="381521" y="389151"/>
              <a:ext cx="92426" cy="924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2" name="TextBox 6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3" name="Group 63"/>
            <p:cNvGrpSpPr/>
            <p:nvPr/>
          </p:nvGrpSpPr>
          <p:grpSpPr>
            <a:xfrm>
              <a:off x="763042" y="0"/>
              <a:ext cx="92426" cy="924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5" name="TextBox 6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6" name="Group 66"/>
            <p:cNvGrpSpPr/>
            <p:nvPr/>
          </p:nvGrpSpPr>
          <p:grpSpPr>
            <a:xfrm>
              <a:off x="763042" y="389151"/>
              <a:ext cx="92426" cy="924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8" name="TextBox 6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9" name="Group 69"/>
            <p:cNvGrpSpPr/>
            <p:nvPr/>
          </p:nvGrpSpPr>
          <p:grpSpPr>
            <a:xfrm>
              <a:off x="0" y="778302"/>
              <a:ext cx="92426" cy="924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1" name="TextBox 7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2" name="Group 72"/>
            <p:cNvGrpSpPr/>
            <p:nvPr/>
          </p:nvGrpSpPr>
          <p:grpSpPr>
            <a:xfrm>
              <a:off x="381521" y="778302"/>
              <a:ext cx="92426" cy="924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4" name="TextBox 7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5" name="Group 75"/>
            <p:cNvGrpSpPr/>
            <p:nvPr/>
          </p:nvGrpSpPr>
          <p:grpSpPr>
            <a:xfrm>
              <a:off x="763042" y="778302"/>
              <a:ext cx="92426" cy="924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7" name="TextBox 7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8" name="Group 78"/>
            <p:cNvGrpSpPr/>
            <p:nvPr/>
          </p:nvGrpSpPr>
          <p:grpSpPr>
            <a:xfrm>
              <a:off x="0" y="1167454"/>
              <a:ext cx="92426" cy="924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0" name="TextBox 8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1" name="Group 81"/>
            <p:cNvGrpSpPr/>
            <p:nvPr/>
          </p:nvGrpSpPr>
          <p:grpSpPr>
            <a:xfrm>
              <a:off x="381521" y="1167454"/>
              <a:ext cx="92426" cy="924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3" name="TextBox 8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4" name="Group 84"/>
            <p:cNvGrpSpPr/>
            <p:nvPr/>
          </p:nvGrpSpPr>
          <p:grpSpPr>
            <a:xfrm>
              <a:off x="763042" y="1167454"/>
              <a:ext cx="92426" cy="924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6" name="TextBox 8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sp>
        <p:nvSpPr>
          <p:cNvPr id="99" name="Freeform 99"/>
          <p:cNvSpPr/>
          <p:nvPr/>
        </p:nvSpPr>
        <p:spPr>
          <a:xfrm rot="7157839">
            <a:off x="15503041" y="337411"/>
            <a:ext cx="624842" cy="780696"/>
          </a:xfrm>
          <a:custGeom>
            <a:avLst/>
            <a:gdLst/>
            <a:ahLst/>
            <a:cxnLst/>
            <a:rect l="l" t="t" r="r" b="b"/>
            <a:pathLst>
              <a:path w="833122" h="1040928">
                <a:moveTo>
                  <a:pt x="0" y="0"/>
                </a:moveTo>
                <a:lnTo>
                  <a:pt x="833123" y="0"/>
                </a:lnTo>
                <a:lnTo>
                  <a:pt x="833123" y="1040928"/>
                </a:lnTo>
                <a:lnTo>
                  <a:pt x="0" y="1040928"/>
                </a:lnTo>
                <a:lnTo>
                  <a:pt x="0" y="0"/>
                </a:lnTo>
                <a:close/>
              </a:path>
            </a:pathLst>
          </a:custGeom>
          <a:blipFill>
            <a:blip/>
            <a:stretch>
              <a:fillRect l="-302205" b="-254723"/>
            </a:stretch>
          </a:blipFill>
        </p:spPr>
      </p:sp>
      <p:grpSp>
        <p:nvGrpSpPr>
          <p:cNvPr id="101" name="Group 101"/>
          <p:cNvGrpSpPr/>
          <p:nvPr/>
        </p:nvGrpSpPr>
        <p:grpSpPr>
          <a:xfrm rot="-10800000">
            <a:off x="5138442" y="8770620"/>
            <a:ext cx="1217623" cy="248708"/>
            <a:chOff x="0" y="0"/>
            <a:chExt cx="1623498" cy="331610"/>
          </a:xfrm>
        </p:grpSpPr>
        <p:grpSp>
          <p:nvGrpSpPr>
            <p:cNvPr id="102" name="Group 102"/>
            <p:cNvGrpSpPr/>
            <p:nvPr/>
          </p:nvGrpSpPr>
          <p:grpSpPr>
            <a:xfrm>
              <a:off x="0" y="0"/>
              <a:ext cx="331610" cy="331610"/>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04" name="TextBox 10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5" name="Group 105"/>
            <p:cNvGrpSpPr/>
            <p:nvPr/>
          </p:nvGrpSpPr>
          <p:grpSpPr>
            <a:xfrm>
              <a:off x="430629" y="0"/>
              <a:ext cx="331610" cy="33161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8" name="Group 108"/>
            <p:cNvGrpSpPr/>
            <p:nvPr/>
          </p:nvGrpSpPr>
          <p:grpSpPr>
            <a:xfrm>
              <a:off x="861258" y="0"/>
              <a:ext cx="331610" cy="331610"/>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10" name="TextBox 11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1" name="Group 111"/>
            <p:cNvGrpSpPr/>
            <p:nvPr/>
          </p:nvGrpSpPr>
          <p:grpSpPr>
            <a:xfrm>
              <a:off x="1291888" y="0"/>
              <a:ext cx="331610" cy="33161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13" name="TextBox 1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grpSp>
        <p:nvGrpSpPr>
          <p:cNvPr id="114" name="Group 114"/>
          <p:cNvGrpSpPr/>
          <p:nvPr/>
        </p:nvGrpSpPr>
        <p:grpSpPr>
          <a:xfrm>
            <a:off x="12028203" y="8770620"/>
            <a:ext cx="1217623" cy="248708"/>
            <a:chOff x="0" y="0"/>
            <a:chExt cx="1623498" cy="331610"/>
          </a:xfrm>
        </p:grpSpPr>
        <p:grpSp>
          <p:nvGrpSpPr>
            <p:cNvPr id="115" name="Group 115"/>
            <p:cNvGrpSpPr/>
            <p:nvPr/>
          </p:nvGrpSpPr>
          <p:grpSpPr>
            <a:xfrm>
              <a:off x="0" y="0"/>
              <a:ext cx="331610" cy="331610"/>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8" name="Group 118"/>
            <p:cNvGrpSpPr/>
            <p:nvPr/>
          </p:nvGrpSpPr>
          <p:grpSpPr>
            <a:xfrm>
              <a:off x="430629" y="0"/>
              <a:ext cx="331610" cy="331610"/>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20" name="TextBox 1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1" name="Group 121"/>
            <p:cNvGrpSpPr/>
            <p:nvPr/>
          </p:nvGrpSpPr>
          <p:grpSpPr>
            <a:xfrm>
              <a:off x="861258" y="0"/>
              <a:ext cx="331610" cy="331610"/>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23" name="TextBox 1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4" name="Group 124"/>
            <p:cNvGrpSpPr/>
            <p:nvPr/>
          </p:nvGrpSpPr>
          <p:grpSpPr>
            <a:xfrm>
              <a:off x="1291888" y="0"/>
              <a:ext cx="331610" cy="331610"/>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26" name="TextBox 12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sp>
        <p:nvSpPr>
          <p:cNvPr id="127" name="TextBox 127"/>
          <p:cNvSpPr txBox="1"/>
          <p:nvPr/>
        </p:nvSpPr>
        <p:spPr>
          <a:xfrm>
            <a:off x="2659376" y="578921"/>
            <a:ext cx="14209061" cy="2862322"/>
          </a:xfrm>
          <a:prstGeom prst="rect">
            <a:avLst/>
          </a:prstGeom>
          <a:ln>
            <a:noFill/>
          </a:ln>
          <a:effectLst>
            <a:outerShdw blurRad="149987" dist="250190" dir="8460000" algn="ctr">
              <a:srgbClr val="000000">
                <a:alpha val="28000"/>
              </a:srgbClr>
            </a:outerShdw>
          </a:effectLst>
          <a:scene3d>
            <a:camera prst="perspectiveContrastingRightFacing"/>
            <a:lightRig rig="contrasting" dir="t">
              <a:rot lat="0" lon="0" rev="1500000"/>
            </a:lightRig>
          </a:scene3d>
          <a:sp3d prstMaterial="metal">
            <a:bevelT w="88900" h="88900"/>
          </a:sp3d>
        </p:spPr>
        <p:txBody>
          <a:bodyPr wrap="square" lIns="0" tIns="0" rIns="0" bIns="0" rtlCol="0" anchor="t">
            <a:spAutoFit/>
          </a:bodyPr>
          <a:lstStyle/>
          <a:p>
            <a:pPr algn="ctr"/>
            <a:r>
              <a:rPr lang="it-IT" sz="6600" b="1">
                <a:solidFill>
                  <a:schemeClr val="bg1"/>
                </a:solidFill>
                <a:latin typeface="Times New Roman" panose="02020603050405020304" pitchFamily="18" charset="0"/>
                <a:cs typeface="Times New Roman" panose="02020603050405020304" pitchFamily="18" charset="0"/>
              </a:rPr>
              <a:t>NƯỚC VIỆT NAM TA NHỎ </a:t>
            </a:r>
            <a:endParaRPr lang="vi-VN" sz="6600" b="1">
              <a:solidFill>
                <a:schemeClr val="bg1"/>
              </a:solidFill>
              <a:latin typeface="Times New Roman" panose="02020603050405020304" pitchFamily="18" charset="0"/>
              <a:cs typeface="Times New Roman" panose="02020603050405020304" pitchFamily="18" charset="0"/>
            </a:endParaRPr>
          </a:p>
          <a:p>
            <a:pPr algn="ctr"/>
            <a:r>
              <a:rPr lang="it-IT" sz="6600" b="1">
                <a:solidFill>
                  <a:schemeClr val="bg1"/>
                </a:solidFill>
                <a:latin typeface="Times New Roman" panose="02020603050405020304" pitchFamily="18" charset="0"/>
                <a:cs typeface="Times New Roman" panose="02020603050405020304" pitchFamily="18" charset="0"/>
              </a:rPr>
              <a:t>HAY KHÔNG NHỎ</a:t>
            </a:r>
            <a:endParaRPr lang="en-GB" sz="6600">
              <a:solidFill>
                <a:schemeClr val="bg1"/>
              </a:solidFill>
              <a:latin typeface="Times New Roman" panose="02020603050405020304" pitchFamily="18" charset="0"/>
              <a:cs typeface="Times New Roman" panose="02020603050405020304" pitchFamily="18" charset="0"/>
            </a:endParaRPr>
          </a:p>
          <a:p>
            <a:r>
              <a:rPr lang="it-IT" sz="5400" b="1" i="1">
                <a:solidFill>
                  <a:schemeClr val="bg1"/>
                </a:solidFill>
                <a:latin typeface="Times New Roman" panose="02020603050405020304" pitchFamily="18" charset="0"/>
                <a:cs typeface="Times New Roman" panose="02020603050405020304" pitchFamily="18" charset="0"/>
              </a:rPr>
              <a:t> </a:t>
            </a:r>
            <a:r>
              <a:rPr lang="en-US" sz="5400" b="1" i="1">
                <a:solidFill>
                  <a:schemeClr val="bg1"/>
                </a:solidFill>
                <a:latin typeface="Times New Roman" panose="02020603050405020304" pitchFamily="18" charset="0"/>
                <a:cs typeface="Times New Roman" panose="02020603050405020304" pitchFamily="18" charset="0"/>
              </a:rPr>
              <a:t>                                   </a:t>
            </a:r>
            <a:r>
              <a:rPr lang="en-US" sz="4800" b="1" i="1">
                <a:solidFill>
                  <a:schemeClr val="bg1"/>
                </a:solidFill>
                <a:latin typeface="Times New Roman" panose="02020603050405020304" pitchFamily="18" charset="0"/>
                <a:cs typeface="Times New Roman" panose="02020603050405020304" pitchFamily="18" charset="0"/>
              </a:rPr>
              <a:t>- Dương Trung Quốc -</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132" name="Freeform 20"/>
          <p:cNvSpPr/>
          <p:nvPr/>
        </p:nvSpPr>
        <p:spPr>
          <a:xfrm rot="-263243">
            <a:off x="219169" y="346633"/>
            <a:ext cx="3812498" cy="3042149"/>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5"/>
            <a:stretch>
              <a:fillRect/>
            </a:stretch>
          </a:blipFill>
        </p:spPr>
      </p:sp>
      <p:sp>
        <p:nvSpPr>
          <p:cNvPr id="133" name="Freeform 22"/>
          <p:cNvSpPr/>
          <p:nvPr/>
        </p:nvSpPr>
        <p:spPr>
          <a:xfrm rot="490283">
            <a:off x="14555926" y="7507013"/>
            <a:ext cx="3505674" cy="2872866"/>
          </a:xfrm>
          <a:custGeom>
            <a:avLst/>
            <a:gdLst/>
            <a:ahLst/>
            <a:cxnLst/>
            <a:rect l="l" t="t" r="r" b="b"/>
            <a:pathLst>
              <a:path w="2104162" h="1572861">
                <a:moveTo>
                  <a:pt x="0" y="0"/>
                </a:moveTo>
                <a:lnTo>
                  <a:pt x="2104162" y="0"/>
                </a:lnTo>
                <a:lnTo>
                  <a:pt x="2104162" y="1572861"/>
                </a:lnTo>
                <a:lnTo>
                  <a:pt x="0" y="1572861"/>
                </a:lnTo>
                <a:lnTo>
                  <a:pt x="0" y="0"/>
                </a:lnTo>
                <a:close/>
              </a:path>
            </a:pathLst>
          </a:custGeom>
          <a:blipFill>
            <a:blip r:embed="rId5"/>
            <a:stretch>
              <a:fillRect/>
            </a:stretch>
          </a:blipFill>
        </p:spPr>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00921" y="4504612"/>
            <a:ext cx="4267516" cy="4207807"/>
          </a:xfrm>
          <a:prstGeom prst="ellipse">
            <a:avLst/>
          </a:prstGeom>
          <a:ln>
            <a:noFill/>
          </a:ln>
          <a:effectLst>
            <a:softEdge rad="112500"/>
          </a:effectLst>
        </p:spPr>
      </p:pic>
    </p:spTree>
    <p:extLst>
      <p:ext uri="{BB962C8B-B14F-4D97-AF65-F5344CB8AC3E}">
        <p14:creationId xmlns:p14="http://schemas.microsoft.com/office/powerpoint/2010/main" val="24678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000"/>
                                        <p:tgtEl>
                                          <p:spTgt spid="127"/>
                                        </p:tgtEl>
                                      </p:cBhvr>
                                    </p:animEffect>
                                    <p:anim calcmode="lin" valueType="num">
                                      <p:cBhvr>
                                        <p:cTn id="8" dur="2000" fill="hold"/>
                                        <p:tgtEl>
                                          <p:spTgt spid="127"/>
                                        </p:tgtEl>
                                        <p:attrNameLst>
                                          <p:attrName>ppt_w</p:attrName>
                                        </p:attrNameLst>
                                      </p:cBhvr>
                                      <p:tavLst>
                                        <p:tav tm="0" fmla="#ppt_w*sin(2.5*pi*$)">
                                          <p:val>
                                            <p:fltVal val="0"/>
                                          </p:val>
                                        </p:tav>
                                        <p:tav tm="100000">
                                          <p:val>
                                            <p:fltVal val="1"/>
                                          </p:val>
                                        </p:tav>
                                      </p:tavLst>
                                    </p:anim>
                                    <p:anim calcmode="lin" valueType="num">
                                      <p:cBhvr>
                                        <p:cTn id="9" dur="2000" fill="hold"/>
                                        <p:tgtEl>
                                          <p:spTgt spid="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2286001" y="269708"/>
            <a:ext cx="12801600" cy="144479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768660" y="364953"/>
            <a:ext cx="16230600" cy="1107996"/>
          </a:xfrm>
          <a:prstGeom prst="rect">
            <a:avLst/>
          </a:prstGeom>
        </p:spPr>
        <p:txBody>
          <a:bodyPr lIns="0" tIns="0" rIns="0" bIns="0" rtlCol="0" anchor="t">
            <a:spAutoFit/>
          </a:bodyPr>
          <a:lstStyle/>
          <a:p>
            <a:r>
              <a:rPr lang="en-GB" sz="7200" b="1">
                <a:solidFill>
                  <a:schemeClr val="bg1"/>
                </a:solidFill>
                <a:latin typeface="Times New Roman" panose="02020603050405020304" pitchFamily="18" charset="0"/>
                <a:cs typeface="Times New Roman" panose="02020603050405020304" pitchFamily="18" charset="0"/>
              </a:rPr>
              <a:t>b. Tìm hiểu chung về văn bản</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58805" y="3086100"/>
            <a:ext cx="5524119" cy="6411045"/>
            <a:chOff x="0" y="-1"/>
            <a:chExt cx="5157216" cy="6316459"/>
          </a:xfrm>
        </p:grpSpPr>
        <p:sp>
          <p:nvSpPr>
            <p:cNvPr id="8" name="Freeform 8"/>
            <p:cNvSpPr/>
            <p:nvPr/>
          </p:nvSpPr>
          <p:spPr>
            <a:xfrm>
              <a:off x="0" y="-1"/>
              <a:ext cx="5157216" cy="631645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a:stretch>
                <a:fillRect/>
              </a:stretch>
            </a:blipFill>
          </p:spPr>
        </p:sp>
        <p:sp>
          <p:nvSpPr>
            <p:cNvPr id="9" name="TextBox 9"/>
            <p:cNvSpPr txBox="1"/>
            <p:nvPr/>
          </p:nvSpPr>
          <p:spPr>
            <a:xfrm>
              <a:off x="98889" y="918863"/>
              <a:ext cx="4880836" cy="4952850"/>
            </a:xfrm>
            <a:prstGeom prst="rect">
              <a:avLst/>
            </a:prstGeom>
          </p:spPr>
          <p:txBody>
            <a:bodyPr wrap="square" lIns="0" tIns="0" rIns="0" bIns="0" rtlCol="0" anchor="t">
              <a:spAutoFit/>
            </a:bodyPr>
            <a:lstStyle/>
            <a:p>
              <a:pPr algn="ctr">
                <a:lnSpc>
                  <a:spcPts val="5600"/>
                </a:lnSpc>
              </a:pPr>
              <a:r>
                <a:rPr lang="en-GB" sz="4000" b="1" u="sng">
                  <a:latin typeface="Times New Roman" panose="02020603050405020304" pitchFamily="18" charset="0"/>
                  <a:cs typeface="Times New Roman" panose="02020603050405020304" pitchFamily="18" charset="0"/>
                </a:rPr>
                <a:t>Xuất xứ</a:t>
              </a:r>
              <a:endParaRPr lang="vi-VN" sz="4000" b="1">
                <a:latin typeface="Times New Roman" panose="02020603050405020304" pitchFamily="18" charset="0"/>
                <a:cs typeface="Times New Roman" panose="02020603050405020304" pitchFamily="18" charset="0"/>
              </a:endParaRPr>
            </a:p>
            <a:p>
              <a:pPr algn="just">
                <a:lnSpc>
                  <a:spcPts val="5600"/>
                </a:lnSpc>
              </a:pPr>
              <a:r>
                <a:rPr lang="en-GB" sz="4000">
                  <a:latin typeface="Times New Roman" panose="02020603050405020304" pitchFamily="18" charset="0"/>
                  <a:cs typeface="Times New Roman" panose="02020603050405020304" pitchFamily="18" charset="0"/>
                </a:rPr>
                <a:t> Bài viết in trên báo Thanh Niên, trên diễn đàn </a:t>
              </a:r>
              <a:r>
                <a:rPr lang="it-IT" sz="4000">
                  <a:latin typeface="Times New Roman" panose="02020603050405020304" pitchFamily="18" charset="0"/>
                  <a:cs typeface="Times New Roman" panose="02020603050405020304" pitchFamily="18" charset="0"/>
                </a:rPr>
                <a:t>“</a:t>
              </a:r>
              <a:r>
                <a:rPr lang="it-IT" sz="4000" i="1">
                  <a:latin typeface="Times New Roman" panose="02020603050405020304" pitchFamily="18" charset="0"/>
                  <a:cs typeface="Times New Roman" panose="02020603050405020304" pitchFamily="18" charset="0"/>
                </a:rPr>
                <a:t>Nước Việt Nam ta nhỏ hay không nhỏ?”</a:t>
              </a:r>
              <a:r>
                <a:rPr lang="it-IT" sz="4000">
                  <a:latin typeface="Times New Roman" panose="02020603050405020304" pitchFamily="18" charset="0"/>
                  <a:cs typeface="Times New Roman" panose="02020603050405020304" pitchFamily="18" charset="0"/>
                </a:rPr>
                <a:t> từ ngày 27/03 đến 30/6/2006</a:t>
              </a:r>
              <a:r>
                <a:rPr lang="vi-VN" sz="4000">
                  <a:latin typeface="Times New Roman" panose="02020603050405020304" pitchFamily="18" charset="0"/>
                  <a:cs typeface="Times New Roman" panose="02020603050405020304" pitchFamily="18" charset="0"/>
                </a:rPr>
                <a:t>.</a:t>
              </a:r>
              <a:endParaRPr lang="en-US" sz="4000">
                <a:solidFill>
                  <a:srgbClr val="000000"/>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15087600" y="3467100"/>
            <a:ext cx="2819399" cy="5334000"/>
            <a:chOff x="1764138" y="0"/>
            <a:chExt cx="3393077" cy="5486400"/>
          </a:xfrm>
        </p:grpSpPr>
        <p:sp>
          <p:nvSpPr>
            <p:cNvPr id="11"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a:stretch>
                <a:fillRect/>
              </a:stretch>
            </a:blipFill>
          </p:spPr>
        </p:sp>
        <p:sp>
          <p:nvSpPr>
            <p:cNvPr id="12" name="TextBox 12"/>
            <p:cNvSpPr txBox="1"/>
            <p:nvPr/>
          </p:nvSpPr>
          <p:spPr>
            <a:xfrm>
              <a:off x="1947548" y="1005800"/>
              <a:ext cx="2890177" cy="3798842"/>
            </a:xfrm>
            <a:prstGeom prst="rect">
              <a:avLst/>
            </a:prstGeom>
          </p:spPr>
          <p:txBody>
            <a:bodyPr wrap="square" lIns="0" tIns="0" rIns="0" bIns="0" rtlCol="0" anchor="t">
              <a:spAutoFit/>
            </a:bodyPr>
            <a:lstStyle/>
            <a:p>
              <a:pPr algn="ctr"/>
              <a:r>
                <a:rPr lang="en-GB" sz="4800" b="1">
                  <a:latin typeface="Times New Roman" panose="02020603050405020304" pitchFamily="18" charset="0"/>
                  <a:cs typeface="Times New Roman" panose="02020603050405020304" pitchFamily="18" charset="0"/>
                </a:rPr>
                <a:t>Thể loại</a:t>
              </a:r>
              <a:endParaRPr lang="vi-VN" sz="4800" b="1">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N</a:t>
              </a:r>
              <a:r>
                <a:rPr lang="en-GB" sz="4800">
                  <a:latin typeface="Times New Roman" panose="02020603050405020304" pitchFamily="18" charset="0"/>
                  <a:cs typeface="Times New Roman" panose="02020603050405020304" pitchFamily="18" charset="0"/>
                </a:rPr>
                <a:t>ghị luận xã hội thời hiện đại</a:t>
              </a:r>
              <a:endParaRPr lang="en-US" sz="4800">
                <a:solidFill>
                  <a:srgbClr val="00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6248399" y="1691304"/>
            <a:ext cx="8573727" cy="8328996"/>
            <a:chOff x="-95261" y="-188965"/>
            <a:chExt cx="5604445" cy="5835529"/>
          </a:xfrm>
        </p:grpSpPr>
        <p:sp>
          <p:nvSpPr>
            <p:cNvPr id="14" name="Freeform 14"/>
            <p:cNvSpPr/>
            <p:nvPr/>
          </p:nvSpPr>
          <p:spPr>
            <a:xfrm>
              <a:off x="-95261" y="-188965"/>
              <a:ext cx="5604445" cy="583552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a:stretch>
                <a:fillRect/>
              </a:stretch>
            </a:blipFill>
          </p:spPr>
        </p:sp>
        <p:sp>
          <p:nvSpPr>
            <p:cNvPr id="15" name="TextBox 15"/>
            <p:cNvSpPr txBox="1"/>
            <p:nvPr/>
          </p:nvSpPr>
          <p:spPr>
            <a:xfrm>
              <a:off x="196722" y="622269"/>
              <a:ext cx="4960493" cy="4657758"/>
            </a:xfrm>
            <a:prstGeom prst="rect">
              <a:avLst/>
            </a:prstGeom>
          </p:spPr>
          <p:txBody>
            <a:bodyPr wrap="square" lIns="0" tIns="0" rIns="0" bIns="0" rtlCol="0" anchor="t">
              <a:spAutoFit/>
            </a:bodyPr>
            <a:lstStyle/>
            <a:p>
              <a:pPr algn="ctr"/>
              <a:r>
                <a:rPr lang="en-GB" sz="3600" b="1" dirty="0" err="1">
                  <a:latin typeface="Times New Roman" panose="02020603050405020304" pitchFamily="18" charset="0"/>
                  <a:cs typeface="Times New Roman" panose="02020603050405020304" pitchFamily="18" charset="0"/>
                </a:rPr>
                <a:t>Nhan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đề</a:t>
              </a:r>
              <a:r>
                <a:rPr lang="en-GB" sz="3600" dirty="0">
                  <a:latin typeface="Times New Roman" panose="02020603050405020304" pitchFamily="18" charset="0"/>
                  <a:cs typeface="Times New Roman" panose="02020603050405020304" pitchFamily="18" charset="0"/>
                </a:rPr>
                <a:t> </a:t>
              </a:r>
            </a:p>
            <a:p>
              <a:pPr algn="just"/>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một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câu</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hỏi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tạo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ra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không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khí</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tranh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a:t>
              </a:r>
            </a:p>
            <a:p>
              <a:pPr algn="just"/>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Không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phải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việc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tranh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về</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diện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tích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nước</a:t>
              </a:r>
              <a:r>
                <a:rPr lang="en-GB" sz="4000" dirty="0">
                  <a:latin typeface="Times New Roman" panose="02020603050405020304" pitchFamily="18" charset="0"/>
                  <a:cs typeface="Times New Roman" panose="02020603050405020304" pitchFamily="18" charset="0"/>
                </a:rPr>
                <a:t> ta </a:t>
              </a:r>
              <a:r>
                <a:rPr lang="en-GB" sz="4000" dirty="0" err="1">
                  <a:latin typeface="Times New Roman" panose="02020603050405020304" pitchFamily="18" charset="0"/>
                  <a:cs typeface="Times New Roman" panose="02020603050405020304" pitchFamily="18" charset="0"/>
                </a:rPr>
                <a:t>nhỏ</a:t>
              </a:r>
              <a:r>
                <a:rPr lang="en-GB" sz="4000" dirty="0">
                  <a:latin typeface="Times New Roman" panose="02020603050405020304" pitchFamily="18" charset="0"/>
                  <a:cs typeface="Times New Roman" panose="02020603050405020304" pitchFamily="18" charset="0"/>
                </a:rPr>
                <a:t> hay </a:t>
              </a:r>
              <a:r>
                <a:rPr lang="en-GB" sz="4000" dirty="0" err="1">
                  <a:latin typeface="Times New Roman" panose="02020603050405020304" pitchFamily="18" charset="0"/>
                  <a:cs typeface="Times New Roman" panose="02020603050405020304" pitchFamily="18" charset="0"/>
                </a:rPr>
                <a:t>không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nhỏ</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mà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vấn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đề</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đặt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ra</a:t>
              </a:r>
              <a:r>
                <a:rPr lang="en-GB" sz="4000" dirty="0">
                  <a:latin typeface="Times New Roman" panose="02020603050405020304" pitchFamily="18" charset="0"/>
                  <a:cs typeface="Times New Roman" panose="02020603050405020304" pitchFamily="18" charset="0"/>
                </a:rPr>
                <a:t> ở </a:t>
              </a:r>
              <a:r>
                <a:rPr lang="en-GB" sz="4000" dirty="0" err="1">
                  <a:latin typeface="Times New Roman" panose="02020603050405020304" pitchFamily="18" charset="0"/>
                  <a:cs typeface="Times New Roman" panose="02020603050405020304" pitchFamily="18" charset="0"/>
                </a:rPr>
                <a:t>đây</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vị</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thế</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nước</a:t>
              </a:r>
              <a:r>
                <a:rPr lang="en-GB" sz="4000" dirty="0">
                  <a:latin typeface="Times New Roman" panose="02020603050405020304" pitchFamily="18" charset="0"/>
                  <a:cs typeface="Times New Roman" panose="02020603050405020304" pitchFamily="18" charset="0"/>
                </a:rPr>
                <a:t> ta </a:t>
              </a:r>
              <a:r>
                <a:rPr lang="en-GB" sz="4000" dirty="0" err="1">
                  <a:latin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thời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kỳ</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hội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nhập</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với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thế</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giới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cách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nghĩ</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để</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thoát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khỏi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sự</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tự</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tộc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cho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nước</a:t>
              </a:r>
              <a:r>
                <a:rPr lang="en-GB" sz="4000" dirty="0">
                  <a:latin typeface="Times New Roman" panose="02020603050405020304" pitchFamily="18" charset="0"/>
                  <a:cs typeface="Times New Roman" panose="02020603050405020304" pitchFamily="18" charset="0"/>
                </a:rPr>
                <a:t> ta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nước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nhỏ</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nước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nghèo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luôn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lép</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vế</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trước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các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cường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quốc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trên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thế</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giới</a:t>
              </a:r>
              <a:r>
                <a:rPr lang="en-GB" sz="40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6745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76811" y="1609170"/>
            <a:ext cx="4805836" cy="5628935"/>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Rectangle 25"/>
          <p:cNvSpPr/>
          <p:nvPr/>
        </p:nvSpPr>
        <p:spPr>
          <a:xfrm>
            <a:off x="5980576" y="129953"/>
            <a:ext cx="6615337" cy="808619"/>
          </a:xfrm>
          <a:prstGeom prst="rect">
            <a:avLst/>
          </a:prstGeom>
        </p:spPr>
        <p:txBody>
          <a:bodyPr wrap="none">
            <a:spAutoFit/>
          </a:bodyPr>
          <a:lstStyle/>
          <a:p>
            <a:pPr algn="just">
              <a:lnSpc>
                <a:spcPct val="115000"/>
              </a:lnSpc>
              <a:spcAft>
                <a:spcPts val="0"/>
              </a:spcAft>
              <a:tabLst>
                <a:tab pos="1533525" algn="l"/>
              </a:tabLst>
            </a:pPr>
            <a:r>
              <a:rPr lang="vi-VN"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 ĐỌC- HIỂU VĂN BẢN</a:t>
            </a:r>
            <a:endParaRPr lang="en-GB" sz="44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5107301" y="1150690"/>
            <a:ext cx="8481809" cy="808619"/>
          </a:xfrm>
          <a:prstGeom prst="rect">
            <a:avLst/>
          </a:prstGeom>
        </p:spPr>
        <p:txBody>
          <a:bodyPr wrap="none">
            <a:spAutoFit/>
          </a:bodyPr>
          <a:lstStyle/>
          <a:p>
            <a:pPr algn="just">
              <a:lnSpc>
                <a:spcPct val="115000"/>
              </a:lnSpc>
              <a:spcAft>
                <a:spcPts val="0"/>
              </a:spcAft>
              <a:tabLst>
                <a:tab pos="1533525" algn="l"/>
              </a:tabLs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Luận đề, luận điểm của văn bản</a:t>
            </a:r>
            <a:endParaRPr lang="en-GB" sz="440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8400390" y="2171428"/>
            <a:ext cx="6590908" cy="808619"/>
          </a:xfrm>
          <a:prstGeom prst="rect">
            <a:avLst/>
          </a:prstGeom>
        </p:spPr>
        <p:txBody>
          <a:bodyPr wrap="none">
            <a:spAutoFit/>
          </a:bodyPr>
          <a:lstStyle/>
          <a:p>
            <a:pPr marL="360680" algn="ctr">
              <a:lnSpc>
                <a:spcPct val="115000"/>
              </a:lnSpc>
              <a:spcAft>
                <a:spcPts val="0"/>
              </a:spcAft>
            </a:pPr>
            <a:r>
              <a:rPr lang="en-US"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02</a:t>
            </a:r>
            <a:endParaRPr lang="en-GB" sz="4400">
              <a:effectLst/>
              <a:latin typeface="Times New Roman" panose="02020603050405020304" pitchFamily="18" charset="0"/>
              <a:ea typeface="Times New Roman" panose="02020603050405020304"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2407148862"/>
              </p:ext>
            </p:extLst>
          </p:nvPr>
        </p:nvGraphicFramePr>
        <p:xfrm>
          <a:off x="4757798" y="3121617"/>
          <a:ext cx="13301602" cy="5597160"/>
        </p:xfrm>
        <a:graphic>
          <a:graphicData uri="http://schemas.openxmlformats.org/drawingml/2006/table">
            <a:tbl>
              <a:tblPr firstRow="1" firstCol="1" bandRow="1"/>
              <a:tblGrid>
                <a:gridCol w="2459071">
                  <a:extLst>
                    <a:ext uri="{9D8B030D-6E8A-4147-A177-3AD203B41FA5}">
                      <a16:colId xmlns:a16="http://schemas.microsoft.com/office/drawing/2014/main" val="20000"/>
                    </a:ext>
                  </a:extLst>
                </a:gridCol>
                <a:gridCol w="6408663">
                  <a:extLst>
                    <a:ext uri="{9D8B030D-6E8A-4147-A177-3AD203B41FA5}">
                      <a16:colId xmlns:a16="http://schemas.microsoft.com/office/drawing/2014/main" val="20001"/>
                    </a:ext>
                  </a:extLst>
                </a:gridCol>
                <a:gridCol w="4433868">
                  <a:extLst>
                    <a:ext uri="{9D8B030D-6E8A-4147-A177-3AD203B41FA5}">
                      <a16:colId xmlns:a16="http://schemas.microsoft.com/office/drawing/2014/main" val="20002"/>
                    </a:ext>
                  </a:extLst>
                </a:gridCol>
              </a:tblGrid>
              <a:tr h="1177560">
                <a:tc gridSpan="3">
                  <a:txBody>
                    <a:bodyPr/>
                    <a:lstStyle/>
                    <a:p>
                      <a:pPr algn="ctr">
                        <a:lnSpc>
                          <a:spcPct val="115000"/>
                        </a:lnSpc>
                        <a:spcAft>
                          <a:spcPts val="0"/>
                        </a:spcAft>
                      </a:pPr>
                      <a:r>
                        <a:rPr lang="en-US" sz="3200" b="1">
                          <a:effectLst/>
                          <a:latin typeface="Times New Roman" panose="02020603050405020304" pitchFamily="18" charset="0"/>
                          <a:ea typeface="MS Mincho"/>
                          <a:cs typeface="Times New Roman" panose="02020603050405020304" pitchFamily="18" charset="0"/>
                        </a:rPr>
                        <a:t>Tìm hiểu về những điều làm nên s</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ức mạnh dân tộc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trong những giai đoạn lịch sử quan trọng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85518">
                <a:tc>
                  <a:txBody>
                    <a:bodyPr/>
                    <a:lstStyle/>
                    <a:p>
                      <a:pPr>
                        <a:lnSpc>
                          <a:spcPct val="115000"/>
                        </a:lnSpc>
                        <a:spcAft>
                          <a:spcPts val="0"/>
                        </a:spcAft>
                      </a:pPr>
                      <a:r>
                        <a:rPr lang="en-US" sz="1300">
                          <a:effectLst/>
                          <a:latin typeface="Times New Roman" panose="02020603050405020304" pitchFamily="18" charset="0"/>
                          <a:ea typeface="MS Mincho"/>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effectLst/>
                          <a:latin typeface="Times New Roman" panose="02020603050405020304" pitchFamily="18" charset="0"/>
                          <a:ea typeface="MS Mincho"/>
                          <a:cs typeface="Times New Roman" panose="02020603050405020304" pitchFamily="18" charset="0"/>
                        </a:rPr>
                        <a:t>Bằng chứng</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effectLst/>
                          <a:latin typeface="Times New Roman" panose="02020603050405020304" pitchFamily="18" charset="0"/>
                          <a:ea typeface="MS Mincho"/>
                          <a:cs typeface="Times New Roman" panose="02020603050405020304" pitchFamily="18" charset="0"/>
                        </a:rPr>
                        <a:t>Lí lẽ</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4633">
                <a:tc>
                  <a:txBody>
                    <a:bodyPr/>
                    <a:lstStyle/>
                    <a:p>
                      <a:pPr>
                        <a:lnSpc>
                          <a:spcPct val="115000"/>
                        </a:lnSpc>
                        <a:spcAft>
                          <a:spcPts val="0"/>
                        </a:spcAft>
                      </a:pPr>
                      <a:r>
                        <a:rPr lang="en-US" sz="3600" b="1">
                          <a:effectLst/>
                          <a:latin typeface="Times New Roman" panose="02020603050405020304" pitchFamily="18" charset="0"/>
                          <a:ea typeface="MS Mincho"/>
                          <a:cs typeface="Times New Roman" panose="02020603050405020304" pitchFamily="18" charset="0"/>
                        </a:rPr>
                        <a:t>Phần (1)</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6893">
                <a:tc>
                  <a:txBody>
                    <a:bodyPr/>
                    <a:lstStyle/>
                    <a:p>
                      <a:pPr>
                        <a:lnSpc>
                          <a:spcPct val="115000"/>
                        </a:lnSpc>
                        <a:spcAft>
                          <a:spcPts val="0"/>
                        </a:spcAft>
                      </a:pPr>
                      <a:r>
                        <a:rPr lang="en-US" sz="3600" b="1">
                          <a:effectLst/>
                          <a:latin typeface="Times New Roman" panose="02020603050405020304" pitchFamily="18" charset="0"/>
                          <a:ea typeface="MS Mincho"/>
                          <a:cs typeface="Times New Roman" panose="02020603050405020304" pitchFamily="18" charset="0"/>
                        </a:rPr>
                        <a:t>Phần (2)</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2200">
                <a:tc gridSpan="3">
                  <a:txBody>
                    <a:bodyPr/>
                    <a:lstStyle/>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 Mục đích của việc nhắc lại lịch sử là: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200">
                          <a:effectLst/>
                          <a:latin typeface="Times New Roman" panose="02020603050405020304" pitchFamily="18" charset="0"/>
                          <a:ea typeface="MS Mincho"/>
                          <a:cs typeface="Times New Roman" panose="02020603050405020304" pitchFamily="18" charset="0"/>
                        </a:rPr>
                        <a:t>- Điều làm nên s</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ức mạnh dân tộc trong những giai đoạn lịch sử quan trọng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6" name="Freeform 6"/>
          <p:cNvSpPr/>
          <p:nvPr/>
        </p:nvSpPr>
        <p:spPr>
          <a:xfrm rot="-5400000">
            <a:off x="2290800" y="490305"/>
            <a:ext cx="5565686" cy="797416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7" name="TextBox 7"/>
          <p:cNvSpPr txBox="1"/>
          <p:nvPr/>
        </p:nvSpPr>
        <p:spPr>
          <a:xfrm>
            <a:off x="2170060" y="2309031"/>
            <a:ext cx="5968145" cy="4039567"/>
          </a:xfrm>
          <a:prstGeom prst="rect">
            <a:avLst/>
          </a:prstGeom>
        </p:spPr>
        <p:txBody>
          <a:bodyPr lIns="0" tIns="0" rIns="0" bIns="0" rtlCol="0" anchor="t">
            <a:spAutoFit/>
          </a:bodyPr>
          <a:lstStyle/>
          <a:p>
            <a:pPr algn="just">
              <a:lnSpc>
                <a:spcPts val="6250"/>
              </a:lnSpc>
            </a:pPr>
            <a:r>
              <a:rPr lang="vi-VN" sz="5400" b="1">
                <a:latin typeface="Times New Roman" panose="02020603050405020304" pitchFamily="18" charset="0"/>
                <a:cs typeface="Times New Roman" panose="02020603050405020304" pitchFamily="18" charset="0"/>
              </a:rPr>
              <a:t>Luận đề: </a:t>
            </a:r>
            <a:r>
              <a:rPr lang="vi-VN" sz="5400">
                <a:latin typeface="Times New Roman" panose="02020603050405020304" pitchFamily="18" charset="0"/>
                <a:cs typeface="Times New Roman" panose="02020603050405020304" pitchFamily="18" charset="0"/>
              </a:rPr>
              <a:t>Văn bản xoay quanh quan niệm  về vấn đề </a:t>
            </a:r>
            <a:r>
              <a:rPr lang="vi-VN" sz="5400" i="1">
                <a:latin typeface="Times New Roman" panose="02020603050405020304" pitchFamily="18" charset="0"/>
                <a:cs typeface="Times New Roman" panose="02020603050405020304" pitchFamily="18" charset="0"/>
              </a:rPr>
              <a:t>Nước Việt Nam ta nhỏ hay không nhỏ?</a:t>
            </a:r>
            <a:endParaRPr lang="en-US" sz="500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4655410" y="7149579"/>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stretch>
              <a:fillRect/>
            </a:stretch>
          </a:blipFill>
        </p:spPr>
      </p:sp>
      <p:sp>
        <p:nvSpPr>
          <p:cNvPr id="16" name="Freeform 6"/>
          <p:cNvSpPr/>
          <p:nvPr/>
        </p:nvSpPr>
        <p:spPr>
          <a:xfrm>
            <a:off x="9319511" y="1562100"/>
            <a:ext cx="9429750" cy="642906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3"/>
            <a:stretch>
              <a:fillRect/>
            </a:stretch>
          </a:blipFill>
        </p:spPr>
      </p:sp>
      <p:sp>
        <p:nvSpPr>
          <p:cNvPr id="10" name="Freeform 3"/>
          <p:cNvSpPr/>
          <p:nvPr/>
        </p:nvSpPr>
        <p:spPr>
          <a:xfrm rot="5871076">
            <a:off x="1942994" y="1257002"/>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Tree>
    <p:extLst>
      <p:ext uri="{BB962C8B-B14F-4D97-AF65-F5344CB8AC3E}">
        <p14:creationId xmlns:p14="http://schemas.microsoft.com/office/powerpoint/2010/main" val="151158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5931007" y="214732"/>
            <a:ext cx="5041794" cy="1296903"/>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7" name="Freeform 7"/>
          <p:cNvSpPr/>
          <p:nvPr/>
        </p:nvSpPr>
        <p:spPr>
          <a:xfrm>
            <a:off x="382164" y="3366694"/>
            <a:ext cx="3867912" cy="5510606"/>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8" name="TextBox 8"/>
          <p:cNvSpPr txBox="1"/>
          <p:nvPr/>
        </p:nvSpPr>
        <p:spPr>
          <a:xfrm>
            <a:off x="635190" y="4390631"/>
            <a:ext cx="3327210" cy="4308872"/>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Phần (1): Sự phấn đấu để tồn tại và phát triển của dân tộc Việt Nam là cơ sở cho niềm tự hào dân tộc. </a:t>
            </a:r>
            <a:endParaRPr lang="en-GB" sz="4000">
              <a:latin typeface="Times New Roman" panose="02020603050405020304" pitchFamily="18" charset="0"/>
              <a:cs typeface="Times New Roman" panose="02020603050405020304" pitchFamily="18" charset="0"/>
            </a:endParaRPr>
          </a:p>
        </p:txBody>
      </p:sp>
      <p:sp>
        <p:nvSpPr>
          <p:cNvPr id="9" name="Freeform 9"/>
          <p:cNvSpPr/>
          <p:nvPr/>
        </p:nvSpPr>
        <p:spPr>
          <a:xfrm>
            <a:off x="9447868" y="3988106"/>
            <a:ext cx="4461575" cy="5651194"/>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0" name="TextBox 10"/>
          <p:cNvSpPr txBox="1"/>
          <p:nvPr/>
        </p:nvSpPr>
        <p:spPr>
          <a:xfrm>
            <a:off x="9760957" y="4814887"/>
            <a:ext cx="3726443" cy="4308872"/>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Phần (3): Lý do cùng nỗi nhục của sự tụt hậu nghèo hèn trước sự phát triển của nhân loại và ý chí vươn lên. </a:t>
            </a:r>
            <a:endParaRPr lang="en-GB" sz="4000">
              <a:latin typeface="Times New Roman" panose="02020603050405020304" pitchFamily="18" charset="0"/>
              <a:cs typeface="Times New Roman" panose="02020603050405020304" pitchFamily="18" charset="0"/>
            </a:endParaRPr>
          </a:p>
        </p:txBody>
      </p:sp>
      <p:sp>
        <p:nvSpPr>
          <p:cNvPr id="11" name="Freeform 11"/>
          <p:cNvSpPr/>
          <p:nvPr/>
        </p:nvSpPr>
        <p:spPr>
          <a:xfrm>
            <a:off x="5152594" y="1958526"/>
            <a:ext cx="3867912" cy="5318574"/>
          </a:xfrm>
          <a:custGeom>
            <a:avLst/>
            <a:gdLst/>
            <a:ahLst/>
            <a:cxnLst/>
            <a:rect l="l" t="t" r="r" b="b"/>
            <a:pathLst>
              <a:path w="3867912" h="3870325">
                <a:moveTo>
                  <a:pt x="0" y="0"/>
                </a:moveTo>
                <a:lnTo>
                  <a:pt x="3867912" y="0"/>
                </a:lnTo>
                <a:lnTo>
                  <a:pt x="3867912" y="3870326"/>
                </a:lnTo>
                <a:lnTo>
                  <a:pt x="0" y="3870326"/>
                </a:lnTo>
                <a:lnTo>
                  <a:pt x="0" y="0"/>
                </a:lnTo>
                <a:close/>
              </a:path>
            </a:pathLst>
          </a:custGeom>
          <a:blipFill>
            <a:blip/>
            <a:stretch>
              <a:fillRect t="-3158" b="-3158"/>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2" name="TextBox 12"/>
          <p:cNvSpPr txBox="1"/>
          <p:nvPr/>
        </p:nvSpPr>
        <p:spPr>
          <a:xfrm>
            <a:off x="5298499" y="2660451"/>
            <a:ext cx="3427364" cy="4308872"/>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Phần (2): Sức mạnh của nỗi nhục, mất nước và công cuộc giải phóng dân tộc, chiến thắng giặc ngoại xâm. </a:t>
            </a:r>
            <a:endParaRPr lang="en-GB" sz="4000">
              <a:latin typeface="Times New Roman" panose="02020603050405020304" pitchFamily="18" charset="0"/>
              <a:cs typeface="Times New Roman" panose="02020603050405020304" pitchFamily="18" charset="0"/>
            </a:endParaRPr>
          </a:p>
        </p:txBody>
      </p:sp>
      <p:sp>
        <p:nvSpPr>
          <p:cNvPr id="16" name="Rectangle 15"/>
          <p:cNvSpPr/>
          <p:nvPr/>
        </p:nvSpPr>
        <p:spPr>
          <a:xfrm>
            <a:off x="6733223" y="310540"/>
            <a:ext cx="3754554" cy="1015663"/>
          </a:xfrm>
          <a:prstGeom prst="rect">
            <a:avLst/>
          </a:prstGeom>
          <a:ln>
            <a:no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6000" b="1">
                <a:solidFill>
                  <a:schemeClr val="bg1"/>
                </a:solidFill>
                <a:latin typeface="Times New Roman" panose="02020603050405020304" pitchFamily="18" charset="0"/>
                <a:ea typeface="Times New Roman" panose="02020603050405020304" pitchFamily="18" charset="0"/>
              </a:rPr>
              <a:t>Luận điểm</a:t>
            </a:r>
            <a:endParaRPr lang="en-GB" sz="8000">
              <a:solidFill>
                <a:schemeClr val="bg1"/>
              </a:solidFill>
            </a:endParaRPr>
          </a:p>
        </p:txBody>
      </p:sp>
      <p:sp>
        <p:nvSpPr>
          <p:cNvPr id="17" name="Freeform 9"/>
          <p:cNvSpPr/>
          <p:nvPr/>
        </p:nvSpPr>
        <p:spPr>
          <a:xfrm>
            <a:off x="14155268" y="647700"/>
            <a:ext cx="3867912" cy="50292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8" name="TextBox 10"/>
          <p:cNvSpPr txBox="1"/>
          <p:nvPr/>
        </p:nvSpPr>
        <p:spPr>
          <a:xfrm>
            <a:off x="14532442" y="1735138"/>
            <a:ext cx="3281281" cy="3693319"/>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Phần (4): Tâm thế tự hào dân tộc và ước vọng lớn sẽ quyết định tầm vóc dân tộc.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28390" y="4602163"/>
            <a:ext cx="4805836" cy="5628935"/>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7" name="Group 3"/>
          <p:cNvGrpSpPr>
            <a:grpSpLocks noChangeAspect="1"/>
          </p:cNvGrpSpPr>
          <p:nvPr/>
        </p:nvGrpSpPr>
        <p:grpSpPr>
          <a:xfrm>
            <a:off x="12029129" y="4199442"/>
            <a:ext cx="5634909" cy="5595745"/>
            <a:chOff x="-859155" y="0"/>
            <a:chExt cx="5390515" cy="5353050"/>
          </a:xfrm>
        </p:grpSpPr>
        <p:sp>
          <p:nvSpPr>
            <p:cNvPr id="50"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51"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52"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53"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54" name="Freeform 10"/>
            <p:cNvSpPr/>
            <p:nvPr/>
          </p:nvSpPr>
          <p:spPr>
            <a:xfrm>
              <a:off x="0" y="0"/>
              <a:ext cx="0" cy="0"/>
            </a:xfrm>
            <a:custGeom>
              <a:avLst/>
              <a:gdLst/>
              <a:ahLst/>
              <a:cxnLst/>
              <a:rect l="l" t="t" r="r" b="b"/>
              <a:pathLst>
                <a:path/>
              </a:pathLst>
            </a:custGeom>
            <a:solidFill>
              <a:srgbClr val="FFFFFF"/>
            </a:solidFill>
          </p:spPr>
        </p:sp>
        <p:sp>
          <p:nvSpPr>
            <p:cNvPr id="55"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56"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57"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58"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59" name="Freeform 15"/>
            <p:cNvSpPr/>
            <p:nvPr/>
          </p:nvSpPr>
          <p:spPr>
            <a:xfrm>
              <a:off x="-859155" y="92710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60" name="Freeform 16"/>
            <p:cNvSpPr/>
            <p:nvPr/>
          </p:nvSpPr>
          <p:spPr>
            <a:xfrm>
              <a:off x="-668021" y="1117601"/>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61"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62"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63"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64"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65" name="Freeform 21"/>
            <p:cNvSpPr/>
            <p:nvPr/>
          </p:nvSpPr>
          <p:spPr>
            <a:xfrm>
              <a:off x="0" y="0"/>
              <a:ext cx="0" cy="0"/>
            </a:xfrm>
            <a:custGeom>
              <a:avLst/>
              <a:gdLst/>
              <a:ahLst/>
              <a:cxnLst/>
              <a:rect l="l" t="t" r="r" b="b"/>
              <a:pathLst>
                <a:path/>
              </a:pathLst>
            </a:custGeom>
            <a:solidFill>
              <a:srgbClr val="FFFFFF"/>
            </a:solidFill>
          </p:spPr>
        </p:sp>
        <p:sp>
          <p:nvSpPr>
            <p:cNvPr id="66"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67"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68"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69"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70" name="Freeform 4"/>
          <p:cNvSpPr/>
          <p:nvPr/>
        </p:nvSpPr>
        <p:spPr>
          <a:xfrm>
            <a:off x="13293648" y="4272459"/>
            <a:ext cx="4350476" cy="495187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71" name="Freeform 5"/>
          <p:cNvSpPr/>
          <p:nvPr/>
        </p:nvSpPr>
        <p:spPr>
          <a:xfrm>
            <a:off x="13560491" y="4502130"/>
            <a:ext cx="3845996" cy="3718549"/>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30" name="Rectangle 29"/>
          <p:cNvSpPr/>
          <p:nvPr/>
        </p:nvSpPr>
        <p:spPr>
          <a:xfrm>
            <a:off x="3352517" y="422160"/>
            <a:ext cx="11707051" cy="11667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just">
              <a:lnSpc>
                <a:spcPct val="115000"/>
              </a:lnSpc>
              <a:spcAft>
                <a:spcPts val="0"/>
              </a:spcAft>
            </a:pPr>
            <a:r>
              <a:rPr lang="en-US" sz="66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Cách thuyết phục của tác giả </a:t>
            </a:r>
            <a:endParaRPr lang="en-GB" sz="66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4315143" y="2343610"/>
            <a:ext cx="10127407" cy="20036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15000"/>
              </a:lnSpc>
              <a:spcAft>
                <a:spcPts val="0"/>
              </a:spcAft>
            </a:pPr>
            <a:r>
              <a:rPr lang="en-US" sz="5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 Sức mạnh dân tộc trong những giai đoạn lịch sử quan trọng</a:t>
            </a:r>
            <a:endParaRPr lang="en-GB" sz="54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53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6" name="Freeform 6"/>
          <p:cNvSpPr/>
          <p:nvPr/>
        </p:nvSpPr>
        <p:spPr>
          <a:xfrm rot="-5400000">
            <a:off x="1541697" y="1122595"/>
            <a:ext cx="6736693" cy="9229915"/>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grpSp>
        <p:nvGrpSpPr>
          <p:cNvPr id="8" name="Group 8"/>
          <p:cNvGrpSpPr/>
          <p:nvPr/>
        </p:nvGrpSpPr>
        <p:grpSpPr>
          <a:xfrm>
            <a:off x="5714999" y="169077"/>
            <a:ext cx="6325955" cy="1800486"/>
            <a:chOff x="0" y="0"/>
            <a:chExt cx="4486603" cy="474202"/>
          </a:xfrm>
          <a:scene3d>
            <a:camera prst="orthographicFront">
              <a:rot lat="0" lon="0" rev="0"/>
            </a:camera>
            <a:lightRig rig="contrasting" dir="t">
              <a:rot lat="0" lon="0" rev="1500000"/>
            </a:lightRig>
          </a:scene3d>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10" name="TextBox 10"/>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11" name="TextBox 11"/>
          <p:cNvSpPr txBox="1"/>
          <p:nvPr/>
        </p:nvSpPr>
        <p:spPr>
          <a:xfrm>
            <a:off x="1028700" y="197273"/>
            <a:ext cx="16230600" cy="1635063"/>
          </a:xfrm>
          <a:prstGeom prst="rect">
            <a:avLst/>
          </a:prstGeom>
        </p:spPr>
        <p:txBody>
          <a:bodyPr lIns="0" tIns="0" rIns="0" bIns="0" rtlCol="0" anchor="t">
            <a:spAutoFit/>
          </a:bodyPr>
          <a:lstStyle/>
          <a:p>
            <a:pPr algn="ctr">
              <a:lnSpc>
                <a:spcPts val="13999"/>
              </a:lnSpc>
            </a:pPr>
            <a:r>
              <a:rPr lang="en-US" sz="8000" b="1">
                <a:solidFill>
                  <a:schemeClr val="bg1"/>
                </a:solidFill>
                <a:latin typeface="Times New Roman" panose="02020603050405020304" pitchFamily="18" charset="0"/>
                <a:cs typeface="Times New Roman" panose="02020603050405020304" pitchFamily="18" charset="0"/>
              </a:rPr>
              <a:t>Phần (1)</a:t>
            </a:r>
            <a:endParaRPr lang="en-US" sz="8800">
              <a:solidFill>
                <a:schemeClr val="bg1"/>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4655410" y="7149579"/>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stretch>
              <a:fillRect/>
            </a:stretch>
          </a:blipFill>
        </p:spPr>
      </p:sp>
      <p:sp>
        <p:nvSpPr>
          <p:cNvPr id="14" name="Freeform 6"/>
          <p:cNvSpPr/>
          <p:nvPr/>
        </p:nvSpPr>
        <p:spPr>
          <a:xfrm rot="-5400000">
            <a:off x="12021420" y="4263184"/>
            <a:ext cx="5565686" cy="613892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15" name="Rectangle 14"/>
          <p:cNvSpPr/>
          <p:nvPr/>
        </p:nvSpPr>
        <p:spPr>
          <a:xfrm>
            <a:off x="3429000" y="2918197"/>
            <a:ext cx="3079689" cy="769441"/>
          </a:xfrm>
          <a:prstGeom prst="rect">
            <a:avLst/>
          </a:prstGeom>
        </p:spPr>
        <p:txBody>
          <a:bodyPr wrap="none">
            <a:spAutoFit/>
          </a:bodyPr>
          <a:lstStyle/>
          <a:p>
            <a:r>
              <a:rPr lang="en-US" sz="4400" b="1">
                <a:latin typeface="Times New Roman" panose="02020603050405020304" pitchFamily="18" charset="0"/>
                <a:ea typeface="Times New Roman" panose="02020603050405020304" pitchFamily="18" charset="0"/>
              </a:rPr>
              <a:t>Bằng chứng</a:t>
            </a:r>
            <a:endParaRPr lang="en-GB" sz="6000"/>
          </a:p>
        </p:txBody>
      </p:sp>
      <p:sp>
        <p:nvSpPr>
          <p:cNvPr id="16" name="Rectangle 15"/>
          <p:cNvSpPr/>
          <p:nvPr/>
        </p:nvSpPr>
        <p:spPr>
          <a:xfrm>
            <a:off x="1360821" y="4059206"/>
            <a:ext cx="7314814" cy="4552015"/>
          </a:xfrm>
          <a:prstGeom prst="rect">
            <a:avLst/>
          </a:prstGeom>
        </p:spPr>
        <p:txBody>
          <a:bodyPr wrap="square">
            <a:spAutoFit/>
          </a:bodyPr>
          <a:lstStyle/>
          <a:p>
            <a:pPr algn="just">
              <a:lnSpc>
                <a:spcPct val="115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Trích dẫn Đại cáo bình Ngô của Nguyễn Trãi.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Lời của Lê Quý Đôn khi nhắc về dân tộc</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Ngô Thì Nhậm với bài thơ </a:t>
            </a:r>
            <a:r>
              <a:rPr lang="en-US" sz="3600" i="1">
                <a:latin typeface="Times New Roman" panose="02020603050405020304" pitchFamily="18" charset="0"/>
                <a:ea typeface="Times New Roman" panose="02020603050405020304" pitchFamily="18" charset="0"/>
                <a:cs typeface="Times New Roman" panose="02020603050405020304" pitchFamily="18" charset="0"/>
              </a:rPr>
              <a:t>“Hoán nhĩ ngâm”, </a:t>
            </a:r>
            <a:r>
              <a:rPr lang="en-US" sz="3600">
                <a:latin typeface="Times New Roman" panose="02020603050405020304" pitchFamily="18" charset="0"/>
                <a:ea typeface="Times New Roman" panose="02020603050405020304" pitchFamily="18" charset="0"/>
                <a:cs typeface="Times New Roman" panose="02020603050405020304" pitchFamily="18" charset="0"/>
              </a:rPr>
              <a:t>hành động của Phan Thanh Giản khi đi sứ Tây kinh…</a:t>
            </a:r>
            <a:endParaRPr lang="en-GB" sz="360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14325600" y="5001913"/>
            <a:ext cx="1511952" cy="923330"/>
          </a:xfrm>
          <a:prstGeom prst="rect">
            <a:avLst/>
          </a:prstGeom>
        </p:spPr>
        <p:txBody>
          <a:bodyPr wrap="none">
            <a:spAutoFit/>
          </a:bodyPr>
          <a:lstStyle/>
          <a:p>
            <a:r>
              <a:rPr lang="en-US" sz="5400" b="1">
                <a:latin typeface="Times New Roman" panose="02020603050405020304" pitchFamily="18" charset="0"/>
                <a:ea typeface="Times New Roman" panose="02020603050405020304" pitchFamily="18" charset="0"/>
              </a:rPr>
              <a:t>Lí lẽ</a:t>
            </a:r>
            <a:endParaRPr lang="en-GB" sz="7200"/>
          </a:p>
        </p:txBody>
      </p:sp>
      <p:sp>
        <p:nvSpPr>
          <p:cNvPr id="18" name="Rectangle 17"/>
          <p:cNvSpPr/>
          <p:nvPr/>
        </p:nvSpPr>
        <p:spPr>
          <a:xfrm>
            <a:off x="12445611" y="6282529"/>
            <a:ext cx="5034387" cy="3539430"/>
          </a:xfrm>
          <a:prstGeom prst="rect">
            <a:avLst/>
          </a:prstGeom>
        </p:spPr>
        <p:txBody>
          <a:bodyPr wrap="square">
            <a:spAutoFit/>
          </a:bodyPr>
          <a:lstStyle/>
          <a:p>
            <a:pPr algn="just"/>
            <a:r>
              <a:rPr lang="en-US" sz="4400">
                <a:latin typeface="Times New Roman" panose="02020603050405020304" pitchFamily="18" charset="0"/>
                <a:ea typeface="Times New Roman" panose="02020603050405020304" pitchFamily="18" charset="0"/>
              </a:rPr>
              <a:t>Chính sự phấn đấu tồn tại và phát triển của dân tộc làm nên niềm tự hào đó.</a:t>
            </a:r>
          </a:p>
          <a:p>
            <a:endParaRPr lang="en-GB" sz="4800"/>
          </a:p>
        </p:txBody>
      </p:sp>
      <p:sp>
        <p:nvSpPr>
          <p:cNvPr id="19" name="Freeform 3"/>
          <p:cNvSpPr/>
          <p:nvPr/>
        </p:nvSpPr>
        <p:spPr>
          <a:xfrm>
            <a:off x="9101055" y="1047193"/>
            <a:ext cx="9718660" cy="3033660"/>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70383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3188725" y="-22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a:stretch>
              <a:fillRect/>
            </a:stretch>
          </a:blipFill>
        </p:spPr>
      </p:sp>
      <p:grpSp>
        <p:nvGrpSpPr>
          <p:cNvPr id="4" name="Group 4"/>
          <p:cNvGrpSpPr/>
          <p:nvPr/>
        </p:nvGrpSpPr>
        <p:grpSpPr>
          <a:xfrm>
            <a:off x="914401" y="114300"/>
            <a:ext cx="16154400" cy="9829800"/>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TextBox 17"/>
          <p:cNvSpPr txBox="1"/>
          <p:nvPr/>
        </p:nvSpPr>
        <p:spPr>
          <a:xfrm>
            <a:off x="2651045" y="906954"/>
            <a:ext cx="12985910" cy="1615827"/>
          </a:xfrm>
          <a:prstGeom prst="rect">
            <a:avLst/>
          </a:prstGeom>
        </p:spPr>
        <p:txBody>
          <a:bodyPr lIns="0" tIns="0" rIns="0" bIns="0" rtlCol="0" anchor="t">
            <a:spAutoFit/>
          </a:bodyPr>
          <a:lstStyle/>
          <a:p>
            <a:pPr algn="ctr">
              <a:lnSpc>
                <a:spcPts val="12599"/>
              </a:lnSpc>
            </a:pPr>
            <a:r>
              <a:rPr lang="en-US" sz="6000" b="1">
                <a:latin typeface="Times New Roman" panose="02020603050405020304" pitchFamily="18" charset="0"/>
                <a:cs typeface="Times New Roman" panose="02020603050405020304" pitchFamily="18" charset="0"/>
              </a:rPr>
              <a:t>Phần (2)</a:t>
            </a:r>
            <a:endParaRPr lang="en-US" sz="6000">
              <a:solidFill>
                <a:srgbClr val="110E18"/>
              </a:solidFill>
              <a:latin typeface="Times New Roman" panose="02020603050405020304" pitchFamily="18" charset="0"/>
              <a:cs typeface="Times New Roman" panose="02020603050405020304" pitchFamily="18" charset="0"/>
            </a:endParaRPr>
          </a:p>
        </p:txBody>
      </p:sp>
      <p:sp>
        <p:nvSpPr>
          <p:cNvPr id="18" name="Freeform 18"/>
          <p:cNvSpPr/>
          <p:nvPr/>
        </p:nvSpPr>
        <p:spPr>
          <a:xfrm flipH="1">
            <a:off x="-188311" y="6527197"/>
            <a:ext cx="3312511" cy="4239676"/>
          </a:xfrm>
          <a:custGeom>
            <a:avLst/>
            <a:gdLst/>
            <a:ahLst/>
            <a:cxnLst/>
            <a:rect l="l" t="t" r="r" b="b"/>
            <a:pathLst>
              <a:path w="4658070" h="4741038">
                <a:moveTo>
                  <a:pt x="4658069" y="0"/>
                </a:moveTo>
                <a:lnTo>
                  <a:pt x="0" y="0"/>
                </a:lnTo>
                <a:lnTo>
                  <a:pt x="0" y="4741038"/>
                </a:lnTo>
                <a:lnTo>
                  <a:pt x="4658069" y="4741038"/>
                </a:lnTo>
                <a:lnTo>
                  <a:pt x="4658069" y="0"/>
                </a:lnTo>
                <a:close/>
              </a:path>
            </a:pathLst>
          </a:custGeom>
          <a:blipFill>
            <a:blip/>
            <a:stretch>
              <a:fillRect/>
            </a:stretch>
          </a:blipFill>
        </p:spPr>
      </p:sp>
      <p:sp>
        <p:nvSpPr>
          <p:cNvPr id="19" name="TextBox 19"/>
          <p:cNvSpPr txBox="1"/>
          <p:nvPr/>
        </p:nvSpPr>
        <p:spPr>
          <a:xfrm>
            <a:off x="2547076" y="2366893"/>
            <a:ext cx="12837495" cy="846386"/>
          </a:xfrm>
          <a:prstGeom prst="rect">
            <a:avLst/>
          </a:prstGeom>
        </p:spPr>
        <p:txBody>
          <a:bodyPr lIns="0" tIns="0" rIns="0" bIns="0" rtlCol="0" anchor="t">
            <a:spAutoFit/>
          </a:bodyPr>
          <a:lstStyle/>
          <a:p>
            <a:pPr marL="507363" lvl="1">
              <a:lnSpc>
                <a:spcPts val="6579"/>
              </a:lnSpc>
            </a:pPr>
            <a:r>
              <a:rPr lang="en-US" sz="4800" b="1">
                <a:latin typeface="Times New Roman" panose="02020603050405020304" pitchFamily="18" charset="0"/>
                <a:cs typeface="Times New Roman" panose="02020603050405020304" pitchFamily="18" charset="0"/>
              </a:rPr>
              <a:t>- Bằng chứng</a:t>
            </a:r>
            <a:endParaRPr lang="en-US" sz="4699">
              <a:solidFill>
                <a:srgbClr val="110E18"/>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1905000" y="3324470"/>
            <a:ext cx="14531224" cy="3308598"/>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Đầu thế kỉ XX, thời Pháp chiếm, gây bao đau thương cho dân tộc, nhân dân ta bị áp bức khốn cùng.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Về lòng yêu nước và khát vọng bảo vệ đất nước của dân tộc qua tấm gương các bậc anh hùng như Phan Bội Châu, Phan Châu Trinh, …</a:t>
            </a:r>
            <a:endParaRPr lang="en-GB" sz="4000">
              <a:latin typeface="Times New Roman" panose="02020603050405020304" pitchFamily="18" charset="0"/>
              <a:cs typeface="Times New Roman" panose="02020603050405020304" pitchFamily="18" charset="0"/>
            </a:endParaRPr>
          </a:p>
          <a:p>
            <a:pPr marL="507366" lvl="1">
              <a:lnSpc>
                <a:spcPts val="6580"/>
              </a:lnSpc>
            </a:pPr>
            <a:endParaRPr lang="en-US" sz="3600">
              <a:solidFill>
                <a:srgbClr val="110E18"/>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2799460" y="6198561"/>
            <a:ext cx="12837495" cy="846386"/>
          </a:xfrm>
          <a:prstGeom prst="rect">
            <a:avLst/>
          </a:prstGeom>
        </p:spPr>
        <p:txBody>
          <a:bodyPr lIns="0" tIns="0" rIns="0" bIns="0" rtlCol="0" anchor="t">
            <a:spAutoFit/>
          </a:bodyPr>
          <a:lstStyle/>
          <a:p>
            <a:pPr marL="507366" lvl="1">
              <a:lnSpc>
                <a:spcPts val="6580"/>
              </a:lnSpc>
            </a:pPr>
            <a:r>
              <a:rPr lang="en-US" sz="4800" b="1">
                <a:latin typeface="Times New Roman" panose="02020603050405020304" pitchFamily="18" charset="0"/>
                <a:cs typeface="Times New Roman" panose="02020603050405020304" pitchFamily="18" charset="0"/>
              </a:rPr>
              <a:t>- Lí lẽ</a:t>
            </a:r>
            <a:endParaRPr lang="en-US" sz="4700">
              <a:solidFill>
                <a:srgbClr val="110E18"/>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stretch>
                <a:fillRect/>
              </a:stretch>
            </a:blipFill>
          </p:spPr>
        </p:sp>
      </p:grpSp>
      <p:sp>
        <p:nvSpPr>
          <p:cNvPr id="26" name="Rectangle 25"/>
          <p:cNvSpPr/>
          <p:nvPr/>
        </p:nvSpPr>
        <p:spPr>
          <a:xfrm>
            <a:off x="1864789" y="7198143"/>
            <a:ext cx="14534778"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Nỗi nhục mất nước đã làm nên sức vùng dậy của cả một dân tộc dành quyền làm chủ của mình.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l="-7571" t="-18889"/>
          <a:stretch>
            <a:fillRect/>
          </a:stretch>
        </p:blipFill>
        <p:spPr>
          <a:xfrm>
            <a:off x="-1384504" y="-1943100"/>
            <a:ext cx="19672504" cy="12230100"/>
          </a:xfrm>
          <a:custGeom>
            <a:avLst/>
            <a:gdLst>
              <a:gd name="connsiteX0" fmla="*/ 2773645 w 19672504"/>
              <a:gd name="connsiteY0" fmla="*/ 9782124 h 12230100"/>
              <a:gd name="connsiteX1" fmla="*/ 2790568 w 19672504"/>
              <a:gd name="connsiteY1" fmla="*/ 9786355 h 12230100"/>
              <a:gd name="connsiteX2" fmla="*/ 2782106 w 19672504"/>
              <a:gd name="connsiteY2" fmla="*/ 9794817 h 12230100"/>
              <a:gd name="connsiteX3" fmla="*/ 2776289 w 19672504"/>
              <a:gd name="connsiteY3" fmla="*/ 9790057 h 12230100"/>
              <a:gd name="connsiteX4" fmla="*/ 2773645 w 19672504"/>
              <a:gd name="connsiteY4" fmla="*/ 9782124 h 12230100"/>
              <a:gd name="connsiteX5" fmla="*/ 2790568 w 19672504"/>
              <a:gd name="connsiteY5" fmla="*/ 9748279 h 12230100"/>
              <a:gd name="connsiteX6" fmla="*/ 2803260 w 19672504"/>
              <a:gd name="connsiteY6" fmla="*/ 9760971 h 12230100"/>
              <a:gd name="connsiteX7" fmla="*/ 2799029 w 19672504"/>
              <a:gd name="connsiteY7" fmla="*/ 9760971 h 12230100"/>
              <a:gd name="connsiteX8" fmla="*/ 2791625 w 19672504"/>
              <a:gd name="connsiteY8" fmla="*/ 9756211 h 12230100"/>
              <a:gd name="connsiteX9" fmla="*/ 2790568 w 19672504"/>
              <a:gd name="connsiteY9" fmla="*/ 9748279 h 12230100"/>
              <a:gd name="connsiteX10" fmla="*/ 3162868 w 19672504"/>
              <a:gd name="connsiteY10" fmla="*/ 9689049 h 12230100"/>
              <a:gd name="connsiteX11" fmla="*/ 3179791 w 19672504"/>
              <a:gd name="connsiteY11" fmla="*/ 9697510 h 12230100"/>
              <a:gd name="connsiteX12" fmla="*/ 3167099 w 19672504"/>
              <a:gd name="connsiteY12" fmla="*/ 9701741 h 12230100"/>
              <a:gd name="connsiteX13" fmla="*/ 3163397 w 19672504"/>
              <a:gd name="connsiteY13" fmla="*/ 9696982 h 12230100"/>
              <a:gd name="connsiteX14" fmla="*/ 3162868 w 19672504"/>
              <a:gd name="connsiteY14" fmla="*/ 9689049 h 12230100"/>
              <a:gd name="connsiteX15" fmla="*/ 3484401 w 19672504"/>
              <a:gd name="connsiteY15" fmla="*/ 9672126 h 12230100"/>
              <a:gd name="connsiteX16" fmla="*/ 3469593 w 19672504"/>
              <a:gd name="connsiteY16" fmla="*/ 9718664 h 12230100"/>
              <a:gd name="connsiteX17" fmla="*/ 3454786 w 19672504"/>
              <a:gd name="connsiteY17" fmla="*/ 9765202 h 12230100"/>
              <a:gd name="connsiteX18" fmla="*/ 3480699 w 19672504"/>
              <a:gd name="connsiteY18" fmla="*/ 9750394 h 12230100"/>
              <a:gd name="connsiteX19" fmla="*/ 3497093 w 19672504"/>
              <a:gd name="connsiteY19" fmla="*/ 9735586 h 12230100"/>
              <a:gd name="connsiteX20" fmla="*/ 3501323 w 19672504"/>
              <a:gd name="connsiteY20" fmla="*/ 9701741 h 12230100"/>
              <a:gd name="connsiteX21" fmla="*/ 3251713 w 19672504"/>
              <a:gd name="connsiteY21" fmla="*/ 9566359 h 12230100"/>
              <a:gd name="connsiteX22" fmla="*/ 3263347 w 19672504"/>
              <a:gd name="connsiteY22" fmla="*/ 9569532 h 12230100"/>
              <a:gd name="connsiteX23" fmla="*/ 3268635 w 19672504"/>
              <a:gd name="connsiteY23" fmla="*/ 9579051 h 12230100"/>
              <a:gd name="connsiteX24" fmla="*/ 3260174 w 19672504"/>
              <a:gd name="connsiteY24" fmla="*/ 9579051 h 12230100"/>
              <a:gd name="connsiteX25" fmla="*/ 3252770 w 19672504"/>
              <a:gd name="connsiteY25" fmla="*/ 9574292 h 12230100"/>
              <a:gd name="connsiteX26" fmla="*/ 3251713 w 19672504"/>
              <a:gd name="connsiteY26" fmla="*/ 9566359 h 12230100"/>
              <a:gd name="connsiteX27" fmla="*/ 3526708 w 19672504"/>
              <a:gd name="connsiteY27" fmla="*/ 9426746 h 12230100"/>
              <a:gd name="connsiteX28" fmla="*/ 3543630 w 19672504"/>
              <a:gd name="connsiteY28" fmla="*/ 9430977 h 12230100"/>
              <a:gd name="connsiteX29" fmla="*/ 3542572 w 19672504"/>
              <a:gd name="connsiteY29" fmla="*/ 9438910 h 12230100"/>
              <a:gd name="connsiteX30" fmla="*/ 3535169 w 19672504"/>
              <a:gd name="connsiteY30" fmla="*/ 9443669 h 12230100"/>
              <a:gd name="connsiteX31" fmla="*/ 3529353 w 19672504"/>
              <a:gd name="connsiteY31" fmla="*/ 9436794 h 12230100"/>
              <a:gd name="connsiteX32" fmla="*/ 3526708 w 19672504"/>
              <a:gd name="connsiteY32" fmla="*/ 9426746 h 12230100"/>
              <a:gd name="connsiteX33" fmla="*/ 3086716 w 19672504"/>
              <a:gd name="connsiteY33" fmla="*/ 9375978 h 12230100"/>
              <a:gd name="connsiteX34" fmla="*/ 3103639 w 19672504"/>
              <a:gd name="connsiteY34" fmla="*/ 9409824 h 12230100"/>
              <a:gd name="connsiteX35" fmla="*/ 3092004 w 19672504"/>
              <a:gd name="connsiteY35" fmla="*/ 9408237 h 12230100"/>
              <a:gd name="connsiteX36" fmla="*/ 3086716 w 19672504"/>
              <a:gd name="connsiteY36" fmla="*/ 9397132 h 12230100"/>
              <a:gd name="connsiteX37" fmla="*/ 3391325 w 19672504"/>
              <a:gd name="connsiteY37" fmla="*/ 9346363 h 12230100"/>
              <a:gd name="connsiteX38" fmla="*/ 3378633 w 19672504"/>
              <a:gd name="connsiteY38" fmla="*/ 9363286 h 12230100"/>
              <a:gd name="connsiteX39" fmla="*/ 3382335 w 19672504"/>
              <a:gd name="connsiteY39" fmla="*/ 9379151 h 12230100"/>
              <a:gd name="connsiteX40" fmla="*/ 3395556 w 19672504"/>
              <a:gd name="connsiteY40" fmla="*/ 9388670 h 12230100"/>
              <a:gd name="connsiteX41" fmla="*/ 3370172 w 19672504"/>
              <a:gd name="connsiteY41" fmla="*/ 9409824 h 12230100"/>
              <a:gd name="connsiteX42" fmla="*/ 3349547 w 19672504"/>
              <a:gd name="connsiteY42" fmla="*/ 9407179 h 12230100"/>
              <a:gd name="connsiteX43" fmla="*/ 3332096 w 19672504"/>
              <a:gd name="connsiteY43" fmla="*/ 9401362 h 12230100"/>
              <a:gd name="connsiteX44" fmla="*/ 3342673 w 19672504"/>
              <a:gd name="connsiteY44" fmla="*/ 9397661 h 12230100"/>
              <a:gd name="connsiteX45" fmla="*/ 3353249 w 19672504"/>
              <a:gd name="connsiteY45" fmla="*/ 9397132 h 12230100"/>
              <a:gd name="connsiteX46" fmla="*/ 3353249 w 19672504"/>
              <a:gd name="connsiteY46" fmla="*/ 9392901 h 12230100"/>
              <a:gd name="connsiteX47" fmla="*/ 3362768 w 19672504"/>
              <a:gd name="connsiteY47" fmla="*/ 9360113 h 12230100"/>
              <a:gd name="connsiteX48" fmla="*/ 3391325 w 19672504"/>
              <a:gd name="connsiteY48" fmla="*/ 9346363 h 12230100"/>
              <a:gd name="connsiteX49" fmla="*/ 3129023 w 19672504"/>
              <a:gd name="connsiteY49" fmla="*/ 9329441 h 12230100"/>
              <a:gd name="connsiteX50" fmla="*/ 3137484 w 19672504"/>
              <a:gd name="connsiteY50" fmla="*/ 9337902 h 12230100"/>
              <a:gd name="connsiteX51" fmla="*/ 3136427 w 19672504"/>
              <a:gd name="connsiteY51" fmla="*/ 9345835 h 12230100"/>
              <a:gd name="connsiteX52" fmla="*/ 3129023 w 19672504"/>
              <a:gd name="connsiteY52" fmla="*/ 9350594 h 12230100"/>
              <a:gd name="connsiteX53" fmla="*/ 3123206 w 19672504"/>
              <a:gd name="connsiteY53" fmla="*/ 9343719 h 12230100"/>
              <a:gd name="connsiteX54" fmla="*/ 3120561 w 19672504"/>
              <a:gd name="connsiteY54" fmla="*/ 9333671 h 12230100"/>
              <a:gd name="connsiteX55" fmla="*/ 3124792 w 19672504"/>
              <a:gd name="connsiteY55" fmla="*/ 9331556 h 12230100"/>
              <a:gd name="connsiteX56" fmla="*/ 3129023 w 19672504"/>
              <a:gd name="connsiteY56" fmla="*/ 9329441 h 12230100"/>
              <a:gd name="connsiteX57" fmla="*/ 3624013 w 19672504"/>
              <a:gd name="connsiteY57" fmla="*/ 9287134 h 12230100"/>
              <a:gd name="connsiteX58" fmla="*/ 3617667 w 19672504"/>
              <a:gd name="connsiteY58" fmla="*/ 9316749 h 12230100"/>
              <a:gd name="connsiteX59" fmla="*/ 3611322 w 19672504"/>
              <a:gd name="connsiteY59" fmla="*/ 9346363 h 12230100"/>
              <a:gd name="connsiteX60" fmla="*/ 3582235 w 19672504"/>
              <a:gd name="connsiteY60" fmla="*/ 9363815 h 12230100"/>
              <a:gd name="connsiteX61" fmla="*/ 3569015 w 19672504"/>
              <a:gd name="connsiteY61" fmla="*/ 9397132 h 12230100"/>
              <a:gd name="connsiteX62" fmla="*/ 3560554 w 19672504"/>
              <a:gd name="connsiteY62" fmla="*/ 9359055 h 12230100"/>
              <a:gd name="connsiteX63" fmla="*/ 3578004 w 19672504"/>
              <a:gd name="connsiteY63" fmla="*/ 9349537 h 12230100"/>
              <a:gd name="connsiteX64" fmla="*/ 3598629 w 19672504"/>
              <a:gd name="connsiteY64" fmla="*/ 9346363 h 12230100"/>
              <a:gd name="connsiteX65" fmla="*/ 3600216 w 19672504"/>
              <a:gd name="connsiteY65" fmla="*/ 9308816 h 12230100"/>
              <a:gd name="connsiteX66" fmla="*/ 3624013 w 19672504"/>
              <a:gd name="connsiteY66" fmla="*/ 9287134 h 12230100"/>
              <a:gd name="connsiteX67" fmla="*/ 3446324 w 19672504"/>
              <a:gd name="connsiteY67" fmla="*/ 9215212 h 12230100"/>
              <a:gd name="connsiteX68" fmla="*/ 3452142 w 19672504"/>
              <a:gd name="connsiteY68" fmla="*/ 9228433 h 12230100"/>
              <a:gd name="connsiteX69" fmla="*/ 3454786 w 19672504"/>
              <a:gd name="connsiteY69" fmla="*/ 9244827 h 12230100"/>
              <a:gd name="connsiteX70" fmla="*/ 3428344 w 19672504"/>
              <a:gd name="connsiteY70" fmla="*/ 9295066 h 12230100"/>
              <a:gd name="connsiteX71" fmla="*/ 3395556 w 19672504"/>
              <a:gd name="connsiteY71" fmla="*/ 9342133 h 12230100"/>
              <a:gd name="connsiteX72" fmla="*/ 3401902 w 19672504"/>
              <a:gd name="connsiteY72" fmla="*/ 9312518 h 12230100"/>
              <a:gd name="connsiteX73" fmla="*/ 3408248 w 19672504"/>
              <a:gd name="connsiteY73" fmla="*/ 9282903 h 12230100"/>
              <a:gd name="connsiteX74" fmla="*/ 3429402 w 19672504"/>
              <a:gd name="connsiteY74" fmla="*/ 9264394 h 12230100"/>
              <a:gd name="connsiteX75" fmla="*/ 3437863 w 19672504"/>
              <a:gd name="connsiteY75" fmla="*/ 9236366 h 12230100"/>
              <a:gd name="connsiteX76" fmla="*/ 3438921 w 19672504"/>
              <a:gd name="connsiteY76" fmla="*/ 9224202 h 12230100"/>
              <a:gd name="connsiteX77" fmla="*/ 3446324 w 19672504"/>
              <a:gd name="connsiteY77" fmla="*/ 9215212 h 12230100"/>
              <a:gd name="connsiteX78" fmla="*/ 3179791 w 19672504"/>
              <a:gd name="connsiteY78" fmla="*/ 9177136 h 12230100"/>
              <a:gd name="connsiteX79" fmla="*/ 3209406 w 19672504"/>
              <a:gd name="connsiteY79" fmla="*/ 9215212 h 12230100"/>
              <a:gd name="connsiteX80" fmla="*/ 3179791 w 19672504"/>
              <a:gd name="connsiteY80" fmla="*/ 9257519 h 12230100"/>
              <a:gd name="connsiteX81" fmla="*/ 3159695 w 19672504"/>
              <a:gd name="connsiteY81" fmla="*/ 9246413 h 12230100"/>
              <a:gd name="connsiteX82" fmla="*/ 3145946 w 19672504"/>
              <a:gd name="connsiteY82" fmla="*/ 9232135 h 12230100"/>
              <a:gd name="connsiteX83" fmla="*/ 3154407 w 19672504"/>
              <a:gd name="connsiteY83" fmla="*/ 9228433 h 12230100"/>
              <a:gd name="connsiteX84" fmla="*/ 3162868 w 19672504"/>
              <a:gd name="connsiteY84" fmla="*/ 9227904 h 12230100"/>
              <a:gd name="connsiteX85" fmla="*/ 3239021 w 19672504"/>
              <a:gd name="connsiteY85" fmla="*/ 9029062 h 12230100"/>
              <a:gd name="connsiteX86" fmla="*/ 3268635 w 19672504"/>
              <a:gd name="connsiteY86" fmla="*/ 9054446 h 12230100"/>
              <a:gd name="connsiteX87" fmla="*/ 3244309 w 19672504"/>
              <a:gd name="connsiteY87" fmla="*/ 9106272 h 12230100"/>
              <a:gd name="connsiteX88" fmla="*/ 3226329 w 19672504"/>
              <a:gd name="connsiteY88" fmla="*/ 9164444 h 12230100"/>
              <a:gd name="connsiteX89" fmla="*/ 3204646 w 19672504"/>
              <a:gd name="connsiteY89" fmla="*/ 9155983 h 12230100"/>
              <a:gd name="connsiteX90" fmla="*/ 3192483 w 19672504"/>
              <a:gd name="connsiteY90" fmla="*/ 9134829 h 12230100"/>
              <a:gd name="connsiteX91" fmla="*/ 3239021 w 19672504"/>
              <a:gd name="connsiteY91" fmla="*/ 9029062 h 12230100"/>
              <a:gd name="connsiteX92" fmla="*/ 4099855 w 19672504"/>
              <a:gd name="connsiteY92" fmla="*/ 9020392 h 12230100"/>
              <a:gd name="connsiteX93" fmla="*/ 4116778 w 19672504"/>
              <a:gd name="connsiteY93" fmla="*/ 9024623 h 12230100"/>
              <a:gd name="connsiteX94" fmla="*/ 4108316 w 19672504"/>
              <a:gd name="connsiteY94" fmla="*/ 9033085 h 12230100"/>
              <a:gd name="connsiteX95" fmla="*/ 4102499 w 19672504"/>
              <a:gd name="connsiteY95" fmla="*/ 9028325 h 12230100"/>
              <a:gd name="connsiteX96" fmla="*/ 4099855 w 19672504"/>
              <a:gd name="connsiteY96" fmla="*/ 9020392 h 12230100"/>
              <a:gd name="connsiteX97" fmla="*/ 4116778 w 19672504"/>
              <a:gd name="connsiteY97" fmla="*/ 8986547 h 12230100"/>
              <a:gd name="connsiteX98" fmla="*/ 4129471 w 19672504"/>
              <a:gd name="connsiteY98" fmla="*/ 8999239 h 12230100"/>
              <a:gd name="connsiteX99" fmla="*/ 4125239 w 19672504"/>
              <a:gd name="connsiteY99" fmla="*/ 8999239 h 12230100"/>
              <a:gd name="connsiteX100" fmla="*/ 4117835 w 19672504"/>
              <a:gd name="connsiteY100" fmla="*/ 8994479 h 12230100"/>
              <a:gd name="connsiteX101" fmla="*/ 4116778 w 19672504"/>
              <a:gd name="connsiteY101" fmla="*/ 8986547 h 12230100"/>
              <a:gd name="connsiteX102" fmla="*/ 4489079 w 19672504"/>
              <a:gd name="connsiteY102" fmla="*/ 8927317 h 12230100"/>
              <a:gd name="connsiteX103" fmla="*/ 4506001 w 19672504"/>
              <a:gd name="connsiteY103" fmla="*/ 8935778 h 12230100"/>
              <a:gd name="connsiteX104" fmla="*/ 4493310 w 19672504"/>
              <a:gd name="connsiteY104" fmla="*/ 8940009 h 12230100"/>
              <a:gd name="connsiteX105" fmla="*/ 4489607 w 19672504"/>
              <a:gd name="connsiteY105" fmla="*/ 8935250 h 12230100"/>
              <a:gd name="connsiteX106" fmla="*/ 4489079 w 19672504"/>
              <a:gd name="connsiteY106" fmla="*/ 8927317 h 12230100"/>
              <a:gd name="connsiteX107" fmla="*/ 4810612 w 19672504"/>
              <a:gd name="connsiteY107" fmla="*/ 8910394 h 12230100"/>
              <a:gd name="connsiteX108" fmla="*/ 4795805 w 19672504"/>
              <a:gd name="connsiteY108" fmla="*/ 8956932 h 12230100"/>
              <a:gd name="connsiteX109" fmla="*/ 4780996 w 19672504"/>
              <a:gd name="connsiteY109" fmla="*/ 9003470 h 12230100"/>
              <a:gd name="connsiteX110" fmla="*/ 4806909 w 19672504"/>
              <a:gd name="connsiteY110" fmla="*/ 8988662 h 12230100"/>
              <a:gd name="connsiteX111" fmla="*/ 4823303 w 19672504"/>
              <a:gd name="connsiteY111" fmla="*/ 8973854 h 12230100"/>
              <a:gd name="connsiteX112" fmla="*/ 4827534 w 19672504"/>
              <a:gd name="connsiteY112" fmla="*/ 8940009 h 12230100"/>
              <a:gd name="connsiteX113" fmla="*/ 3319404 w 19672504"/>
              <a:gd name="connsiteY113" fmla="*/ 8880988 h 12230100"/>
              <a:gd name="connsiteX114" fmla="*/ 3327865 w 19672504"/>
              <a:gd name="connsiteY114" fmla="*/ 8902141 h 12230100"/>
              <a:gd name="connsiteX115" fmla="*/ 3323634 w 19672504"/>
              <a:gd name="connsiteY115" fmla="*/ 8916949 h 12230100"/>
              <a:gd name="connsiteX116" fmla="*/ 3306712 w 19672504"/>
              <a:gd name="connsiteY116" fmla="*/ 8919064 h 12230100"/>
              <a:gd name="connsiteX117" fmla="*/ 3298250 w 19672504"/>
              <a:gd name="connsiteY117" fmla="*/ 8919064 h 12230100"/>
              <a:gd name="connsiteX118" fmla="*/ 3298250 w 19672504"/>
              <a:gd name="connsiteY118" fmla="*/ 8906372 h 12230100"/>
              <a:gd name="connsiteX119" fmla="*/ 329994 w 19672504"/>
              <a:gd name="connsiteY119" fmla="*/ 8867724 h 12230100"/>
              <a:gd name="connsiteX120" fmla="*/ 332638 w 19672504"/>
              <a:gd name="connsiteY120" fmla="*/ 8875657 h 12230100"/>
              <a:gd name="connsiteX121" fmla="*/ 338455 w 19672504"/>
              <a:gd name="connsiteY121" fmla="*/ 8880417 h 12230100"/>
              <a:gd name="connsiteX122" fmla="*/ 346917 w 19672504"/>
              <a:gd name="connsiteY122" fmla="*/ 8871955 h 12230100"/>
              <a:gd name="connsiteX123" fmla="*/ 3822857 w 19672504"/>
              <a:gd name="connsiteY123" fmla="*/ 8851373 h 12230100"/>
              <a:gd name="connsiteX124" fmla="*/ 3831846 w 19672504"/>
              <a:gd name="connsiteY124" fmla="*/ 8895795 h 12230100"/>
              <a:gd name="connsiteX125" fmla="*/ 3831318 w 19672504"/>
              <a:gd name="connsiteY125" fmla="*/ 8940217 h 12230100"/>
              <a:gd name="connsiteX126" fmla="*/ 3818097 w 19672504"/>
              <a:gd name="connsiteY126" fmla="*/ 8951852 h 12230100"/>
              <a:gd name="connsiteX127" fmla="*/ 3814394 w 19672504"/>
              <a:gd name="connsiteY127" fmla="*/ 8969832 h 12230100"/>
              <a:gd name="connsiteX128" fmla="*/ 3835548 w 19672504"/>
              <a:gd name="connsiteY128" fmla="*/ 8986755 h 12230100"/>
              <a:gd name="connsiteX129" fmla="*/ 3831318 w 19672504"/>
              <a:gd name="connsiteY129" fmla="*/ 8999447 h 12230100"/>
              <a:gd name="connsiteX130" fmla="*/ 3801702 w 19672504"/>
              <a:gd name="connsiteY130" fmla="*/ 8986755 h 12230100"/>
              <a:gd name="connsiteX131" fmla="*/ 3793770 w 19672504"/>
              <a:gd name="connsiteY131" fmla="*/ 8974063 h 12230100"/>
              <a:gd name="connsiteX132" fmla="*/ 3789011 w 19672504"/>
              <a:gd name="connsiteY132" fmla="*/ 8961371 h 12230100"/>
              <a:gd name="connsiteX133" fmla="*/ 3793770 w 19672504"/>
              <a:gd name="connsiteY133" fmla="*/ 8953967 h 12230100"/>
              <a:gd name="connsiteX134" fmla="*/ 3801702 w 19672504"/>
              <a:gd name="connsiteY134" fmla="*/ 8952909 h 12230100"/>
              <a:gd name="connsiteX135" fmla="*/ 3789011 w 19672504"/>
              <a:gd name="connsiteY135" fmla="*/ 8906372 h 12230100"/>
              <a:gd name="connsiteX136" fmla="*/ 346917 w 19672504"/>
              <a:gd name="connsiteY136" fmla="*/ 8833879 h 12230100"/>
              <a:gd name="connsiteX137" fmla="*/ 347974 w 19672504"/>
              <a:gd name="connsiteY137" fmla="*/ 8841811 h 12230100"/>
              <a:gd name="connsiteX138" fmla="*/ 355378 w 19672504"/>
              <a:gd name="connsiteY138" fmla="*/ 8846571 h 12230100"/>
              <a:gd name="connsiteX139" fmla="*/ 359609 w 19672504"/>
              <a:gd name="connsiteY139" fmla="*/ 8846571 h 12230100"/>
              <a:gd name="connsiteX140" fmla="*/ 346917 w 19672504"/>
              <a:gd name="connsiteY140" fmla="*/ 8833879 h 12230100"/>
              <a:gd name="connsiteX141" fmla="*/ 3365941 w 19672504"/>
              <a:gd name="connsiteY141" fmla="*/ 8813297 h 12230100"/>
              <a:gd name="connsiteX142" fmla="*/ 3365941 w 19672504"/>
              <a:gd name="connsiteY142" fmla="*/ 8817527 h 12230100"/>
              <a:gd name="connsiteX143" fmla="*/ 3357480 w 19672504"/>
              <a:gd name="connsiteY143" fmla="*/ 8830220 h 12230100"/>
              <a:gd name="connsiteX144" fmla="*/ 4577924 w 19672504"/>
              <a:gd name="connsiteY144" fmla="*/ 8804627 h 12230100"/>
              <a:gd name="connsiteX145" fmla="*/ 4589558 w 19672504"/>
              <a:gd name="connsiteY145" fmla="*/ 8807800 h 12230100"/>
              <a:gd name="connsiteX146" fmla="*/ 4594846 w 19672504"/>
              <a:gd name="connsiteY146" fmla="*/ 8817319 h 12230100"/>
              <a:gd name="connsiteX147" fmla="*/ 4586385 w 19672504"/>
              <a:gd name="connsiteY147" fmla="*/ 8817319 h 12230100"/>
              <a:gd name="connsiteX148" fmla="*/ 4578982 w 19672504"/>
              <a:gd name="connsiteY148" fmla="*/ 8812560 h 12230100"/>
              <a:gd name="connsiteX149" fmla="*/ 4577924 w 19672504"/>
              <a:gd name="connsiteY149" fmla="*/ 8804627 h 12230100"/>
              <a:gd name="connsiteX150" fmla="*/ 719217 w 19672504"/>
              <a:gd name="connsiteY150" fmla="*/ 8774649 h 12230100"/>
              <a:gd name="connsiteX151" fmla="*/ 719746 w 19672504"/>
              <a:gd name="connsiteY151" fmla="*/ 8782582 h 12230100"/>
              <a:gd name="connsiteX152" fmla="*/ 723448 w 19672504"/>
              <a:gd name="connsiteY152" fmla="*/ 8787341 h 12230100"/>
              <a:gd name="connsiteX153" fmla="*/ 736140 w 19672504"/>
              <a:gd name="connsiteY153" fmla="*/ 8783110 h 12230100"/>
              <a:gd name="connsiteX154" fmla="*/ 1040750 w 19672504"/>
              <a:gd name="connsiteY154" fmla="*/ 8757726 h 12230100"/>
              <a:gd name="connsiteX155" fmla="*/ 1057672 w 19672504"/>
              <a:gd name="connsiteY155" fmla="*/ 8787341 h 12230100"/>
              <a:gd name="connsiteX156" fmla="*/ 1053442 w 19672504"/>
              <a:gd name="connsiteY156" fmla="*/ 8821186 h 12230100"/>
              <a:gd name="connsiteX157" fmla="*/ 1037048 w 19672504"/>
              <a:gd name="connsiteY157" fmla="*/ 8835994 h 12230100"/>
              <a:gd name="connsiteX158" fmla="*/ 1011135 w 19672504"/>
              <a:gd name="connsiteY158" fmla="*/ 8850802 h 12230100"/>
              <a:gd name="connsiteX159" fmla="*/ 1025942 w 19672504"/>
              <a:gd name="connsiteY159" fmla="*/ 8804264 h 12230100"/>
              <a:gd name="connsiteX160" fmla="*/ 1040750 w 19672504"/>
              <a:gd name="connsiteY160" fmla="*/ 8757726 h 12230100"/>
              <a:gd name="connsiteX161" fmla="*/ 3911700 w 19672504"/>
              <a:gd name="connsiteY161" fmla="*/ 8703299 h 12230100"/>
              <a:gd name="connsiteX162" fmla="*/ 3915932 w 19672504"/>
              <a:gd name="connsiteY162" fmla="*/ 8703299 h 12230100"/>
              <a:gd name="connsiteX163" fmla="*/ 3915932 w 19672504"/>
              <a:gd name="connsiteY163" fmla="*/ 8715991 h 12230100"/>
              <a:gd name="connsiteX164" fmla="*/ 3911700 w 19672504"/>
              <a:gd name="connsiteY164" fmla="*/ 8703299 h 12230100"/>
              <a:gd name="connsiteX165" fmla="*/ 4852919 w 19672504"/>
              <a:gd name="connsiteY165" fmla="*/ 8665014 h 12230100"/>
              <a:gd name="connsiteX166" fmla="*/ 4869841 w 19672504"/>
              <a:gd name="connsiteY166" fmla="*/ 8669245 h 12230100"/>
              <a:gd name="connsiteX167" fmla="*/ 4868783 w 19672504"/>
              <a:gd name="connsiteY167" fmla="*/ 8677178 h 12230100"/>
              <a:gd name="connsiteX168" fmla="*/ 4861380 w 19672504"/>
              <a:gd name="connsiteY168" fmla="*/ 8681937 h 12230100"/>
              <a:gd name="connsiteX169" fmla="*/ 4855562 w 19672504"/>
              <a:gd name="connsiteY169" fmla="*/ 8675062 h 12230100"/>
              <a:gd name="connsiteX170" fmla="*/ 4852919 w 19672504"/>
              <a:gd name="connsiteY170" fmla="*/ 8665014 h 12230100"/>
              <a:gd name="connsiteX171" fmla="*/ 3962468 w 19672504"/>
              <a:gd name="connsiteY171" fmla="*/ 8656761 h 12230100"/>
              <a:gd name="connsiteX172" fmla="*/ 3960353 w 19672504"/>
              <a:gd name="connsiteY172" fmla="*/ 8663107 h 12230100"/>
              <a:gd name="connsiteX173" fmla="*/ 3958237 w 19672504"/>
              <a:gd name="connsiteY173" fmla="*/ 8669453 h 12230100"/>
              <a:gd name="connsiteX174" fmla="*/ 3945545 w 19672504"/>
              <a:gd name="connsiteY174" fmla="*/ 8669453 h 12230100"/>
              <a:gd name="connsiteX175" fmla="*/ 3962468 w 19672504"/>
              <a:gd name="connsiteY175" fmla="*/ 8656761 h 12230100"/>
              <a:gd name="connsiteX176" fmla="*/ 808062 w 19672504"/>
              <a:gd name="connsiteY176" fmla="*/ 8651959 h 12230100"/>
              <a:gd name="connsiteX177" fmla="*/ 809119 w 19672504"/>
              <a:gd name="connsiteY177" fmla="*/ 8659892 h 12230100"/>
              <a:gd name="connsiteX178" fmla="*/ 816523 w 19672504"/>
              <a:gd name="connsiteY178" fmla="*/ 8664651 h 12230100"/>
              <a:gd name="connsiteX179" fmla="*/ 824984 w 19672504"/>
              <a:gd name="connsiteY179" fmla="*/ 8664651 h 12230100"/>
              <a:gd name="connsiteX180" fmla="*/ 819696 w 19672504"/>
              <a:gd name="connsiteY180" fmla="*/ 8655132 h 12230100"/>
              <a:gd name="connsiteX181" fmla="*/ 808062 w 19672504"/>
              <a:gd name="connsiteY181" fmla="*/ 8651959 h 12230100"/>
              <a:gd name="connsiteX182" fmla="*/ 4412926 w 19672504"/>
              <a:gd name="connsiteY182" fmla="*/ 8614246 h 12230100"/>
              <a:gd name="connsiteX183" fmla="*/ 4429849 w 19672504"/>
              <a:gd name="connsiteY183" fmla="*/ 8648092 h 12230100"/>
              <a:gd name="connsiteX184" fmla="*/ 4418214 w 19672504"/>
              <a:gd name="connsiteY184" fmla="*/ 8646505 h 12230100"/>
              <a:gd name="connsiteX185" fmla="*/ 4412926 w 19672504"/>
              <a:gd name="connsiteY185" fmla="*/ 8635400 h 12230100"/>
              <a:gd name="connsiteX186" fmla="*/ 3987852 w 19672504"/>
              <a:gd name="connsiteY186" fmla="*/ 8593301 h 12230100"/>
              <a:gd name="connsiteX187" fmla="*/ 4000544 w 19672504"/>
              <a:gd name="connsiteY187" fmla="*/ 8597532 h 12230100"/>
              <a:gd name="connsiteX188" fmla="*/ 4000544 w 19672504"/>
              <a:gd name="connsiteY188" fmla="*/ 8614455 h 12230100"/>
              <a:gd name="connsiteX189" fmla="*/ 3966700 w 19672504"/>
              <a:gd name="connsiteY189" fmla="*/ 8644069 h 12230100"/>
              <a:gd name="connsiteX190" fmla="*/ 3958237 w 19672504"/>
              <a:gd name="connsiteY190" fmla="*/ 8631377 h 12230100"/>
              <a:gd name="connsiteX191" fmla="*/ 3958237 w 19672504"/>
              <a:gd name="connsiteY191" fmla="*/ 8614455 h 12230100"/>
              <a:gd name="connsiteX192" fmla="*/ 3987852 w 19672504"/>
              <a:gd name="connsiteY192" fmla="*/ 8614455 h 12230100"/>
              <a:gd name="connsiteX193" fmla="*/ 4717537 w 19672504"/>
              <a:gd name="connsiteY193" fmla="*/ 8584631 h 12230100"/>
              <a:gd name="connsiteX194" fmla="*/ 4704844 w 19672504"/>
              <a:gd name="connsiteY194" fmla="*/ 8601554 h 12230100"/>
              <a:gd name="connsiteX195" fmla="*/ 4708546 w 19672504"/>
              <a:gd name="connsiteY195" fmla="*/ 8617419 h 12230100"/>
              <a:gd name="connsiteX196" fmla="*/ 4721767 w 19672504"/>
              <a:gd name="connsiteY196" fmla="*/ 8626938 h 12230100"/>
              <a:gd name="connsiteX197" fmla="*/ 4696382 w 19672504"/>
              <a:gd name="connsiteY197" fmla="*/ 8648092 h 12230100"/>
              <a:gd name="connsiteX198" fmla="*/ 4675758 w 19672504"/>
              <a:gd name="connsiteY198" fmla="*/ 8645447 h 12230100"/>
              <a:gd name="connsiteX199" fmla="*/ 4658306 w 19672504"/>
              <a:gd name="connsiteY199" fmla="*/ 8639630 h 12230100"/>
              <a:gd name="connsiteX200" fmla="*/ 4668884 w 19672504"/>
              <a:gd name="connsiteY200" fmla="*/ 8635929 h 12230100"/>
              <a:gd name="connsiteX201" fmla="*/ 4679460 w 19672504"/>
              <a:gd name="connsiteY201" fmla="*/ 8635400 h 12230100"/>
              <a:gd name="connsiteX202" fmla="*/ 4679460 w 19672504"/>
              <a:gd name="connsiteY202" fmla="*/ 8631169 h 12230100"/>
              <a:gd name="connsiteX203" fmla="*/ 4688979 w 19672504"/>
              <a:gd name="connsiteY203" fmla="*/ 8598381 h 12230100"/>
              <a:gd name="connsiteX204" fmla="*/ 4717537 w 19672504"/>
              <a:gd name="connsiteY204" fmla="*/ 8584631 h 12230100"/>
              <a:gd name="connsiteX205" fmla="*/ 4455233 w 19672504"/>
              <a:gd name="connsiteY205" fmla="*/ 8567709 h 12230100"/>
              <a:gd name="connsiteX206" fmla="*/ 4463694 w 19672504"/>
              <a:gd name="connsiteY206" fmla="*/ 8576170 h 12230100"/>
              <a:gd name="connsiteX207" fmla="*/ 4462637 w 19672504"/>
              <a:gd name="connsiteY207" fmla="*/ 8584103 h 12230100"/>
              <a:gd name="connsiteX208" fmla="*/ 4455233 w 19672504"/>
              <a:gd name="connsiteY208" fmla="*/ 8588862 h 12230100"/>
              <a:gd name="connsiteX209" fmla="*/ 4449416 w 19672504"/>
              <a:gd name="connsiteY209" fmla="*/ 8581987 h 12230100"/>
              <a:gd name="connsiteX210" fmla="*/ 4446771 w 19672504"/>
              <a:gd name="connsiteY210" fmla="*/ 8571939 h 12230100"/>
              <a:gd name="connsiteX211" fmla="*/ 4451003 w 19672504"/>
              <a:gd name="connsiteY211" fmla="*/ 8569824 h 12230100"/>
              <a:gd name="connsiteX212" fmla="*/ 4455233 w 19672504"/>
              <a:gd name="connsiteY212" fmla="*/ 8567709 h 12230100"/>
              <a:gd name="connsiteX213" fmla="*/ 4131696 w 19672504"/>
              <a:gd name="connsiteY213" fmla="*/ 8555225 h 12230100"/>
              <a:gd name="connsiteX214" fmla="*/ 4133670 w 19672504"/>
              <a:gd name="connsiteY214" fmla="*/ 8556962 h 12230100"/>
              <a:gd name="connsiteX215" fmla="*/ 4130648 w 19672504"/>
              <a:gd name="connsiteY215" fmla="*/ 8563431 h 12230100"/>
              <a:gd name="connsiteX216" fmla="*/ 4017468 w 19672504"/>
              <a:gd name="connsiteY216" fmla="*/ 8550994 h 12230100"/>
              <a:gd name="connsiteX217" fmla="*/ 4015881 w 19672504"/>
              <a:gd name="connsiteY217" fmla="*/ 8571619 h 12230100"/>
              <a:gd name="connsiteX218" fmla="*/ 4004775 w 19672504"/>
              <a:gd name="connsiteY218" fmla="*/ 8589070 h 12230100"/>
              <a:gd name="connsiteX219" fmla="*/ 4004775 w 19672504"/>
              <a:gd name="connsiteY219" fmla="*/ 8555225 h 12230100"/>
              <a:gd name="connsiteX220" fmla="*/ 4950224 w 19672504"/>
              <a:gd name="connsiteY220" fmla="*/ 8525402 h 12230100"/>
              <a:gd name="connsiteX221" fmla="*/ 4943878 w 19672504"/>
              <a:gd name="connsiteY221" fmla="*/ 8555017 h 12230100"/>
              <a:gd name="connsiteX222" fmla="*/ 4937533 w 19672504"/>
              <a:gd name="connsiteY222" fmla="*/ 8584631 h 12230100"/>
              <a:gd name="connsiteX223" fmla="*/ 4908446 w 19672504"/>
              <a:gd name="connsiteY223" fmla="*/ 8602083 h 12230100"/>
              <a:gd name="connsiteX224" fmla="*/ 4895226 w 19672504"/>
              <a:gd name="connsiteY224" fmla="*/ 8635400 h 12230100"/>
              <a:gd name="connsiteX225" fmla="*/ 4886763 w 19672504"/>
              <a:gd name="connsiteY225" fmla="*/ 8597323 h 12230100"/>
              <a:gd name="connsiteX226" fmla="*/ 4904215 w 19672504"/>
              <a:gd name="connsiteY226" fmla="*/ 8587805 h 12230100"/>
              <a:gd name="connsiteX227" fmla="*/ 4924839 w 19672504"/>
              <a:gd name="connsiteY227" fmla="*/ 8584631 h 12230100"/>
              <a:gd name="connsiteX228" fmla="*/ 4926427 w 19672504"/>
              <a:gd name="connsiteY228" fmla="*/ 8547084 h 12230100"/>
              <a:gd name="connsiteX229" fmla="*/ 4950224 w 19672504"/>
              <a:gd name="connsiteY229" fmla="*/ 8525402 h 12230100"/>
              <a:gd name="connsiteX230" fmla="*/ 1083056 w 19672504"/>
              <a:gd name="connsiteY230" fmla="*/ 8512346 h 12230100"/>
              <a:gd name="connsiteX231" fmla="*/ 1085701 w 19672504"/>
              <a:gd name="connsiteY231" fmla="*/ 8522394 h 12230100"/>
              <a:gd name="connsiteX232" fmla="*/ 1091518 w 19672504"/>
              <a:gd name="connsiteY232" fmla="*/ 8529269 h 12230100"/>
              <a:gd name="connsiteX233" fmla="*/ 1098921 w 19672504"/>
              <a:gd name="connsiteY233" fmla="*/ 8524510 h 12230100"/>
              <a:gd name="connsiteX234" fmla="*/ 1099979 w 19672504"/>
              <a:gd name="connsiteY234" fmla="*/ 8516577 h 12230100"/>
              <a:gd name="connsiteX235" fmla="*/ 1384504 w 19672504"/>
              <a:gd name="connsiteY235" fmla="*/ 8474451 h 12230100"/>
              <a:gd name="connsiteX236" fmla="*/ 1384504 w 19672504"/>
              <a:gd name="connsiteY236" fmla="*/ 8562139 h 12230100"/>
              <a:gd name="connsiteX237" fmla="*/ 1374863 w 19672504"/>
              <a:gd name="connsiteY237" fmla="*/ 8597809 h 12230100"/>
              <a:gd name="connsiteX238" fmla="*/ 1351595 w 19672504"/>
              <a:gd name="connsiteY238" fmla="*/ 8630598 h 12230100"/>
              <a:gd name="connsiteX239" fmla="*/ 1348421 w 19672504"/>
              <a:gd name="connsiteY239" fmla="*/ 8642232 h 12230100"/>
              <a:gd name="connsiteX240" fmla="*/ 1338902 w 19672504"/>
              <a:gd name="connsiteY240" fmla="*/ 8647520 h 12230100"/>
              <a:gd name="connsiteX241" fmla="*/ 1326210 w 19672504"/>
              <a:gd name="connsiteY241" fmla="*/ 8643290 h 12230100"/>
              <a:gd name="connsiteX242" fmla="*/ 1338902 w 19672504"/>
              <a:gd name="connsiteY242" fmla="*/ 8600982 h 12230100"/>
              <a:gd name="connsiteX243" fmla="*/ 1348421 w 19672504"/>
              <a:gd name="connsiteY243" fmla="*/ 8583531 h 12230100"/>
              <a:gd name="connsiteX244" fmla="*/ 1351595 w 19672504"/>
              <a:gd name="connsiteY244" fmla="*/ 8562906 h 12230100"/>
              <a:gd name="connsiteX245" fmla="*/ 1368517 w 19672504"/>
              <a:gd name="connsiteY245" fmla="*/ 8524830 h 12230100"/>
              <a:gd name="connsiteX246" fmla="*/ 1367460 w 19672504"/>
              <a:gd name="connsiteY246" fmla="*/ 8493100 h 12230100"/>
              <a:gd name="connsiteX247" fmla="*/ 1372087 w 19672504"/>
              <a:gd name="connsiteY247" fmla="*/ 8479615 h 12230100"/>
              <a:gd name="connsiteX248" fmla="*/ 643065 w 19672504"/>
              <a:gd name="connsiteY248" fmla="*/ 8461578 h 12230100"/>
              <a:gd name="connsiteX249" fmla="*/ 643065 w 19672504"/>
              <a:gd name="connsiteY249" fmla="*/ 8482732 h 12230100"/>
              <a:gd name="connsiteX250" fmla="*/ 648353 w 19672504"/>
              <a:gd name="connsiteY250" fmla="*/ 8493837 h 12230100"/>
              <a:gd name="connsiteX251" fmla="*/ 659988 w 19672504"/>
              <a:gd name="connsiteY251" fmla="*/ 8495424 h 12230100"/>
              <a:gd name="connsiteX252" fmla="*/ 4772535 w 19672504"/>
              <a:gd name="connsiteY252" fmla="*/ 8453480 h 12230100"/>
              <a:gd name="connsiteX253" fmla="*/ 4778352 w 19672504"/>
              <a:gd name="connsiteY253" fmla="*/ 8466701 h 12230100"/>
              <a:gd name="connsiteX254" fmla="*/ 4780996 w 19672504"/>
              <a:gd name="connsiteY254" fmla="*/ 8483095 h 12230100"/>
              <a:gd name="connsiteX255" fmla="*/ 4754554 w 19672504"/>
              <a:gd name="connsiteY255" fmla="*/ 8533334 h 12230100"/>
              <a:gd name="connsiteX256" fmla="*/ 4721767 w 19672504"/>
              <a:gd name="connsiteY256" fmla="*/ 8580401 h 12230100"/>
              <a:gd name="connsiteX257" fmla="*/ 4728113 w 19672504"/>
              <a:gd name="connsiteY257" fmla="*/ 8550786 h 12230100"/>
              <a:gd name="connsiteX258" fmla="*/ 4734459 w 19672504"/>
              <a:gd name="connsiteY258" fmla="*/ 8521171 h 12230100"/>
              <a:gd name="connsiteX259" fmla="*/ 4755612 w 19672504"/>
              <a:gd name="connsiteY259" fmla="*/ 8502662 h 12230100"/>
              <a:gd name="connsiteX260" fmla="*/ 4764074 w 19672504"/>
              <a:gd name="connsiteY260" fmla="*/ 8474634 h 12230100"/>
              <a:gd name="connsiteX261" fmla="*/ 4765132 w 19672504"/>
              <a:gd name="connsiteY261" fmla="*/ 8462470 h 12230100"/>
              <a:gd name="connsiteX262" fmla="*/ 4772535 w 19672504"/>
              <a:gd name="connsiteY262" fmla="*/ 8453480 h 12230100"/>
              <a:gd name="connsiteX263" fmla="*/ 4051313 w 19672504"/>
              <a:gd name="connsiteY263" fmla="*/ 8449458 h 12230100"/>
              <a:gd name="connsiteX264" fmla="*/ 4068236 w 19672504"/>
              <a:gd name="connsiteY264" fmla="*/ 8449458 h 12230100"/>
              <a:gd name="connsiteX265" fmla="*/ 4056072 w 19672504"/>
              <a:gd name="connsiteY265" fmla="*/ 8489120 h 12230100"/>
              <a:gd name="connsiteX266" fmla="*/ 4034390 w 19672504"/>
              <a:gd name="connsiteY266" fmla="*/ 8525610 h 12230100"/>
              <a:gd name="connsiteX267" fmla="*/ 4033861 w 19672504"/>
              <a:gd name="connsiteY267" fmla="*/ 8533542 h 12230100"/>
              <a:gd name="connsiteX268" fmla="*/ 4030159 w 19672504"/>
              <a:gd name="connsiteY268" fmla="*/ 8538302 h 12230100"/>
              <a:gd name="connsiteX269" fmla="*/ 4022227 w 19672504"/>
              <a:gd name="connsiteY269" fmla="*/ 8522966 h 12230100"/>
              <a:gd name="connsiteX270" fmla="*/ 4017468 w 19672504"/>
              <a:gd name="connsiteY270" fmla="*/ 8504457 h 12230100"/>
              <a:gd name="connsiteX271" fmla="*/ 4037563 w 19672504"/>
              <a:gd name="connsiteY271" fmla="*/ 8486476 h 12230100"/>
              <a:gd name="connsiteX272" fmla="*/ 4051313 w 19672504"/>
              <a:gd name="connsiteY272" fmla="*/ 8449458 h 12230100"/>
              <a:gd name="connsiteX273" fmla="*/ 947674 w 19672504"/>
              <a:gd name="connsiteY273" fmla="*/ 8431963 h 12230100"/>
              <a:gd name="connsiteX274" fmla="*/ 919117 w 19672504"/>
              <a:gd name="connsiteY274" fmla="*/ 8445713 h 12230100"/>
              <a:gd name="connsiteX275" fmla="*/ 909598 w 19672504"/>
              <a:gd name="connsiteY275" fmla="*/ 8478501 h 12230100"/>
              <a:gd name="connsiteX276" fmla="*/ 909598 w 19672504"/>
              <a:gd name="connsiteY276" fmla="*/ 8482732 h 12230100"/>
              <a:gd name="connsiteX277" fmla="*/ 899022 w 19672504"/>
              <a:gd name="connsiteY277" fmla="*/ 8483261 h 12230100"/>
              <a:gd name="connsiteX278" fmla="*/ 888445 w 19672504"/>
              <a:gd name="connsiteY278" fmla="*/ 8486962 h 12230100"/>
              <a:gd name="connsiteX279" fmla="*/ 905896 w 19672504"/>
              <a:gd name="connsiteY279" fmla="*/ 8492779 h 12230100"/>
              <a:gd name="connsiteX280" fmla="*/ 926521 w 19672504"/>
              <a:gd name="connsiteY280" fmla="*/ 8495424 h 12230100"/>
              <a:gd name="connsiteX281" fmla="*/ 951905 w 19672504"/>
              <a:gd name="connsiteY281" fmla="*/ 8474270 h 12230100"/>
              <a:gd name="connsiteX282" fmla="*/ 938684 w 19672504"/>
              <a:gd name="connsiteY282" fmla="*/ 8464751 h 12230100"/>
              <a:gd name="connsiteX283" fmla="*/ 934982 w 19672504"/>
              <a:gd name="connsiteY283" fmla="*/ 8448886 h 12230100"/>
              <a:gd name="connsiteX284" fmla="*/ 4506001 w 19672504"/>
              <a:gd name="connsiteY284" fmla="*/ 8415404 h 12230100"/>
              <a:gd name="connsiteX285" fmla="*/ 4535617 w 19672504"/>
              <a:gd name="connsiteY285" fmla="*/ 8453480 h 12230100"/>
              <a:gd name="connsiteX286" fmla="*/ 4506001 w 19672504"/>
              <a:gd name="connsiteY286" fmla="*/ 8495787 h 12230100"/>
              <a:gd name="connsiteX287" fmla="*/ 4485907 w 19672504"/>
              <a:gd name="connsiteY287" fmla="*/ 8484681 h 12230100"/>
              <a:gd name="connsiteX288" fmla="*/ 4472156 w 19672504"/>
              <a:gd name="connsiteY288" fmla="*/ 8470403 h 12230100"/>
              <a:gd name="connsiteX289" fmla="*/ 4480617 w 19672504"/>
              <a:gd name="connsiteY289" fmla="*/ 8466701 h 12230100"/>
              <a:gd name="connsiteX290" fmla="*/ 4489079 w 19672504"/>
              <a:gd name="connsiteY290" fmla="*/ 8466172 h 12230100"/>
              <a:gd name="connsiteX291" fmla="*/ 685372 w 19672504"/>
              <a:gd name="connsiteY291" fmla="*/ 8415041 h 12230100"/>
              <a:gd name="connsiteX292" fmla="*/ 681141 w 19672504"/>
              <a:gd name="connsiteY292" fmla="*/ 8417156 h 12230100"/>
              <a:gd name="connsiteX293" fmla="*/ 676910 w 19672504"/>
              <a:gd name="connsiteY293" fmla="*/ 8419271 h 12230100"/>
              <a:gd name="connsiteX294" fmla="*/ 679555 w 19672504"/>
              <a:gd name="connsiteY294" fmla="*/ 8429319 h 12230100"/>
              <a:gd name="connsiteX295" fmla="*/ 685372 w 19672504"/>
              <a:gd name="connsiteY295" fmla="*/ 8436194 h 12230100"/>
              <a:gd name="connsiteX296" fmla="*/ 692776 w 19672504"/>
              <a:gd name="connsiteY296" fmla="*/ 8431435 h 12230100"/>
              <a:gd name="connsiteX297" fmla="*/ 693833 w 19672504"/>
              <a:gd name="connsiteY297" fmla="*/ 8423502 h 12230100"/>
              <a:gd name="connsiteX298" fmla="*/ 685372 w 19672504"/>
              <a:gd name="connsiteY298" fmla="*/ 8415041 h 12230100"/>
              <a:gd name="connsiteX299" fmla="*/ 1180362 w 19672504"/>
              <a:gd name="connsiteY299" fmla="*/ 8372734 h 12230100"/>
              <a:gd name="connsiteX300" fmla="*/ 1156565 w 19672504"/>
              <a:gd name="connsiteY300" fmla="*/ 8394416 h 12230100"/>
              <a:gd name="connsiteX301" fmla="*/ 1154978 w 19672504"/>
              <a:gd name="connsiteY301" fmla="*/ 8431963 h 12230100"/>
              <a:gd name="connsiteX302" fmla="*/ 1134353 w 19672504"/>
              <a:gd name="connsiteY302" fmla="*/ 8435137 h 12230100"/>
              <a:gd name="connsiteX303" fmla="*/ 1116902 w 19672504"/>
              <a:gd name="connsiteY303" fmla="*/ 8444655 h 12230100"/>
              <a:gd name="connsiteX304" fmla="*/ 1125363 w 19672504"/>
              <a:gd name="connsiteY304" fmla="*/ 8482732 h 12230100"/>
              <a:gd name="connsiteX305" fmla="*/ 1138584 w 19672504"/>
              <a:gd name="connsiteY305" fmla="*/ 8449415 h 12230100"/>
              <a:gd name="connsiteX306" fmla="*/ 1167670 w 19672504"/>
              <a:gd name="connsiteY306" fmla="*/ 8431963 h 12230100"/>
              <a:gd name="connsiteX307" fmla="*/ 1174016 w 19672504"/>
              <a:gd name="connsiteY307" fmla="*/ 8402349 h 12230100"/>
              <a:gd name="connsiteX308" fmla="*/ 1180362 w 19672504"/>
              <a:gd name="connsiteY308" fmla="*/ 8372734 h 12230100"/>
              <a:gd name="connsiteX309" fmla="*/ 4178233 w 19672504"/>
              <a:gd name="connsiteY309" fmla="*/ 8343691 h 12230100"/>
              <a:gd name="connsiteX310" fmla="*/ 4195156 w 19672504"/>
              <a:gd name="connsiteY310" fmla="*/ 8347921 h 12230100"/>
              <a:gd name="connsiteX311" fmla="*/ 4195685 w 19672504"/>
              <a:gd name="connsiteY311" fmla="*/ 8354267 h 12230100"/>
              <a:gd name="connsiteX312" fmla="*/ 4199388 w 19672504"/>
              <a:gd name="connsiteY312" fmla="*/ 8360613 h 12230100"/>
              <a:gd name="connsiteX313" fmla="*/ 4211216 w 19672504"/>
              <a:gd name="connsiteY313" fmla="*/ 8344308 h 12230100"/>
              <a:gd name="connsiteX314" fmla="*/ 4199276 w 19672504"/>
              <a:gd name="connsiteY314" fmla="*/ 8400596 h 12230100"/>
              <a:gd name="connsiteX315" fmla="*/ 4184469 w 19672504"/>
              <a:gd name="connsiteY315" fmla="*/ 8470403 h 12230100"/>
              <a:gd name="connsiteX316" fmla="*/ 4171778 w 19672504"/>
              <a:gd name="connsiteY316" fmla="*/ 8500018 h 12230100"/>
              <a:gd name="connsiteX317" fmla="*/ 4157829 w 19672504"/>
              <a:gd name="connsiteY317" fmla="*/ 8513503 h 12230100"/>
              <a:gd name="connsiteX318" fmla="*/ 4153519 w 19672504"/>
              <a:gd name="connsiteY318" fmla="*/ 8520787 h 12230100"/>
              <a:gd name="connsiteX319" fmla="*/ 4148618 w 19672504"/>
              <a:gd name="connsiteY319" fmla="*/ 8504457 h 12230100"/>
              <a:gd name="connsiteX320" fmla="*/ 4181406 w 19672504"/>
              <a:gd name="connsiteY320" fmla="*/ 8452102 h 12230100"/>
              <a:gd name="connsiteX321" fmla="*/ 4195156 w 19672504"/>
              <a:gd name="connsiteY321" fmla="*/ 8390228 h 12230100"/>
              <a:gd name="connsiteX322" fmla="*/ 4165541 w 19672504"/>
              <a:gd name="connsiteY322" fmla="*/ 8360613 h 12230100"/>
              <a:gd name="connsiteX323" fmla="*/ 5327131 w 19672504"/>
              <a:gd name="connsiteY323" fmla="*/ 8322564 h 12230100"/>
              <a:gd name="connsiteX324" fmla="*/ 5344054 w 19672504"/>
              <a:gd name="connsiteY324" fmla="*/ 8326795 h 12230100"/>
              <a:gd name="connsiteX325" fmla="*/ 5335592 w 19672504"/>
              <a:gd name="connsiteY325" fmla="*/ 8335257 h 12230100"/>
              <a:gd name="connsiteX326" fmla="*/ 5329775 w 19672504"/>
              <a:gd name="connsiteY326" fmla="*/ 8330497 h 12230100"/>
              <a:gd name="connsiteX327" fmla="*/ 5327131 w 19672504"/>
              <a:gd name="connsiteY327" fmla="*/ 8322564 h 12230100"/>
              <a:gd name="connsiteX328" fmla="*/ 4190925 w 19672504"/>
              <a:gd name="connsiteY328" fmla="*/ 8314075 h 12230100"/>
              <a:gd name="connsiteX329" fmla="*/ 4195156 w 19672504"/>
              <a:gd name="connsiteY329" fmla="*/ 8314075 h 12230100"/>
              <a:gd name="connsiteX330" fmla="*/ 4186695 w 19672504"/>
              <a:gd name="connsiteY330" fmla="*/ 8335229 h 12230100"/>
              <a:gd name="connsiteX331" fmla="*/ 4187224 w 19672504"/>
              <a:gd name="connsiteY331" fmla="*/ 8324652 h 12230100"/>
              <a:gd name="connsiteX332" fmla="*/ 4190925 w 19672504"/>
              <a:gd name="connsiteY332" fmla="*/ 8314075 h 12230100"/>
              <a:gd name="connsiteX333" fmla="*/ 1002673 w 19672504"/>
              <a:gd name="connsiteY333" fmla="*/ 8300812 h 12230100"/>
              <a:gd name="connsiteX334" fmla="*/ 995270 w 19672504"/>
              <a:gd name="connsiteY334" fmla="*/ 8309802 h 12230100"/>
              <a:gd name="connsiteX335" fmla="*/ 994212 w 19672504"/>
              <a:gd name="connsiteY335" fmla="*/ 8321966 h 12230100"/>
              <a:gd name="connsiteX336" fmla="*/ 985751 w 19672504"/>
              <a:gd name="connsiteY336" fmla="*/ 8349994 h 12230100"/>
              <a:gd name="connsiteX337" fmla="*/ 964597 w 19672504"/>
              <a:gd name="connsiteY337" fmla="*/ 8368503 h 12230100"/>
              <a:gd name="connsiteX338" fmla="*/ 958251 w 19672504"/>
              <a:gd name="connsiteY338" fmla="*/ 8398118 h 12230100"/>
              <a:gd name="connsiteX339" fmla="*/ 951905 w 19672504"/>
              <a:gd name="connsiteY339" fmla="*/ 8427733 h 12230100"/>
              <a:gd name="connsiteX340" fmla="*/ 984693 w 19672504"/>
              <a:gd name="connsiteY340" fmla="*/ 8380666 h 12230100"/>
              <a:gd name="connsiteX341" fmla="*/ 1011135 w 19672504"/>
              <a:gd name="connsiteY341" fmla="*/ 8330427 h 12230100"/>
              <a:gd name="connsiteX342" fmla="*/ 1008491 w 19672504"/>
              <a:gd name="connsiteY342" fmla="*/ 8314033 h 12230100"/>
              <a:gd name="connsiteX343" fmla="*/ 1002673 w 19672504"/>
              <a:gd name="connsiteY343" fmla="*/ 8300812 h 12230100"/>
              <a:gd name="connsiteX344" fmla="*/ 4232250 w 19672504"/>
              <a:gd name="connsiteY344" fmla="*/ 8294657 h 12230100"/>
              <a:gd name="connsiteX345" fmla="*/ 4226776 w 19672504"/>
              <a:gd name="connsiteY345" fmla="*/ 8313867 h 12230100"/>
              <a:gd name="connsiteX346" fmla="*/ 4223020 w 19672504"/>
              <a:gd name="connsiteY346" fmla="*/ 8318875 h 12230100"/>
              <a:gd name="connsiteX347" fmla="*/ 4229001 w 19672504"/>
              <a:gd name="connsiteY347" fmla="*/ 8297153 h 12230100"/>
              <a:gd name="connsiteX348" fmla="*/ 5344054 w 19672504"/>
              <a:gd name="connsiteY348" fmla="*/ 8288719 h 12230100"/>
              <a:gd name="connsiteX349" fmla="*/ 5356746 w 19672504"/>
              <a:gd name="connsiteY349" fmla="*/ 8301411 h 12230100"/>
              <a:gd name="connsiteX350" fmla="*/ 5352515 w 19672504"/>
              <a:gd name="connsiteY350" fmla="*/ 8301411 h 12230100"/>
              <a:gd name="connsiteX351" fmla="*/ 5345111 w 19672504"/>
              <a:gd name="connsiteY351" fmla="*/ 8296651 h 12230100"/>
              <a:gd name="connsiteX352" fmla="*/ 5344054 w 19672504"/>
              <a:gd name="connsiteY352" fmla="*/ 8288719 h 12230100"/>
              <a:gd name="connsiteX353" fmla="*/ 4565231 w 19672504"/>
              <a:gd name="connsiteY353" fmla="*/ 8267330 h 12230100"/>
              <a:gd name="connsiteX354" fmla="*/ 4594846 w 19672504"/>
              <a:gd name="connsiteY354" fmla="*/ 8292714 h 12230100"/>
              <a:gd name="connsiteX355" fmla="*/ 4570519 w 19672504"/>
              <a:gd name="connsiteY355" fmla="*/ 8344540 h 12230100"/>
              <a:gd name="connsiteX356" fmla="*/ 4552539 w 19672504"/>
              <a:gd name="connsiteY356" fmla="*/ 8402712 h 12230100"/>
              <a:gd name="connsiteX357" fmla="*/ 4530857 w 19672504"/>
              <a:gd name="connsiteY357" fmla="*/ 8394251 h 12230100"/>
              <a:gd name="connsiteX358" fmla="*/ 4518693 w 19672504"/>
              <a:gd name="connsiteY358" fmla="*/ 8373097 h 12230100"/>
              <a:gd name="connsiteX359" fmla="*/ 4565231 w 19672504"/>
              <a:gd name="connsiteY359" fmla="*/ 8267330 h 12230100"/>
              <a:gd name="connsiteX360" fmla="*/ 736140 w 19672504"/>
              <a:gd name="connsiteY360" fmla="*/ 8262736 h 12230100"/>
              <a:gd name="connsiteX361" fmla="*/ 719217 w 19672504"/>
              <a:gd name="connsiteY361" fmla="*/ 8313504 h 12230100"/>
              <a:gd name="connsiteX362" fmla="*/ 710756 w 19672504"/>
              <a:gd name="connsiteY362" fmla="*/ 8314033 h 12230100"/>
              <a:gd name="connsiteX363" fmla="*/ 702295 w 19672504"/>
              <a:gd name="connsiteY363" fmla="*/ 8317735 h 12230100"/>
              <a:gd name="connsiteX364" fmla="*/ 716044 w 19672504"/>
              <a:gd name="connsiteY364" fmla="*/ 8332013 h 12230100"/>
              <a:gd name="connsiteX365" fmla="*/ 736140 w 19672504"/>
              <a:gd name="connsiteY365" fmla="*/ 8343119 h 12230100"/>
              <a:gd name="connsiteX366" fmla="*/ 765755 w 19672504"/>
              <a:gd name="connsiteY366" fmla="*/ 8300812 h 12230100"/>
              <a:gd name="connsiteX367" fmla="*/ 5716354 w 19672504"/>
              <a:gd name="connsiteY367" fmla="*/ 8229489 h 12230100"/>
              <a:gd name="connsiteX368" fmla="*/ 5733278 w 19672504"/>
              <a:gd name="connsiteY368" fmla="*/ 8237950 h 12230100"/>
              <a:gd name="connsiteX369" fmla="*/ 5720585 w 19672504"/>
              <a:gd name="connsiteY369" fmla="*/ 8242181 h 12230100"/>
              <a:gd name="connsiteX370" fmla="*/ 5716884 w 19672504"/>
              <a:gd name="connsiteY370" fmla="*/ 8237422 h 12230100"/>
              <a:gd name="connsiteX371" fmla="*/ 5716354 w 19672504"/>
              <a:gd name="connsiteY371" fmla="*/ 8229489 h 12230100"/>
              <a:gd name="connsiteX372" fmla="*/ 4165541 w 19672504"/>
              <a:gd name="connsiteY372" fmla="*/ 8229462 h 12230100"/>
              <a:gd name="connsiteX373" fmla="*/ 4190925 w 19672504"/>
              <a:gd name="connsiteY373" fmla="*/ 8229462 h 12230100"/>
              <a:gd name="connsiteX374" fmla="*/ 4174531 w 19672504"/>
              <a:gd name="connsiteY374" fmla="*/ 8255375 h 12230100"/>
              <a:gd name="connsiteX375" fmla="*/ 4161311 w 19672504"/>
              <a:gd name="connsiteY375" fmla="*/ 8284461 h 12230100"/>
              <a:gd name="connsiteX376" fmla="*/ 4153908 w 19672504"/>
              <a:gd name="connsiteY376" fmla="*/ 8322008 h 12230100"/>
              <a:gd name="connsiteX377" fmla="*/ 4140157 w 19672504"/>
              <a:gd name="connsiteY377" fmla="*/ 8356382 h 12230100"/>
              <a:gd name="connsiteX378" fmla="*/ 4114773 w 19672504"/>
              <a:gd name="connsiteY378" fmla="*/ 8360613 h 12230100"/>
              <a:gd name="connsiteX379" fmla="*/ 4107369 w 19672504"/>
              <a:gd name="connsiteY379" fmla="*/ 8355854 h 12230100"/>
              <a:gd name="connsiteX380" fmla="*/ 4106313 w 19672504"/>
              <a:gd name="connsiteY380" fmla="*/ 8347921 h 12230100"/>
              <a:gd name="connsiteX381" fmla="*/ 4131696 w 19672504"/>
              <a:gd name="connsiteY381" fmla="*/ 8314075 h 12230100"/>
              <a:gd name="connsiteX382" fmla="*/ 4148618 w 19672504"/>
              <a:gd name="connsiteY382" fmla="*/ 8271769 h 12230100"/>
              <a:gd name="connsiteX383" fmla="*/ 4165541 w 19672504"/>
              <a:gd name="connsiteY383" fmla="*/ 8229462 h 12230100"/>
              <a:gd name="connsiteX384" fmla="*/ 6037888 w 19672504"/>
              <a:gd name="connsiteY384" fmla="*/ 8212566 h 12230100"/>
              <a:gd name="connsiteX385" fmla="*/ 6023080 w 19672504"/>
              <a:gd name="connsiteY385" fmla="*/ 8259104 h 12230100"/>
              <a:gd name="connsiteX386" fmla="*/ 6008273 w 19672504"/>
              <a:gd name="connsiteY386" fmla="*/ 8305642 h 12230100"/>
              <a:gd name="connsiteX387" fmla="*/ 6034186 w 19672504"/>
              <a:gd name="connsiteY387" fmla="*/ 8290834 h 12230100"/>
              <a:gd name="connsiteX388" fmla="*/ 6050580 w 19672504"/>
              <a:gd name="connsiteY388" fmla="*/ 8276026 h 12230100"/>
              <a:gd name="connsiteX389" fmla="*/ 6054810 w 19672504"/>
              <a:gd name="connsiteY389" fmla="*/ 8242181 h 12230100"/>
              <a:gd name="connsiteX390" fmla="*/ 4241693 w 19672504"/>
              <a:gd name="connsiteY390" fmla="*/ 8174463 h 12230100"/>
              <a:gd name="connsiteX391" fmla="*/ 4245924 w 19672504"/>
              <a:gd name="connsiteY391" fmla="*/ 8199847 h 12230100"/>
              <a:gd name="connsiteX392" fmla="*/ 4241693 w 19672504"/>
              <a:gd name="connsiteY392" fmla="*/ 8237923 h 12230100"/>
              <a:gd name="connsiteX393" fmla="*/ 4224771 w 19672504"/>
              <a:gd name="connsiteY393" fmla="*/ 8237923 h 12230100"/>
              <a:gd name="connsiteX394" fmla="*/ 4195156 w 19672504"/>
              <a:gd name="connsiteY394" fmla="*/ 8199847 h 12230100"/>
              <a:gd name="connsiteX395" fmla="*/ 4207319 w 19672504"/>
              <a:gd name="connsiteY395" fmla="*/ 8190328 h 12230100"/>
              <a:gd name="connsiteX396" fmla="*/ 4216309 w 19672504"/>
              <a:gd name="connsiteY396" fmla="*/ 8199847 h 12230100"/>
              <a:gd name="connsiteX397" fmla="*/ 4645614 w 19672504"/>
              <a:gd name="connsiteY397" fmla="*/ 8119256 h 12230100"/>
              <a:gd name="connsiteX398" fmla="*/ 4654075 w 19672504"/>
              <a:gd name="connsiteY398" fmla="*/ 8140409 h 12230100"/>
              <a:gd name="connsiteX399" fmla="*/ 4649845 w 19672504"/>
              <a:gd name="connsiteY399" fmla="*/ 8155217 h 12230100"/>
              <a:gd name="connsiteX400" fmla="*/ 4632922 w 19672504"/>
              <a:gd name="connsiteY400" fmla="*/ 8157332 h 12230100"/>
              <a:gd name="connsiteX401" fmla="*/ 4624461 w 19672504"/>
              <a:gd name="connsiteY401" fmla="*/ 8157332 h 12230100"/>
              <a:gd name="connsiteX402" fmla="*/ 4624461 w 19672504"/>
              <a:gd name="connsiteY402" fmla="*/ 8144640 h 12230100"/>
              <a:gd name="connsiteX403" fmla="*/ 795370 w 19672504"/>
              <a:gd name="connsiteY403" fmla="*/ 8114662 h 12230100"/>
              <a:gd name="connsiteX404" fmla="*/ 748832 w 19672504"/>
              <a:gd name="connsiteY404" fmla="*/ 8220429 h 12230100"/>
              <a:gd name="connsiteX405" fmla="*/ 760995 w 19672504"/>
              <a:gd name="connsiteY405" fmla="*/ 8241583 h 12230100"/>
              <a:gd name="connsiteX406" fmla="*/ 782678 w 19672504"/>
              <a:gd name="connsiteY406" fmla="*/ 8250044 h 12230100"/>
              <a:gd name="connsiteX407" fmla="*/ 800658 w 19672504"/>
              <a:gd name="connsiteY407" fmla="*/ 8191872 h 12230100"/>
              <a:gd name="connsiteX408" fmla="*/ 824984 w 19672504"/>
              <a:gd name="connsiteY408" fmla="*/ 8140046 h 12230100"/>
              <a:gd name="connsiteX409" fmla="*/ 5805199 w 19672504"/>
              <a:gd name="connsiteY409" fmla="*/ 8106799 h 12230100"/>
              <a:gd name="connsiteX410" fmla="*/ 5816833 w 19672504"/>
              <a:gd name="connsiteY410" fmla="*/ 8109972 h 12230100"/>
              <a:gd name="connsiteX411" fmla="*/ 5822121 w 19672504"/>
              <a:gd name="connsiteY411" fmla="*/ 8119491 h 12230100"/>
              <a:gd name="connsiteX412" fmla="*/ 5813660 w 19672504"/>
              <a:gd name="connsiteY412" fmla="*/ 8119491 h 12230100"/>
              <a:gd name="connsiteX413" fmla="*/ 5806257 w 19672504"/>
              <a:gd name="connsiteY413" fmla="*/ 8114732 h 12230100"/>
              <a:gd name="connsiteX414" fmla="*/ 5805199 w 19672504"/>
              <a:gd name="connsiteY414" fmla="*/ 8106799 h 12230100"/>
              <a:gd name="connsiteX415" fmla="*/ 1656204 w 19672504"/>
              <a:gd name="connsiteY415" fmla="*/ 8105992 h 12230100"/>
              <a:gd name="connsiteX416" fmla="*/ 1673127 w 19672504"/>
              <a:gd name="connsiteY416" fmla="*/ 8110223 h 12230100"/>
              <a:gd name="connsiteX417" fmla="*/ 1664665 w 19672504"/>
              <a:gd name="connsiteY417" fmla="*/ 8118685 h 12230100"/>
              <a:gd name="connsiteX418" fmla="*/ 1658848 w 19672504"/>
              <a:gd name="connsiteY418" fmla="*/ 8113925 h 12230100"/>
              <a:gd name="connsiteX419" fmla="*/ 1656204 w 19672504"/>
              <a:gd name="connsiteY419" fmla="*/ 8105992 h 12230100"/>
              <a:gd name="connsiteX420" fmla="*/ 4288231 w 19672504"/>
              <a:gd name="connsiteY420" fmla="*/ 8098310 h 12230100"/>
              <a:gd name="connsiteX421" fmla="*/ 4279770 w 19672504"/>
              <a:gd name="connsiteY421" fmla="*/ 8132156 h 12230100"/>
              <a:gd name="connsiteX422" fmla="*/ 4267078 w 19672504"/>
              <a:gd name="connsiteY422" fmla="*/ 8132156 h 12230100"/>
              <a:gd name="connsiteX423" fmla="*/ 5149066 w 19672504"/>
              <a:gd name="connsiteY423" fmla="*/ 8089641 h 12230100"/>
              <a:gd name="connsiteX424" fmla="*/ 5158056 w 19672504"/>
              <a:gd name="connsiteY424" fmla="*/ 8134063 h 12230100"/>
              <a:gd name="connsiteX425" fmla="*/ 5157527 w 19672504"/>
              <a:gd name="connsiteY425" fmla="*/ 8178485 h 12230100"/>
              <a:gd name="connsiteX426" fmla="*/ 5144306 w 19672504"/>
              <a:gd name="connsiteY426" fmla="*/ 8190120 h 12230100"/>
              <a:gd name="connsiteX427" fmla="*/ 5140605 w 19672504"/>
              <a:gd name="connsiteY427" fmla="*/ 8208100 h 12230100"/>
              <a:gd name="connsiteX428" fmla="*/ 5161758 w 19672504"/>
              <a:gd name="connsiteY428" fmla="*/ 8225023 h 12230100"/>
              <a:gd name="connsiteX429" fmla="*/ 5157527 w 19672504"/>
              <a:gd name="connsiteY429" fmla="*/ 8237715 h 12230100"/>
              <a:gd name="connsiteX430" fmla="*/ 5127912 w 19672504"/>
              <a:gd name="connsiteY430" fmla="*/ 8225023 h 12230100"/>
              <a:gd name="connsiteX431" fmla="*/ 5119980 w 19672504"/>
              <a:gd name="connsiteY431" fmla="*/ 8212331 h 12230100"/>
              <a:gd name="connsiteX432" fmla="*/ 5115220 w 19672504"/>
              <a:gd name="connsiteY432" fmla="*/ 8199639 h 12230100"/>
              <a:gd name="connsiteX433" fmla="*/ 5119980 w 19672504"/>
              <a:gd name="connsiteY433" fmla="*/ 8192235 h 12230100"/>
              <a:gd name="connsiteX434" fmla="*/ 5127912 w 19672504"/>
              <a:gd name="connsiteY434" fmla="*/ 8191177 h 12230100"/>
              <a:gd name="connsiteX435" fmla="*/ 5115220 w 19672504"/>
              <a:gd name="connsiteY435" fmla="*/ 8144640 h 12230100"/>
              <a:gd name="connsiteX436" fmla="*/ 4199388 w 19672504"/>
              <a:gd name="connsiteY436" fmla="*/ 8085618 h 12230100"/>
              <a:gd name="connsiteX437" fmla="*/ 4220540 w 19672504"/>
              <a:gd name="connsiteY437" fmla="*/ 8089849 h 12230100"/>
              <a:gd name="connsiteX438" fmla="*/ 4207848 w 19672504"/>
              <a:gd name="connsiteY438" fmla="*/ 8166002 h 12230100"/>
              <a:gd name="connsiteX439" fmla="*/ 4198330 w 19672504"/>
              <a:gd name="connsiteY439" fmla="*/ 8142204 h 12230100"/>
              <a:gd name="connsiteX440" fmla="*/ 4195156 w 19672504"/>
              <a:gd name="connsiteY440" fmla="*/ 8115233 h 12230100"/>
              <a:gd name="connsiteX441" fmla="*/ 4195156 w 19672504"/>
              <a:gd name="connsiteY441" fmla="*/ 8094080 h 12230100"/>
              <a:gd name="connsiteX442" fmla="*/ 4197271 w 19672504"/>
              <a:gd name="connsiteY442" fmla="*/ 8089849 h 12230100"/>
              <a:gd name="connsiteX443" fmla="*/ 4199388 w 19672504"/>
              <a:gd name="connsiteY443" fmla="*/ 8085618 h 12230100"/>
              <a:gd name="connsiteX444" fmla="*/ 5272296 w 19672504"/>
              <a:gd name="connsiteY444" fmla="*/ 8073799 h 12230100"/>
              <a:gd name="connsiteX445" fmla="*/ 5259065 w 19672504"/>
              <a:gd name="connsiteY445" fmla="*/ 8119376 h 12230100"/>
              <a:gd name="connsiteX446" fmla="*/ 5259065 w 19672504"/>
              <a:gd name="connsiteY446" fmla="*/ 8076949 h 12230100"/>
              <a:gd name="connsiteX447" fmla="*/ 1673127 w 19672504"/>
              <a:gd name="connsiteY447" fmla="*/ 8072147 h 12230100"/>
              <a:gd name="connsiteX448" fmla="*/ 1685819 w 19672504"/>
              <a:gd name="connsiteY448" fmla="*/ 8084839 h 12230100"/>
              <a:gd name="connsiteX449" fmla="*/ 1681588 w 19672504"/>
              <a:gd name="connsiteY449" fmla="*/ 8084839 h 12230100"/>
              <a:gd name="connsiteX450" fmla="*/ 1674184 w 19672504"/>
              <a:gd name="connsiteY450" fmla="*/ 8080079 h 12230100"/>
              <a:gd name="connsiteX451" fmla="*/ 1673127 w 19672504"/>
              <a:gd name="connsiteY451" fmla="*/ 8072147 h 12230100"/>
              <a:gd name="connsiteX452" fmla="*/ 1384504 w 19672504"/>
              <a:gd name="connsiteY452" fmla="*/ 8066441 h 12230100"/>
              <a:gd name="connsiteX453" fmla="*/ 1391897 w 19672504"/>
              <a:gd name="connsiteY453" fmla="*/ 8072355 h 12230100"/>
              <a:gd name="connsiteX454" fmla="*/ 1387666 w 19672504"/>
              <a:gd name="connsiteY454" fmla="*/ 8085047 h 12230100"/>
              <a:gd name="connsiteX455" fmla="*/ 1384504 w 19672504"/>
              <a:gd name="connsiteY455" fmla="*/ 8083692 h 12230100"/>
              <a:gd name="connsiteX456" fmla="*/ 4296692 w 19672504"/>
              <a:gd name="connsiteY456" fmla="*/ 8060234 h 12230100"/>
              <a:gd name="connsiteX457" fmla="*/ 4319166 w 19672504"/>
              <a:gd name="connsiteY457" fmla="*/ 8086615 h 12230100"/>
              <a:gd name="connsiteX458" fmla="*/ 4317141 w 19672504"/>
              <a:gd name="connsiteY458" fmla="*/ 8092550 h 12230100"/>
              <a:gd name="connsiteX459" fmla="*/ 4310551 w 19672504"/>
              <a:gd name="connsiteY459" fmla="*/ 8115767 h 12230100"/>
              <a:gd name="connsiteX460" fmla="*/ 4292463 w 19672504"/>
              <a:gd name="connsiteY460" fmla="*/ 8085618 h 12230100"/>
              <a:gd name="connsiteX461" fmla="*/ 4296692 w 19672504"/>
              <a:gd name="connsiteY461" fmla="*/ 8060234 h 12230100"/>
              <a:gd name="connsiteX462" fmla="*/ 4692152 w 19672504"/>
              <a:gd name="connsiteY462" fmla="*/ 8051565 h 12230100"/>
              <a:gd name="connsiteX463" fmla="*/ 4692152 w 19672504"/>
              <a:gd name="connsiteY463" fmla="*/ 8055795 h 12230100"/>
              <a:gd name="connsiteX464" fmla="*/ 4683690 w 19672504"/>
              <a:gd name="connsiteY464" fmla="*/ 8068488 h 12230100"/>
              <a:gd name="connsiteX465" fmla="*/ 1384504 w 19672504"/>
              <a:gd name="connsiteY465" fmla="*/ 8028600 h 12230100"/>
              <a:gd name="connsiteX466" fmla="*/ 1384504 w 19672504"/>
              <a:gd name="connsiteY466" fmla="*/ 8066441 h 12230100"/>
              <a:gd name="connsiteX467" fmla="*/ 1370743 w 19672504"/>
              <a:gd name="connsiteY467" fmla="*/ 8055432 h 12230100"/>
              <a:gd name="connsiteX468" fmla="*/ 1374445 w 19672504"/>
              <a:gd name="connsiteY468" fmla="*/ 8037452 h 12230100"/>
              <a:gd name="connsiteX469" fmla="*/ 4245924 w 19672504"/>
              <a:gd name="connsiteY469" fmla="*/ 8022158 h 12230100"/>
              <a:gd name="connsiteX470" fmla="*/ 4245924 w 19672504"/>
              <a:gd name="connsiteY470" fmla="*/ 8030620 h 12230100"/>
              <a:gd name="connsiteX471" fmla="*/ 4233232 w 19672504"/>
              <a:gd name="connsiteY471" fmla="*/ 8051773 h 12230100"/>
              <a:gd name="connsiteX472" fmla="*/ 4212079 w 19672504"/>
              <a:gd name="connsiteY472" fmla="*/ 8060234 h 12230100"/>
              <a:gd name="connsiteX473" fmla="*/ 4229001 w 19672504"/>
              <a:gd name="connsiteY473" fmla="*/ 8030620 h 12230100"/>
              <a:gd name="connsiteX474" fmla="*/ 2773645 w 19672504"/>
              <a:gd name="connsiteY474" fmla="*/ 8019570 h 12230100"/>
              <a:gd name="connsiteX475" fmla="*/ 2790568 w 19672504"/>
              <a:gd name="connsiteY475" fmla="*/ 8023801 h 12230100"/>
              <a:gd name="connsiteX476" fmla="*/ 2782106 w 19672504"/>
              <a:gd name="connsiteY476" fmla="*/ 8032263 h 12230100"/>
              <a:gd name="connsiteX477" fmla="*/ 2776289 w 19672504"/>
              <a:gd name="connsiteY477" fmla="*/ 8027503 h 12230100"/>
              <a:gd name="connsiteX478" fmla="*/ 2773645 w 19672504"/>
              <a:gd name="connsiteY478" fmla="*/ 8019570 h 12230100"/>
              <a:gd name="connsiteX479" fmla="*/ 2045428 w 19672504"/>
              <a:gd name="connsiteY479" fmla="*/ 8012917 h 12230100"/>
              <a:gd name="connsiteX480" fmla="*/ 2062350 w 19672504"/>
              <a:gd name="connsiteY480" fmla="*/ 8021378 h 12230100"/>
              <a:gd name="connsiteX481" fmla="*/ 2049658 w 19672504"/>
              <a:gd name="connsiteY481" fmla="*/ 8025609 h 12230100"/>
              <a:gd name="connsiteX482" fmla="*/ 2045956 w 19672504"/>
              <a:gd name="connsiteY482" fmla="*/ 8020850 h 12230100"/>
              <a:gd name="connsiteX483" fmla="*/ 2045428 w 19672504"/>
              <a:gd name="connsiteY483" fmla="*/ 8012917 h 12230100"/>
              <a:gd name="connsiteX484" fmla="*/ 2366960 w 19672504"/>
              <a:gd name="connsiteY484" fmla="*/ 7995994 h 12230100"/>
              <a:gd name="connsiteX485" fmla="*/ 2352153 w 19672504"/>
              <a:gd name="connsiteY485" fmla="*/ 8042532 h 12230100"/>
              <a:gd name="connsiteX486" fmla="*/ 2337345 w 19672504"/>
              <a:gd name="connsiteY486" fmla="*/ 8089070 h 12230100"/>
              <a:gd name="connsiteX487" fmla="*/ 2363258 w 19672504"/>
              <a:gd name="connsiteY487" fmla="*/ 8074262 h 12230100"/>
              <a:gd name="connsiteX488" fmla="*/ 2379652 w 19672504"/>
              <a:gd name="connsiteY488" fmla="*/ 8059454 h 12230100"/>
              <a:gd name="connsiteX489" fmla="*/ 2383883 w 19672504"/>
              <a:gd name="connsiteY489" fmla="*/ 8025609 h 12230100"/>
              <a:gd name="connsiteX490" fmla="*/ 2790568 w 19672504"/>
              <a:gd name="connsiteY490" fmla="*/ 7985725 h 12230100"/>
              <a:gd name="connsiteX491" fmla="*/ 2803260 w 19672504"/>
              <a:gd name="connsiteY491" fmla="*/ 7998417 h 12230100"/>
              <a:gd name="connsiteX492" fmla="*/ 2799029 w 19672504"/>
              <a:gd name="connsiteY492" fmla="*/ 7998417 h 12230100"/>
              <a:gd name="connsiteX493" fmla="*/ 2791625 w 19672504"/>
              <a:gd name="connsiteY493" fmla="*/ 7993657 h 12230100"/>
              <a:gd name="connsiteX494" fmla="*/ 2790568 w 19672504"/>
              <a:gd name="connsiteY494" fmla="*/ 7985725 h 12230100"/>
              <a:gd name="connsiteX495" fmla="*/ 5316051 w 19672504"/>
              <a:gd name="connsiteY495" fmla="*/ 7985249 h 12230100"/>
              <a:gd name="connsiteX496" fmla="*/ 5314439 w 19672504"/>
              <a:gd name="connsiteY496" fmla="*/ 7996801 h 12230100"/>
              <a:gd name="connsiteX497" fmla="*/ 5305413 w 19672504"/>
              <a:gd name="connsiteY497" fmla="*/ 8011845 h 12230100"/>
              <a:gd name="connsiteX498" fmla="*/ 5309833 w 19672504"/>
              <a:gd name="connsiteY498" fmla="*/ 8000797 h 12230100"/>
              <a:gd name="connsiteX499" fmla="*/ 6080194 w 19672504"/>
              <a:gd name="connsiteY499" fmla="*/ 7967186 h 12230100"/>
              <a:gd name="connsiteX500" fmla="*/ 6097117 w 19672504"/>
              <a:gd name="connsiteY500" fmla="*/ 7971417 h 12230100"/>
              <a:gd name="connsiteX501" fmla="*/ 6096058 w 19672504"/>
              <a:gd name="connsiteY501" fmla="*/ 7979350 h 12230100"/>
              <a:gd name="connsiteX502" fmla="*/ 6088656 w 19672504"/>
              <a:gd name="connsiteY502" fmla="*/ 7984109 h 12230100"/>
              <a:gd name="connsiteX503" fmla="*/ 6082839 w 19672504"/>
              <a:gd name="connsiteY503" fmla="*/ 7977234 h 12230100"/>
              <a:gd name="connsiteX504" fmla="*/ 6080194 w 19672504"/>
              <a:gd name="connsiteY504" fmla="*/ 7967186 h 12230100"/>
              <a:gd name="connsiteX505" fmla="*/ 875753 w 19672504"/>
              <a:gd name="connsiteY505" fmla="*/ 7966588 h 12230100"/>
              <a:gd name="connsiteX506" fmla="*/ 854599 w 19672504"/>
              <a:gd name="connsiteY506" fmla="*/ 7991972 h 12230100"/>
              <a:gd name="connsiteX507" fmla="*/ 854599 w 19672504"/>
              <a:gd name="connsiteY507" fmla="*/ 8004664 h 12230100"/>
              <a:gd name="connsiteX508" fmla="*/ 863061 w 19672504"/>
              <a:gd name="connsiteY508" fmla="*/ 8004664 h 12230100"/>
              <a:gd name="connsiteX509" fmla="*/ 879983 w 19672504"/>
              <a:gd name="connsiteY509" fmla="*/ 8002549 h 12230100"/>
              <a:gd name="connsiteX510" fmla="*/ 884214 w 19672504"/>
              <a:gd name="connsiteY510" fmla="*/ 7987741 h 12230100"/>
              <a:gd name="connsiteX511" fmla="*/ 1384504 w 19672504"/>
              <a:gd name="connsiteY511" fmla="*/ 7963157 h 12230100"/>
              <a:gd name="connsiteX512" fmla="*/ 1388195 w 19672504"/>
              <a:gd name="connsiteY512" fmla="*/ 7981395 h 12230100"/>
              <a:gd name="connsiteX513" fmla="*/ 1387666 w 19672504"/>
              <a:gd name="connsiteY513" fmla="*/ 8025817 h 12230100"/>
              <a:gd name="connsiteX514" fmla="*/ 1384504 w 19672504"/>
              <a:gd name="connsiteY514" fmla="*/ 8028600 h 12230100"/>
              <a:gd name="connsiteX515" fmla="*/ 5326820 w 19672504"/>
              <a:gd name="connsiteY515" fmla="*/ 7945635 h 12230100"/>
              <a:gd name="connsiteX516" fmla="*/ 5327131 w 19672504"/>
              <a:gd name="connsiteY516" fmla="*/ 7954494 h 12230100"/>
              <a:gd name="connsiteX517" fmla="*/ 5317613 w 19672504"/>
              <a:gd name="connsiteY517" fmla="*/ 7974061 h 12230100"/>
              <a:gd name="connsiteX518" fmla="*/ 5316833 w 19672504"/>
              <a:gd name="connsiteY518" fmla="*/ 7979643 h 12230100"/>
              <a:gd name="connsiteX519" fmla="*/ 5314063 w 19672504"/>
              <a:gd name="connsiteY519" fmla="*/ 7979643 h 12230100"/>
              <a:gd name="connsiteX520" fmla="*/ 5326755 w 19672504"/>
              <a:gd name="connsiteY520" fmla="*/ 7945797 h 12230100"/>
              <a:gd name="connsiteX521" fmla="*/ 5237910 w 19672504"/>
              <a:gd name="connsiteY521" fmla="*/ 7941567 h 12230100"/>
              <a:gd name="connsiteX522" fmla="*/ 5242141 w 19672504"/>
              <a:gd name="connsiteY522" fmla="*/ 7941567 h 12230100"/>
              <a:gd name="connsiteX523" fmla="*/ 5242141 w 19672504"/>
              <a:gd name="connsiteY523" fmla="*/ 7954259 h 12230100"/>
              <a:gd name="connsiteX524" fmla="*/ 5237910 w 19672504"/>
              <a:gd name="connsiteY524" fmla="*/ 7941567 h 12230100"/>
              <a:gd name="connsiteX525" fmla="*/ 3162868 w 19672504"/>
              <a:gd name="connsiteY525" fmla="*/ 7926495 h 12230100"/>
              <a:gd name="connsiteX526" fmla="*/ 3179791 w 19672504"/>
              <a:gd name="connsiteY526" fmla="*/ 7934956 h 12230100"/>
              <a:gd name="connsiteX527" fmla="*/ 3167099 w 19672504"/>
              <a:gd name="connsiteY527" fmla="*/ 7939187 h 12230100"/>
              <a:gd name="connsiteX528" fmla="*/ 3163397 w 19672504"/>
              <a:gd name="connsiteY528" fmla="*/ 7934428 h 12230100"/>
              <a:gd name="connsiteX529" fmla="*/ 3162868 w 19672504"/>
              <a:gd name="connsiteY529" fmla="*/ 7926495 h 12230100"/>
              <a:gd name="connsiteX530" fmla="*/ 5640203 w 19672504"/>
              <a:gd name="connsiteY530" fmla="*/ 7916418 h 12230100"/>
              <a:gd name="connsiteX531" fmla="*/ 5657126 w 19672504"/>
              <a:gd name="connsiteY531" fmla="*/ 7950264 h 12230100"/>
              <a:gd name="connsiteX532" fmla="*/ 5645491 w 19672504"/>
              <a:gd name="connsiteY532" fmla="*/ 7948677 h 12230100"/>
              <a:gd name="connsiteX533" fmla="*/ 5640203 w 19672504"/>
              <a:gd name="connsiteY533" fmla="*/ 7937572 h 12230100"/>
              <a:gd name="connsiteX534" fmla="*/ 5345462 w 19672504"/>
              <a:gd name="connsiteY534" fmla="*/ 7898970 h 12230100"/>
              <a:gd name="connsiteX535" fmla="*/ 5344054 w 19672504"/>
              <a:gd name="connsiteY535" fmla="*/ 7903726 h 12230100"/>
              <a:gd name="connsiteX536" fmla="*/ 5343184 w 19672504"/>
              <a:gd name="connsiteY536" fmla="*/ 7904725 h 12230100"/>
              <a:gd name="connsiteX537" fmla="*/ 5343677 w 19672504"/>
              <a:gd name="connsiteY537" fmla="*/ 7903491 h 12230100"/>
              <a:gd name="connsiteX538" fmla="*/ 922290 w 19672504"/>
              <a:gd name="connsiteY538" fmla="*/ 7898897 h 12230100"/>
              <a:gd name="connsiteX539" fmla="*/ 913829 w 19672504"/>
              <a:gd name="connsiteY539" fmla="*/ 7915820 h 12230100"/>
              <a:gd name="connsiteX540" fmla="*/ 922290 w 19672504"/>
              <a:gd name="connsiteY540" fmla="*/ 7903127 h 12230100"/>
              <a:gd name="connsiteX541" fmla="*/ 5288678 w 19672504"/>
              <a:gd name="connsiteY541" fmla="*/ 7895029 h 12230100"/>
              <a:gd name="connsiteX542" fmla="*/ 5286563 w 19672504"/>
              <a:gd name="connsiteY542" fmla="*/ 7901375 h 12230100"/>
              <a:gd name="connsiteX543" fmla="*/ 5284448 w 19672504"/>
              <a:gd name="connsiteY543" fmla="*/ 7907721 h 12230100"/>
              <a:gd name="connsiteX544" fmla="*/ 5271756 w 19672504"/>
              <a:gd name="connsiteY544" fmla="*/ 7907721 h 12230100"/>
              <a:gd name="connsiteX545" fmla="*/ 5288678 w 19672504"/>
              <a:gd name="connsiteY545" fmla="*/ 7895029 h 12230100"/>
              <a:gd name="connsiteX546" fmla="*/ 2134272 w 19672504"/>
              <a:gd name="connsiteY546" fmla="*/ 7890227 h 12230100"/>
              <a:gd name="connsiteX547" fmla="*/ 2145906 w 19672504"/>
              <a:gd name="connsiteY547" fmla="*/ 7893400 h 12230100"/>
              <a:gd name="connsiteX548" fmla="*/ 2151195 w 19672504"/>
              <a:gd name="connsiteY548" fmla="*/ 7902919 h 12230100"/>
              <a:gd name="connsiteX549" fmla="*/ 2142733 w 19672504"/>
              <a:gd name="connsiteY549" fmla="*/ 7902919 h 12230100"/>
              <a:gd name="connsiteX550" fmla="*/ 2135330 w 19672504"/>
              <a:gd name="connsiteY550" fmla="*/ 7898160 h 12230100"/>
              <a:gd name="connsiteX551" fmla="*/ 2134272 w 19672504"/>
              <a:gd name="connsiteY551" fmla="*/ 7890227 h 12230100"/>
              <a:gd name="connsiteX552" fmla="*/ 5944812 w 19672504"/>
              <a:gd name="connsiteY552" fmla="*/ 7886803 h 12230100"/>
              <a:gd name="connsiteX553" fmla="*/ 5932120 w 19672504"/>
              <a:gd name="connsiteY553" fmla="*/ 7903726 h 12230100"/>
              <a:gd name="connsiteX554" fmla="*/ 5935822 w 19672504"/>
              <a:gd name="connsiteY554" fmla="*/ 7919591 h 12230100"/>
              <a:gd name="connsiteX555" fmla="*/ 5949042 w 19672504"/>
              <a:gd name="connsiteY555" fmla="*/ 7929110 h 12230100"/>
              <a:gd name="connsiteX556" fmla="*/ 5923659 w 19672504"/>
              <a:gd name="connsiteY556" fmla="*/ 7950264 h 12230100"/>
              <a:gd name="connsiteX557" fmla="*/ 5903034 w 19672504"/>
              <a:gd name="connsiteY557" fmla="*/ 7947619 h 12230100"/>
              <a:gd name="connsiteX558" fmla="*/ 5885583 w 19672504"/>
              <a:gd name="connsiteY558" fmla="*/ 7941802 h 12230100"/>
              <a:gd name="connsiteX559" fmla="*/ 5896159 w 19672504"/>
              <a:gd name="connsiteY559" fmla="*/ 7938101 h 12230100"/>
              <a:gd name="connsiteX560" fmla="*/ 5906735 w 19672504"/>
              <a:gd name="connsiteY560" fmla="*/ 7937572 h 12230100"/>
              <a:gd name="connsiteX561" fmla="*/ 5906735 w 19672504"/>
              <a:gd name="connsiteY561" fmla="*/ 7933341 h 12230100"/>
              <a:gd name="connsiteX562" fmla="*/ 5916255 w 19672504"/>
              <a:gd name="connsiteY562" fmla="*/ 7900553 h 12230100"/>
              <a:gd name="connsiteX563" fmla="*/ 5944812 w 19672504"/>
              <a:gd name="connsiteY563" fmla="*/ 7886803 h 12230100"/>
              <a:gd name="connsiteX564" fmla="*/ 5682510 w 19672504"/>
              <a:gd name="connsiteY564" fmla="*/ 7869881 h 12230100"/>
              <a:gd name="connsiteX565" fmla="*/ 5690971 w 19672504"/>
              <a:gd name="connsiteY565" fmla="*/ 7878342 h 12230100"/>
              <a:gd name="connsiteX566" fmla="*/ 5689914 w 19672504"/>
              <a:gd name="connsiteY566" fmla="*/ 7886275 h 12230100"/>
              <a:gd name="connsiteX567" fmla="*/ 5682510 w 19672504"/>
              <a:gd name="connsiteY567" fmla="*/ 7891034 h 12230100"/>
              <a:gd name="connsiteX568" fmla="*/ 5676693 w 19672504"/>
              <a:gd name="connsiteY568" fmla="*/ 7884159 h 12230100"/>
              <a:gd name="connsiteX569" fmla="*/ 5674047 w 19672504"/>
              <a:gd name="connsiteY569" fmla="*/ 7874111 h 12230100"/>
              <a:gd name="connsiteX570" fmla="*/ 5678278 w 19672504"/>
              <a:gd name="connsiteY570" fmla="*/ 7871996 h 12230100"/>
              <a:gd name="connsiteX571" fmla="*/ 5682510 w 19672504"/>
              <a:gd name="connsiteY571" fmla="*/ 7869881 h 12230100"/>
              <a:gd name="connsiteX572" fmla="*/ 4300924 w 19672504"/>
              <a:gd name="connsiteY572" fmla="*/ 7852931 h 12230100"/>
              <a:gd name="connsiteX573" fmla="*/ 4330538 w 19672504"/>
              <a:gd name="connsiteY573" fmla="*/ 7865623 h 12230100"/>
              <a:gd name="connsiteX574" fmla="*/ 4309384 w 19672504"/>
              <a:gd name="connsiteY574" fmla="*/ 7907930 h 12230100"/>
              <a:gd name="connsiteX575" fmla="*/ 4296692 w 19672504"/>
              <a:gd name="connsiteY575" fmla="*/ 7946006 h 12230100"/>
              <a:gd name="connsiteX576" fmla="*/ 4301981 w 19672504"/>
              <a:gd name="connsiteY576" fmla="*/ 7899468 h 12230100"/>
              <a:gd name="connsiteX577" fmla="*/ 4300924 w 19672504"/>
              <a:gd name="connsiteY577" fmla="*/ 7852931 h 12230100"/>
              <a:gd name="connsiteX578" fmla="*/ 5374328 w 19672504"/>
              <a:gd name="connsiteY578" fmla="*/ 7833884 h 12230100"/>
              <a:gd name="connsiteX579" fmla="*/ 5366794 w 19672504"/>
              <a:gd name="connsiteY579" fmla="*/ 7846612 h 12230100"/>
              <a:gd name="connsiteX580" fmla="*/ 5362502 w 19672504"/>
              <a:gd name="connsiteY580" fmla="*/ 7855803 h 12230100"/>
              <a:gd name="connsiteX581" fmla="*/ 5367475 w 19672504"/>
              <a:gd name="connsiteY581" fmla="*/ 7843203 h 12230100"/>
              <a:gd name="connsiteX582" fmla="*/ 5314063 w 19672504"/>
              <a:gd name="connsiteY582" fmla="*/ 7831569 h 12230100"/>
              <a:gd name="connsiteX583" fmla="*/ 5326755 w 19672504"/>
              <a:gd name="connsiteY583" fmla="*/ 7835800 h 12230100"/>
              <a:gd name="connsiteX584" fmla="*/ 5326755 w 19672504"/>
              <a:gd name="connsiteY584" fmla="*/ 7852723 h 12230100"/>
              <a:gd name="connsiteX585" fmla="*/ 5292909 w 19672504"/>
              <a:gd name="connsiteY585" fmla="*/ 7882337 h 12230100"/>
              <a:gd name="connsiteX586" fmla="*/ 5284448 w 19672504"/>
              <a:gd name="connsiteY586" fmla="*/ 7869645 h 12230100"/>
              <a:gd name="connsiteX587" fmla="*/ 5284448 w 19672504"/>
              <a:gd name="connsiteY587" fmla="*/ 7852723 h 12230100"/>
              <a:gd name="connsiteX588" fmla="*/ 5314063 w 19672504"/>
              <a:gd name="connsiteY588" fmla="*/ 7852723 h 12230100"/>
              <a:gd name="connsiteX589" fmla="*/ 6177499 w 19672504"/>
              <a:gd name="connsiteY589" fmla="*/ 7827574 h 12230100"/>
              <a:gd name="connsiteX590" fmla="*/ 6171153 w 19672504"/>
              <a:gd name="connsiteY590" fmla="*/ 7857189 h 12230100"/>
              <a:gd name="connsiteX591" fmla="*/ 6164808 w 19672504"/>
              <a:gd name="connsiteY591" fmla="*/ 7886803 h 12230100"/>
              <a:gd name="connsiteX592" fmla="*/ 6135722 w 19672504"/>
              <a:gd name="connsiteY592" fmla="*/ 7904255 h 12230100"/>
              <a:gd name="connsiteX593" fmla="*/ 6122501 w 19672504"/>
              <a:gd name="connsiteY593" fmla="*/ 7937572 h 12230100"/>
              <a:gd name="connsiteX594" fmla="*/ 6114040 w 19672504"/>
              <a:gd name="connsiteY594" fmla="*/ 7899495 h 12230100"/>
              <a:gd name="connsiteX595" fmla="*/ 6131491 w 19672504"/>
              <a:gd name="connsiteY595" fmla="*/ 7889977 h 12230100"/>
              <a:gd name="connsiteX596" fmla="*/ 6152116 w 19672504"/>
              <a:gd name="connsiteY596" fmla="*/ 7886803 h 12230100"/>
              <a:gd name="connsiteX597" fmla="*/ 6153703 w 19672504"/>
              <a:gd name="connsiteY597" fmla="*/ 7849256 h 12230100"/>
              <a:gd name="connsiteX598" fmla="*/ 6177499 w 19672504"/>
              <a:gd name="connsiteY598" fmla="*/ 7827574 h 12230100"/>
              <a:gd name="connsiteX599" fmla="*/ 3433272 w 19672504"/>
              <a:gd name="connsiteY599" fmla="*/ 7818610 h 12230100"/>
              <a:gd name="connsiteX600" fmla="*/ 3417569 w 19672504"/>
              <a:gd name="connsiteY600" fmla="*/ 7848111 h 12230100"/>
              <a:gd name="connsiteX601" fmla="*/ 3420940 w 19672504"/>
              <a:gd name="connsiteY601" fmla="*/ 7836593 h 12230100"/>
              <a:gd name="connsiteX602" fmla="*/ 3251713 w 19672504"/>
              <a:gd name="connsiteY602" fmla="*/ 7803805 h 12230100"/>
              <a:gd name="connsiteX603" fmla="*/ 3263347 w 19672504"/>
              <a:gd name="connsiteY603" fmla="*/ 7806978 h 12230100"/>
              <a:gd name="connsiteX604" fmla="*/ 3268635 w 19672504"/>
              <a:gd name="connsiteY604" fmla="*/ 7816497 h 12230100"/>
              <a:gd name="connsiteX605" fmla="*/ 3260174 w 19672504"/>
              <a:gd name="connsiteY605" fmla="*/ 7816497 h 12230100"/>
              <a:gd name="connsiteX606" fmla="*/ 3252770 w 19672504"/>
              <a:gd name="connsiteY606" fmla="*/ 7811738 h 12230100"/>
              <a:gd name="connsiteX607" fmla="*/ 3251713 w 19672504"/>
              <a:gd name="connsiteY607" fmla="*/ 7803805 h 12230100"/>
              <a:gd name="connsiteX608" fmla="*/ 5401039 w 19672504"/>
              <a:gd name="connsiteY608" fmla="*/ 7797558 h 12230100"/>
              <a:gd name="connsiteX609" fmla="*/ 5399053 w 19672504"/>
              <a:gd name="connsiteY609" fmla="*/ 7802190 h 12230100"/>
              <a:gd name="connsiteX610" fmla="*/ 5394139 w 19672504"/>
              <a:gd name="connsiteY610" fmla="*/ 7806942 h 12230100"/>
              <a:gd name="connsiteX611" fmla="*/ 5343677 w 19672504"/>
              <a:gd name="connsiteY611" fmla="*/ 7789262 h 12230100"/>
              <a:gd name="connsiteX612" fmla="*/ 5342091 w 19672504"/>
              <a:gd name="connsiteY612" fmla="*/ 7809887 h 12230100"/>
              <a:gd name="connsiteX613" fmla="*/ 5330985 w 19672504"/>
              <a:gd name="connsiteY613" fmla="*/ 7827338 h 12230100"/>
              <a:gd name="connsiteX614" fmla="*/ 5330985 w 19672504"/>
              <a:gd name="connsiteY614" fmla="*/ 7793493 h 12230100"/>
              <a:gd name="connsiteX615" fmla="*/ 1468049 w 19672504"/>
              <a:gd name="connsiteY615" fmla="*/ 7788899 h 12230100"/>
              <a:gd name="connsiteX616" fmla="*/ 1472280 w 19672504"/>
              <a:gd name="connsiteY616" fmla="*/ 7788899 h 12230100"/>
              <a:gd name="connsiteX617" fmla="*/ 1472280 w 19672504"/>
              <a:gd name="connsiteY617" fmla="*/ 7801591 h 12230100"/>
              <a:gd name="connsiteX618" fmla="*/ 1468049 w 19672504"/>
              <a:gd name="connsiteY618" fmla="*/ 7788899 h 12230100"/>
              <a:gd name="connsiteX619" fmla="*/ 5999810 w 19672504"/>
              <a:gd name="connsiteY619" fmla="*/ 7755652 h 12230100"/>
              <a:gd name="connsiteX620" fmla="*/ 6005628 w 19672504"/>
              <a:gd name="connsiteY620" fmla="*/ 7768873 h 12230100"/>
              <a:gd name="connsiteX621" fmla="*/ 6008273 w 19672504"/>
              <a:gd name="connsiteY621" fmla="*/ 7785267 h 12230100"/>
              <a:gd name="connsiteX622" fmla="*/ 5981831 w 19672504"/>
              <a:gd name="connsiteY622" fmla="*/ 7835506 h 12230100"/>
              <a:gd name="connsiteX623" fmla="*/ 5949042 w 19672504"/>
              <a:gd name="connsiteY623" fmla="*/ 7882573 h 12230100"/>
              <a:gd name="connsiteX624" fmla="*/ 5955388 w 19672504"/>
              <a:gd name="connsiteY624" fmla="*/ 7852958 h 12230100"/>
              <a:gd name="connsiteX625" fmla="*/ 5961735 w 19672504"/>
              <a:gd name="connsiteY625" fmla="*/ 7823343 h 12230100"/>
              <a:gd name="connsiteX626" fmla="*/ 5982888 w 19672504"/>
              <a:gd name="connsiteY626" fmla="*/ 7804834 h 12230100"/>
              <a:gd name="connsiteX627" fmla="*/ 5991349 w 19672504"/>
              <a:gd name="connsiteY627" fmla="*/ 7776806 h 12230100"/>
              <a:gd name="connsiteX628" fmla="*/ 5992407 w 19672504"/>
              <a:gd name="connsiteY628" fmla="*/ 7764642 h 12230100"/>
              <a:gd name="connsiteX629" fmla="*/ 5999810 w 19672504"/>
              <a:gd name="connsiteY629" fmla="*/ 7755652 h 12230100"/>
              <a:gd name="connsiteX630" fmla="*/ 2409267 w 19672504"/>
              <a:gd name="connsiteY630" fmla="*/ 7750614 h 12230100"/>
              <a:gd name="connsiteX631" fmla="*/ 2426190 w 19672504"/>
              <a:gd name="connsiteY631" fmla="*/ 7754845 h 12230100"/>
              <a:gd name="connsiteX632" fmla="*/ 2425132 w 19672504"/>
              <a:gd name="connsiteY632" fmla="*/ 7762778 h 12230100"/>
              <a:gd name="connsiteX633" fmla="*/ 2417728 w 19672504"/>
              <a:gd name="connsiteY633" fmla="*/ 7767537 h 12230100"/>
              <a:gd name="connsiteX634" fmla="*/ 2411911 w 19672504"/>
              <a:gd name="connsiteY634" fmla="*/ 7760662 h 12230100"/>
              <a:gd name="connsiteX635" fmla="*/ 2409267 w 19672504"/>
              <a:gd name="connsiteY635" fmla="*/ 7750614 h 12230100"/>
              <a:gd name="connsiteX636" fmla="*/ 1518817 w 19672504"/>
              <a:gd name="connsiteY636" fmla="*/ 7742361 h 12230100"/>
              <a:gd name="connsiteX637" fmla="*/ 1516702 w 19672504"/>
              <a:gd name="connsiteY637" fmla="*/ 7748707 h 12230100"/>
              <a:gd name="connsiteX638" fmla="*/ 1514586 w 19672504"/>
              <a:gd name="connsiteY638" fmla="*/ 7755053 h 12230100"/>
              <a:gd name="connsiteX639" fmla="*/ 1501894 w 19672504"/>
              <a:gd name="connsiteY639" fmla="*/ 7755053 h 12230100"/>
              <a:gd name="connsiteX640" fmla="*/ 1518817 w 19672504"/>
              <a:gd name="connsiteY640" fmla="*/ 7742361 h 12230100"/>
              <a:gd name="connsiteX641" fmla="*/ 5421374 w 19672504"/>
              <a:gd name="connsiteY641" fmla="*/ 7727186 h 12230100"/>
              <a:gd name="connsiteX642" fmla="*/ 5411746 w 19672504"/>
              <a:gd name="connsiteY642" fmla="*/ 7772575 h 12230100"/>
              <a:gd name="connsiteX643" fmla="*/ 5407138 w 19672504"/>
              <a:gd name="connsiteY643" fmla="*/ 7783325 h 12230100"/>
              <a:gd name="connsiteX644" fmla="*/ 5407138 w 19672504"/>
              <a:gd name="connsiteY644" fmla="*/ 7730032 h 12230100"/>
              <a:gd name="connsiteX645" fmla="*/ 5733278 w 19672504"/>
              <a:gd name="connsiteY645" fmla="*/ 7717576 h 12230100"/>
              <a:gd name="connsiteX646" fmla="*/ 5762892 w 19672504"/>
              <a:gd name="connsiteY646" fmla="*/ 7755652 h 12230100"/>
              <a:gd name="connsiteX647" fmla="*/ 5733278 w 19672504"/>
              <a:gd name="connsiteY647" fmla="*/ 7797959 h 12230100"/>
              <a:gd name="connsiteX648" fmla="*/ 5713182 w 19672504"/>
              <a:gd name="connsiteY648" fmla="*/ 7786853 h 12230100"/>
              <a:gd name="connsiteX649" fmla="*/ 5699433 w 19672504"/>
              <a:gd name="connsiteY649" fmla="*/ 7772575 h 12230100"/>
              <a:gd name="connsiteX650" fmla="*/ 5707894 w 19672504"/>
              <a:gd name="connsiteY650" fmla="*/ 7768873 h 12230100"/>
              <a:gd name="connsiteX651" fmla="*/ 5716354 w 19672504"/>
              <a:gd name="connsiteY651" fmla="*/ 7768344 h 12230100"/>
              <a:gd name="connsiteX652" fmla="*/ 4470581 w 19672504"/>
              <a:gd name="connsiteY652" fmla="*/ 7716689 h 12230100"/>
              <a:gd name="connsiteX653" fmla="*/ 4462571 w 19672504"/>
              <a:gd name="connsiteY653" fmla="*/ 7756408 h 12230100"/>
              <a:gd name="connsiteX654" fmla="*/ 4439897 w 19672504"/>
              <a:gd name="connsiteY654" fmla="*/ 7803541 h 12230100"/>
              <a:gd name="connsiteX655" fmla="*/ 4393409 w 19672504"/>
              <a:gd name="connsiteY655" fmla="*/ 7891917 h 12230100"/>
              <a:gd name="connsiteX656" fmla="*/ 4392941 w 19672504"/>
              <a:gd name="connsiteY656" fmla="*/ 7882545 h 12230100"/>
              <a:gd name="connsiteX657" fmla="*/ 4398229 w 19672504"/>
              <a:gd name="connsiteY657" fmla="*/ 7861392 h 12230100"/>
              <a:gd name="connsiteX658" fmla="*/ 4432074 w 19672504"/>
              <a:gd name="connsiteY658" fmla="*/ 7785240 h 12230100"/>
              <a:gd name="connsiteX659" fmla="*/ 4436306 w 19672504"/>
              <a:gd name="connsiteY659" fmla="*/ 7785240 h 12230100"/>
              <a:gd name="connsiteX660" fmla="*/ 1969275 w 19672504"/>
              <a:gd name="connsiteY660" fmla="*/ 7699846 h 12230100"/>
              <a:gd name="connsiteX661" fmla="*/ 1986198 w 19672504"/>
              <a:gd name="connsiteY661" fmla="*/ 7733692 h 12230100"/>
              <a:gd name="connsiteX662" fmla="*/ 1974563 w 19672504"/>
              <a:gd name="connsiteY662" fmla="*/ 7732105 h 12230100"/>
              <a:gd name="connsiteX663" fmla="*/ 1969275 w 19672504"/>
              <a:gd name="connsiteY663" fmla="*/ 7721000 h 12230100"/>
              <a:gd name="connsiteX664" fmla="*/ 4476517 w 19672504"/>
              <a:gd name="connsiteY664" fmla="*/ 7687737 h 12230100"/>
              <a:gd name="connsiteX665" fmla="*/ 4482734 w 19672504"/>
              <a:gd name="connsiteY665" fmla="*/ 7688254 h 12230100"/>
              <a:gd name="connsiteX666" fmla="*/ 4489079 w 19672504"/>
              <a:gd name="connsiteY666" fmla="*/ 7691956 h 12230100"/>
              <a:gd name="connsiteX667" fmla="*/ 4482204 w 19672504"/>
              <a:gd name="connsiteY667" fmla="*/ 7702004 h 12230100"/>
              <a:gd name="connsiteX668" fmla="*/ 4474568 w 19672504"/>
              <a:gd name="connsiteY668" fmla="*/ 7707229 h 12230100"/>
              <a:gd name="connsiteX669" fmla="*/ 5377523 w 19672504"/>
              <a:gd name="connsiteY669" fmla="*/ 7687726 h 12230100"/>
              <a:gd name="connsiteX670" fmla="*/ 5394447 w 19672504"/>
              <a:gd name="connsiteY670" fmla="*/ 7687726 h 12230100"/>
              <a:gd name="connsiteX671" fmla="*/ 5382282 w 19672504"/>
              <a:gd name="connsiteY671" fmla="*/ 7727388 h 12230100"/>
              <a:gd name="connsiteX672" fmla="*/ 5360601 w 19672504"/>
              <a:gd name="connsiteY672" fmla="*/ 7763878 h 12230100"/>
              <a:gd name="connsiteX673" fmla="*/ 5360071 w 19672504"/>
              <a:gd name="connsiteY673" fmla="*/ 7771810 h 12230100"/>
              <a:gd name="connsiteX674" fmla="*/ 5356369 w 19672504"/>
              <a:gd name="connsiteY674" fmla="*/ 7776570 h 12230100"/>
              <a:gd name="connsiteX675" fmla="*/ 5348437 w 19672504"/>
              <a:gd name="connsiteY675" fmla="*/ 7761234 h 12230100"/>
              <a:gd name="connsiteX676" fmla="*/ 5343677 w 19672504"/>
              <a:gd name="connsiteY676" fmla="*/ 7742725 h 12230100"/>
              <a:gd name="connsiteX677" fmla="*/ 5363774 w 19672504"/>
              <a:gd name="connsiteY677" fmla="*/ 7724744 h 12230100"/>
              <a:gd name="connsiteX678" fmla="*/ 5377523 w 19672504"/>
              <a:gd name="connsiteY678" fmla="*/ 7687726 h 12230100"/>
              <a:gd name="connsiteX679" fmla="*/ 1544201 w 19672504"/>
              <a:gd name="connsiteY679" fmla="*/ 7678901 h 12230100"/>
              <a:gd name="connsiteX680" fmla="*/ 1556893 w 19672504"/>
              <a:gd name="connsiteY680" fmla="*/ 7683132 h 12230100"/>
              <a:gd name="connsiteX681" fmla="*/ 1556893 w 19672504"/>
              <a:gd name="connsiteY681" fmla="*/ 7700055 h 12230100"/>
              <a:gd name="connsiteX682" fmla="*/ 1523048 w 19672504"/>
              <a:gd name="connsiteY682" fmla="*/ 7729669 h 12230100"/>
              <a:gd name="connsiteX683" fmla="*/ 1514586 w 19672504"/>
              <a:gd name="connsiteY683" fmla="*/ 7716977 h 12230100"/>
              <a:gd name="connsiteX684" fmla="*/ 1514586 w 19672504"/>
              <a:gd name="connsiteY684" fmla="*/ 7700055 h 12230100"/>
              <a:gd name="connsiteX685" fmla="*/ 1544201 w 19672504"/>
              <a:gd name="connsiteY685" fmla="*/ 7700055 h 12230100"/>
              <a:gd name="connsiteX686" fmla="*/ 2273885 w 19672504"/>
              <a:gd name="connsiteY686" fmla="*/ 7670231 h 12230100"/>
              <a:gd name="connsiteX687" fmla="*/ 2261193 w 19672504"/>
              <a:gd name="connsiteY687" fmla="*/ 7687154 h 12230100"/>
              <a:gd name="connsiteX688" fmla="*/ 2264895 w 19672504"/>
              <a:gd name="connsiteY688" fmla="*/ 7703019 h 12230100"/>
              <a:gd name="connsiteX689" fmla="*/ 2278115 w 19672504"/>
              <a:gd name="connsiteY689" fmla="*/ 7712538 h 12230100"/>
              <a:gd name="connsiteX690" fmla="*/ 2252731 w 19672504"/>
              <a:gd name="connsiteY690" fmla="*/ 7733692 h 12230100"/>
              <a:gd name="connsiteX691" fmla="*/ 2232107 w 19672504"/>
              <a:gd name="connsiteY691" fmla="*/ 7731047 h 12230100"/>
              <a:gd name="connsiteX692" fmla="*/ 2214655 w 19672504"/>
              <a:gd name="connsiteY692" fmla="*/ 7725230 h 12230100"/>
              <a:gd name="connsiteX693" fmla="*/ 2225232 w 19672504"/>
              <a:gd name="connsiteY693" fmla="*/ 7721529 h 12230100"/>
              <a:gd name="connsiteX694" fmla="*/ 2235809 w 19672504"/>
              <a:gd name="connsiteY694" fmla="*/ 7721000 h 12230100"/>
              <a:gd name="connsiteX695" fmla="*/ 2235809 w 19672504"/>
              <a:gd name="connsiteY695" fmla="*/ 7716769 h 12230100"/>
              <a:gd name="connsiteX696" fmla="*/ 2245328 w 19672504"/>
              <a:gd name="connsiteY696" fmla="*/ 7683981 h 12230100"/>
              <a:gd name="connsiteX697" fmla="*/ 2273885 w 19672504"/>
              <a:gd name="connsiteY697" fmla="*/ 7670231 h 12230100"/>
              <a:gd name="connsiteX698" fmla="*/ 4484048 w 19672504"/>
              <a:gd name="connsiteY698" fmla="*/ 7664742 h 12230100"/>
              <a:gd name="connsiteX699" fmla="*/ 4476574 w 19672504"/>
              <a:gd name="connsiteY699" fmla="*/ 7687162 h 12230100"/>
              <a:gd name="connsiteX700" fmla="*/ 4478613 w 19672504"/>
              <a:gd name="connsiteY700" fmla="*/ 7666780 h 12230100"/>
              <a:gd name="connsiteX701" fmla="*/ 2011582 w 19672504"/>
              <a:gd name="connsiteY701" fmla="*/ 7653309 h 12230100"/>
              <a:gd name="connsiteX702" fmla="*/ 2020043 w 19672504"/>
              <a:gd name="connsiteY702" fmla="*/ 7661770 h 12230100"/>
              <a:gd name="connsiteX703" fmla="*/ 2018986 w 19672504"/>
              <a:gd name="connsiteY703" fmla="*/ 7669703 h 12230100"/>
              <a:gd name="connsiteX704" fmla="*/ 2011582 w 19672504"/>
              <a:gd name="connsiteY704" fmla="*/ 7674462 h 12230100"/>
              <a:gd name="connsiteX705" fmla="*/ 2005765 w 19672504"/>
              <a:gd name="connsiteY705" fmla="*/ 7667587 h 12230100"/>
              <a:gd name="connsiteX706" fmla="*/ 2003120 w 19672504"/>
              <a:gd name="connsiteY706" fmla="*/ 7657539 h 12230100"/>
              <a:gd name="connsiteX707" fmla="*/ 2007351 w 19672504"/>
              <a:gd name="connsiteY707" fmla="*/ 7655424 h 12230100"/>
              <a:gd name="connsiteX708" fmla="*/ 2011582 w 19672504"/>
              <a:gd name="connsiteY708" fmla="*/ 7653309 h 12230100"/>
              <a:gd name="connsiteX709" fmla="*/ 1688045 w 19672504"/>
              <a:gd name="connsiteY709" fmla="*/ 7640825 h 12230100"/>
              <a:gd name="connsiteX710" fmla="*/ 1690018 w 19672504"/>
              <a:gd name="connsiteY710" fmla="*/ 7642562 h 12230100"/>
              <a:gd name="connsiteX711" fmla="*/ 1686997 w 19672504"/>
              <a:gd name="connsiteY711" fmla="*/ 7649031 h 12230100"/>
              <a:gd name="connsiteX712" fmla="*/ 1573816 w 19672504"/>
              <a:gd name="connsiteY712" fmla="*/ 7636594 h 12230100"/>
              <a:gd name="connsiteX713" fmla="*/ 1572230 w 19672504"/>
              <a:gd name="connsiteY713" fmla="*/ 7657219 h 12230100"/>
              <a:gd name="connsiteX714" fmla="*/ 1561124 w 19672504"/>
              <a:gd name="connsiteY714" fmla="*/ 7674670 h 12230100"/>
              <a:gd name="connsiteX715" fmla="*/ 1561124 w 19672504"/>
              <a:gd name="connsiteY715" fmla="*/ 7640825 h 12230100"/>
              <a:gd name="connsiteX716" fmla="*/ 3086716 w 19672504"/>
              <a:gd name="connsiteY716" fmla="*/ 7613424 h 12230100"/>
              <a:gd name="connsiteX717" fmla="*/ 3103639 w 19672504"/>
              <a:gd name="connsiteY717" fmla="*/ 7647270 h 12230100"/>
              <a:gd name="connsiteX718" fmla="*/ 3092004 w 19672504"/>
              <a:gd name="connsiteY718" fmla="*/ 7645683 h 12230100"/>
              <a:gd name="connsiteX719" fmla="*/ 3086716 w 19672504"/>
              <a:gd name="connsiteY719" fmla="*/ 7634578 h 12230100"/>
              <a:gd name="connsiteX720" fmla="*/ 2506573 w 19672504"/>
              <a:gd name="connsiteY720" fmla="*/ 7611002 h 12230100"/>
              <a:gd name="connsiteX721" fmla="*/ 2500227 w 19672504"/>
              <a:gd name="connsiteY721" fmla="*/ 7640617 h 12230100"/>
              <a:gd name="connsiteX722" fmla="*/ 2493881 w 19672504"/>
              <a:gd name="connsiteY722" fmla="*/ 7670231 h 12230100"/>
              <a:gd name="connsiteX723" fmla="*/ 2464795 w 19672504"/>
              <a:gd name="connsiteY723" fmla="*/ 7687683 h 12230100"/>
              <a:gd name="connsiteX724" fmla="*/ 2451574 w 19672504"/>
              <a:gd name="connsiteY724" fmla="*/ 7721000 h 12230100"/>
              <a:gd name="connsiteX725" fmla="*/ 2443112 w 19672504"/>
              <a:gd name="connsiteY725" fmla="*/ 7682923 h 12230100"/>
              <a:gd name="connsiteX726" fmla="*/ 2460564 w 19672504"/>
              <a:gd name="connsiteY726" fmla="*/ 7673405 h 12230100"/>
              <a:gd name="connsiteX727" fmla="*/ 2481188 w 19672504"/>
              <a:gd name="connsiteY727" fmla="*/ 7670231 h 12230100"/>
              <a:gd name="connsiteX728" fmla="*/ 2482775 w 19672504"/>
              <a:gd name="connsiteY728" fmla="*/ 7632684 h 12230100"/>
              <a:gd name="connsiteX729" fmla="*/ 2506573 w 19672504"/>
              <a:gd name="connsiteY729" fmla="*/ 7611002 h 12230100"/>
              <a:gd name="connsiteX730" fmla="*/ 4436306 w 19672504"/>
              <a:gd name="connsiteY730" fmla="*/ 7586397 h 12230100"/>
              <a:gd name="connsiteX731" fmla="*/ 4453228 w 19672504"/>
              <a:gd name="connsiteY731" fmla="*/ 7599089 h 12230100"/>
              <a:gd name="connsiteX732" fmla="*/ 4474382 w 19672504"/>
              <a:gd name="connsiteY732" fmla="*/ 7603320 h 12230100"/>
              <a:gd name="connsiteX733" fmla="*/ 4460632 w 19672504"/>
              <a:gd name="connsiteY733" fmla="*/ 7627118 h 12230100"/>
              <a:gd name="connsiteX734" fmla="*/ 4453228 w 19672504"/>
              <a:gd name="connsiteY734" fmla="*/ 7654088 h 12230100"/>
              <a:gd name="connsiteX735" fmla="*/ 4432074 w 19672504"/>
              <a:gd name="connsiteY735" fmla="*/ 7641396 h 12230100"/>
              <a:gd name="connsiteX736" fmla="*/ 4408278 w 19672504"/>
              <a:gd name="connsiteY736" fmla="*/ 7693222 h 12230100"/>
              <a:gd name="connsiteX737" fmla="*/ 4393999 w 19672504"/>
              <a:gd name="connsiteY737" fmla="*/ 7751394 h 12230100"/>
              <a:gd name="connsiteX738" fmla="*/ 4364384 w 19672504"/>
              <a:gd name="connsiteY738" fmla="*/ 7802162 h 12230100"/>
              <a:gd name="connsiteX739" fmla="*/ 4359625 w 19672504"/>
              <a:gd name="connsiteY739" fmla="*/ 7810095 h 12230100"/>
              <a:gd name="connsiteX740" fmla="*/ 4351691 w 19672504"/>
              <a:gd name="connsiteY740" fmla="*/ 7814854 h 12230100"/>
              <a:gd name="connsiteX741" fmla="*/ 4343231 w 19672504"/>
              <a:gd name="connsiteY741" fmla="*/ 7831777 h 12230100"/>
              <a:gd name="connsiteX742" fmla="*/ 4337942 w 19672504"/>
              <a:gd name="connsiteY742" fmla="*/ 7830719 h 12230100"/>
              <a:gd name="connsiteX743" fmla="*/ 4338999 w 19672504"/>
              <a:gd name="connsiteY743" fmla="*/ 7836008 h 12230100"/>
              <a:gd name="connsiteX744" fmla="*/ 4317846 w 19672504"/>
              <a:gd name="connsiteY744" fmla="*/ 7827546 h 12230100"/>
              <a:gd name="connsiteX745" fmla="*/ 4317846 w 19672504"/>
              <a:gd name="connsiteY745" fmla="*/ 7797932 h 12230100"/>
              <a:gd name="connsiteX746" fmla="*/ 4326307 w 19672504"/>
              <a:gd name="connsiteY746" fmla="*/ 7797932 h 12230100"/>
              <a:gd name="connsiteX747" fmla="*/ 4338999 w 19672504"/>
              <a:gd name="connsiteY747" fmla="*/ 7755625 h 12230100"/>
              <a:gd name="connsiteX748" fmla="*/ 4364384 w 19672504"/>
              <a:gd name="connsiteY748" fmla="*/ 7726010 h 12230100"/>
              <a:gd name="connsiteX749" fmla="*/ 4366499 w 19672504"/>
              <a:gd name="connsiteY749" fmla="*/ 7714904 h 12230100"/>
              <a:gd name="connsiteX750" fmla="*/ 4381306 w 19672504"/>
              <a:gd name="connsiteY750" fmla="*/ 7713318 h 12230100"/>
              <a:gd name="connsiteX751" fmla="*/ 4398229 w 19672504"/>
              <a:gd name="connsiteY751" fmla="*/ 7666780 h 12230100"/>
              <a:gd name="connsiteX752" fmla="*/ 4413566 w 19672504"/>
              <a:gd name="connsiteY752" fmla="*/ 7639810 h 12230100"/>
              <a:gd name="connsiteX753" fmla="*/ 4432074 w 19672504"/>
              <a:gd name="connsiteY753" fmla="*/ 7616012 h 12230100"/>
              <a:gd name="connsiteX754" fmla="*/ 3391325 w 19672504"/>
              <a:gd name="connsiteY754" fmla="*/ 7583809 h 12230100"/>
              <a:gd name="connsiteX755" fmla="*/ 3378633 w 19672504"/>
              <a:gd name="connsiteY755" fmla="*/ 7600732 h 12230100"/>
              <a:gd name="connsiteX756" fmla="*/ 3382335 w 19672504"/>
              <a:gd name="connsiteY756" fmla="*/ 7616597 h 12230100"/>
              <a:gd name="connsiteX757" fmla="*/ 3395556 w 19672504"/>
              <a:gd name="connsiteY757" fmla="*/ 7626116 h 12230100"/>
              <a:gd name="connsiteX758" fmla="*/ 3370172 w 19672504"/>
              <a:gd name="connsiteY758" fmla="*/ 7647270 h 12230100"/>
              <a:gd name="connsiteX759" fmla="*/ 3349547 w 19672504"/>
              <a:gd name="connsiteY759" fmla="*/ 7644625 h 12230100"/>
              <a:gd name="connsiteX760" fmla="*/ 3332096 w 19672504"/>
              <a:gd name="connsiteY760" fmla="*/ 7638808 h 12230100"/>
              <a:gd name="connsiteX761" fmla="*/ 3342673 w 19672504"/>
              <a:gd name="connsiteY761" fmla="*/ 7635107 h 12230100"/>
              <a:gd name="connsiteX762" fmla="*/ 3353249 w 19672504"/>
              <a:gd name="connsiteY762" fmla="*/ 7634578 h 12230100"/>
              <a:gd name="connsiteX763" fmla="*/ 3353249 w 19672504"/>
              <a:gd name="connsiteY763" fmla="*/ 7630347 h 12230100"/>
              <a:gd name="connsiteX764" fmla="*/ 3362768 w 19672504"/>
              <a:gd name="connsiteY764" fmla="*/ 7597559 h 12230100"/>
              <a:gd name="connsiteX765" fmla="*/ 3391325 w 19672504"/>
              <a:gd name="connsiteY765" fmla="*/ 7583809 h 12230100"/>
              <a:gd name="connsiteX766" fmla="*/ 5792508 w 19672504"/>
              <a:gd name="connsiteY766" fmla="*/ 7569502 h 12230100"/>
              <a:gd name="connsiteX767" fmla="*/ 5822121 w 19672504"/>
              <a:gd name="connsiteY767" fmla="*/ 7594886 h 12230100"/>
              <a:gd name="connsiteX768" fmla="*/ 5797796 w 19672504"/>
              <a:gd name="connsiteY768" fmla="*/ 7646712 h 12230100"/>
              <a:gd name="connsiteX769" fmla="*/ 5779816 w 19672504"/>
              <a:gd name="connsiteY769" fmla="*/ 7704884 h 12230100"/>
              <a:gd name="connsiteX770" fmla="*/ 5758133 w 19672504"/>
              <a:gd name="connsiteY770" fmla="*/ 7696423 h 12230100"/>
              <a:gd name="connsiteX771" fmla="*/ 5745970 w 19672504"/>
              <a:gd name="connsiteY771" fmla="*/ 7675269 h 12230100"/>
              <a:gd name="connsiteX772" fmla="*/ 5792508 w 19672504"/>
              <a:gd name="connsiteY772" fmla="*/ 7569502 h 12230100"/>
              <a:gd name="connsiteX773" fmla="*/ 3129023 w 19672504"/>
              <a:gd name="connsiteY773" fmla="*/ 7566887 h 12230100"/>
              <a:gd name="connsiteX774" fmla="*/ 3137484 w 19672504"/>
              <a:gd name="connsiteY774" fmla="*/ 7575348 h 12230100"/>
              <a:gd name="connsiteX775" fmla="*/ 3136427 w 19672504"/>
              <a:gd name="connsiteY775" fmla="*/ 7583281 h 12230100"/>
              <a:gd name="connsiteX776" fmla="*/ 3129023 w 19672504"/>
              <a:gd name="connsiteY776" fmla="*/ 7588040 h 12230100"/>
              <a:gd name="connsiteX777" fmla="*/ 3123206 w 19672504"/>
              <a:gd name="connsiteY777" fmla="*/ 7581165 h 12230100"/>
              <a:gd name="connsiteX778" fmla="*/ 3120561 w 19672504"/>
              <a:gd name="connsiteY778" fmla="*/ 7571117 h 12230100"/>
              <a:gd name="connsiteX779" fmla="*/ 3124792 w 19672504"/>
              <a:gd name="connsiteY779" fmla="*/ 7569002 h 12230100"/>
              <a:gd name="connsiteX780" fmla="*/ 3129023 w 19672504"/>
              <a:gd name="connsiteY780" fmla="*/ 7566887 h 12230100"/>
              <a:gd name="connsiteX781" fmla="*/ 6653341 w 19672504"/>
              <a:gd name="connsiteY781" fmla="*/ 7560832 h 12230100"/>
              <a:gd name="connsiteX782" fmla="*/ 6670265 w 19672504"/>
              <a:gd name="connsiteY782" fmla="*/ 7565063 h 12230100"/>
              <a:gd name="connsiteX783" fmla="*/ 6661802 w 19672504"/>
              <a:gd name="connsiteY783" fmla="*/ 7573525 h 12230100"/>
              <a:gd name="connsiteX784" fmla="*/ 6655986 w 19672504"/>
              <a:gd name="connsiteY784" fmla="*/ 7568765 h 12230100"/>
              <a:gd name="connsiteX785" fmla="*/ 6653341 w 19672504"/>
              <a:gd name="connsiteY785" fmla="*/ 7560832 h 12230100"/>
              <a:gd name="connsiteX786" fmla="*/ 4503998 w 19672504"/>
              <a:gd name="connsiteY786" fmla="*/ 7544090 h 12230100"/>
              <a:gd name="connsiteX787" fmla="*/ 4516689 w 19672504"/>
              <a:gd name="connsiteY787" fmla="*/ 7556783 h 12230100"/>
              <a:gd name="connsiteX788" fmla="*/ 4511400 w 19672504"/>
              <a:gd name="connsiteY788" fmla="*/ 7577936 h 12230100"/>
              <a:gd name="connsiteX789" fmla="*/ 4499766 w 19672504"/>
              <a:gd name="connsiteY789" fmla="*/ 7599089 h 12230100"/>
              <a:gd name="connsiteX790" fmla="*/ 4495535 w 19672504"/>
              <a:gd name="connsiteY790" fmla="*/ 7586397 h 12230100"/>
              <a:gd name="connsiteX791" fmla="*/ 4499766 w 19672504"/>
              <a:gd name="connsiteY791" fmla="*/ 7552552 h 12230100"/>
              <a:gd name="connsiteX792" fmla="*/ 4503998 w 19672504"/>
              <a:gd name="connsiteY792" fmla="*/ 7544090 h 12230100"/>
              <a:gd name="connsiteX793" fmla="*/ 2328884 w 19672504"/>
              <a:gd name="connsiteY793" fmla="*/ 7539080 h 12230100"/>
              <a:gd name="connsiteX794" fmla="*/ 2334701 w 19672504"/>
              <a:gd name="connsiteY794" fmla="*/ 7552301 h 12230100"/>
              <a:gd name="connsiteX795" fmla="*/ 2337345 w 19672504"/>
              <a:gd name="connsiteY795" fmla="*/ 7568695 h 12230100"/>
              <a:gd name="connsiteX796" fmla="*/ 2310903 w 19672504"/>
              <a:gd name="connsiteY796" fmla="*/ 7618934 h 12230100"/>
              <a:gd name="connsiteX797" fmla="*/ 2278115 w 19672504"/>
              <a:gd name="connsiteY797" fmla="*/ 7666001 h 12230100"/>
              <a:gd name="connsiteX798" fmla="*/ 2284462 w 19672504"/>
              <a:gd name="connsiteY798" fmla="*/ 7636386 h 12230100"/>
              <a:gd name="connsiteX799" fmla="*/ 2290808 w 19672504"/>
              <a:gd name="connsiteY799" fmla="*/ 7606771 h 12230100"/>
              <a:gd name="connsiteX800" fmla="*/ 2311961 w 19672504"/>
              <a:gd name="connsiteY800" fmla="*/ 7588262 h 12230100"/>
              <a:gd name="connsiteX801" fmla="*/ 2320422 w 19672504"/>
              <a:gd name="connsiteY801" fmla="*/ 7560234 h 12230100"/>
              <a:gd name="connsiteX802" fmla="*/ 2321480 w 19672504"/>
              <a:gd name="connsiteY802" fmla="*/ 7548070 h 12230100"/>
              <a:gd name="connsiteX803" fmla="*/ 2328884 w 19672504"/>
              <a:gd name="connsiteY803" fmla="*/ 7539080 h 12230100"/>
              <a:gd name="connsiteX804" fmla="*/ 1688045 w 19672504"/>
              <a:gd name="connsiteY804" fmla="*/ 7535058 h 12230100"/>
              <a:gd name="connsiteX805" fmla="*/ 1693862 w 19672504"/>
              <a:gd name="connsiteY805" fmla="*/ 7545634 h 12230100"/>
              <a:gd name="connsiteX806" fmla="*/ 1696506 w 19672504"/>
              <a:gd name="connsiteY806" fmla="*/ 7556211 h 12230100"/>
              <a:gd name="connsiteX807" fmla="*/ 1679054 w 19672504"/>
              <a:gd name="connsiteY807" fmla="*/ 7596402 h 12230100"/>
              <a:gd name="connsiteX808" fmla="*/ 1671122 w 19672504"/>
              <a:gd name="connsiteY808" fmla="*/ 7636594 h 12230100"/>
              <a:gd name="connsiteX809" fmla="*/ 1654728 w 19672504"/>
              <a:gd name="connsiteY809" fmla="*/ 7637652 h 12230100"/>
              <a:gd name="connsiteX810" fmla="*/ 1641507 w 19672504"/>
              <a:gd name="connsiteY810" fmla="*/ 7645056 h 12230100"/>
              <a:gd name="connsiteX811" fmla="*/ 1646267 w 19672504"/>
              <a:gd name="connsiteY811" fmla="*/ 7651401 h 12230100"/>
              <a:gd name="connsiteX812" fmla="*/ 1654199 w 19672504"/>
              <a:gd name="connsiteY812" fmla="*/ 7657747 h 12230100"/>
              <a:gd name="connsiteX813" fmla="*/ 1641507 w 19672504"/>
              <a:gd name="connsiteY813" fmla="*/ 7700055 h 12230100"/>
              <a:gd name="connsiteX814" fmla="*/ 1655671 w 19672504"/>
              <a:gd name="connsiteY814" fmla="*/ 7722716 h 12230100"/>
              <a:gd name="connsiteX815" fmla="*/ 1656204 w 19672504"/>
              <a:gd name="connsiteY815" fmla="*/ 7737922 h 12230100"/>
              <a:gd name="connsiteX816" fmla="*/ 1646685 w 19672504"/>
              <a:gd name="connsiteY816" fmla="*/ 7757489 h 12230100"/>
              <a:gd name="connsiteX817" fmla="*/ 1643512 w 19672504"/>
              <a:gd name="connsiteY817" fmla="*/ 7780229 h 12230100"/>
              <a:gd name="connsiteX818" fmla="*/ 1630820 w 19672504"/>
              <a:gd name="connsiteY818" fmla="*/ 7801383 h 12230100"/>
              <a:gd name="connsiteX819" fmla="*/ 1613897 w 19672504"/>
              <a:gd name="connsiteY819" fmla="*/ 7814075 h 12230100"/>
              <a:gd name="connsiteX820" fmla="*/ 1575821 w 19672504"/>
              <a:gd name="connsiteY820" fmla="*/ 7945226 h 12230100"/>
              <a:gd name="connsiteX821" fmla="*/ 1580052 w 19672504"/>
              <a:gd name="connsiteY821" fmla="*/ 7966380 h 12230100"/>
              <a:gd name="connsiteX822" fmla="*/ 1576350 w 19672504"/>
              <a:gd name="connsiteY822" fmla="*/ 7984360 h 12230100"/>
              <a:gd name="connsiteX823" fmla="*/ 1563129 w 19672504"/>
              <a:gd name="connsiteY823" fmla="*/ 7995994 h 12230100"/>
              <a:gd name="connsiteX824" fmla="*/ 1541975 w 19672504"/>
              <a:gd name="connsiteY824" fmla="*/ 8038301 h 12230100"/>
              <a:gd name="connsiteX825" fmla="*/ 1533514 w 19672504"/>
              <a:gd name="connsiteY825" fmla="*/ 8058926 h 12230100"/>
              <a:gd name="connsiteX826" fmla="*/ 1525053 w 19672504"/>
              <a:gd name="connsiteY826" fmla="*/ 8089070 h 12230100"/>
              <a:gd name="connsiteX827" fmla="*/ 1521351 w 19672504"/>
              <a:gd name="connsiteY827" fmla="*/ 8106521 h 12230100"/>
              <a:gd name="connsiteX828" fmla="*/ 1508130 w 19672504"/>
              <a:gd name="connsiteY828" fmla="*/ 8114453 h 12230100"/>
              <a:gd name="connsiteX829" fmla="*/ 1501784 w 19672504"/>
              <a:gd name="connsiteY829" fmla="*/ 8154645 h 12230100"/>
              <a:gd name="connsiteX830" fmla="*/ 1495438 w 19672504"/>
              <a:gd name="connsiteY830" fmla="*/ 8194837 h 12230100"/>
              <a:gd name="connsiteX831" fmla="*/ 1421401 w 19672504"/>
              <a:gd name="connsiteY831" fmla="*/ 8328103 h 12230100"/>
              <a:gd name="connsiteX832" fmla="*/ 1385440 w 19672504"/>
              <a:gd name="connsiteY832" fmla="*/ 8474062 h 12230100"/>
              <a:gd name="connsiteX833" fmla="*/ 1384504 w 19672504"/>
              <a:gd name="connsiteY833" fmla="*/ 8474451 h 12230100"/>
              <a:gd name="connsiteX834" fmla="*/ 1384504 w 19672504"/>
              <a:gd name="connsiteY834" fmla="*/ 8136869 h 12230100"/>
              <a:gd name="connsiteX835" fmla="*/ 1387666 w 19672504"/>
              <a:gd name="connsiteY835" fmla="*/ 8135815 h 12230100"/>
              <a:gd name="connsiteX836" fmla="*/ 1387666 w 19672504"/>
              <a:gd name="connsiteY836" fmla="*/ 8156969 h 12230100"/>
              <a:gd name="connsiteX837" fmla="*/ 1417281 w 19672504"/>
              <a:gd name="connsiteY837" fmla="*/ 8140046 h 12230100"/>
              <a:gd name="connsiteX838" fmla="*/ 1434203 w 19672504"/>
              <a:gd name="connsiteY838" fmla="*/ 8123123 h 12230100"/>
              <a:gd name="connsiteX839" fmla="*/ 1438434 w 19672504"/>
              <a:gd name="connsiteY839" fmla="*/ 8089278 h 12230100"/>
              <a:gd name="connsiteX840" fmla="*/ 1425742 w 19672504"/>
              <a:gd name="connsiteY840" fmla="*/ 8059663 h 12230100"/>
              <a:gd name="connsiteX841" fmla="*/ 1434203 w 19672504"/>
              <a:gd name="connsiteY841" fmla="*/ 8042740 h 12230100"/>
              <a:gd name="connsiteX842" fmla="*/ 1451126 w 19672504"/>
              <a:gd name="connsiteY842" fmla="*/ 8030048 h 12230100"/>
              <a:gd name="connsiteX843" fmla="*/ 1442665 w 19672504"/>
              <a:gd name="connsiteY843" fmla="*/ 8021587 h 12230100"/>
              <a:gd name="connsiteX844" fmla="*/ 1468049 w 19672504"/>
              <a:gd name="connsiteY844" fmla="*/ 7962357 h 12230100"/>
              <a:gd name="connsiteX845" fmla="*/ 1489202 w 19672504"/>
              <a:gd name="connsiteY845" fmla="*/ 7970818 h 12230100"/>
              <a:gd name="connsiteX846" fmla="*/ 1489202 w 19672504"/>
              <a:gd name="connsiteY846" fmla="*/ 7924281 h 12230100"/>
              <a:gd name="connsiteX847" fmla="*/ 1511413 w 19672504"/>
              <a:gd name="connsiteY847" fmla="*/ 7918993 h 12230100"/>
              <a:gd name="connsiteX848" fmla="*/ 1514586 w 19672504"/>
              <a:gd name="connsiteY848" fmla="*/ 7894666 h 12230100"/>
              <a:gd name="connsiteX849" fmla="*/ 1529394 w 19672504"/>
              <a:gd name="connsiteY849" fmla="*/ 7886734 h 12230100"/>
              <a:gd name="connsiteX850" fmla="*/ 1531509 w 19672504"/>
              <a:gd name="connsiteY850" fmla="*/ 7869282 h 12230100"/>
              <a:gd name="connsiteX851" fmla="*/ 1539971 w 19672504"/>
              <a:gd name="connsiteY851" fmla="*/ 7848129 h 12230100"/>
              <a:gd name="connsiteX852" fmla="*/ 1548432 w 19672504"/>
              <a:gd name="connsiteY852" fmla="*/ 7826975 h 12230100"/>
              <a:gd name="connsiteX853" fmla="*/ 1544201 w 19672504"/>
              <a:gd name="connsiteY853" fmla="*/ 7826975 h 12230100"/>
              <a:gd name="connsiteX854" fmla="*/ 1556893 w 19672504"/>
              <a:gd name="connsiteY854" fmla="*/ 7793129 h 12230100"/>
              <a:gd name="connsiteX855" fmla="*/ 1565355 w 19672504"/>
              <a:gd name="connsiteY855" fmla="*/ 7771976 h 12230100"/>
              <a:gd name="connsiteX856" fmla="*/ 1573816 w 19672504"/>
              <a:gd name="connsiteY856" fmla="*/ 7750823 h 12230100"/>
              <a:gd name="connsiteX857" fmla="*/ 1597614 w 19672504"/>
              <a:gd name="connsiteY857" fmla="*/ 7690535 h 12230100"/>
              <a:gd name="connsiteX858" fmla="*/ 1637276 w 19672504"/>
              <a:gd name="connsiteY858" fmla="*/ 7636594 h 12230100"/>
              <a:gd name="connsiteX859" fmla="*/ 1637276 w 19672504"/>
              <a:gd name="connsiteY859" fmla="*/ 7577364 h 12230100"/>
              <a:gd name="connsiteX860" fmla="*/ 1658430 w 19672504"/>
              <a:gd name="connsiteY860" fmla="*/ 7573134 h 12230100"/>
              <a:gd name="connsiteX861" fmla="*/ 1607662 w 19672504"/>
              <a:gd name="connsiteY861" fmla="*/ 7535058 h 12230100"/>
              <a:gd name="connsiteX862" fmla="*/ 1624584 w 19672504"/>
              <a:gd name="connsiteY862" fmla="*/ 7535058 h 12230100"/>
              <a:gd name="connsiteX863" fmla="*/ 1612421 w 19672504"/>
              <a:gd name="connsiteY863" fmla="*/ 7574720 h 12230100"/>
              <a:gd name="connsiteX864" fmla="*/ 1590739 w 19672504"/>
              <a:gd name="connsiteY864" fmla="*/ 7611210 h 12230100"/>
              <a:gd name="connsiteX865" fmla="*/ 1590210 w 19672504"/>
              <a:gd name="connsiteY865" fmla="*/ 7619142 h 12230100"/>
              <a:gd name="connsiteX866" fmla="*/ 1586508 w 19672504"/>
              <a:gd name="connsiteY866" fmla="*/ 7623902 h 12230100"/>
              <a:gd name="connsiteX867" fmla="*/ 1578576 w 19672504"/>
              <a:gd name="connsiteY867" fmla="*/ 7608566 h 12230100"/>
              <a:gd name="connsiteX868" fmla="*/ 1573816 w 19672504"/>
              <a:gd name="connsiteY868" fmla="*/ 7590057 h 12230100"/>
              <a:gd name="connsiteX869" fmla="*/ 1593912 w 19672504"/>
              <a:gd name="connsiteY869" fmla="*/ 7572076 h 12230100"/>
              <a:gd name="connsiteX870" fmla="*/ 1607662 w 19672504"/>
              <a:gd name="connsiteY870" fmla="*/ 7535058 h 12230100"/>
              <a:gd name="connsiteX871" fmla="*/ 4465920 w 19672504"/>
              <a:gd name="connsiteY871" fmla="*/ 7531398 h 12230100"/>
              <a:gd name="connsiteX872" fmla="*/ 4474382 w 19672504"/>
              <a:gd name="connsiteY872" fmla="*/ 7531398 h 12230100"/>
              <a:gd name="connsiteX873" fmla="*/ 4471738 w 19672504"/>
              <a:gd name="connsiteY873" fmla="*/ 7539860 h 12230100"/>
              <a:gd name="connsiteX874" fmla="*/ 4465920 w 19672504"/>
              <a:gd name="connsiteY874" fmla="*/ 7548321 h 12230100"/>
              <a:gd name="connsiteX875" fmla="*/ 6670265 w 19672504"/>
              <a:gd name="connsiteY875" fmla="*/ 7526987 h 12230100"/>
              <a:gd name="connsiteX876" fmla="*/ 6682957 w 19672504"/>
              <a:gd name="connsiteY876" fmla="*/ 7539679 h 12230100"/>
              <a:gd name="connsiteX877" fmla="*/ 6678726 w 19672504"/>
              <a:gd name="connsiteY877" fmla="*/ 7539679 h 12230100"/>
              <a:gd name="connsiteX878" fmla="*/ 6671322 w 19672504"/>
              <a:gd name="connsiteY878" fmla="*/ 7534919 h 12230100"/>
              <a:gd name="connsiteX879" fmla="*/ 6670265 w 19672504"/>
              <a:gd name="connsiteY879" fmla="*/ 7526987 h 12230100"/>
              <a:gd name="connsiteX880" fmla="*/ 2062350 w 19672504"/>
              <a:gd name="connsiteY880" fmla="*/ 7501004 h 12230100"/>
              <a:gd name="connsiteX881" fmla="*/ 2091965 w 19672504"/>
              <a:gd name="connsiteY881" fmla="*/ 7539080 h 12230100"/>
              <a:gd name="connsiteX882" fmla="*/ 2062350 w 19672504"/>
              <a:gd name="connsiteY882" fmla="*/ 7581387 h 12230100"/>
              <a:gd name="connsiteX883" fmla="*/ 2042255 w 19672504"/>
              <a:gd name="connsiteY883" fmla="*/ 7570281 h 12230100"/>
              <a:gd name="connsiteX884" fmla="*/ 2028505 w 19672504"/>
              <a:gd name="connsiteY884" fmla="*/ 7556003 h 12230100"/>
              <a:gd name="connsiteX885" fmla="*/ 2036966 w 19672504"/>
              <a:gd name="connsiteY885" fmla="*/ 7552301 h 12230100"/>
              <a:gd name="connsiteX886" fmla="*/ 2045428 w 19672504"/>
              <a:gd name="connsiteY886" fmla="*/ 7551772 h 12230100"/>
              <a:gd name="connsiteX887" fmla="*/ 7042565 w 19672504"/>
              <a:gd name="connsiteY887" fmla="*/ 7467757 h 12230100"/>
              <a:gd name="connsiteX888" fmla="*/ 7059487 w 19672504"/>
              <a:gd name="connsiteY888" fmla="*/ 7476218 h 12230100"/>
              <a:gd name="connsiteX889" fmla="*/ 7046796 w 19672504"/>
              <a:gd name="connsiteY889" fmla="*/ 7480449 h 12230100"/>
              <a:gd name="connsiteX890" fmla="*/ 7043093 w 19672504"/>
              <a:gd name="connsiteY890" fmla="*/ 7475690 h 12230100"/>
              <a:gd name="connsiteX891" fmla="*/ 7042565 w 19672504"/>
              <a:gd name="connsiteY891" fmla="*/ 7467757 h 12230100"/>
              <a:gd name="connsiteX892" fmla="*/ 5491751 w 19672504"/>
              <a:gd name="connsiteY892" fmla="*/ 7467730 h 12230100"/>
              <a:gd name="connsiteX893" fmla="*/ 5517136 w 19672504"/>
              <a:gd name="connsiteY893" fmla="*/ 7467730 h 12230100"/>
              <a:gd name="connsiteX894" fmla="*/ 5500742 w 19672504"/>
              <a:gd name="connsiteY894" fmla="*/ 7493643 h 12230100"/>
              <a:gd name="connsiteX895" fmla="*/ 5487522 w 19672504"/>
              <a:gd name="connsiteY895" fmla="*/ 7522729 h 12230100"/>
              <a:gd name="connsiteX896" fmla="*/ 5481478 w 19672504"/>
              <a:gd name="connsiteY896" fmla="*/ 7553379 h 12230100"/>
              <a:gd name="connsiteX897" fmla="*/ 5477320 w 19672504"/>
              <a:gd name="connsiteY897" fmla="*/ 7561040 h 12230100"/>
              <a:gd name="connsiteX898" fmla="*/ 5461325 w 19672504"/>
              <a:gd name="connsiteY898" fmla="*/ 7590523 h 12230100"/>
              <a:gd name="connsiteX899" fmla="*/ 5459837 w 19672504"/>
              <a:gd name="connsiteY899" fmla="*/ 7595739 h 12230100"/>
              <a:gd name="connsiteX900" fmla="*/ 5440983 w 19672504"/>
              <a:gd name="connsiteY900" fmla="*/ 7598881 h 12230100"/>
              <a:gd name="connsiteX901" fmla="*/ 5433580 w 19672504"/>
              <a:gd name="connsiteY901" fmla="*/ 7594122 h 12230100"/>
              <a:gd name="connsiteX902" fmla="*/ 5432522 w 19672504"/>
              <a:gd name="connsiteY902" fmla="*/ 7586189 h 12230100"/>
              <a:gd name="connsiteX903" fmla="*/ 5457906 w 19672504"/>
              <a:gd name="connsiteY903" fmla="*/ 7552343 h 12230100"/>
              <a:gd name="connsiteX904" fmla="*/ 5474829 w 19672504"/>
              <a:gd name="connsiteY904" fmla="*/ 7510037 h 12230100"/>
              <a:gd name="connsiteX905" fmla="*/ 5491751 w 19672504"/>
              <a:gd name="connsiteY905" fmla="*/ 7467730 h 12230100"/>
              <a:gd name="connsiteX906" fmla="*/ 3446324 w 19672504"/>
              <a:gd name="connsiteY906" fmla="*/ 7452658 h 12230100"/>
              <a:gd name="connsiteX907" fmla="*/ 3452142 w 19672504"/>
              <a:gd name="connsiteY907" fmla="*/ 7465879 h 12230100"/>
              <a:gd name="connsiteX908" fmla="*/ 3454786 w 19672504"/>
              <a:gd name="connsiteY908" fmla="*/ 7482273 h 12230100"/>
              <a:gd name="connsiteX909" fmla="*/ 3428344 w 19672504"/>
              <a:gd name="connsiteY909" fmla="*/ 7532512 h 12230100"/>
              <a:gd name="connsiteX910" fmla="*/ 3395556 w 19672504"/>
              <a:gd name="connsiteY910" fmla="*/ 7579579 h 12230100"/>
              <a:gd name="connsiteX911" fmla="*/ 3401902 w 19672504"/>
              <a:gd name="connsiteY911" fmla="*/ 7549964 h 12230100"/>
              <a:gd name="connsiteX912" fmla="*/ 3408248 w 19672504"/>
              <a:gd name="connsiteY912" fmla="*/ 7520349 h 12230100"/>
              <a:gd name="connsiteX913" fmla="*/ 3429402 w 19672504"/>
              <a:gd name="connsiteY913" fmla="*/ 7501840 h 12230100"/>
              <a:gd name="connsiteX914" fmla="*/ 3437863 w 19672504"/>
              <a:gd name="connsiteY914" fmla="*/ 7473812 h 12230100"/>
              <a:gd name="connsiteX915" fmla="*/ 3438921 w 19672504"/>
              <a:gd name="connsiteY915" fmla="*/ 7461648 h 12230100"/>
              <a:gd name="connsiteX916" fmla="*/ 3446324 w 19672504"/>
              <a:gd name="connsiteY916" fmla="*/ 7452658 h 12230100"/>
              <a:gd name="connsiteX917" fmla="*/ 7364098 w 19672504"/>
              <a:gd name="connsiteY917" fmla="*/ 7450834 h 12230100"/>
              <a:gd name="connsiteX918" fmla="*/ 7349291 w 19672504"/>
              <a:gd name="connsiteY918" fmla="*/ 7497372 h 12230100"/>
              <a:gd name="connsiteX919" fmla="*/ 7334482 w 19672504"/>
              <a:gd name="connsiteY919" fmla="*/ 7543910 h 12230100"/>
              <a:gd name="connsiteX920" fmla="*/ 7360395 w 19672504"/>
              <a:gd name="connsiteY920" fmla="*/ 7529102 h 12230100"/>
              <a:gd name="connsiteX921" fmla="*/ 7376789 w 19672504"/>
              <a:gd name="connsiteY921" fmla="*/ 7514294 h 12230100"/>
              <a:gd name="connsiteX922" fmla="*/ 7381021 w 19672504"/>
              <a:gd name="connsiteY922" fmla="*/ 7480449 h 12230100"/>
              <a:gd name="connsiteX923" fmla="*/ 3198761 w 19672504"/>
              <a:gd name="connsiteY923" fmla="*/ 7438971 h 12230100"/>
              <a:gd name="connsiteX924" fmla="*/ 3209406 w 19672504"/>
              <a:gd name="connsiteY924" fmla="*/ 7452658 h 12230100"/>
              <a:gd name="connsiteX925" fmla="*/ 3179791 w 19672504"/>
              <a:gd name="connsiteY925" fmla="*/ 7494965 h 12230100"/>
              <a:gd name="connsiteX926" fmla="*/ 3159695 w 19672504"/>
              <a:gd name="connsiteY926" fmla="*/ 7483859 h 12230100"/>
              <a:gd name="connsiteX927" fmla="*/ 3145946 w 19672504"/>
              <a:gd name="connsiteY927" fmla="*/ 7469581 h 12230100"/>
              <a:gd name="connsiteX928" fmla="*/ 3154407 w 19672504"/>
              <a:gd name="connsiteY928" fmla="*/ 7465879 h 12230100"/>
              <a:gd name="connsiteX929" fmla="*/ 3159078 w 19672504"/>
              <a:gd name="connsiteY929" fmla="*/ 7465587 h 12230100"/>
              <a:gd name="connsiteX930" fmla="*/ 3158475 w 19672504"/>
              <a:gd name="connsiteY930" fmla="*/ 7467394 h 12230100"/>
              <a:gd name="connsiteX931" fmla="*/ 3196551 w 19672504"/>
              <a:gd name="connsiteY931" fmla="*/ 7467394 h 12230100"/>
              <a:gd name="connsiteX932" fmla="*/ 3192320 w 19672504"/>
              <a:gd name="connsiteY932" fmla="*/ 7450471 h 12230100"/>
              <a:gd name="connsiteX933" fmla="*/ 1734582 w 19672504"/>
              <a:gd name="connsiteY933" fmla="*/ 7429291 h 12230100"/>
              <a:gd name="connsiteX934" fmla="*/ 1751505 w 19672504"/>
              <a:gd name="connsiteY934" fmla="*/ 7433521 h 12230100"/>
              <a:gd name="connsiteX935" fmla="*/ 1752034 w 19672504"/>
              <a:gd name="connsiteY935" fmla="*/ 7439867 h 12230100"/>
              <a:gd name="connsiteX936" fmla="*/ 1755736 w 19672504"/>
              <a:gd name="connsiteY936" fmla="*/ 7446213 h 12230100"/>
              <a:gd name="connsiteX937" fmla="*/ 1767565 w 19672504"/>
              <a:gd name="connsiteY937" fmla="*/ 7429908 h 12230100"/>
              <a:gd name="connsiteX938" fmla="*/ 1755625 w 19672504"/>
              <a:gd name="connsiteY938" fmla="*/ 7486196 h 12230100"/>
              <a:gd name="connsiteX939" fmla="*/ 1740818 w 19672504"/>
              <a:gd name="connsiteY939" fmla="*/ 7556003 h 12230100"/>
              <a:gd name="connsiteX940" fmla="*/ 1728126 w 19672504"/>
              <a:gd name="connsiteY940" fmla="*/ 7585618 h 12230100"/>
              <a:gd name="connsiteX941" fmla="*/ 1714178 w 19672504"/>
              <a:gd name="connsiteY941" fmla="*/ 7599103 h 12230100"/>
              <a:gd name="connsiteX942" fmla="*/ 1709867 w 19672504"/>
              <a:gd name="connsiteY942" fmla="*/ 7606387 h 12230100"/>
              <a:gd name="connsiteX943" fmla="*/ 1704967 w 19672504"/>
              <a:gd name="connsiteY943" fmla="*/ 7590057 h 12230100"/>
              <a:gd name="connsiteX944" fmla="*/ 1737755 w 19672504"/>
              <a:gd name="connsiteY944" fmla="*/ 7537702 h 12230100"/>
              <a:gd name="connsiteX945" fmla="*/ 1751505 w 19672504"/>
              <a:gd name="connsiteY945" fmla="*/ 7475828 h 12230100"/>
              <a:gd name="connsiteX946" fmla="*/ 1721890 w 19672504"/>
              <a:gd name="connsiteY946" fmla="*/ 7446213 h 12230100"/>
              <a:gd name="connsiteX947" fmla="*/ 5533530 w 19672504"/>
              <a:gd name="connsiteY947" fmla="*/ 7428596 h 12230100"/>
              <a:gd name="connsiteX948" fmla="*/ 5534508 w 19672504"/>
              <a:gd name="connsiteY948" fmla="*/ 7429632 h 12230100"/>
              <a:gd name="connsiteX949" fmla="*/ 5534435 w 19672504"/>
              <a:gd name="connsiteY949" fmla="*/ 7429889 h 12230100"/>
              <a:gd name="connsiteX950" fmla="*/ 5524101 w 19672504"/>
              <a:gd name="connsiteY950" fmla="*/ 7441630 h 12230100"/>
              <a:gd name="connsiteX951" fmla="*/ 5521366 w 19672504"/>
              <a:gd name="connsiteY951" fmla="*/ 7438115 h 12230100"/>
              <a:gd name="connsiteX952" fmla="*/ 5533530 w 19672504"/>
              <a:gd name="connsiteY952" fmla="*/ 7428596 h 12230100"/>
              <a:gd name="connsiteX953" fmla="*/ 5872891 w 19672504"/>
              <a:gd name="connsiteY953" fmla="*/ 7421428 h 12230100"/>
              <a:gd name="connsiteX954" fmla="*/ 5881352 w 19672504"/>
              <a:gd name="connsiteY954" fmla="*/ 7442581 h 12230100"/>
              <a:gd name="connsiteX955" fmla="*/ 5877121 w 19672504"/>
              <a:gd name="connsiteY955" fmla="*/ 7457389 h 12230100"/>
              <a:gd name="connsiteX956" fmla="*/ 5860199 w 19672504"/>
              <a:gd name="connsiteY956" fmla="*/ 7459504 h 12230100"/>
              <a:gd name="connsiteX957" fmla="*/ 5851737 w 19672504"/>
              <a:gd name="connsiteY957" fmla="*/ 7459504 h 12230100"/>
              <a:gd name="connsiteX958" fmla="*/ 5851737 w 19672504"/>
              <a:gd name="connsiteY958" fmla="*/ 7446812 h 12230100"/>
              <a:gd name="connsiteX959" fmla="*/ 1747274 w 19672504"/>
              <a:gd name="connsiteY959" fmla="*/ 7399675 h 12230100"/>
              <a:gd name="connsiteX960" fmla="*/ 1751505 w 19672504"/>
              <a:gd name="connsiteY960" fmla="*/ 7399675 h 12230100"/>
              <a:gd name="connsiteX961" fmla="*/ 1743044 w 19672504"/>
              <a:gd name="connsiteY961" fmla="*/ 7420829 h 12230100"/>
              <a:gd name="connsiteX962" fmla="*/ 1743572 w 19672504"/>
              <a:gd name="connsiteY962" fmla="*/ 7410252 h 12230100"/>
              <a:gd name="connsiteX963" fmla="*/ 1747274 w 19672504"/>
              <a:gd name="connsiteY963" fmla="*/ 7399675 h 12230100"/>
              <a:gd name="connsiteX964" fmla="*/ 6376343 w 19672504"/>
              <a:gd name="connsiteY964" fmla="*/ 7391813 h 12230100"/>
              <a:gd name="connsiteX965" fmla="*/ 6385333 w 19672504"/>
              <a:gd name="connsiteY965" fmla="*/ 7436235 h 12230100"/>
              <a:gd name="connsiteX966" fmla="*/ 6384804 w 19672504"/>
              <a:gd name="connsiteY966" fmla="*/ 7480657 h 12230100"/>
              <a:gd name="connsiteX967" fmla="*/ 6371583 w 19672504"/>
              <a:gd name="connsiteY967" fmla="*/ 7492292 h 12230100"/>
              <a:gd name="connsiteX968" fmla="*/ 6367880 w 19672504"/>
              <a:gd name="connsiteY968" fmla="*/ 7510272 h 12230100"/>
              <a:gd name="connsiteX969" fmla="*/ 6389034 w 19672504"/>
              <a:gd name="connsiteY969" fmla="*/ 7527195 h 12230100"/>
              <a:gd name="connsiteX970" fmla="*/ 6384804 w 19672504"/>
              <a:gd name="connsiteY970" fmla="*/ 7539887 h 12230100"/>
              <a:gd name="connsiteX971" fmla="*/ 6355188 w 19672504"/>
              <a:gd name="connsiteY971" fmla="*/ 7527195 h 12230100"/>
              <a:gd name="connsiteX972" fmla="*/ 6347257 w 19672504"/>
              <a:gd name="connsiteY972" fmla="*/ 7514503 h 12230100"/>
              <a:gd name="connsiteX973" fmla="*/ 6342497 w 19672504"/>
              <a:gd name="connsiteY973" fmla="*/ 7501811 h 12230100"/>
              <a:gd name="connsiteX974" fmla="*/ 6347257 w 19672504"/>
              <a:gd name="connsiteY974" fmla="*/ 7494407 h 12230100"/>
              <a:gd name="connsiteX975" fmla="*/ 6355188 w 19672504"/>
              <a:gd name="connsiteY975" fmla="*/ 7493349 h 12230100"/>
              <a:gd name="connsiteX976" fmla="*/ 6342497 w 19672504"/>
              <a:gd name="connsiteY976" fmla="*/ 7446812 h 12230100"/>
              <a:gd name="connsiteX977" fmla="*/ 4533611 w 19672504"/>
              <a:gd name="connsiteY977" fmla="*/ 7383324 h 12230100"/>
              <a:gd name="connsiteX978" fmla="*/ 4525150 w 19672504"/>
              <a:gd name="connsiteY978" fmla="*/ 7400247 h 12230100"/>
              <a:gd name="connsiteX979" fmla="*/ 4517217 w 19672504"/>
              <a:gd name="connsiteY979" fmla="*/ 7399718 h 12230100"/>
              <a:gd name="connsiteX980" fmla="*/ 4512459 w 19672504"/>
              <a:gd name="connsiteY980" fmla="*/ 7396016 h 12230100"/>
              <a:gd name="connsiteX981" fmla="*/ 4521448 w 19672504"/>
              <a:gd name="connsiteY981" fmla="*/ 7386497 h 12230100"/>
              <a:gd name="connsiteX982" fmla="*/ 4533611 w 19672504"/>
              <a:gd name="connsiteY982" fmla="*/ 7383324 h 12230100"/>
              <a:gd name="connsiteX983" fmla="*/ 1788599 w 19672504"/>
              <a:gd name="connsiteY983" fmla="*/ 7380257 h 12230100"/>
              <a:gd name="connsiteX984" fmla="*/ 1783125 w 19672504"/>
              <a:gd name="connsiteY984" fmla="*/ 7399467 h 12230100"/>
              <a:gd name="connsiteX985" fmla="*/ 1779369 w 19672504"/>
              <a:gd name="connsiteY985" fmla="*/ 7404475 h 12230100"/>
              <a:gd name="connsiteX986" fmla="*/ 1785350 w 19672504"/>
              <a:gd name="connsiteY986" fmla="*/ 7382753 h 12230100"/>
              <a:gd name="connsiteX987" fmla="*/ 5919428 w 19672504"/>
              <a:gd name="connsiteY987" fmla="*/ 7353737 h 12230100"/>
              <a:gd name="connsiteX988" fmla="*/ 5919428 w 19672504"/>
              <a:gd name="connsiteY988" fmla="*/ 7357967 h 12230100"/>
              <a:gd name="connsiteX989" fmla="*/ 5910967 w 19672504"/>
              <a:gd name="connsiteY989" fmla="*/ 7370660 h 12230100"/>
              <a:gd name="connsiteX990" fmla="*/ 2121580 w 19672504"/>
              <a:gd name="connsiteY990" fmla="*/ 7352930 h 12230100"/>
              <a:gd name="connsiteX991" fmla="*/ 2151195 w 19672504"/>
              <a:gd name="connsiteY991" fmla="*/ 7378314 h 12230100"/>
              <a:gd name="connsiteX992" fmla="*/ 2126868 w 19672504"/>
              <a:gd name="connsiteY992" fmla="*/ 7430140 h 12230100"/>
              <a:gd name="connsiteX993" fmla="*/ 2108888 w 19672504"/>
              <a:gd name="connsiteY993" fmla="*/ 7488312 h 12230100"/>
              <a:gd name="connsiteX994" fmla="*/ 2087206 w 19672504"/>
              <a:gd name="connsiteY994" fmla="*/ 7479851 h 12230100"/>
              <a:gd name="connsiteX995" fmla="*/ 2075042 w 19672504"/>
              <a:gd name="connsiteY995" fmla="*/ 7458697 h 12230100"/>
              <a:gd name="connsiteX996" fmla="*/ 2121580 w 19672504"/>
              <a:gd name="connsiteY996" fmla="*/ 7352930 h 12230100"/>
              <a:gd name="connsiteX997" fmla="*/ 7131410 w 19672504"/>
              <a:gd name="connsiteY997" fmla="*/ 7345067 h 12230100"/>
              <a:gd name="connsiteX998" fmla="*/ 7143044 w 19672504"/>
              <a:gd name="connsiteY998" fmla="*/ 7348240 h 12230100"/>
              <a:gd name="connsiteX999" fmla="*/ 7148332 w 19672504"/>
              <a:gd name="connsiteY999" fmla="*/ 7357759 h 12230100"/>
              <a:gd name="connsiteX1000" fmla="*/ 7139871 w 19672504"/>
              <a:gd name="connsiteY1000" fmla="*/ 7357759 h 12230100"/>
              <a:gd name="connsiteX1001" fmla="*/ 7132468 w 19672504"/>
              <a:gd name="connsiteY1001" fmla="*/ 7353000 h 12230100"/>
              <a:gd name="connsiteX1002" fmla="*/ 7131410 w 19672504"/>
              <a:gd name="connsiteY1002" fmla="*/ 7345067 h 12230100"/>
              <a:gd name="connsiteX1003" fmla="*/ 5525597 w 19672504"/>
              <a:gd name="connsiteY1003" fmla="*/ 7323886 h 12230100"/>
              <a:gd name="connsiteX1004" fmla="*/ 5546751 w 19672504"/>
              <a:gd name="connsiteY1004" fmla="*/ 7328117 h 12230100"/>
              <a:gd name="connsiteX1005" fmla="*/ 5534058 w 19672504"/>
              <a:gd name="connsiteY1005" fmla="*/ 7404270 h 12230100"/>
              <a:gd name="connsiteX1006" fmla="*/ 5524539 w 19672504"/>
              <a:gd name="connsiteY1006" fmla="*/ 7380472 h 12230100"/>
              <a:gd name="connsiteX1007" fmla="*/ 5521366 w 19672504"/>
              <a:gd name="connsiteY1007" fmla="*/ 7353501 h 12230100"/>
              <a:gd name="connsiteX1008" fmla="*/ 5521366 w 19672504"/>
              <a:gd name="connsiteY1008" fmla="*/ 7332348 h 12230100"/>
              <a:gd name="connsiteX1009" fmla="*/ 5523482 w 19672504"/>
              <a:gd name="connsiteY1009" fmla="*/ 7328117 h 12230100"/>
              <a:gd name="connsiteX1010" fmla="*/ 5525597 w 19672504"/>
              <a:gd name="connsiteY1010" fmla="*/ 7323886 h 12230100"/>
              <a:gd name="connsiteX1011" fmla="*/ 1721890 w 19672504"/>
              <a:gd name="connsiteY1011" fmla="*/ 7315062 h 12230100"/>
              <a:gd name="connsiteX1012" fmla="*/ 1747274 w 19672504"/>
              <a:gd name="connsiteY1012" fmla="*/ 7315062 h 12230100"/>
              <a:gd name="connsiteX1013" fmla="*/ 1730880 w 19672504"/>
              <a:gd name="connsiteY1013" fmla="*/ 7340975 h 12230100"/>
              <a:gd name="connsiteX1014" fmla="*/ 1717659 w 19672504"/>
              <a:gd name="connsiteY1014" fmla="*/ 7370061 h 12230100"/>
              <a:gd name="connsiteX1015" fmla="*/ 1710256 w 19672504"/>
              <a:gd name="connsiteY1015" fmla="*/ 7407608 h 12230100"/>
              <a:gd name="connsiteX1016" fmla="*/ 1696506 w 19672504"/>
              <a:gd name="connsiteY1016" fmla="*/ 7441982 h 12230100"/>
              <a:gd name="connsiteX1017" fmla="*/ 1671122 w 19672504"/>
              <a:gd name="connsiteY1017" fmla="*/ 7446213 h 12230100"/>
              <a:gd name="connsiteX1018" fmla="*/ 1663718 w 19672504"/>
              <a:gd name="connsiteY1018" fmla="*/ 7441454 h 12230100"/>
              <a:gd name="connsiteX1019" fmla="*/ 1662661 w 19672504"/>
              <a:gd name="connsiteY1019" fmla="*/ 7433521 h 12230100"/>
              <a:gd name="connsiteX1020" fmla="*/ 1688045 w 19672504"/>
              <a:gd name="connsiteY1020" fmla="*/ 7399675 h 12230100"/>
              <a:gd name="connsiteX1021" fmla="*/ 1704967 w 19672504"/>
              <a:gd name="connsiteY1021" fmla="*/ 7357369 h 12230100"/>
              <a:gd name="connsiteX1022" fmla="*/ 1721890 w 19672504"/>
              <a:gd name="connsiteY1022" fmla="*/ 7315062 h 12230100"/>
              <a:gd name="connsiteX1023" fmla="*/ 5572136 w 19672504"/>
              <a:gd name="connsiteY1023" fmla="*/ 7260426 h 12230100"/>
              <a:gd name="connsiteX1024" fmla="*/ 5572136 w 19672504"/>
              <a:gd name="connsiteY1024" fmla="*/ 7268888 h 12230100"/>
              <a:gd name="connsiteX1025" fmla="*/ 5559442 w 19672504"/>
              <a:gd name="connsiteY1025" fmla="*/ 7290041 h 12230100"/>
              <a:gd name="connsiteX1026" fmla="*/ 5538290 w 19672504"/>
              <a:gd name="connsiteY1026" fmla="*/ 7298502 h 12230100"/>
              <a:gd name="connsiteX1027" fmla="*/ 5555212 w 19672504"/>
              <a:gd name="connsiteY1027" fmla="*/ 7268888 h 12230100"/>
              <a:gd name="connsiteX1028" fmla="*/ 1798042 w 19672504"/>
              <a:gd name="connsiteY1028" fmla="*/ 7260063 h 12230100"/>
              <a:gd name="connsiteX1029" fmla="*/ 1802273 w 19672504"/>
              <a:gd name="connsiteY1029" fmla="*/ 7285447 h 12230100"/>
              <a:gd name="connsiteX1030" fmla="*/ 1798042 w 19672504"/>
              <a:gd name="connsiteY1030" fmla="*/ 7323523 h 12230100"/>
              <a:gd name="connsiteX1031" fmla="*/ 1781120 w 19672504"/>
              <a:gd name="connsiteY1031" fmla="*/ 7323523 h 12230100"/>
              <a:gd name="connsiteX1032" fmla="*/ 1751505 w 19672504"/>
              <a:gd name="connsiteY1032" fmla="*/ 7285447 h 12230100"/>
              <a:gd name="connsiteX1033" fmla="*/ 1763668 w 19672504"/>
              <a:gd name="connsiteY1033" fmla="*/ 7275928 h 12230100"/>
              <a:gd name="connsiteX1034" fmla="*/ 1772658 w 19672504"/>
              <a:gd name="connsiteY1034" fmla="*/ 7285447 h 12230100"/>
              <a:gd name="connsiteX1035" fmla="*/ 6465187 w 19672504"/>
              <a:gd name="connsiteY1035" fmla="*/ 7243739 h 12230100"/>
              <a:gd name="connsiteX1036" fmla="*/ 6469418 w 19672504"/>
              <a:gd name="connsiteY1036" fmla="*/ 7243739 h 12230100"/>
              <a:gd name="connsiteX1037" fmla="*/ 6469418 w 19672504"/>
              <a:gd name="connsiteY1037" fmla="*/ 7256431 h 12230100"/>
              <a:gd name="connsiteX1038" fmla="*/ 6465187 w 19672504"/>
              <a:gd name="connsiteY1038" fmla="*/ 7243739 h 12230100"/>
              <a:gd name="connsiteX1039" fmla="*/ 4639380 w 19672504"/>
              <a:gd name="connsiteY1039" fmla="*/ 7239481 h 12230100"/>
              <a:gd name="connsiteX1040" fmla="*/ 4664763 w 19672504"/>
              <a:gd name="connsiteY1040" fmla="*/ 7247942 h 12230100"/>
              <a:gd name="connsiteX1041" fmla="*/ 4663710 w 19672504"/>
              <a:gd name="connsiteY1041" fmla="*/ 7277411 h 12230100"/>
              <a:gd name="connsiteX1042" fmla="*/ 4637153 w 19672504"/>
              <a:gd name="connsiteY1042" fmla="*/ 7323886 h 12230100"/>
              <a:gd name="connsiteX1043" fmla="*/ 4622345 w 19672504"/>
              <a:gd name="connsiteY1043" fmla="*/ 7353501 h 12230100"/>
              <a:gd name="connsiteX1044" fmla="*/ 4607538 w 19672504"/>
              <a:gd name="connsiteY1044" fmla="*/ 7383116 h 12230100"/>
              <a:gd name="connsiteX1045" fmla="*/ 4595904 w 19672504"/>
              <a:gd name="connsiteY1045" fmla="*/ 7433355 h 12230100"/>
              <a:gd name="connsiteX1046" fmla="*/ 4577924 w 19672504"/>
              <a:gd name="connsiteY1046" fmla="*/ 7480422 h 12230100"/>
              <a:gd name="connsiteX1047" fmla="*/ 4565231 w 19672504"/>
              <a:gd name="connsiteY1047" fmla="*/ 7510037 h 12230100"/>
              <a:gd name="connsiteX1048" fmla="*/ 4545135 w 19672504"/>
              <a:gd name="connsiteY1048" fmla="*/ 7520613 h 12230100"/>
              <a:gd name="connsiteX1049" fmla="*/ 4544767 w 19672504"/>
              <a:gd name="connsiteY1049" fmla="*/ 7528707 h 12230100"/>
              <a:gd name="connsiteX1050" fmla="*/ 4512459 w 19672504"/>
              <a:gd name="connsiteY1050" fmla="*/ 7510245 h 12230100"/>
              <a:gd name="connsiteX1051" fmla="*/ 4512459 w 19672504"/>
              <a:gd name="connsiteY1051" fmla="*/ 7506014 h 12230100"/>
              <a:gd name="connsiteX1052" fmla="*/ 4523563 w 19672504"/>
              <a:gd name="connsiteY1052" fmla="*/ 7500197 h 12230100"/>
              <a:gd name="connsiteX1053" fmla="*/ 4537842 w 19672504"/>
              <a:gd name="connsiteY1053" fmla="*/ 7497553 h 12230100"/>
              <a:gd name="connsiteX1054" fmla="*/ 4550534 w 19672504"/>
              <a:gd name="connsiteY1054" fmla="*/ 7481688 h 12230100"/>
              <a:gd name="connsiteX1055" fmla="*/ 4537842 w 19672504"/>
              <a:gd name="connsiteY1055" fmla="*/ 7459477 h 12230100"/>
              <a:gd name="connsiteX1056" fmla="*/ 4542073 w 19672504"/>
              <a:gd name="connsiteY1056" fmla="*/ 7446785 h 12230100"/>
              <a:gd name="connsiteX1057" fmla="*/ 4581207 w 19672504"/>
              <a:gd name="connsiteY1057" fmla="*/ 7444140 h 12230100"/>
              <a:gd name="connsiteX1058" fmla="*/ 4588610 w 19672504"/>
              <a:gd name="connsiteY1058" fmla="*/ 7412939 h 12230100"/>
              <a:gd name="connsiteX1059" fmla="*/ 4602361 w 19672504"/>
              <a:gd name="connsiteY1059" fmla="*/ 7341017 h 12230100"/>
              <a:gd name="connsiteX1060" fmla="*/ 4622456 w 19672504"/>
              <a:gd name="connsiteY1060" fmla="*/ 7269096 h 12230100"/>
              <a:gd name="connsiteX1061" fmla="*/ 7406405 w 19672504"/>
              <a:gd name="connsiteY1061" fmla="*/ 7205454 h 12230100"/>
              <a:gd name="connsiteX1062" fmla="*/ 7423328 w 19672504"/>
              <a:gd name="connsiteY1062" fmla="*/ 7209685 h 12230100"/>
              <a:gd name="connsiteX1063" fmla="*/ 7422269 w 19672504"/>
              <a:gd name="connsiteY1063" fmla="*/ 7217618 h 12230100"/>
              <a:gd name="connsiteX1064" fmla="*/ 7414866 w 19672504"/>
              <a:gd name="connsiteY1064" fmla="*/ 7222377 h 12230100"/>
              <a:gd name="connsiteX1065" fmla="*/ 7409049 w 19672504"/>
              <a:gd name="connsiteY1065" fmla="*/ 7215502 h 12230100"/>
              <a:gd name="connsiteX1066" fmla="*/ 7406405 w 19672504"/>
              <a:gd name="connsiteY1066" fmla="*/ 7205454 h 12230100"/>
              <a:gd name="connsiteX1067" fmla="*/ 2201963 w 19672504"/>
              <a:gd name="connsiteY1067" fmla="*/ 7204856 h 12230100"/>
              <a:gd name="connsiteX1068" fmla="*/ 2210424 w 19672504"/>
              <a:gd name="connsiteY1068" fmla="*/ 7226009 h 12230100"/>
              <a:gd name="connsiteX1069" fmla="*/ 2206194 w 19672504"/>
              <a:gd name="connsiteY1069" fmla="*/ 7240817 h 12230100"/>
              <a:gd name="connsiteX1070" fmla="*/ 2189271 w 19672504"/>
              <a:gd name="connsiteY1070" fmla="*/ 7242932 h 12230100"/>
              <a:gd name="connsiteX1071" fmla="*/ 2180810 w 19672504"/>
              <a:gd name="connsiteY1071" fmla="*/ 7242932 h 12230100"/>
              <a:gd name="connsiteX1072" fmla="*/ 2180810 w 19672504"/>
              <a:gd name="connsiteY1072" fmla="*/ 7230240 h 12230100"/>
              <a:gd name="connsiteX1073" fmla="*/ 6515955 w 19672504"/>
              <a:gd name="connsiteY1073" fmla="*/ 7197201 h 12230100"/>
              <a:gd name="connsiteX1074" fmla="*/ 6513840 w 19672504"/>
              <a:gd name="connsiteY1074" fmla="*/ 7203547 h 12230100"/>
              <a:gd name="connsiteX1075" fmla="*/ 6511723 w 19672504"/>
              <a:gd name="connsiteY1075" fmla="*/ 7209893 h 12230100"/>
              <a:gd name="connsiteX1076" fmla="*/ 6499031 w 19672504"/>
              <a:gd name="connsiteY1076" fmla="*/ 7209893 h 12230100"/>
              <a:gd name="connsiteX1077" fmla="*/ 6515955 w 19672504"/>
              <a:gd name="connsiteY1077" fmla="*/ 7197201 h 12230100"/>
              <a:gd name="connsiteX1078" fmla="*/ 1844580 w 19672504"/>
              <a:gd name="connsiteY1078" fmla="*/ 7183910 h 12230100"/>
              <a:gd name="connsiteX1079" fmla="*/ 1836119 w 19672504"/>
              <a:gd name="connsiteY1079" fmla="*/ 7217756 h 12230100"/>
              <a:gd name="connsiteX1080" fmla="*/ 1823427 w 19672504"/>
              <a:gd name="connsiteY1080" fmla="*/ 7217756 h 12230100"/>
              <a:gd name="connsiteX1081" fmla="*/ 2705415 w 19672504"/>
              <a:gd name="connsiteY1081" fmla="*/ 7175241 h 12230100"/>
              <a:gd name="connsiteX1082" fmla="*/ 2714405 w 19672504"/>
              <a:gd name="connsiteY1082" fmla="*/ 7219663 h 12230100"/>
              <a:gd name="connsiteX1083" fmla="*/ 2713876 w 19672504"/>
              <a:gd name="connsiteY1083" fmla="*/ 7264085 h 12230100"/>
              <a:gd name="connsiteX1084" fmla="*/ 2700655 w 19672504"/>
              <a:gd name="connsiteY1084" fmla="*/ 7275720 h 12230100"/>
              <a:gd name="connsiteX1085" fmla="*/ 2696954 w 19672504"/>
              <a:gd name="connsiteY1085" fmla="*/ 7293700 h 12230100"/>
              <a:gd name="connsiteX1086" fmla="*/ 2718107 w 19672504"/>
              <a:gd name="connsiteY1086" fmla="*/ 7310623 h 12230100"/>
              <a:gd name="connsiteX1087" fmla="*/ 2713876 w 19672504"/>
              <a:gd name="connsiteY1087" fmla="*/ 7323315 h 12230100"/>
              <a:gd name="connsiteX1088" fmla="*/ 2684261 w 19672504"/>
              <a:gd name="connsiteY1088" fmla="*/ 7310623 h 12230100"/>
              <a:gd name="connsiteX1089" fmla="*/ 2676329 w 19672504"/>
              <a:gd name="connsiteY1089" fmla="*/ 7297931 h 12230100"/>
              <a:gd name="connsiteX1090" fmla="*/ 2671569 w 19672504"/>
              <a:gd name="connsiteY1090" fmla="*/ 7285239 h 12230100"/>
              <a:gd name="connsiteX1091" fmla="*/ 2676329 w 19672504"/>
              <a:gd name="connsiteY1091" fmla="*/ 7277835 h 12230100"/>
              <a:gd name="connsiteX1092" fmla="*/ 2684261 w 19672504"/>
              <a:gd name="connsiteY1092" fmla="*/ 7276777 h 12230100"/>
              <a:gd name="connsiteX1093" fmla="*/ 2671569 w 19672504"/>
              <a:gd name="connsiteY1093" fmla="*/ 7230240 h 12230100"/>
              <a:gd name="connsiteX1094" fmla="*/ 1755736 w 19672504"/>
              <a:gd name="connsiteY1094" fmla="*/ 7171218 h 12230100"/>
              <a:gd name="connsiteX1095" fmla="*/ 1776889 w 19672504"/>
              <a:gd name="connsiteY1095" fmla="*/ 7175449 h 12230100"/>
              <a:gd name="connsiteX1096" fmla="*/ 1764197 w 19672504"/>
              <a:gd name="connsiteY1096" fmla="*/ 7251602 h 12230100"/>
              <a:gd name="connsiteX1097" fmla="*/ 1754678 w 19672504"/>
              <a:gd name="connsiteY1097" fmla="*/ 7227804 h 12230100"/>
              <a:gd name="connsiteX1098" fmla="*/ 1751505 w 19672504"/>
              <a:gd name="connsiteY1098" fmla="*/ 7200833 h 12230100"/>
              <a:gd name="connsiteX1099" fmla="*/ 1751505 w 19672504"/>
              <a:gd name="connsiteY1099" fmla="*/ 7179680 h 12230100"/>
              <a:gd name="connsiteX1100" fmla="*/ 1753620 w 19672504"/>
              <a:gd name="connsiteY1100" fmla="*/ 7175449 h 12230100"/>
              <a:gd name="connsiteX1101" fmla="*/ 1755736 w 19672504"/>
              <a:gd name="connsiteY1101" fmla="*/ 7171218 h 12230100"/>
              <a:gd name="connsiteX1102" fmla="*/ 2828645 w 19672504"/>
              <a:gd name="connsiteY1102" fmla="*/ 7159399 h 12230100"/>
              <a:gd name="connsiteX1103" fmla="*/ 2815413 w 19672504"/>
              <a:gd name="connsiteY1103" fmla="*/ 7204976 h 12230100"/>
              <a:gd name="connsiteX1104" fmla="*/ 2815413 w 19672504"/>
              <a:gd name="connsiteY1104" fmla="*/ 7162549 h 12230100"/>
              <a:gd name="connsiteX1105" fmla="*/ 6966412 w 19672504"/>
              <a:gd name="connsiteY1105" fmla="*/ 7154686 h 12230100"/>
              <a:gd name="connsiteX1106" fmla="*/ 6983336 w 19672504"/>
              <a:gd name="connsiteY1106" fmla="*/ 7188532 h 12230100"/>
              <a:gd name="connsiteX1107" fmla="*/ 6971700 w 19672504"/>
              <a:gd name="connsiteY1107" fmla="*/ 7186945 h 12230100"/>
              <a:gd name="connsiteX1108" fmla="*/ 6966412 w 19672504"/>
              <a:gd name="connsiteY1108" fmla="*/ 7175840 h 12230100"/>
              <a:gd name="connsiteX1109" fmla="*/ 1853041 w 19672504"/>
              <a:gd name="connsiteY1109" fmla="*/ 7145834 h 12230100"/>
              <a:gd name="connsiteX1110" fmla="*/ 1875514 w 19672504"/>
              <a:gd name="connsiteY1110" fmla="*/ 7172215 h 12230100"/>
              <a:gd name="connsiteX1111" fmla="*/ 1873490 w 19672504"/>
              <a:gd name="connsiteY1111" fmla="*/ 7178150 h 12230100"/>
              <a:gd name="connsiteX1112" fmla="*/ 1866900 w 19672504"/>
              <a:gd name="connsiteY1112" fmla="*/ 7201367 h 12230100"/>
              <a:gd name="connsiteX1113" fmla="*/ 1848811 w 19672504"/>
              <a:gd name="connsiteY1113" fmla="*/ 7171218 h 12230100"/>
              <a:gd name="connsiteX1114" fmla="*/ 1853041 w 19672504"/>
              <a:gd name="connsiteY1114" fmla="*/ 7145834 h 12230100"/>
              <a:gd name="connsiteX1115" fmla="*/ 4714501 w 19672504"/>
              <a:gd name="connsiteY1115" fmla="*/ 7138185 h 12230100"/>
              <a:gd name="connsiteX1116" fmla="*/ 4710442 w 19672504"/>
              <a:gd name="connsiteY1116" fmla="*/ 7155793 h 12230100"/>
              <a:gd name="connsiteX1117" fmla="*/ 4697022 w 19672504"/>
              <a:gd name="connsiteY1117" fmla="*/ 7180251 h 12230100"/>
              <a:gd name="connsiteX1118" fmla="*/ 4656302 w 19672504"/>
              <a:gd name="connsiteY1118" fmla="*/ 7214097 h 12230100"/>
              <a:gd name="connsiteX1119" fmla="*/ 4656302 w 19672504"/>
              <a:gd name="connsiteY1119" fmla="*/ 7184482 h 12230100"/>
              <a:gd name="connsiteX1120" fmla="*/ 4658867 w 19672504"/>
              <a:gd name="connsiteY1120" fmla="*/ 7179922 h 12230100"/>
              <a:gd name="connsiteX1121" fmla="*/ 4679460 w 19672504"/>
              <a:gd name="connsiteY1121" fmla="*/ 7173224 h 12230100"/>
              <a:gd name="connsiteX1122" fmla="*/ 2248501 w 19672504"/>
              <a:gd name="connsiteY1122" fmla="*/ 7137165 h 12230100"/>
              <a:gd name="connsiteX1123" fmla="*/ 2248501 w 19672504"/>
              <a:gd name="connsiteY1123" fmla="*/ 7141395 h 12230100"/>
              <a:gd name="connsiteX1124" fmla="*/ 2240039 w 19672504"/>
              <a:gd name="connsiteY1124" fmla="*/ 7154088 h 12230100"/>
              <a:gd name="connsiteX1125" fmla="*/ 6541338 w 19672504"/>
              <a:gd name="connsiteY1125" fmla="*/ 7133741 h 12230100"/>
              <a:gd name="connsiteX1126" fmla="*/ 6554030 w 19672504"/>
              <a:gd name="connsiteY1126" fmla="*/ 7137972 h 12230100"/>
              <a:gd name="connsiteX1127" fmla="*/ 6554030 w 19672504"/>
              <a:gd name="connsiteY1127" fmla="*/ 7154895 h 12230100"/>
              <a:gd name="connsiteX1128" fmla="*/ 6520186 w 19672504"/>
              <a:gd name="connsiteY1128" fmla="*/ 7184509 h 12230100"/>
              <a:gd name="connsiteX1129" fmla="*/ 6511723 w 19672504"/>
              <a:gd name="connsiteY1129" fmla="*/ 7171817 h 12230100"/>
              <a:gd name="connsiteX1130" fmla="*/ 6511723 w 19672504"/>
              <a:gd name="connsiteY1130" fmla="*/ 7154895 h 12230100"/>
              <a:gd name="connsiteX1131" fmla="*/ 6541338 w 19672504"/>
              <a:gd name="connsiteY1131" fmla="*/ 7154895 h 12230100"/>
              <a:gd name="connsiteX1132" fmla="*/ 7271023 w 19672504"/>
              <a:gd name="connsiteY1132" fmla="*/ 7125071 h 12230100"/>
              <a:gd name="connsiteX1133" fmla="*/ 7258331 w 19672504"/>
              <a:gd name="connsiteY1133" fmla="*/ 7141994 h 12230100"/>
              <a:gd name="connsiteX1134" fmla="*/ 7262033 w 19672504"/>
              <a:gd name="connsiteY1134" fmla="*/ 7157859 h 12230100"/>
              <a:gd name="connsiteX1135" fmla="*/ 7275253 w 19672504"/>
              <a:gd name="connsiteY1135" fmla="*/ 7167378 h 12230100"/>
              <a:gd name="connsiteX1136" fmla="*/ 7249868 w 19672504"/>
              <a:gd name="connsiteY1136" fmla="*/ 7188532 h 12230100"/>
              <a:gd name="connsiteX1137" fmla="*/ 7229245 w 19672504"/>
              <a:gd name="connsiteY1137" fmla="*/ 7185887 h 12230100"/>
              <a:gd name="connsiteX1138" fmla="*/ 7211793 w 19672504"/>
              <a:gd name="connsiteY1138" fmla="*/ 7180070 h 12230100"/>
              <a:gd name="connsiteX1139" fmla="*/ 7222370 w 19672504"/>
              <a:gd name="connsiteY1139" fmla="*/ 7176369 h 12230100"/>
              <a:gd name="connsiteX1140" fmla="*/ 7232946 w 19672504"/>
              <a:gd name="connsiteY1140" fmla="*/ 7175840 h 12230100"/>
              <a:gd name="connsiteX1141" fmla="*/ 7232946 w 19672504"/>
              <a:gd name="connsiteY1141" fmla="*/ 7171609 h 12230100"/>
              <a:gd name="connsiteX1142" fmla="*/ 7242466 w 19672504"/>
              <a:gd name="connsiteY1142" fmla="*/ 7138821 h 12230100"/>
              <a:gd name="connsiteX1143" fmla="*/ 7271023 w 19672504"/>
              <a:gd name="connsiteY1143" fmla="*/ 7125071 h 12230100"/>
              <a:gd name="connsiteX1144" fmla="*/ 7008719 w 19672504"/>
              <a:gd name="connsiteY1144" fmla="*/ 7108149 h 12230100"/>
              <a:gd name="connsiteX1145" fmla="*/ 7017180 w 19672504"/>
              <a:gd name="connsiteY1145" fmla="*/ 7116610 h 12230100"/>
              <a:gd name="connsiteX1146" fmla="*/ 7016124 w 19672504"/>
              <a:gd name="connsiteY1146" fmla="*/ 7124543 h 12230100"/>
              <a:gd name="connsiteX1147" fmla="*/ 7008719 w 19672504"/>
              <a:gd name="connsiteY1147" fmla="*/ 7129302 h 12230100"/>
              <a:gd name="connsiteX1148" fmla="*/ 7002903 w 19672504"/>
              <a:gd name="connsiteY1148" fmla="*/ 7122427 h 12230100"/>
              <a:gd name="connsiteX1149" fmla="*/ 7000258 w 19672504"/>
              <a:gd name="connsiteY1149" fmla="*/ 7112379 h 12230100"/>
              <a:gd name="connsiteX1150" fmla="*/ 7004489 w 19672504"/>
              <a:gd name="connsiteY1150" fmla="*/ 7110264 h 12230100"/>
              <a:gd name="connsiteX1151" fmla="*/ 7008719 w 19672504"/>
              <a:gd name="connsiteY1151" fmla="*/ 7108149 h 12230100"/>
              <a:gd name="connsiteX1152" fmla="*/ 1802273 w 19672504"/>
              <a:gd name="connsiteY1152" fmla="*/ 7107758 h 12230100"/>
              <a:gd name="connsiteX1153" fmla="*/ 1802273 w 19672504"/>
              <a:gd name="connsiteY1153" fmla="*/ 7116220 h 12230100"/>
              <a:gd name="connsiteX1154" fmla="*/ 1789581 w 19672504"/>
              <a:gd name="connsiteY1154" fmla="*/ 7137373 h 12230100"/>
              <a:gd name="connsiteX1155" fmla="*/ 1768428 w 19672504"/>
              <a:gd name="connsiteY1155" fmla="*/ 7145834 h 12230100"/>
              <a:gd name="connsiteX1156" fmla="*/ 1785350 w 19672504"/>
              <a:gd name="connsiteY1156" fmla="*/ 7116220 h 12230100"/>
              <a:gd name="connsiteX1157" fmla="*/ 329994 w 19672504"/>
              <a:gd name="connsiteY1157" fmla="*/ 7105170 h 12230100"/>
              <a:gd name="connsiteX1158" fmla="*/ 332638 w 19672504"/>
              <a:gd name="connsiteY1158" fmla="*/ 7113103 h 12230100"/>
              <a:gd name="connsiteX1159" fmla="*/ 338455 w 19672504"/>
              <a:gd name="connsiteY1159" fmla="*/ 7117863 h 12230100"/>
              <a:gd name="connsiteX1160" fmla="*/ 346917 w 19672504"/>
              <a:gd name="connsiteY1160" fmla="*/ 7109401 h 12230100"/>
              <a:gd name="connsiteX1161" fmla="*/ 6685183 w 19672504"/>
              <a:gd name="connsiteY1161" fmla="*/ 7095665 h 12230100"/>
              <a:gd name="connsiteX1162" fmla="*/ 6687156 w 19672504"/>
              <a:gd name="connsiteY1162" fmla="*/ 7097402 h 12230100"/>
              <a:gd name="connsiteX1163" fmla="*/ 6684135 w 19672504"/>
              <a:gd name="connsiteY1163" fmla="*/ 7103871 h 12230100"/>
              <a:gd name="connsiteX1164" fmla="*/ 6570954 w 19672504"/>
              <a:gd name="connsiteY1164" fmla="*/ 7091434 h 12230100"/>
              <a:gd name="connsiteX1165" fmla="*/ 6569368 w 19672504"/>
              <a:gd name="connsiteY1165" fmla="*/ 7112059 h 12230100"/>
              <a:gd name="connsiteX1166" fmla="*/ 6558262 w 19672504"/>
              <a:gd name="connsiteY1166" fmla="*/ 7129510 h 12230100"/>
              <a:gd name="connsiteX1167" fmla="*/ 6558262 w 19672504"/>
              <a:gd name="connsiteY1167" fmla="*/ 7095665 h 12230100"/>
              <a:gd name="connsiteX1168" fmla="*/ 5627133 w 19672504"/>
              <a:gd name="connsiteY1168" fmla="*/ 7091199 h 12230100"/>
              <a:gd name="connsiteX1169" fmla="*/ 5656749 w 19672504"/>
              <a:gd name="connsiteY1169" fmla="*/ 7103891 h 12230100"/>
              <a:gd name="connsiteX1170" fmla="*/ 5635596 w 19672504"/>
              <a:gd name="connsiteY1170" fmla="*/ 7146198 h 12230100"/>
              <a:gd name="connsiteX1171" fmla="*/ 5622904 w 19672504"/>
              <a:gd name="connsiteY1171" fmla="*/ 7184274 h 12230100"/>
              <a:gd name="connsiteX1172" fmla="*/ 5628191 w 19672504"/>
              <a:gd name="connsiteY1172" fmla="*/ 7137736 h 12230100"/>
              <a:gd name="connsiteX1173" fmla="*/ 5627133 w 19672504"/>
              <a:gd name="connsiteY1173" fmla="*/ 7091199 h 12230100"/>
              <a:gd name="connsiteX1174" fmla="*/ 346917 w 19672504"/>
              <a:gd name="connsiteY1174" fmla="*/ 7071325 h 12230100"/>
              <a:gd name="connsiteX1175" fmla="*/ 347974 w 19672504"/>
              <a:gd name="connsiteY1175" fmla="*/ 7079257 h 12230100"/>
              <a:gd name="connsiteX1176" fmla="*/ 355378 w 19672504"/>
              <a:gd name="connsiteY1176" fmla="*/ 7084017 h 12230100"/>
              <a:gd name="connsiteX1177" fmla="*/ 359609 w 19672504"/>
              <a:gd name="connsiteY1177" fmla="*/ 7084017 h 12230100"/>
              <a:gd name="connsiteX1178" fmla="*/ 346917 w 19672504"/>
              <a:gd name="connsiteY1178" fmla="*/ 7071325 h 12230100"/>
              <a:gd name="connsiteX1179" fmla="*/ 2872400 w 19672504"/>
              <a:gd name="connsiteY1179" fmla="*/ 7070849 h 12230100"/>
              <a:gd name="connsiteX1180" fmla="*/ 2870788 w 19672504"/>
              <a:gd name="connsiteY1180" fmla="*/ 7082401 h 12230100"/>
              <a:gd name="connsiteX1181" fmla="*/ 2861762 w 19672504"/>
              <a:gd name="connsiteY1181" fmla="*/ 7097445 h 12230100"/>
              <a:gd name="connsiteX1182" fmla="*/ 2866181 w 19672504"/>
              <a:gd name="connsiteY1182" fmla="*/ 7086397 h 12230100"/>
              <a:gd name="connsiteX1183" fmla="*/ 7503710 w 19672504"/>
              <a:gd name="connsiteY1183" fmla="*/ 7065842 h 12230100"/>
              <a:gd name="connsiteX1184" fmla="*/ 7497364 w 19672504"/>
              <a:gd name="connsiteY1184" fmla="*/ 7095457 h 12230100"/>
              <a:gd name="connsiteX1185" fmla="*/ 7491019 w 19672504"/>
              <a:gd name="connsiteY1185" fmla="*/ 7125071 h 12230100"/>
              <a:gd name="connsiteX1186" fmla="*/ 7461933 w 19672504"/>
              <a:gd name="connsiteY1186" fmla="*/ 7142523 h 12230100"/>
              <a:gd name="connsiteX1187" fmla="*/ 7448712 w 19672504"/>
              <a:gd name="connsiteY1187" fmla="*/ 7175840 h 12230100"/>
              <a:gd name="connsiteX1188" fmla="*/ 7440250 w 19672504"/>
              <a:gd name="connsiteY1188" fmla="*/ 7137763 h 12230100"/>
              <a:gd name="connsiteX1189" fmla="*/ 7457702 w 19672504"/>
              <a:gd name="connsiteY1189" fmla="*/ 7128245 h 12230100"/>
              <a:gd name="connsiteX1190" fmla="*/ 7478325 w 19672504"/>
              <a:gd name="connsiteY1190" fmla="*/ 7125071 h 12230100"/>
              <a:gd name="connsiteX1191" fmla="*/ 7479913 w 19672504"/>
              <a:gd name="connsiteY1191" fmla="*/ 7087524 h 12230100"/>
              <a:gd name="connsiteX1192" fmla="*/ 7503710 w 19672504"/>
              <a:gd name="connsiteY1192" fmla="*/ 7065842 h 12230100"/>
              <a:gd name="connsiteX1193" fmla="*/ 4759480 w 19672504"/>
              <a:gd name="connsiteY1193" fmla="*/ 7056882 h 12230100"/>
              <a:gd name="connsiteX1194" fmla="*/ 4743781 w 19672504"/>
              <a:gd name="connsiteY1194" fmla="*/ 7086378 h 12230100"/>
              <a:gd name="connsiteX1195" fmla="*/ 4747151 w 19672504"/>
              <a:gd name="connsiteY1195" fmla="*/ 7074861 h 12230100"/>
              <a:gd name="connsiteX1196" fmla="*/ 2883169 w 19672504"/>
              <a:gd name="connsiteY1196" fmla="*/ 7031235 h 12230100"/>
              <a:gd name="connsiteX1197" fmla="*/ 2883480 w 19672504"/>
              <a:gd name="connsiteY1197" fmla="*/ 7040094 h 12230100"/>
              <a:gd name="connsiteX1198" fmla="*/ 2873961 w 19672504"/>
              <a:gd name="connsiteY1198" fmla="*/ 7059661 h 12230100"/>
              <a:gd name="connsiteX1199" fmla="*/ 2873182 w 19672504"/>
              <a:gd name="connsiteY1199" fmla="*/ 7065243 h 12230100"/>
              <a:gd name="connsiteX1200" fmla="*/ 2870412 w 19672504"/>
              <a:gd name="connsiteY1200" fmla="*/ 7065243 h 12230100"/>
              <a:gd name="connsiteX1201" fmla="*/ 2883104 w 19672504"/>
              <a:gd name="connsiteY1201" fmla="*/ 7031397 h 12230100"/>
              <a:gd name="connsiteX1202" fmla="*/ 2794259 w 19672504"/>
              <a:gd name="connsiteY1202" fmla="*/ 7027167 h 12230100"/>
              <a:gd name="connsiteX1203" fmla="*/ 2798490 w 19672504"/>
              <a:gd name="connsiteY1203" fmla="*/ 7027167 h 12230100"/>
              <a:gd name="connsiteX1204" fmla="*/ 2798490 w 19672504"/>
              <a:gd name="connsiteY1204" fmla="*/ 7039859 h 12230100"/>
              <a:gd name="connsiteX1205" fmla="*/ 2794259 w 19672504"/>
              <a:gd name="connsiteY1205" fmla="*/ 7027167 h 12230100"/>
              <a:gd name="connsiteX1206" fmla="*/ 719217 w 19672504"/>
              <a:gd name="connsiteY1206" fmla="*/ 7012095 h 12230100"/>
              <a:gd name="connsiteX1207" fmla="*/ 719746 w 19672504"/>
              <a:gd name="connsiteY1207" fmla="*/ 7020028 h 12230100"/>
              <a:gd name="connsiteX1208" fmla="*/ 723448 w 19672504"/>
              <a:gd name="connsiteY1208" fmla="*/ 7024787 h 12230100"/>
              <a:gd name="connsiteX1209" fmla="*/ 736140 w 19672504"/>
              <a:gd name="connsiteY1209" fmla="*/ 7020556 h 12230100"/>
              <a:gd name="connsiteX1210" fmla="*/ 7326021 w 19672504"/>
              <a:gd name="connsiteY1210" fmla="*/ 6993920 h 12230100"/>
              <a:gd name="connsiteX1211" fmla="*/ 7331839 w 19672504"/>
              <a:gd name="connsiteY1211" fmla="*/ 7007141 h 12230100"/>
              <a:gd name="connsiteX1212" fmla="*/ 7334482 w 19672504"/>
              <a:gd name="connsiteY1212" fmla="*/ 7023535 h 12230100"/>
              <a:gd name="connsiteX1213" fmla="*/ 7308041 w 19672504"/>
              <a:gd name="connsiteY1213" fmla="*/ 7073774 h 12230100"/>
              <a:gd name="connsiteX1214" fmla="*/ 7275253 w 19672504"/>
              <a:gd name="connsiteY1214" fmla="*/ 7120841 h 12230100"/>
              <a:gd name="connsiteX1215" fmla="*/ 7281599 w 19672504"/>
              <a:gd name="connsiteY1215" fmla="*/ 7091226 h 12230100"/>
              <a:gd name="connsiteX1216" fmla="*/ 7287946 w 19672504"/>
              <a:gd name="connsiteY1216" fmla="*/ 7061611 h 12230100"/>
              <a:gd name="connsiteX1217" fmla="*/ 7309099 w 19672504"/>
              <a:gd name="connsiteY1217" fmla="*/ 7043102 h 12230100"/>
              <a:gd name="connsiteX1218" fmla="*/ 7317560 w 19672504"/>
              <a:gd name="connsiteY1218" fmla="*/ 7015074 h 12230100"/>
              <a:gd name="connsiteX1219" fmla="*/ 7318618 w 19672504"/>
              <a:gd name="connsiteY1219" fmla="*/ 7002910 h 12230100"/>
              <a:gd name="connsiteX1220" fmla="*/ 7326021 w 19672504"/>
              <a:gd name="connsiteY1220" fmla="*/ 6993920 h 12230100"/>
              <a:gd name="connsiteX1221" fmla="*/ 6604800 w 19672504"/>
              <a:gd name="connsiteY1221" fmla="*/ 6989898 h 12230100"/>
              <a:gd name="connsiteX1222" fmla="*/ 6621722 w 19672504"/>
              <a:gd name="connsiteY1222" fmla="*/ 6989898 h 12230100"/>
              <a:gd name="connsiteX1223" fmla="*/ 6609558 w 19672504"/>
              <a:gd name="connsiteY1223" fmla="*/ 7029560 h 12230100"/>
              <a:gd name="connsiteX1224" fmla="*/ 6587876 w 19672504"/>
              <a:gd name="connsiteY1224" fmla="*/ 7066050 h 12230100"/>
              <a:gd name="connsiteX1225" fmla="*/ 6587348 w 19672504"/>
              <a:gd name="connsiteY1225" fmla="*/ 7073982 h 12230100"/>
              <a:gd name="connsiteX1226" fmla="*/ 6583645 w 19672504"/>
              <a:gd name="connsiteY1226" fmla="*/ 7078742 h 12230100"/>
              <a:gd name="connsiteX1227" fmla="*/ 6575714 w 19672504"/>
              <a:gd name="connsiteY1227" fmla="*/ 7063406 h 12230100"/>
              <a:gd name="connsiteX1228" fmla="*/ 6570954 w 19672504"/>
              <a:gd name="connsiteY1228" fmla="*/ 7044897 h 12230100"/>
              <a:gd name="connsiteX1229" fmla="*/ 6591049 w 19672504"/>
              <a:gd name="connsiteY1229" fmla="*/ 7026916 h 12230100"/>
              <a:gd name="connsiteX1230" fmla="*/ 6604800 w 19672504"/>
              <a:gd name="connsiteY1230" fmla="*/ 6989898 h 12230100"/>
              <a:gd name="connsiteX1231" fmla="*/ 2901811 w 19672504"/>
              <a:gd name="connsiteY1231" fmla="*/ 6984570 h 12230100"/>
              <a:gd name="connsiteX1232" fmla="*/ 2900403 w 19672504"/>
              <a:gd name="connsiteY1232" fmla="*/ 6989326 h 12230100"/>
              <a:gd name="connsiteX1233" fmla="*/ 2899533 w 19672504"/>
              <a:gd name="connsiteY1233" fmla="*/ 6990325 h 12230100"/>
              <a:gd name="connsiteX1234" fmla="*/ 2900026 w 19672504"/>
              <a:gd name="connsiteY1234" fmla="*/ 6989091 h 12230100"/>
              <a:gd name="connsiteX1235" fmla="*/ 2845027 w 19672504"/>
              <a:gd name="connsiteY1235" fmla="*/ 6980629 h 12230100"/>
              <a:gd name="connsiteX1236" fmla="*/ 2842912 w 19672504"/>
              <a:gd name="connsiteY1236" fmla="*/ 6986975 h 12230100"/>
              <a:gd name="connsiteX1237" fmla="*/ 2840797 w 19672504"/>
              <a:gd name="connsiteY1237" fmla="*/ 6993321 h 12230100"/>
              <a:gd name="connsiteX1238" fmla="*/ 2828105 w 19672504"/>
              <a:gd name="connsiteY1238" fmla="*/ 6993321 h 12230100"/>
              <a:gd name="connsiteX1239" fmla="*/ 2845027 w 19672504"/>
              <a:gd name="connsiteY1239" fmla="*/ 6980629 h 12230100"/>
              <a:gd name="connsiteX1240" fmla="*/ 7059487 w 19672504"/>
              <a:gd name="connsiteY1240" fmla="*/ 6955844 h 12230100"/>
              <a:gd name="connsiteX1241" fmla="*/ 7089103 w 19672504"/>
              <a:gd name="connsiteY1241" fmla="*/ 6993920 h 12230100"/>
              <a:gd name="connsiteX1242" fmla="*/ 7059487 w 19672504"/>
              <a:gd name="connsiteY1242" fmla="*/ 7036227 h 12230100"/>
              <a:gd name="connsiteX1243" fmla="*/ 7039393 w 19672504"/>
              <a:gd name="connsiteY1243" fmla="*/ 7025121 h 12230100"/>
              <a:gd name="connsiteX1244" fmla="*/ 7025643 w 19672504"/>
              <a:gd name="connsiteY1244" fmla="*/ 7010843 h 12230100"/>
              <a:gd name="connsiteX1245" fmla="*/ 7034104 w 19672504"/>
              <a:gd name="connsiteY1245" fmla="*/ 7007141 h 12230100"/>
              <a:gd name="connsiteX1246" fmla="*/ 7042565 w 19672504"/>
              <a:gd name="connsiteY1246" fmla="*/ 7006612 h 12230100"/>
              <a:gd name="connsiteX1247" fmla="*/ 1857272 w 19672504"/>
              <a:gd name="connsiteY1247" fmla="*/ 6938531 h 12230100"/>
              <a:gd name="connsiteX1248" fmla="*/ 1886887 w 19672504"/>
              <a:gd name="connsiteY1248" fmla="*/ 6951223 h 12230100"/>
              <a:gd name="connsiteX1249" fmla="*/ 1865733 w 19672504"/>
              <a:gd name="connsiteY1249" fmla="*/ 6993530 h 12230100"/>
              <a:gd name="connsiteX1250" fmla="*/ 1853041 w 19672504"/>
              <a:gd name="connsiteY1250" fmla="*/ 7031606 h 12230100"/>
              <a:gd name="connsiteX1251" fmla="*/ 1858330 w 19672504"/>
              <a:gd name="connsiteY1251" fmla="*/ 6985068 h 12230100"/>
              <a:gd name="connsiteX1252" fmla="*/ 1857272 w 19672504"/>
              <a:gd name="connsiteY1252" fmla="*/ 6938531 h 12230100"/>
              <a:gd name="connsiteX1253" fmla="*/ 2930677 w 19672504"/>
              <a:gd name="connsiteY1253" fmla="*/ 6919484 h 12230100"/>
              <a:gd name="connsiteX1254" fmla="*/ 2923143 w 19672504"/>
              <a:gd name="connsiteY1254" fmla="*/ 6932212 h 12230100"/>
              <a:gd name="connsiteX1255" fmla="*/ 2918851 w 19672504"/>
              <a:gd name="connsiteY1255" fmla="*/ 6941403 h 12230100"/>
              <a:gd name="connsiteX1256" fmla="*/ 2923824 w 19672504"/>
              <a:gd name="connsiteY1256" fmla="*/ 6928803 h 12230100"/>
              <a:gd name="connsiteX1257" fmla="*/ 2870412 w 19672504"/>
              <a:gd name="connsiteY1257" fmla="*/ 6917169 h 12230100"/>
              <a:gd name="connsiteX1258" fmla="*/ 2883104 w 19672504"/>
              <a:gd name="connsiteY1258" fmla="*/ 6921400 h 12230100"/>
              <a:gd name="connsiteX1259" fmla="*/ 2883104 w 19672504"/>
              <a:gd name="connsiteY1259" fmla="*/ 6938323 h 12230100"/>
              <a:gd name="connsiteX1260" fmla="*/ 2849258 w 19672504"/>
              <a:gd name="connsiteY1260" fmla="*/ 6967937 h 12230100"/>
              <a:gd name="connsiteX1261" fmla="*/ 2840797 w 19672504"/>
              <a:gd name="connsiteY1261" fmla="*/ 6955245 h 12230100"/>
              <a:gd name="connsiteX1262" fmla="*/ 2840797 w 19672504"/>
              <a:gd name="connsiteY1262" fmla="*/ 6938323 h 12230100"/>
              <a:gd name="connsiteX1263" fmla="*/ 2870412 w 19672504"/>
              <a:gd name="connsiteY1263" fmla="*/ 6938323 h 12230100"/>
              <a:gd name="connsiteX1264" fmla="*/ 989621 w 19672504"/>
              <a:gd name="connsiteY1264" fmla="*/ 6904210 h 12230100"/>
              <a:gd name="connsiteX1265" fmla="*/ 977289 w 19672504"/>
              <a:gd name="connsiteY1265" fmla="*/ 6922193 h 12230100"/>
              <a:gd name="connsiteX1266" fmla="*/ 973918 w 19672504"/>
              <a:gd name="connsiteY1266" fmla="*/ 6933711 h 12230100"/>
              <a:gd name="connsiteX1267" fmla="*/ 808062 w 19672504"/>
              <a:gd name="connsiteY1267" fmla="*/ 6889405 h 12230100"/>
              <a:gd name="connsiteX1268" fmla="*/ 809119 w 19672504"/>
              <a:gd name="connsiteY1268" fmla="*/ 6897338 h 12230100"/>
              <a:gd name="connsiteX1269" fmla="*/ 816523 w 19672504"/>
              <a:gd name="connsiteY1269" fmla="*/ 6902097 h 12230100"/>
              <a:gd name="connsiteX1270" fmla="*/ 824984 w 19672504"/>
              <a:gd name="connsiteY1270" fmla="*/ 6902097 h 12230100"/>
              <a:gd name="connsiteX1271" fmla="*/ 819696 w 19672504"/>
              <a:gd name="connsiteY1271" fmla="*/ 6892578 h 12230100"/>
              <a:gd name="connsiteX1272" fmla="*/ 808062 w 19672504"/>
              <a:gd name="connsiteY1272" fmla="*/ 6889405 h 12230100"/>
              <a:gd name="connsiteX1273" fmla="*/ 6731719 w 19672504"/>
              <a:gd name="connsiteY1273" fmla="*/ 6884131 h 12230100"/>
              <a:gd name="connsiteX1274" fmla="*/ 6748643 w 19672504"/>
              <a:gd name="connsiteY1274" fmla="*/ 6888361 h 12230100"/>
              <a:gd name="connsiteX1275" fmla="*/ 6749171 w 19672504"/>
              <a:gd name="connsiteY1275" fmla="*/ 6894707 h 12230100"/>
              <a:gd name="connsiteX1276" fmla="*/ 6752874 w 19672504"/>
              <a:gd name="connsiteY1276" fmla="*/ 6901053 h 12230100"/>
              <a:gd name="connsiteX1277" fmla="*/ 6764702 w 19672504"/>
              <a:gd name="connsiteY1277" fmla="*/ 6884748 h 12230100"/>
              <a:gd name="connsiteX1278" fmla="*/ 6752762 w 19672504"/>
              <a:gd name="connsiteY1278" fmla="*/ 6941036 h 12230100"/>
              <a:gd name="connsiteX1279" fmla="*/ 6737955 w 19672504"/>
              <a:gd name="connsiteY1279" fmla="*/ 7010843 h 12230100"/>
              <a:gd name="connsiteX1280" fmla="*/ 6725264 w 19672504"/>
              <a:gd name="connsiteY1280" fmla="*/ 7040458 h 12230100"/>
              <a:gd name="connsiteX1281" fmla="*/ 6711315 w 19672504"/>
              <a:gd name="connsiteY1281" fmla="*/ 7053943 h 12230100"/>
              <a:gd name="connsiteX1282" fmla="*/ 6707005 w 19672504"/>
              <a:gd name="connsiteY1282" fmla="*/ 7061227 h 12230100"/>
              <a:gd name="connsiteX1283" fmla="*/ 6702105 w 19672504"/>
              <a:gd name="connsiteY1283" fmla="*/ 7044897 h 12230100"/>
              <a:gd name="connsiteX1284" fmla="*/ 6734892 w 19672504"/>
              <a:gd name="connsiteY1284" fmla="*/ 6992542 h 12230100"/>
              <a:gd name="connsiteX1285" fmla="*/ 6748643 w 19672504"/>
              <a:gd name="connsiteY1285" fmla="*/ 6930668 h 12230100"/>
              <a:gd name="connsiteX1286" fmla="*/ 6719027 w 19672504"/>
              <a:gd name="connsiteY1286" fmla="*/ 6901053 h 12230100"/>
              <a:gd name="connsiteX1287" fmla="*/ 2957388 w 19672504"/>
              <a:gd name="connsiteY1287" fmla="*/ 6883158 h 12230100"/>
              <a:gd name="connsiteX1288" fmla="*/ 2955402 w 19672504"/>
              <a:gd name="connsiteY1288" fmla="*/ 6887790 h 12230100"/>
              <a:gd name="connsiteX1289" fmla="*/ 2950488 w 19672504"/>
              <a:gd name="connsiteY1289" fmla="*/ 6892542 h 12230100"/>
              <a:gd name="connsiteX1290" fmla="*/ 2900026 w 19672504"/>
              <a:gd name="connsiteY1290" fmla="*/ 6874862 h 12230100"/>
              <a:gd name="connsiteX1291" fmla="*/ 2898440 w 19672504"/>
              <a:gd name="connsiteY1291" fmla="*/ 6895487 h 12230100"/>
              <a:gd name="connsiteX1292" fmla="*/ 2887334 w 19672504"/>
              <a:gd name="connsiteY1292" fmla="*/ 6912938 h 12230100"/>
              <a:gd name="connsiteX1293" fmla="*/ 2887334 w 19672504"/>
              <a:gd name="connsiteY1293" fmla="*/ 6879093 h 12230100"/>
              <a:gd name="connsiteX1294" fmla="*/ 6744412 w 19672504"/>
              <a:gd name="connsiteY1294" fmla="*/ 6854515 h 12230100"/>
              <a:gd name="connsiteX1295" fmla="*/ 6748643 w 19672504"/>
              <a:gd name="connsiteY1295" fmla="*/ 6854515 h 12230100"/>
              <a:gd name="connsiteX1296" fmla="*/ 6740182 w 19672504"/>
              <a:gd name="connsiteY1296" fmla="*/ 6875669 h 12230100"/>
              <a:gd name="connsiteX1297" fmla="*/ 6740710 w 19672504"/>
              <a:gd name="connsiteY1297" fmla="*/ 6865092 h 12230100"/>
              <a:gd name="connsiteX1298" fmla="*/ 6744412 w 19672504"/>
              <a:gd name="connsiteY1298" fmla="*/ 6854515 h 12230100"/>
              <a:gd name="connsiteX1299" fmla="*/ 6785737 w 19672504"/>
              <a:gd name="connsiteY1299" fmla="*/ 6835097 h 12230100"/>
              <a:gd name="connsiteX1300" fmla="*/ 6780262 w 19672504"/>
              <a:gd name="connsiteY1300" fmla="*/ 6854307 h 12230100"/>
              <a:gd name="connsiteX1301" fmla="*/ 6776506 w 19672504"/>
              <a:gd name="connsiteY1301" fmla="*/ 6859315 h 12230100"/>
              <a:gd name="connsiteX1302" fmla="*/ 6782487 w 19672504"/>
              <a:gd name="connsiteY1302" fmla="*/ 6837593 h 12230100"/>
              <a:gd name="connsiteX1303" fmla="*/ 5762517 w 19672504"/>
              <a:gd name="connsiteY1303" fmla="*/ 6824665 h 12230100"/>
              <a:gd name="connsiteX1304" fmla="*/ 5772002 w 19672504"/>
              <a:gd name="connsiteY1304" fmla="*/ 6831780 h 12230100"/>
              <a:gd name="connsiteX1305" fmla="*/ 5771353 w 19672504"/>
              <a:gd name="connsiteY1305" fmla="*/ 6846054 h 12230100"/>
              <a:gd name="connsiteX1306" fmla="*/ 5760349 w 19672504"/>
              <a:gd name="connsiteY1306" fmla="*/ 6880902 h 12230100"/>
              <a:gd name="connsiteX1307" fmla="*/ 5758285 w 19672504"/>
              <a:gd name="connsiteY1307" fmla="*/ 6879664 h 12230100"/>
              <a:gd name="connsiteX1308" fmla="*/ 5734487 w 19672504"/>
              <a:gd name="connsiteY1308" fmla="*/ 6931490 h 12230100"/>
              <a:gd name="connsiteX1309" fmla="*/ 5730687 w 19672504"/>
              <a:gd name="connsiteY1309" fmla="*/ 6944655 h 12230100"/>
              <a:gd name="connsiteX1310" fmla="*/ 5716354 w 19672504"/>
              <a:gd name="connsiteY1310" fmla="*/ 6951821 h 12230100"/>
              <a:gd name="connsiteX1311" fmla="*/ 5703663 w 19672504"/>
              <a:gd name="connsiteY1311" fmla="*/ 6989898 h 12230100"/>
              <a:gd name="connsiteX1312" fmla="*/ 5710009 w 19672504"/>
              <a:gd name="connsiteY1312" fmla="*/ 6990426 h 12230100"/>
              <a:gd name="connsiteX1313" fmla="*/ 5716354 w 19672504"/>
              <a:gd name="connsiteY1313" fmla="*/ 6994128 h 12230100"/>
              <a:gd name="connsiteX1314" fmla="*/ 5709479 w 19672504"/>
              <a:gd name="connsiteY1314" fmla="*/ 7004176 h 12230100"/>
              <a:gd name="connsiteX1315" fmla="*/ 5699433 w 19672504"/>
              <a:gd name="connsiteY1315" fmla="*/ 7011051 h 12230100"/>
              <a:gd name="connsiteX1316" fmla="*/ 5695047 w 19672504"/>
              <a:gd name="connsiteY1316" fmla="*/ 7032798 h 12230100"/>
              <a:gd name="connsiteX1317" fmla="*/ 5690595 w 19672504"/>
              <a:gd name="connsiteY1317" fmla="*/ 7040430 h 12230100"/>
              <a:gd name="connsiteX1318" fmla="*/ 5685834 w 19672504"/>
              <a:gd name="connsiteY1318" fmla="*/ 7048363 h 12230100"/>
              <a:gd name="connsiteX1319" fmla="*/ 5677903 w 19672504"/>
              <a:gd name="connsiteY1319" fmla="*/ 7053122 h 12230100"/>
              <a:gd name="connsiteX1320" fmla="*/ 5669440 w 19672504"/>
              <a:gd name="connsiteY1320" fmla="*/ 7070045 h 12230100"/>
              <a:gd name="connsiteX1321" fmla="*/ 5664152 w 19672504"/>
              <a:gd name="connsiteY1321" fmla="*/ 7068987 h 12230100"/>
              <a:gd name="connsiteX1322" fmla="*/ 5665210 w 19672504"/>
              <a:gd name="connsiteY1322" fmla="*/ 7074276 h 12230100"/>
              <a:gd name="connsiteX1323" fmla="*/ 5644057 w 19672504"/>
              <a:gd name="connsiteY1323" fmla="*/ 7065814 h 12230100"/>
              <a:gd name="connsiteX1324" fmla="*/ 5644057 w 19672504"/>
              <a:gd name="connsiteY1324" fmla="*/ 7036200 h 12230100"/>
              <a:gd name="connsiteX1325" fmla="*/ 5652518 w 19672504"/>
              <a:gd name="connsiteY1325" fmla="*/ 7036200 h 12230100"/>
              <a:gd name="connsiteX1326" fmla="*/ 5665210 w 19672504"/>
              <a:gd name="connsiteY1326" fmla="*/ 6993893 h 12230100"/>
              <a:gd name="connsiteX1327" fmla="*/ 5690595 w 19672504"/>
              <a:gd name="connsiteY1327" fmla="*/ 6964278 h 12230100"/>
              <a:gd name="connsiteX1328" fmla="*/ 5692710 w 19672504"/>
              <a:gd name="connsiteY1328" fmla="*/ 6953172 h 12230100"/>
              <a:gd name="connsiteX1329" fmla="*/ 5707517 w 19672504"/>
              <a:gd name="connsiteY1329" fmla="*/ 6951586 h 12230100"/>
              <a:gd name="connsiteX1330" fmla="*/ 5724440 w 19672504"/>
              <a:gd name="connsiteY1330" fmla="*/ 6905048 h 12230100"/>
              <a:gd name="connsiteX1331" fmla="*/ 5739777 w 19672504"/>
              <a:gd name="connsiteY1331" fmla="*/ 6878078 h 12230100"/>
              <a:gd name="connsiteX1332" fmla="*/ 5758285 w 19672504"/>
              <a:gd name="connsiteY1332" fmla="*/ 6854280 h 12230100"/>
              <a:gd name="connsiteX1333" fmla="*/ 2977722 w 19672504"/>
              <a:gd name="connsiteY1333" fmla="*/ 6812786 h 12230100"/>
              <a:gd name="connsiteX1334" fmla="*/ 2968094 w 19672504"/>
              <a:gd name="connsiteY1334" fmla="*/ 6858175 h 12230100"/>
              <a:gd name="connsiteX1335" fmla="*/ 2963487 w 19672504"/>
              <a:gd name="connsiteY1335" fmla="*/ 6868925 h 12230100"/>
              <a:gd name="connsiteX1336" fmla="*/ 2963487 w 19672504"/>
              <a:gd name="connsiteY1336" fmla="*/ 6815632 h 12230100"/>
              <a:gd name="connsiteX1337" fmla="*/ 7118718 w 19672504"/>
              <a:gd name="connsiteY1337" fmla="*/ 6807770 h 12230100"/>
              <a:gd name="connsiteX1338" fmla="*/ 7148332 w 19672504"/>
              <a:gd name="connsiteY1338" fmla="*/ 6833154 h 12230100"/>
              <a:gd name="connsiteX1339" fmla="*/ 7124006 w 19672504"/>
              <a:gd name="connsiteY1339" fmla="*/ 6884980 h 12230100"/>
              <a:gd name="connsiteX1340" fmla="*/ 7106025 w 19672504"/>
              <a:gd name="connsiteY1340" fmla="*/ 6943152 h 12230100"/>
              <a:gd name="connsiteX1341" fmla="*/ 7084344 w 19672504"/>
              <a:gd name="connsiteY1341" fmla="*/ 6934691 h 12230100"/>
              <a:gd name="connsiteX1342" fmla="*/ 7072180 w 19672504"/>
              <a:gd name="connsiteY1342" fmla="*/ 6913537 h 12230100"/>
              <a:gd name="connsiteX1343" fmla="*/ 7118718 w 19672504"/>
              <a:gd name="connsiteY1343" fmla="*/ 6807770 h 12230100"/>
              <a:gd name="connsiteX1344" fmla="*/ 2026930 w 19672504"/>
              <a:gd name="connsiteY1344" fmla="*/ 6802289 h 12230100"/>
              <a:gd name="connsiteX1345" fmla="*/ 2018920 w 19672504"/>
              <a:gd name="connsiteY1345" fmla="*/ 6842008 h 12230100"/>
              <a:gd name="connsiteX1346" fmla="*/ 1996246 w 19672504"/>
              <a:gd name="connsiteY1346" fmla="*/ 6889141 h 12230100"/>
              <a:gd name="connsiteX1347" fmla="*/ 1949758 w 19672504"/>
              <a:gd name="connsiteY1347" fmla="*/ 6977517 h 12230100"/>
              <a:gd name="connsiteX1348" fmla="*/ 1949290 w 19672504"/>
              <a:gd name="connsiteY1348" fmla="*/ 6968145 h 12230100"/>
              <a:gd name="connsiteX1349" fmla="*/ 1954578 w 19672504"/>
              <a:gd name="connsiteY1349" fmla="*/ 6946992 h 12230100"/>
              <a:gd name="connsiteX1350" fmla="*/ 1988423 w 19672504"/>
              <a:gd name="connsiteY1350" fmla="*/ 6870840 h 12230100"/>
              <a:gd name="connsiteX1351" fmla="*/ 1992654 w 19672504"/>
              <a:gd name="connsiteY1351" fmla="*/ 6870840 h 12230100"/>
              <a:gd name="connsiteX1352" fmla="*/ 2032866 w 19672504"/>
              <a:gd name="connsiteY1352" fmla="*/ 6773337 h 12230100"/>
              <a:gd name="connsiteX1353" fmla="*/ 2039082 w 19672504"/>
              <a:gd name="connsiteY1353" fmla="*/ 6773854 h 12230100"/>
              <a:gd name="connsiteX1354" fmla="*/ 2045428 w 19672504"/>
              <a:gd name="connsiteY1354" fmla="*/ 6777556 h 12230100"/>
              <a:gd name="connsiteX1355" fmla="*/ 2038553 w 19672504"/>
              <a:gd name="connsiteY1355" fmla="*/ 6787604 h 12230100"/>
              <a:gd name="connsiteX1356" fmla="*/ 2030917 w 19672504"/>
              <a:gd name="connsiteY1356" fmla="*/ 6792829 h 12230100"/>
              <a:gd name="connsiteX1357" fmla="*/ 2933872 w 19672504"/>
              <a:gd name="connsiteY1357" fmla="*/ 6773326 h 12230100"/>
              <a:gd name="connsiteX1358" fmla="*/ 2950795 w 19672504"/>
              <a:gd name="connsiteY1358" fmla="*/ 6773326 h 12230100"/>
              <a:gd name="connsiteX1359" fmla="*/ 2938631 w 19672504"/>
              <a:gd name="connsiteY1359" fmla="*/ 6812988 h 12230100"/>
              <a:gd name="connsiteX1360" fmla="*/ 2916949 w 19672504"/>
              <a:gd name="connsiteY1360" fmla="*/ 6849478 h 12230100"/>
              <a:gd name="connsiteX1361" fmla="*/ 2916420 w 19672504"/>
              <a:gd name="connsiteY1361" fmla="*/ 6857410 h 12230100"/>
              <a:gd name="connsiteX1362" fmla="*/ 2912718 w 19672504"/>
              <a:gd name="connsiteY1362" fmla="*/ 6862170 h 12230100"/>
              <a:gd name="connsiteX1363" fmla="*/ 2904786 w 19672504"/>
              <a:gd name="connsiteY1363" fmla="*/ 6846834 h 12230100"/>
              <a:gd name="connsiteX1364" fmla="*/ 2900026 w 19672504"/>
              <a:gd name="connsiteY1364" fmla="*/ 6828325 h 12230100"/>
              <a:gd name="connsiteX1365" fmla="*/ 2920122 w 19672504"/>
              <a:gd name="connsiteY1365" fmla="*/ 6810344 h 12230100"/>
              <a:gd name="connsiteX1366" fmla="*/ 2933872 w 19672504"/>
              <a:gd name="connsiteY1366" fmla="*/ 6773326 h 12230100"/>
              <a:gd name="connsiteX1367" fmla="*/ 6719027 w 19672504"/>
              <a:gd name="connsiteY1367" fmla="*/ 6769902 h 12230100"/>
              <a:gd name="connsiteX1368" fmla="*/ 6744412 w 19672504"/>
              <a:gd name="connsiteY1368" fmla="*/ 6769902 h 12230100"/>
              <a:gd name="connsiteX1369" fmla="*/ 6728018 w 19672504"/>
              <a:gd name="connsiteY1369" fmla="*/ 6795815 h 12230100"/>
              <a:gd name="connsiteX1370" fmla="*/ 6714797 w 19672504"/>
              <a:gd name="connsiteY1370" fmla="*/ 6824901 h 12230100"/>
              <a:gd name="connsiteX1371" fmla="*/ 6707394 w 19672504"/>
              <a:gd name="connsiteY1371" fmla="*/ 6862448 h 12230100"/>
              <a:gd name="connsiteX1372" fmla="*/ 6693644 w 19672504"/>
              <a:gd name="connsiteY1372" fmla="*/ 6896822 h 12230100"/>
              <a:gd name="connsiteX1373" fmla="*/ 6668259 w 19672504"/>
              <a:gd name="connsiteY1373" fmla="*/ 6901053 h 12230100"/>
              <a:gd name="connsiteX1374" fmla="*/ 6660856 w 19672504"/>
              <a:gd name="connsiteY1374" fmla="*/ 6896294 h 12230100"/>
              <a:gd name="connsiteX1375" fmla="*/ 6659799 w 19672504"/>
              <a:gd name="connsiteY1375" fmla="*/ 6888361 h 12230100"/>
              <a:gd name="connsiteX1376" fmla="*/ 6685183 w 19672504"/>
              <a:gd name="connsiteY1376" fmla="*/ 6854515 h 12230100"/>
              <a:gd name="connsiteX1377" fmla="*/ 6702105 w 19672504"/>
              <a:gd name="connsiteY1377" fmla="*/ 6812209 h 12230100"/>
              <a:gd name="connsiteX1378" fmla="*/ 6719027 w 19672504"/>
              <a:gd name="connsiteY1378" fmla="*/ 6769902 h 12230100"/>
              <a:gd name="connsiteX1379" fmla="*/ 5792131 w 19672504"/>
              <a:gd name="connsiteY1379" fmla="*/ 6769666 h 12230100"/>
              <a:gd name="connsiteX1380" fmla="*/ 5800592 w 19672504"/>
              <a:gd name="connsiteY1380" fmla="*/ 6769666 h 12230100"/>
              <a:gd name="connsiteX1381" fmla="*/ 5797949 w 19672504"/>
              <a:gd name="connsiteY1381" fmla="*/ 6778128 h 12230100"/>
              <a:gd name="connsiteX1382" fmla="*/ 5792131 w 19672504"/>
              <a:gd name="connsiteY1382" fmla="*/ 6786589 h 12230100"/>
              <a:gd name="connsiteX1383" fmla="*/ 2040397 w 19672504"/>
              <a:gd name="connsiteY1383" fmla="*/ 6750342 h 12230100"/>
              <a:gd name="connsiteX1384" fmla="*/ 2032923 w 19672504"/>
              <a:gd name="connsiteY1384" fmla="*/ 6772762 h 12230100"/>
              <a:gd name="connsiteX1385" fmla="*/ 2034961 w 19672504"/>
              <a:gd name="connsiteY1385" fmla="*/ 6752380 h 12230100"/>
              <a:gd name="connsiteX1386" fmla="*/ 6795180 w 19672504"/>
              <a:gd name="connsiteY1386" fmla="*/ 6714903 h 12230100"/>
              <a:gd name="connsiteX1387" fmla="*/ 6799411 w 19672504"/>
              <a:gd name="connsiteY1387" fmla="*/ 6740287 h 12230100"/>
              <a:gd name="connsiteX1388" fmla="*/ 6795180 w 19672504"/>
              <a:gd name="connsiteY1388" fmla="*/ 6778363 h 12230100"/>
              <a:gd name="connsiteX1389" fmla="*/ 6778258 w 19672504"/>
              <a:gd name="connsiteY1389" fmla="*/ 6778363 h 12230100"/>
              <a:gd name="connsiteX1390" fmla="*/ 6748643 w 19672504"/>
              <a:gd name="connsiteY1390" fmla="*/ 6740287 h 12230100"/>
              <a:gd name="connsiteX1391" fmla="*/ 6760806 w 19672504"/>
              <a:gd name="connsiteY1391" fmla="*/ 6730768 h 12230100"/>
              <a:gd name="connsiteX1392" fmla="*/ 6769795 w 19672504"/>
              <a:gd name="connsiteY1392" fmla="*/ 6740287 h 12230100"/>
              <a:gd name="connsiteX1393" fmla="*/ 643065 w 19672504"/>
              <a:gd name="connsiteY1393" fmla="*/ 6699024 h 12230100"/>
              <a:gd name="connsiteX1394" fmla="*/ 643065 w 19672504"/>
              <a:gd name="connsiteY1394" fmla="*/ 6720178 h 12230100"/>
              <a:gd name="connsiteX1395" fmla="*/ 648353 w 19672504"/>
              <a:gd name="connsiteY1395" fmla="*/ 6731283 h 12230100"/>
              <a:gd name="connsiteX1396" fmla="*/ 659988 w 19672504"/>
              <a:gd name="connsiteY1396" fmla="*/ 6732870 h 12230100"/>
              <a:gd name="connsiteX1397" fmla="*/ 1992654 w 19672504"/>
              <a:gd name="connsiteY1397" fmla="*/ 6671997 h 12230100"/>
              <a:gd name="connsiteX1398" fmla="*/ 2009577 w 19672504"/>
              <a:gd name="connsiteY1398" fmla="*/ 6684689 h 12230100"/>
              <a:gd name="connsiteX1399" fmla="*/ 2030731 w 19672504"/>
              <a:gd name="connsiteY1399" fmla="*/ 6688920 h 12230100"/>
              <a:gd name="connsiteX1400" fmla="*/ 2016981 w 19672504"/>
              <a:gd name="connsiteY1400" fmla="*/ 6712718 h 12230100"/>
              <a:gd name="connsiteX1401" fmla="*/ 2009577 w 19672504"/>
              <a:gd name="connsiteY1401" fmla="*/ 6739688 h 12230100"/>
              <a:gd name="connsiteX1402" fmla="*/ 1988423 w 19672504"/>
              <a:gd name="connsiteY1402" fmla="*/ 6726996 h 12230100"/>
              <a:gd name="connsiteX1403" fmla="*/ 1964626 w 19672504"/>
              <a:gd name="connsiteY1403" fmla="*/ 6778822 h 12230100"/>
              <a:gd name="connsiteX1404" fmla="*/ 1950347 w 19672504"/>
              <a:gd name="connsiteY1404" fmla="*/ 6836994 h 12230100"/>
              <a:gd name="connsiteX1405" fmla="*/ 1920733 w 19672504"/>
              <a:gd name="connsiteY1405" fmla="*/ 6887762 h 12230100"/>
              <a:gd name="connsiteX1406" fmla="*/ 1915973 w 19672504"/>
              <a:gd name="connsiteY1406" fmla="*/ 6895695 h 12230100"/>
              <a:gd name="connsiteX1407" fmla="*/ 1908040 w 19672504"/>
              <a:gd name="connsiteY1407" fmla="*/ 6900454 h 12230100"/>
              <a:gd name="connsiteX1408" fmla="*/ 1899579 w 19672504"/>
              <a:gd name="connsiteY1408" fmla="*/ 6917377 h 12230100"/>
              <a:gd name="connsiteX1409" fmla="*/ 1894291 w 19672504"/>
              <a:gd name="connsiteY1409" fmla="*/ 6916319 h 12230100"/>
              <a:gd name="connsiteX1410" fmla="*/ 1895348 w 19672504"/>
              <a:gd name="connsiteY1410" fmla="*/ 6921608 h 12230100"/>
              <a:gd name="connsiteX1411" fmla="*/ 1874195 w 19672504"/>
              <a:gd name="connsiteY1411" fmla="*/ 6913146 h 12230100"/>
              <a:gd name="connsiteX1412" fmla="*/ 1874195 w 19672504"/>
              <a:gd name="connsiteY1412" fmla="*/ 6883532 h 12230100"/>
              <a:gd name="connsiteX1413" fmla="*/ 1882656 w 19672504"/>
              <a:gd name="connsiteY1413" fmla="*/ 6883532 h 12230100"/>
              <a:gd name="connsiteX1414" fmla="*/ 1895348 w 19672504"/>
              <a:gd name="connsiteY1414" fmla="*/ 6841225 h 12230100"/>
              <a:gd name="connsiteX1415" fmla="*/ 1920733 w 19672504"/>
              <a:gd name="connsiteY1415" fmla="*/ 6811610 h 12230100"/>
              <a:gd name="connsiteX1416" fmla="*/ 1922848 w 19672504"/>
              <a:gd name="connsiteY1416" fmla="*/ 6800504 h 12230100"/>
              <a:gd name="connsiteX1417" fmla="*/ 1937655 w 19672504"/>
              <a:gd name="connsiteY1417" fmla="*/ 6798918 h 12230100"/>
              <a:gd name="connsiteX1418" fmla="*/ 1954578 w 19672504"/>
              <a:gd name="connsiteY1418" fmla="*/ 6752380 h 12230100"/>
              <a:gd name="connsiteX1419" fmla="*/ 1969914 w 19672504"/>
              <a:gd name="connsiteY1419" fmla="*/ 6725410 h 12230100"/>
              <a:gd name="connsiteX1420" fmla="*/ 1988423 w 19672504"/>
              <a:gd name="connsiteY1420" fmla="*/ 6701612 h 12230100"/>
              <a:gd name="connsiteX1421" fmla="*/ 947674 w 19672504"/>
              <a:gd name="connsiteY1421" fmla="*/ 6669409 h 12230100"/>
              <a:gd name="connsiteX1422" fmla="*/ 919117 w 19672504"/>
              <a:gd name="connsiteY1422" fmla="*/ 6683159 h 12230100"/>
              <a:gd name="connsiteX1423" fmla="*/ 909598 w 19672504"/>
              <a:gd name="connsiteY1423" fmla="*/ 6715947 h 12230100"/>
              <a:gd name="connsiteX1424" fmla="*/ 909598 w 19672504"/>
              <a:gd name="connsiteY1424" fmla="*/ 6720178 h 12230100"/>
              <a:gd name="connsiteX1425" fmla="*/ 899022 w 19672504"/>
              <a:gd name="connsiteY1425" fmla="*/ 6720707 h 12230100"/>
              <a:gd name="connsiteX1426" fmla="*/ 888445 w 19672504"/>
              <a:gd name="connsiteY1426" fmla="*/ 6724408 h 12230100"/>
              <a:gd name="connsiteX1427" fmla="*/ 905896 w 19672504"/>
              <a:gd name="connsiteY1427" fmla="*/ 6730225 h 12230100"/>
              <a:gd name="connsiteX1428" fmla="*/ 926521 w 19672504"/>
              <a:gd name="connsiteY1428" fmla="*/ 6732870 h 12230100"/>
              <a:gd name="connsiteX1429" fmla="*/ 951905 w 19672504"/>
              <a:gd name="connsiteY1429" fmla="*/ 6711716 h 12230100"/>
              <a:gd name="connsiteX1430" fmla="*/ 938684 w 19672504"/>
              <a:gd name="connsiteY1430" fmla="*/ 6702197 h 12230100"/>
              <a:gd name="connsiteX1431" fmla="*/ 934982 w 19672504"/>
              <a:gd name="connsiteY1431" fmla="*/ 6686332 h 12230100"/>
              <a:gd name="connsiteX1432" fmla="*/ 7199100 w 19672504"/>
              <a:gd name="connsiteY1432" fmla="*/ 6659696 h 12230100"/>
              <a:gd name="connsiteX1433" fmla="*/ 7207561 w 19672504"/>
              <a:gd name="connsiteY1433" fmla="*/ 6680849 h 12230100"/>
              <a:gd name="connsiteX1434" fmla="*/ 7203332 w 19672504"/>
              <a:gd name="connsiteY1434" fmla="*/ 6695657 h 12230100"/>
              <a:gd name="connsiteX1435" fmla="*/ 7186408 w 19672504"/>
              <a:gd name="connsiteY1435" fmla="*/ 6697772 h 12230100"/>
              <a:gd name="connsiteX1436" fmla="*/ 7177947 w 19672504"/>
              <a:gd name="connsiteY1436" fmla="*/ 6697772 h 12230100"/>
              <a:gd name="connsiteX1437" fmla="*/ 7177947 w 19672504"/>
              <a:gd name="connsiteY1437" fmla="*/ 6685080 h 12230100"/>
              <a:gd name="connsiteX1438" fmla="*/ 685372 w 19672504"/>
              <a:gd name="connsiteY1438" fmla="*/ 6652487 h 12230100"/>
              <a:gd name="connsiteX1439" fmla="*/ 681141 w 19672504"/>
              <a:gd name="connsiteY1439" fmla="*/ 6654602 h 12230100"/>
              <a:gd name="connsiteX1440" fmla="*/ 676910 w 19672504"/>
              <a:gd name="connsiteY1440" fmla="*/ 6656717 h 12230100"/>
              <a:gd name="connsiteX1441" fmla="*/ 679555 w 19672504"/>
              <a:gd name="connsiteY1441" fmla="*/ 6666765 h 12230100"/>
              <a:gd name="connsiteX1442" fmla="*/ 685372 w 19672504"/>
              <a:gd name="connsiteY1442" fmla="*/ 6673640 h 12230100"/>
              <a:gd name="connsiteX1443" fmla="*/ 692776 w 19672504"/>
              <a:gd name="connsiteY1443" fmla="*/ 6668881 h 12230100"/>
              <a:gd name="connsiteX1444" fmla="*/ 693833 w 19672504"/>
              <a:gd name="connsiteY1444" fmla="*/ 6660948 h 12230100"/>
              <a:gd name="connsiteX1445" fmla="*/ 685372 w 19672504"/>
              <a:gd name="connsiteY1445" fmla="*/ 6652487 h 12230100"/>
              <a:gd name="connsiteX1446" fmla="*/ 6841718 w 19672504"/>
              <a:gd name="connsiteY1446" fmla="*/ 6638750 h 12230100"/>
              <a:gd name="connsiteX1447" fmla="*/ 6833257 w 19672504"/>
              <a:gd name="connsiteY1447" fmla="*/ 6672596 h 12230100"/>
              <a:gd name="connsiteX1448" fmla="*/ 6820565 w 19672504"/>
              <a:gd name="connsiteY1448" fmla="*/ 6672596 h 12230100"/>
              <a:gd name="connsiteX1449" fmla="*/ 7702553 w 19672504"/>
              <a:gd name="connsiteY1449" fmla="*/ 6630081 h 12230100"/>
              <a:gd name="connsiteX1450" fmla="*/ 7711542 w 19672504"/>
              <a:gd name="connsiteY1450" fmla="*/ 6674503 h 12230100"/>
              <a:gd name="connsiteX1451" fmla="*/ 7711014 w 19672504"/>
              <a:gd name="connsiteY1451" fmla="*/ 6718925 h 12230100"/>
              <a:gd name="connsiteX1452" fmla="*/ 7697793 w 19672504"/>
              <a:gd name="connsiteY1452" fmla="*/ 6730560 h 12230100"/>
              <a:gd name="connsiteX1453" fmla="*/ 7694092 w 19672504"/>
              <a:gd name="connsiteY1453" fmla="*/ 6748540 h 12230100"/>
              <a:gd name="connsiteX1454" fmla="*/ 7715245 w 19672504"/>
              <a:gd name="connsiteY1454" fmla="*/ 6765463 h 12230100"/>
              <a:gd name="connsiteX1455" fmla="*/ 7711014 w 19672504"/>
              <a:gd name="connsiteY1455" fmla="*/ 6778155 h 12230100"/>
              <a:gd name="connsiteX1456" fmla="*/ 7681399 w 19672504"/>
              <a:gd name="connsiteY1456" fmla="*/ 6765463 h 12230100"/>
              <a:gd name="connsiteX1457" fmla="*/ 7673466 w 19672504"/>
              <a:gd name="connsiteY1457" fmla="*/ 6752771 h 12230100"/>
              <a:gd name="connsiteX1458" fmla="*/ 7668707 w 19672504"/>
              <a:gd name="connsiteY1458" fmla="*/ 6740079 h 12230100"/>
              <a:gd name="connsiteX1459" fmla="*/ 7673466 w 19672504"/>
              <a:gd name="connsiteY1459" fmla="*/ 6732675 h 12230100"/>
              <a:gd name="connsiteX1460" fmla="*/ 7681399 w 19672504"/>
              <a:gd name="connsiteY1460" fmla="*/ 6731617 h 12230100"/>
              <a:gd name="connsiteX1461" fmla="*/ 7668707 w 19672504"/>
              <a:gd name="connsiteY1461" fmla="*/ 6685080 h 12230100"/>
              <a:gd name="connsiteX1462" fmla="*/ 2060346 w 19672504"/>
              <a:gd name="connsiteY1462" fmla="*/ 6629690 h 12230100"/>
              <a:gd name="connsiteX1463" fmla="*/ 2073038 w 19672504"/>
              <a:gd name="connsiteY1463" fmla="*/ 6642383 h 12230100"/>
              <a:gd name="connsiteX1464" fmla="*/ 2067749 w 19672504"/>
              <a:gd name="connsiteY1464" fmla="*/ 6663536 h 12230100"/>
              <a:gd name="connsiteX1465" fmla="*/ 2056115 w 19672504"/>
              <a:gd name="connsiteY1465" fmla="*/ 6684689 h 12230100"/>
              <a:gd name="connsiteX1466" fmla="*/ 2051884 w 19672504"/>
              <a:gd name="connsiteY1466" fmla="*/ 6671997 h 12230100"/>
              <a:gd name="connsiteX1467" fmla="*/ 2056115 w 19672504"/>
              <a:gd name="connsiteY1467" fmla="*/ 6638152 h 12230100"/>
              <a:gd name="connsiteX1468" fmla="*/ 2060346 w 19672504"/>
              <a:gd name="connsiteY1468" fmla="*/ 6629690 h 12230100"/>
              <a:gd name="connsiteX1469" fmla="*/ 6752874 w 19672504"/>
              <a:gd name="connsiteY1469" fmla="*/ 6626058 h 12230100"/>
              <a:gd name="connsiteX1470" fmla="*/ 6774026 w 19672504"/>
              <a:gd name="connsiteY1470" fmla="*/ 6630289 h 12230100"/>
              <a:gd name="connsiteX1471" fmla="*/ 6761335 w 19672504"/>
              <a:gd name="connsiteY1471" fmla="*/ 6706442 h 12230100"/>
              <a:gd name="connsiteX1472" fmla="*/ 6751816 w 19672504"/>
              <a:gd name="connsiteY1472" fmla="*/ 6682644 h 12230100"/>
              <a:gd name="connsiteX1473" fmla="*/ 6748643 w 19672504"/>
              <a:gd name="connsiteY1473" fmla="*/ 6655673 h 12230100"/>
              <a:gd name="connsiteX1474" fmla="*/ 6748643 w 19672504"/>
              <a:gd name="connsiteY1474" fmla="*/ 6634520 h 12230100"/>
              <a:gd name="connsiteX1475" fmla="*/ 6750758 w 19672504"/>
              <a:gd name="connsiteY1475" fmla="*/ 6630289 h 12230100"/>
              <a:gd name="connsiteX1476" fmla="*/ 6752874 w 19672504"/>
              <a:gd name="connsiteY1476" fmla="*/ 6626058 h 12230100"/>
              <a:gd name="connsiteX1477" fmla="*/ 5859822 w 19672504"/>
              <a:gd name="connsiteY1477" fmla="*/ 6621592 h 12230100"/>
              <a:gd name="connsiteX1478" fmla="*/ 5851360 w 19672504"/>
              <a:gd name="connsiteY1478" fmla="*/ 6638515 h 12230100"/>
              <a:gd name="connsiteX1479" fmla="*/ 5843428 w 19672504"/>
              <a:gd name="connsiteY1479" fmla="*/ 6637986 h 12230100"/>
              <a:gd name="connsiteX1480" fmla="*/ 5838668 w 19672504"/>
              <a:gd name="connsiteY1480" fmla="*/ 6634284 h 12230100"/>
              <a:gd name="connsiteX1481" fmla="*/ 5847659 w 19672504"/>
              <a:gd name="connsiteY1481" fmla="*/ 6624765 h 12230100"/>
              <a:gd name="connsiteX1482" fmla="*/ 5859822 w 19672504"/>
              <a:gd name="connsiteY1482" fmla="*/ 6621592 h 12230100"/>
              <a:gd name="connsiteX1483" fmla="*/ 2022269 w 19672504"/>
              <a:gd name="connsiteY1483" fmla="*/ 6616998 h 12230100"/>
              <a:gd name="connsiteX1484" fmla="*/ 2030731 w 19672504"/>
              <a:gd name="connsiteY1484" fmla="*/ 6616998 h 12230100"/>
              <a:gd name="connsiteX1485" fmla="*/ 2028087 w 19672504"/>
              <a:gd name="connsiteY1485" fmla="*/ 6625460 h 12230100"/>
              <a:gd name="connsiteX1486" fmla="*/ 2022269 w 19672504"/>
              <a:gd name="connsiteY1486" fmla="*/ 6633921 h 12230100"/>
              <a:gd name="connsiteX1487" fmla="*/ 6850179 w 19672504"/>
              <a:gd name="connsiteY1487" fmla="*/ 6600674 h 12230100"/>
              <a:gd name="connsiteX1488" fmla="*/ 6872652 w 19672504"/>
              <a:gd name="connsiteY1488" fmla="*/ 6627055 h 12230100"/>
              <a:gd name="connsiteX1489" fmla="*/ 6870628 w 19672504"/>
              <a:gd name="connsiteY1489" fmla="*/ 6632990 h 12230100"/>
              <a:gd name="connsiteX1490" fmla="*/ 6864037 w 19672504"/>
              <a:gd name="connsiteY1490" fmla="*/ 6656207 h 12230100"/>
              <a:gd name="connsiteX1491" fmla="*/ 6845949 w 19672504"/>
              <a:gd name="connsiteY1491" fmla="*/ 6626058 h 12230100"/>
              <a:gd name="connsiteX1492" fmla="*/ 6850179 w 19672504"/>
              <a:gd name="connsiteY1492" fmla="*/ 6600674 h 12230100"/>
              <a:gd name="connsiteX1493" fmla="*/ 7245639 w 19672504"/>
              <a:gd name="connsiteY1493" fmla="*/ 6592005 h 12230100"/>
              <a:gd name="connsiteX1494" fmla="*/ 7245639 w 19672504"/>
              <a:gd name="connsiteY1494" fmla="*/ 6596235 h 12230100"/>
              <a:gd name="connsiteX1495" fmla="*/ 7237176 w 19672504"/>
              <a:gd name="connsiteY1495" fmla="*/ 6608928 h 12230100"/>
              <a:gd name="connsiteX1496" fmla="*/ 6799411 w 19672504"/>
              <a:gd name="connsiteY1496" fmla="*/ 6562598 h 12230100"/>
              <a:gd name="connsiteX1497" fmla="*/ 6799411 w 19672504"/>
              <a:gd name="connsiteY1497" fmla="*/ 6571060 h 12230100"/>
              <a:gd name="connsiteX1498" fmla="*/ 6786719 w 19672504"/>
              <a:gd name="connsiteY1498" fmla="*/ 6592213 h 12230100"/>
              <a:gd name="connsiteX1499" fmla="*/ 6765565 w 19672504"/>
              <a:gd name="connsiteY1499" fmla="*/ 6600674 h 12230100"/>
              <a:gd name="connsiteX1500" fmla="*/ 6782487 w 19672504"/>
              <a:gd name="connsiteY1500" fmla="*/ 6571060 h 12230100"/>
              <a:gd name="connsiteX1501" fmla="*/ 3048100 w 19672504"/>
              <a:gd name="connsiteY1501" fmla="*/ 6553330 h 12230100"/>
              <a:gd name="connsiteX1502" fmla="*/ 3073485 w 19672504"/>
              <a:gd name="connsiteY1502" fmla="*/ 6553330 h 12230100"/>
              <a:gd name="connsiteX1503" fmla="*/ 3057091 w 19672504"/>
              <a:gd name="connsiteY1503" fmla="*/ 6579243 h 12230100"/>
              <a:gd name="connsiteX1504" fmla="*/ 3043870 w 19672504"/>
              <a:gd name="connsiteY1504" fmla="*/ 6608329 h 12230100"/>
              <a:gd name="connsiteX1505" fmla="*/ 3037826 w 19672504"/>
              <a:gd name="connsiteY1505" fmla="*/ 6638979 h 12230100"/>
              <a:gd name="connsiteX1506" fmla="*/ 3033669 w 19672504"/>
              <a:gd name="connsiteY1506" fmla="*/ 6646640 h 12230100"/>
              <a:gd name="connsiteX1507" fmla="*/ 3017673 w 19672504"/>
              <a:gd name="connsiteY1507" fmla="*/ 6676123 h 12230100"/>
              <a:gd name="connsiteX1508" fmla="*/ 3016186 w 19672504"/>
              <a:gd name="connsiteY1508" fmla="*/ 6681339 h 12230100"/>
              <a:gd name="connsiteX1509" fmla="*/ 2997332 w 19672504"/>
              <a:gd name="connsiteY1509" fmla="*/ 6684481 h 12230100"/>
              <a:gd name="connsiteX1510" fmla="*/ 2989929 w 19672504"/>
              <a:gd name="connsiteY1510" fmla="*/ 6679722 h 12230100"/>
              <a:gd name="connsiteX1511" fmla="*/ 2988871 w 19672504"/>
              <a:gd name="connsiteY1511" fmla="*/ 6671789 h 12230100"/>
              <a:gd name="connsiteX1512" fmla="*/ 3014255 w 19672504"/>
              <a:gd name="connsiteY1512" fmla="*/ 6637943 h 12230100"/>
              <a:gd name="connsiteX1513" fmla="*/ 3031178 w 19672504"/>
              <a:gd name="connsiteY1513" fmla="*/ 6595637 h 12230100"/>
              <a:gd name="connsiteX1514" fmla="*/ 3048100 w 19672504"/>
              <a:gd name="connsiteY1514" fmla="*/ 6553330 h 12230100"/>
              <a:gd name="connsiteX1515" fmla="*/ 1002673 w 19672504"/>
              <a:gd name="connsiteY1515" fmla="*/ 6538258 h 12230100"/>
              <a:gd name="connsiteX1516" fmla="*/ 995270 w 19672504"/>
              <a:gd name="connsiteY1516" fmla="*/ 6547248 h 12230100"/>
              <a:gd name="connsiteX1517" fmla="*/ 994212 w 19672504"/>
              <a:gd name="connsiteY1517" fmla="*/ 6559412 h 12230100"/>
              <a:gd name="connsiteX1518" fmla="*/ 985751 w 19672504"/>
              <a:gd name="connsiteY1518" fmla="*/ 6587440 h 12230100"/>
              <a:gd name="connsiteX1519" fmla="*/ 964597 w 19672504"/>
              <a:gd name="connsiteY1519" fmla="*/ 6605949 h 12230100"/>
              <a:gd name="connsiteX1520" fmla="*/ 958251 w 19672504"/>
              <a:gd name="connsiteY1520" fmla="*/ 6635564 h 12230100"/>
              <a:gd name="connsiteX1521" fmla="*/ 951905 w 19672504"/>
              <a:gd name="connsiteY1521" fmla="*/ 6665179 h 12230100"/>
              <a:gd name="connsiteX1522" fmla="*/ 984693 w 19672504"/>
              <a:gd name="connsiteY1522" fmla="*/ 6618112 h 12230100"/>
              <a:gd name="connsiteX1523" fmla="*/ 1011135 w 19672504"/>
              <a:gd name="connsiteY1523" fmla="*/ 6567873 h 12230100"/>
              <a:gd name="connsiteX1524" fmla="*/ 1008491 w 19672504"/>
              <a:gd name="connsiteY1524" fmla="*/ 6551479 h 12230100"/>
              <a:gd name="connsiteX1525" fmla="*/ 1002673 w 19672504"/>
              <a:gd name="connsiteY1525" fmla="*/ 6538258 h 12230100"/>
              <a:gd name="connsiteX1526" fmla="*/ 3089879 w 19672504"/>
              <a:gd name="connsiteY1526" fmla="*/ 6514196 h 12230100"/>
              <a:gd name="connsiteX1527" fmla="*/ 3090857 w 19672504"/>
              <a:gd name="connsiteY1527" fmla="*/ 6515232 h 12230100"/>
              <a:gd name="connsiteX1528" fmla="*/ 3090784 w 19672504"/>
              <a:gd name="connsiteY1528" fmla="*/ 6515489 h 12230100"/>
              <a:gd name="connsiteX1529" fmla="*/ 3080449 w 19672504"/>
              <a:gd name="connsiteY1529" fmla="*/ 6527230 h 12230100"/>
              <a:gd name="connsiteX1530" fmla="*/ 3077715 w 19672504"/>
              <a:gd name="connsiteY1530" fmla="*/ 6523715 h 12230100"/>
              <a:gd name="connsiteX1531" fmla="*/ 3089879 w 19672504"/>
              <a:gd name="connsiteY1531" fmla="*/ 6514196 h 12230100"/>
              <a:gd name="connsiteX1532" fmla="*/ 736140 w 19672504"/>
              <a:gd name="connsiteY1532" fmla="*/ 6500182 h 12230100"/>
              <a:gd name="connsiteX1533" fmla="*/ 719217 w 19672504"/>
              <a:gd name="connsiteY1533" fmla="*/ 6550950 h 12230100"/>
              <a:gd name="connsiteX1534" fmla="*/ 710756 w 19672504"/>
              <a:gd name="connsiteY1534" fmla="*/ 6551479 h 12230100"/>
              <a:gd name="connsiteX1535" fmla="*/ 702295 w 19672504"/>
              <a:gd name="connsiteY1535" fmla="*/ 6555181 h 12230100"/>
              <a:gd name="connsiteX1536" fmla="*/ 716044 w 19672504"/>
              <a:gd name="connsiteY1536" fmla="*/ 6569459 h 12230100"/>
              <a:gd name="connsiteX1537" fmla="*/ 736140 w 19672504"/>
              <a:gd name="connsiteY1537" fmla="*/ 6580565 h 12230100"/>
              <a:gd name="connsiteX1538" fmla="*/ 765755 w 19672504"/>
              <a:gd name="connsiteY1538" fmla="*/ 6538258 h 12230100"/>
              <a:gd name="connsiteX1539" fmla="*/ 7791396 w 19672504"/>
              <a:gd name="connsiteY1539" fmla="*/ 6482007 h 12230100"/>
              <a:gd name="connsiteX1540" fmla="*/ 7795628 w 19672504"/>
              <a:gd name="connsiteY1540" fmla="*/ 6482007 h 12230100"/>
              <a:gd name="connsiteX1541" fmla="*/ 7795628 w 19672504"/>
              <a:gd name="connsiteY1541" fmla="*/ 6494699 h 12230100"/>
              <a:gd name="connsiteX1542" fmla="*/ 7791396 w 19672504"/>
              <a:gd name="connsiteY1542" fmla="*/ 6482007 h 12230100"/>
              <a:gd name="connsiteX1543" fmla="*/ 2089960 w 19672504"/>
              <a:gd name="connsiteY1543" fmla="*/ 6468924 h 12230100"/>
              <a:gd name="connsiteX1544" fmla="*/ 2081499 w 19672504"/>
              <a:gd name="connsiteY1544" fmla="*/ 6485847 h 12230100"/>
              <a:gd name="connsiteX1545" fmla="*/ 2073566 w 19672504"/>
              <a:gd name="connsiteY1545" fmla="*/ 6485318 h 12230100"/>
              <a:gd name="connsiteX1546" fmla="*/ 2068807 w 19672504"/>
              <a:gd name="connsiteY1546" fmla="*/ 6481616 h 12230100"/>
              <a:gd name="connsiteX1547" fmla="*/ 2077797 w 19672504"/>
              <a:gd name="connsiteY1547" fmla="*/ 6472097 h 12230100"/>
              <a:gd name="connsiteX1548" fmla="*/ 2089960 w 19672504"/>
              <a:gd name="connsiteY1548" fmla="*/ 6468924 h 12230100"/>
              <a:gd name="connsiteX1549" fmla="*/ 7842164 w 19672504"/>
              <a:gd name="connsiteY1549" fmla="*/ 6435469 h 12230100"/>
              <a:gd name="connsiteX1550" fmla="*/ 7840049 w 19672504"/>
              <a:gd name="connsiteY1550" fmla="*/ 6441815 h 12230100"/>
              <a:gd name="connsiteX1551" fmla="*/ 7837935 w 19672504"/>
              <a:gd name="connsiteY1551" fmla="*/ 6448161 h 12230100"/>
              <a:gd name="connsiteX1552" fmla="*/ 7825242 w 19672504"/>
              <a:gd name="connsiteY1552" fmla="*/ 6448161 h 12230100"/>
              <a:gd name="connsiteX1553" fmla="*/ 7842164 w 19672504"/>
              <a:gd name="connsiteY1553" fmla="*/ 6435469 h 12230100"/>
              <a:gd name="connsiteX1554" fmla="*/ 3081946 w 19672504"/>
              <a:gd name="connsiteY1554" fmla="*/ 6409486 h 12230100"/>
              <a:gd name="connsiteX1555" fmla="*/ 3103099 w 19672504"/>
              <a:gd name="connsiteY1555" fmla="*/ 6413717 h 12230100"/>
              <a:gd name="connsiteX1556" fmla="*/ 3090407 w 19672504"/>
              <a:gd name="connsiteY1556" fmla="*/ 6489870 h 12230100"/>
              <a:gd name="connsiteX1557" fmla="*/ 3080888 w 19672504"/>
              <a:gd name="connsiteY1557" fmla="*/ 6466072 h 12230100"/>
              <a:gd name="connsiteX1558" fmla="*/ 3077715 w 19672504"/>
              <a:gd name="connsiteY1558" fmla="*/ 6439101 h 12230100"/>
              <a:gd name="connsiteX1559" fmla="*/ 3077715 w 19672504"/>
              <a:gd name="connsiteY1559" fmla="*/ 6417948 h 12230100"/>
              <a:gd name="connsiteX1560" fmla="*/ 3079831 w 19672504"/>
              <a:gd name="connsiteY1560" fmla="*/ 6413717 h 12230100"/>
              <a:gd name="connsiteX1561" fmla="*/ 3081946 w 19672504"/>
              <a:gd name="connsiteY1561" fmla="*/ 6409486 h 12230100"/>
              <a:gd name="connsiteX1562" fmla="*/ 6854410 w 19672504"/>
              <a:gd name="connsiteY1562" fmla="*/ 6393371 h 12230100"/>
              <a:gd name="connsiteX1563" fmla="*/ 6884025 w 19672504"/>
              <a:gd name="connsiteY1563" fmla="*/ 6406063 h 12230100"/>
              <a:gd name="connsiteX1564" fmla="*/ 6862870 w 19672504"/>
              <a:gd name="connsiteY1564" fmla="*/ 6448370 h 12230100"/>
              <a:gd name="connsiteX1565" fmla="*/ 6850179 w 19672504"/>
              <a:gd name="connsiteY1565" fmla="*/ 6486446 h 12230100"/>
              <a:gd name="connsiteX1566" fmla="*/ 6855467 w 19672504"/>
              <a:gd name="connsiteY1566" fmla="*/ 6439908 h 12230100"/>
              <a:gd name="connsiteX1567" fmla="*/ 6854410 w 19672504"/>
              <a:gd name="connsiteY1567" fmla="*/ 6393371 h 12230100"/>
              <a:gd name="connsiteX1568" fmla="*/ 7867549 w 19672504"/>
              <a:gd name="connsiteY1568" fmla="*/ 6372009 h 12230100"/>
              <a:gd name="connsiteX1569" fmla="*/ 7880242 w 19672504"/>
              <a:gd name="connsiteY1569" fmla="*/ 6376240 h 12230100"/>
              <a:gd name="connsiteX1570" fmla="*/ 7880242 w 19672504"/>
              <a:gd name="connsiteY1570" fmla="*/ 6393163 h 12230100"/>
              <a:gd name="connsiteX1571" fmla="*/ 7846396 w 19672504"/>
              <a:gd name="connsiteY1571" fmla="*/ 6422777 h 12230100"/>
              <a:gd name="connsiteX1572" fmla="*/ 7837935 w 19672504"/>
              <a:gd name="connsiteY1572" fmla="*/ 6410085 h 12230100"/>
              <a:gd name="connsiteX1573" fmla="*/ 7837935 w 19672504"/>
              <a:gd name="connsiteY1573" fmla="*/ 6393163 h 12230100"/>
              <a:gd name="connsiteX1574" fmla="*/ 7867549 w 19672504"/>
              <a:gd name="connsiteY1574" fmla="*/ 6393163 h 12230100"/>
              <a:gd name="connsiteX1575" fmla="*/ 795370 w 19672504"/>
              <a:gd name="connsiteY1575" fmla="*/ 6352108 h 12230100"/>
              <a:gd name="connsiteX1576" fmla="*/ 748832 w 19672504"/>
              <a:gd name="connsiteY1576" fmla="*/ 6457875 h 12230100"/>
              <a:gd name="connsiteX1577" fmla="*/ 760995 w 19672504"/>
              <a:gd name="connsiteY1577" fmla="*/ 6479029 h 12230100"/>
              <a:gd name="connsiteX1578" fmla="*/ 782678 w 19672504"/>
              <a:gd name="connsiteY1578" fmla="*/ 6487490 h 12230100"/>
              <a:gd name="connsiteX1579" fmla="*/ 800658 w 19672504"/>
              <a:gd name="connsiteY1579" fmla="*/ 6429318 h 12230100"/>
              <a:gd name="connsiteX1580" fmla="*/ 824984 w 19672504"/>
              <a:gd name="connsiteY1580" fmla="*/ 6377492 h 12230100"/>
              <a:gd name="connsiteX1581" fmla="*/ 3128485 w 19672504"/>
              <a:gd name="connsiteY1581" fmla="*/ 6346026 h 12230100"/>
              <a:gd name="connsiteX1582" fmla="*/ 3128485 w 19672504"/>
              <a:gd name="connsiteY1582" fmla="*/ 6354488 h 12230100"/>
              <a:gd name="connsiteX1583" fmla="*/ 3115791 w 19672504"/>
              <a:gd name="connsiteY1583" fmla="*/ 6375641 h 12230100"/>
              <a:gd name="connsiteX1584" fmla="*/ 3094638 w 19672504"/>
              <a:gd name="connsiteY1584" fmla="*/ 6384102 h 12230100"/>
              <a:gd name="connsiteX1585" fmla="*/ 3111561 w 19672504"/>
              <a:gd name="connsiteY1585" fmla="*/ 6354488 h 12230100"/>
              <a:gd name="connsiteX1586" fmla="*/ 7897164 w 19672504"/>
              <a:gd name="connsiteY1586" fmla="*/ 6329702 h 12230100"/>
              <a:gd name="connsiteX1587" fmla="*/ 7895577 w 19672504"/>
              <a:gd name="connsiteY1587" fmla="*/ 6350327 h 12230100"/>
              <a:gd name="connsiteX1588" fmla="*/ 7884471 w 19672504"/>
              <a:gd name="connsiteY1588" fmla="*/ 6367778 h 12230100"/>
              <a:gd name="connsiteX1589" fmla="*/ 7884471 w 19672504"/>
              <a:gd name="connsiteY1589" fmla="*/ 6333933 h 12230100"/>
              <a:gd name="connsiteX1590" fmla="*/ 2195728 w 19672504"/>
              <a:gd name="connsiteY1590" fmla="*/ 6325081 h 12230100"/>
              <a:gd name="connsiteX1591" fmla="*/ 2221112 w 19672504"/>
              <a:gd name="connsiteY1591" fmla="*/ 6333542 h 12230100"/>
              <a:gd name="connsiteX1592" fmla="*/ 2220059 w 19672504"/>
              <a:gd name="connsiteY1592" fmla="*/ 6363011 h 12230100"/>
              <a:gd name="connsiteX1593" fmla="*/ 2193502 w 19672504"/>
              <a:gd name="connsiteY1593" fmla="*/ 6409486 h 12230100"/>
              <a:gd name="connsiteX1594" fmla="*/ 2178694 w 19672504"/>
              <a:gd name="connsiteY1594" fmla="*/ 6439101 h 12230100"/>
              <a:gd name="connsiteX1595" fmla="*/ 2163887 w 19672504"/>
              <a:gd name="connsiteY1595" fmla="*/ 6468716 h 12230100"/>
              <a:gd name="connsiteX1596" fmla="*/ 2152253 w 19672504"/>
              <a:gd name="connsiteY1596" fmla="*/ 6518955 h 12230100"/>
              <a:gd name="connsiteX1597" fmla="*/ 2134272 w 19672504"/>
              <a:gd name="connsiteY1597" fmla="*/ 6566022 h 12230100"/>
              <a:gd name="connsiteX1598" fmla="*/ 2121580 w 19672504"/>
              <a:gd name="connsiteY1598" fmla="*/ 6595637 h 12230100"/>
              <a:gd name="connsiteX1599" fmla="*/ 2101484 w 19672504"/>
              <a:gd name="connsiteY1599" fmla="*/ 6606213 h 12230100"/>
              <a:gd name="connsiteX1600" fmla="*/ 2101116 w 19672504"/>
              <a:gd name="connsiteY1600" fmla="*/ 6614307 h 12230100"/>
              <a:gd name="connsiteX1601" fmla="*/ 2068807 w 19672504"/>
              <a:gd name="connsiteY1601" fmla="*/ 6595845 h 12230100"/>
              <a:gd name="connsiteX1602" fmla="*/ 2068807 w 19672504"/>
              <a:gd name="connsiteY1602" fmla="*/ 6591614 h 12230100"/>
              <a:gd name="connsiteX1603" fmla="*/ 2079912 w 19672504"/>
              <a:gd name="connsiteY1603" fmla="*/ 6585797 h 12230100"/>
              <a:gd name="connsiteX1604" fmla="*/ 2094191 w 19672504"/>
              <a:gd name="connsiteY1604" fmla="*/ 6583153 h 12230100"/>
              <a:gd name="connsiteX1605" fmla="*/ 2106883 w 19672504"/>
              <a:gd name="connsiteY1605" fmla="*/ 6567288 h 12230100"/>
              <a:gd name="connsiteX1606" fmla="*/ 2094191 w 19672504"/>
              <a:gd name="connsiteY1606" fmla="*/ 6545077 h 12230100"/>
              <a:gd name="connsiteX1607" fmla="*/ 2098422 w 19672504"/>
              <a:gd name="connsiteY1607" fmla="*/ 6532385 h 12230100"/>
              <a:gd name="connsiteX1608" fmla="*/ 2137556 w 19672504"/>
              <a:gd name="connsiteY1608" fmla="*/ 6529740 h 12230100"/>
              <a:gd name="connsiteX1609" fmla="*/ 2144959 w 19672504"/>
              <a:gd name="connsiteY1609" fmla="*/ 6498539 h 12230100"/>
              <a:gd name="connsiteX1610" fmla="*/ 2158709 w 19672504"/>
              <a:gd name="connsiteY1610" fmla="*/ 6426617 h 12230100"/>
              <a:gd name="connsiteX1611" fmla="*/ 2178805 w 19672504"/>
              <a:gd name="connsiteY1611" fmla="*/ 6354696 h 12230100"/>
              <a:gd name="connsiteX1612" fmla="*/ 7024068 w 19672504"/>
              <a:gd name="connsiteY1612" fmla="*/ 6257129 h 12230100"/>
              <a:gd name="connsiteX1613" fmla="*/ 7016057 w 19672504"/>
              <a:gd name="connsiteY1613" fmla="*/ 6296848 h 12230100"/>
              <a:gd name="connsiteX1614" fmla="*/ 6993384 w 19672504"/>
              <a:gd name="connsiteY1614" fmla="*/ 6343981 h 12230100"/>
              <a:gd name="connsiteX1615" fmla="*/ 6946896 w 19672504"/>
              <a:gd name="connsiteY1615" fmla="*/ 6432357 h 12230100"/>
              <a:gd name="connsiteX1616" fmla="*/ 6946427 w 19672504"/>
              <a:gd name="connsiteY1616" fmla="*/ 6422985 h 12230100"/>
              <a:gd name="connsiteX1617" fmla="*/ 6951715 w 19672504"/>
              <a:gd name="connsiteY1617" fmla="*/ 6401832 h 12230100"/>
              <a:gd name="connsiteX1618" fmla="*/ 6985561 w 19672504"/>
              <a:gd name="connsiteY1618" fmla="*/ 6325680 h 12230100"/>
              <a:gd name="connsiteX1619" fmla="*/ 6989792 w 19672504"/>
              <a:gd name="connsiteY1619" fmla="*/ 6325680 h 12230100"/>
              <a:gd name="connsiteX1620" fmla="*/ 7030003 w 19672504"/>
              <a:gd name="connsiteY1620" fmla="*/ 6228177 h 12230100"/>
              <a:gd name="connsiteX1621" fmla="*/ 7036220 w 19672504"/>
              <a:gd name="connsiteY1621" fmla="*/ 6228694 h 12230100"/>
              <a:gd name="connsiteX1622" fmla="*/ 7042565 w 19672504"/>
              <a:gd name="connsiteY1622" fmla="*/ 6232396 h 12230100"/>
              <a:gd name="connsiteX1623" fmla="*/ 7035690 w 19672504"/>
              <a:gd name="connsiteY1623" fmla="*/ 6242444 h 12230100"/>
              <a:gd name="connsiteX1624" fmla="*/ 7028055 w 19672504"/>
              <a:gd name="connsiteY1624" fmla="*/ 6247669 h 12230100"/>
              <a:gd name="connsiteX1625" fmla="*/ 7931010 w 19672504"/>
              <a:gd name="connsiteY1625" fmla="*/ 6228166 h 12230100"/>
              <a:gd name="connsiteX1626" fmla="*/ 7947933 w 19672504"/>
              <a:gd name="connsiteY1626" fmla="*/ 6228166 h 12230100"/>
              <a:gd name="connsiteX1627" fmla="*/ 7935769 w 19672504"/>
              <a:gd name="connsiteY1627" fmla="*/ 6267828 h 12230100"/>
              <a:gd name="connsiteX1628" fmla="*/ 7914087 w 19672504"/>
              <a:gd name="connsiteY1628" fmla="*/ 6304318 h 12230100"/>
              <a:gd name="connsiteX1629" fmla="*/ 7913557 w 19672504"/>
              <a:gd name="connsiteY1629" fmla="*/ 6312250 h 12230100"/>
              <a:gd name="connsiteX1630" fmla="*/ 7909856 w 19672504"/>
              <a:gd name="connsiteY1630" fmla="*/ 6317010 h 12230100"/>
              <a:gd name="connsiteX1631" fmla="*/ 7901923 w 19672504"/>
              <a:gd name="connsiteY1631" fmla="*/ 6301674 h 12230100"/>
              <a:gd name="connsiteX1632" fmla="*/ 7897164 w 19672504"/>
              <a:gd name="connsiteY1632" fmla="*/ 6283165 h 12230100"/>
              <a:gd name="connsiteX1633" fmla="*/ 7917260 w 19672504"/>
              <a:gd name="connsiteY1633" fmla="*/ 6265184 h 12230100"/>
              <a:gd name="connsiteX1634" fmla="*/ 7931010 w 19672504"/>
              <a:gd name="connsiteY1634" fmla="*/ 6228166 h 12230100"/>
              <a:gd name="connsiteX1635" fmla="*/ 2270850 w 19672504"/>
              <a:gd name="connsiteY1635" fmla="*/ 6223785 h 12230100"/>
              <a:gd name="connsiteX1636" fmla="*/ 2266790 w 19672504"/>
              <a:gd name="connsiteY1636" fmla="*/ 6241393 h 12230100"/>
              <a:gd name="connsiteX1637" fmla="*/ 2253371 w 19672504"/>
              <a:gd name="connsiteY1637" fmla="*/ 6265851 h 12230100"/>
              <a:gd name="connsiteX1638" fmla="*/ 2212650 w 19672504"/>
              <a:gd name="connsiteY1638" fmla="*/ 6299697 h 12230100"/>
              <a:gd name="connsiteX1639" fmla="*/ 2212650 w 19672504"/>
              <a:gd name="connsiteY1639" fmla="*/ 6270082 h 12230100"/>
              <a:gd name="connsiteX1640" fmla="*/ 2215216 w 19672504"/>
              <a:gd name="connsiteY1640" fmla="*/ 6265522 h 12230100"/>
              <a:gd name="connsiteX1641" fmla="*/ 2235809 w 19672504"/>
              <a:gd name="connsiteY1641" fmla="*/ 6258824 h 12230100"/>
              <a:gd name="connsiteX1642" fmla="*/ 7037535 w 19672504"/>
              <a:gd name="connsiteY1642" fmla="*/ 6205182 h 12230100"/>
              <a:gd name="connsiteX1643" fmla="*/ 7030061 w 19672504"/>
              <a:gd name="connsiteY1643" fmla="*/ 6227602 h 12230100"/>
              <a:gd name="connsiteX1644" fmla="*/ 7032099 w 19672504"/>
              <a:gd name="connsiteY1644" fmla="*/ 6207220 h 12230100"/>
              <a:gd name="connsiteX1645" fmla="*/ 875753 w 19672504"/>
              <a:gd name="connsiteY1645" fmla="*/ 6204034 h 12230100"/>
              <a:gd name="connsiteX1646" fmla="*/ 854599 w 19672504"/>
              <a:gd name="connsiteY1646" fmla="*/ 6229418 h 12230100"/>
              <a:gd name="connsiteX1647" fmla="*/ 854599 w 19672504"/>
              <a:gd name="connsiteY1647" fmla="*/ 6242110 h 12230100"/>
              <a:gd name="connsiteX1648" fmla="*/ 863061 w 19672504"/>
              <a:gd name="connsiteY1648" fmla="*/ 6242110 h 12230100"/>
              <a:gd name="connsiteX1649" fmla="*/ 879983 w 19672504"/>
              <a:gd name="connsiteY1649" fmla="*/ 6239995 h 12230100"/>
              <a:gd name="connsiteX1650" fmla="*/ 884214 w 19672504"/>
              <a:gd name="connsiteY1650" fmla="*/ 6225187 h 12230100"/>
              <a:gd name="connsiteX1651" fmla="*/ 3183482 w 19672504"/>
              <a:gd name="connsiteY1651" fmla="*/ 6176799 h 12230100"/>
              <a:gd name="connsiteX1652" fmla="*/ 3213097 w 19672504"/>
              <a:gd name="connsiteY1652" fmla="*/ 6189491 h 12230100"/>
              <a:gd name="connsiteX1653" fmla="*/ 3191944 w 19672504"/>
              <a:gd name="connsiteY1653" fmla="*/ 6231798 h 12230100"/>
              <a:gd name="connsiteX1654" fmla="*/ 3179252 w 19672504"/>
              <a:gd name="connsiteY1654" fmla="*/ 6269874 h 12230100"/>
              <a:gd name="connsiteX1655" fmla="*/ 3184540 w 19672504"/>
              <a:gd name="connsiteY1655" fmla="*/ 6223336 h 12230100"/>
              <a:gd name="connsiteX1656" fmla="*/ 3183482 w 19672504"/>
              <a:gd name="connsiteY1656" fmla="*/ 6176799 h 12230100"/>
              <a:gd name="connsiteX1657" fmla="*/ 2315829 w 19672504"/>
              <a:gd name="connsiteY1657" fmla="*/ 6142482 h 12230100"/>
              <a:gd name="connsiteX1658" fmla="*/ 2300130 w 19672504"/>
              <a:gd name="connsiteY1658" fmla="*/ 6171978 h 12230100"/>
              <a:gd name="connsiteX1659" fmla="*/ 2303500 w 19672504"/>
              <a:gd name="connsiteY1659" fmla="*/ 6160461 h 12230100"/>
              <a:gd name="connsiteX1660" fmla="*/ 922290 w 19672504"/>
              <a:gd name="connsiteY1660" fmla="*/ 6136343 h 12230100"/>
              <a:gd name="connsiteX1661" fmla="*/ 913829 w 19672504"/>
              <a:gd name="connsiteY1661" fmla="*/ 6153266 h 12230100"/>
              <a:gd name="connsiteX1662" fmla="*/ 922290 w 19672504"/>
              <a:gd name="connsiteY1662" fmla="*/ 6140573 h 12230100"/>
              <a:gd name="connsiteX1663" fmla="*/ 6989792 w 19672504"/>
              <a:gd name="connsiteY1663" fmla="*/ 6126837 h 12230100"/>
              <a:gd name="connsiteX1664" fmla="*/ 7006715 w 19672504"/>
              <a:gd name="connsiteY1664" fmla="*/ 6139529 h 12230100"/>
              <a:gd name="connsiteX1665" fmla="*/ 7027868 w 19672504"/>
              <a:gd name="connsiteY1665" fmla="*/ 6143760 h 12230100"/>
              <a:gd name="connsiteX1666" fmla="*/ 7014119 w 19672504"/>
              <a:gd name="connsiteY1666" fmla="*/ 6167558 h 12230100"/>
              <a:gd name="connsiteX1667" fmla="*/ 7006715 w 19672504"/>
              <a:gd name="connsiteY1667" fmla="*/ 6194528 h 12230100"/>
              <a:gd name="connsiteX1668" fmla="*/ 6985561 w 19672504"/>
              <a:gd name="connsiteY1668" fmla="*/ 6181836 h 12230100"/>
              <a:gd name="connsiteX1669" fmla="*/ 6961764 w 19672504"/>
              <a:gd name="connsiteY1669" fmla="*/ 6233662 h 12230100"/>
              <a:gd name="connsiteX1670" fmla="*/ 6947485 w 19672504"/>
              <a:gd name="connsiteY1670" fmla="*/ 6291834 h 12230100"/>
              <a:gd name="connsiteX1671" fmla="*/ 6917871 w 19672504"/>
              <a:gd name="connsiteY1671" fmla="*/ 6342602 h 12230100"/>
              <a:gd name="connsiteX1672" fmla="*/ 6913111 w 19672504"/>
              <a:gd name="connsiteY1672" fmla="*/ 6350535 h 12230100"/>
              <a:gd name="connsiteX1673" fmla="*/ 6905178 w 19672504"/>
              <a:gd name="connsiteY1673" fmla="*/ 6355294 h 12230100"/>
              <a:gd name="connsiteX1674" fmla="*/ 6896717 w 19672504"/>
              <a:gd name="connsiteY1674" fmla="*/ 6372217 h 12230100"/>
              <a:gd name="connsiteX1675" fmla="*/ 6891429 w 19672504"/>
              <a:gd name="connsiteY1675" fmla="*/ 6371159 h 12230100"/>
              <a:gd name="connsiteX1676" fmla="*/ 6892486 w 19672504"/>
              <a:gd name="connsiteY1676" fmla="*/ 6376448 h 12230100"/>
              <a:gd name="connsiteX1677" fmla="*/ 6871333 w 19672504"/>
              <a:gd name="connsiteY1677" fmla="*/ 6367986 h 12230100"/>
              <a:gd name="connsiteX1678" fmla="*/ 6871333 w 19672504"/>
              <a:gd name="connsiteY1678" fmla="*/ 6338372 h 12230100"/>
              <a:gd name="connsiteX1679" fmla="*/ 6879794 w 19672504"/>
              <a:gd name="connsiteY1679" fmla="*/ 6338372 h 12230100"/>
              <a:gd name="connsiteX1680" fmla="*/ 6892486 w 19672504"/>
              <a:gd name="connsiteY1680" fmla="*/ 6296065 h 12230100"/>
              <a:gd name="connsiteX1681" fmla="*/ 6917871 w 19672504"/>
              <a:gd name="connsiteY1681" fmla="*/ 6266450 h 12230100"/>
              <a:gd name="connsiteX1682" fmla="*/ 6919986 w 19672504"/>
              <a:gd name="connsiteY1682" fmla="*/ 6255344 h 12230100"/>
              <a:gd name="connsiteX1683" fmla="*/ 6934793 w 19672504"/>
              <a:gd name="connsiteY1683" fmla="*/ 6253758 h 12230100"/>
              <a:gd name="connsiteX1684" fmla="*/ 6951715 w 19672504"/>
              <a:gd name="connsiteY1684" fmla="*/ 6207220 h 12230100"/>
              <a:gd name="connsiteX1685" fmla="*/ 6967052 w 19672504"/>
              <a:gd name="connsiteY1685" fmla="*/ 6180250 h 12230100"/>
              <a:gd name="connsiteX1686" fmla="*/ 6985561 w 19672504"/>
              <a:gd name="connsiteY1686" fmla="*/ 6156452 h 12230100"/>
              <a:gd name="connsiteX1687" fmla="*/ 8070623 w 19672504"/>
              <a:gd name="connsiteY1687" fmla="*/ 6092783 h 12230100"/>
              <a:gd name="connsiteX1688" fmla="*/ 8074853 w 19672504"/>
              <a:gd name="connsiteY1688" fmla="*/ 6092783 h 12230100"/>
              <a:gd name="connsiteX1689" fmla="*/ 8066391 w 19672504"/>
              <a:gd name="connsiteY1689" fmla="*/ 6113937 h 12230100"/>
              <a:gd name="connsiteX1690" fmla="*/ 8066921 w 19672504"/>
              <a:gd name="connsiteY1690" fmla="*/ 6103360 h 12230100"/>
              <a:gd name="connsiteX1691" fmla="*/ 8070623 w 19672504"/>
              <a:gd name="connsiteY1691" fmla="*/ 6092783 h 12230100"/>
              <a:gd name="connsiteX1692" fmla="*/ 7057484 w 19672504"/>
              <a:gd name="connsiteY1692" fmla="*/ 6084530 h 12230100"/>
              <a:gd name="connsiteX1693" fmla="*/ 7070175 w 19672504"/>
              <a:gd name="connsiteY1693" fmla="*/ 6097223 h 12230100"/>
              <a:gd name="connsiteX1694" fmla="*/ 7064887 w 19672504"/>
              <a:gd name="connsiteY1694" fmla="*/ 6118376 h 12230100"/>
              <a:gd name="connsiteX1695" fmla="*/ 7053253 w 19672504"/>
              <a:gd name="connsiteY1695" fmla="*/ 6139529 h 12230100"/>
              <a:gd name="connsiteX1696" fmla="*/ 7049022 w 19672504"/>
              <a:gd name="connsiteY1696" fmla="*/ 6126837 h 12230100"/>
              <a:gd name="connsiteX1697" fmla="*/ 7053253 w 19672504"/>
              <a:gd name="connsiteY1697" fmla="*/ 6092992 h 12230100"/>
              <a:gd name="connsiteX1698" fmla="*/ 7057484 w 19672504"/>
              <a:gd name="connsiteY1698" fmla="*/ 6084530 h 12230100"/>
              <a:gd name="connsiteX1699" fmla="*/ 7019407 w 19672504"/>
              <a:gd name="connsiteY1699" fmla="*/ 6071838 h 12230100"/>
              <a:gd name="connsiteX1700" fmla="*/ 7027868 w 19672504"/>
              <a:gd name="connsiteY1700" fmla="*/ 6071838 h 12230100"/>
              <a:gd name="connsiteX1701" fmla="*/ 7025225 w 19672504"/>
              <a:gd name="connsiteY1701" fmla="*/ 6080300 h 12230100"/>
              <a:gd name="connsiteX1702" fmla="*/ 7019407 w 19672504"/>
              <a:gd name="connsiteY1702" fmla="*/ 6088761 h 12230100"/>
              <a:gd name="connsiteX1703" fmla="*/ 8045238 w 19672504"/>
              <a:gd name="connsiteY1703" fmla="*/ 6008170 h 12230100"/>
              <a:gd name="connsiteX1704" fmla="*/ 8070623 w 19672504"/>
              <a:gd name="connsiteY1704" fmla="*/ 6008170 h 12230100"/>
              <a:gd name="connsiteX1705" fmla="*/ 8054229 w 19672504"/>
              <a:gd name="connsiteY1705" fmla="*/ 6034083 h 12230100"/>
              <a:gd name="connsiteX1706" fmla="*/ 8041008 w 19672504"/>
              <a:gd name="connsiteY1706" fmla="*/ 6063169 h 12230100"/>
              <a:gd name="connsiteX1707" fmla="*/ 8033604 w 19672504"/>
              <a:gd name="connsiteY1707" fmla="*/ 6100716 h 12230100"/>
              <a:gd name="connsiteX1708" fmla="*/ 8019853 w 19672504"/>
              <a:gd name="connsiteY1708" fmla="*/ 6135090 h 12230100"/>
              <a:gd name="connsiteX1709" fmla="*/ 7994470 w 19672504"/>
              <a:gd name="connsiteY1709" fmla="*/ 6139321 h 12230100"/>
              <a:gd name="connsiteX1710" fmla="*/ 7987067 w 19672504"/>
              <a:gd name="connsiteY1710" fmla="*/ 6134562 h 12230100"/>
              <a:gd name="connsiteX1711" fmla="*/ 7986009 w 19672504"/>
              <a:gd name="connsiteY1711" fmla="*/ 6126629 h 12230100"/>
              <a:gd name="connsiteX1712" fmla="*/ 8011392 w 19672504"/>
              <a:gd name="connsiteY1712" fmla="*/ 6092783 h 12230100"/>
              <a:gd name="connsiteX1713" fmla="*/ 8028316 w 19672504"/>
              <a:gd name="connsiteY1713" fmla="*/ 6050477 h 12230100"/>
              <a:gd name="connsiteX1714" fmla="*/ 8045238 w 19672504"/>
              <a:gd name="connsiteY1714" fmla="*/ 6008170 h 12230100"/>
              <a:gd name="connsiteX1715" fmla="*/ 8121391 w 19672504"/>
              <a:gd name="connsiteY1715" fmla="*/ 5953171 h 12230100"/>
              <a:gd name="connsiteX1716" fmla="*/ 8125622 w 19672504"/>
              <a:gd name="connsiteY1716" fmla="*/ 5978555 h 12230100"/>
              <a:gd name="connsiteX1717" fmla="*/ 8121391 w 19672504"/>
              <a:gd name="connsiteY1717" fmla="*/ 6016631 h 12230100"/>
              <a:gd name="connsiteX1718" fmla="*/ 8104467 w 19672504"/>
              <a:gd name="connsiteY1718" fmla="*/ 6016631 h 12230100"/>
              <a:gd name="connsiteX1719" fmla="*/ 8074853 w 19672504"/>
              <a:gd name="connsiteY1719" fmla="*/ 5978555 h 12230100"/>
              <a:gd name="connsiteX1720" fmla="*/ 8087017 w 19672504"/>
              <a:gd name="connsiteY1720" fmla="*/ 5969036 h 12230100"/>
              <a:gd name="connsiteX1721" fmla="*/ 8096006 w 19672504"/>
              <a:gd name="connsiteY1721" fmla="*/ 5978555 h 12230100"/>
              <a:gd name="connsiteX1722" fmla="*/ 7087097 w 19672504"/>
              <a:gd name="connsiteY1722" fmla="*/ 5923764 h 12230100"/>
              <a:gd name="connsiteX1723" fmla="*/ 7078636 w 19672504"/>
              <a:gd name="connsiteY1723" fmla="*/ 5940687 h 12230100"/>
              <a:gd name="connsiteX1724" fmla="*/ 7070703 w 19672504"/>
              <a:gd name="connsiteY1724" fmla="*/ 5940158 h 12230100"/>
              <a:gd name="connsiteX1725" fmla="*/ 7065945 w 19672504"/>
              <a:gd name="connsiteY1725" fmla="*/ 5936456 h 12230100"/>
              <a:gd name="connsiteX1726" fmla="*/ 7074935 w 19672504"/>
              <a:gd name="connsiteY1726" fmla="*/ 5926937 h 12230100"/>
              <a:gd name="connsiteX1727" fmla="*/ 7087097 w 19672504"/>
              <a:gd name="connsiteY1727" fmla="*/ 5923764 h 12230100"/>
              <a:gd name="connsiteX1728" fmla="*/ 3318865 w 19672504"/>
              <a:gd name="connsiteY1728" fmla="*/ 5910265 h 12230100"/>
              <a:gd name="connsiteX1729" fmla="*/ 3328351 w 19672504"/>
              <a:gd name="connsiteY1729" fmla="*/ 5917380 h 12230100"/>
              <a:gd name="connsiteX1730" fmla="*/ 3327702 w 19672504"/>
              <a:gd name="connsiteY1730" fmla="*/ 5931654 h 12230100"/>
              <a:gd name="connsiteX1731" fmla="*/ 3316698 w 19672504"/>
              <a:gd name="connsiteY1731" fmla="*/ 5966502 h 12230100"/>
              <a:gd name="connsiteX1732" fmla="*/ 3314634 w 19672504"/>
              <a:gd name="connsiteY1732" fmla="*/ 5965264 h 12230100"/>
              <a:gd name="connsiteX1733" fmla="*/ 3290836 w 19672504"/>
              <a:gd name="connsiteY1733" fmla="*/ 6017090 h 12230100"/>
              <a:gd name="connsiteX1734" fmla="*/ 3287036 w 19672504"/>
              <a:gd name="connsiteY1734" fmla="*/ 6030255 h 12230100"/>
              <a:gd name="connsiteX1735" fmla="*/ 3272703 w 19672504"/>
              <a:gd name="connsiteY1735" fmla="*/ 6037421 h 12230100"/>
              <a:gd name="connsiteX1736" fmla="*/ 3260011 w 19672504"/>
              <a:gd name="connsiteY1736" fmla="*/ 6075498 h 12230100"/>
              <a:gd name="connsiteX1737" fmla="*/ 3266357 w 19672504"/>
              <a:gd name="connsiteY1737" fmla="*/ 6076026 h 12230100"/>
              <a:gd name="connsiteX1738" fmla="*/ 3272703 w 19672504"/>
              <a:gd name="connsiteY1738" fmla="*/ 6079728 h 12230100"/>
              <a:gd name="connsiteX1739" fmla="*/ 3265828 w 19672504"/>
              <a:gd name="connsiteY1739" fmla="*/ 6089776 h 12230100"/>
              <a:gd name="connsiteX1740" fmla="*/ 3255781 w 19672504"/>
              <a:gd name="connsiteY1740" fmla="*/ 6096651 h 12230100"/>
              <a:gd name="connsiteX1741" fmla="*/ 3251395 w 19672504"/>
              <a:gd name="connsiteY1741" fmla="*/ 6118398 h 12230100"/>
              <a:gd name="connsiteX1742" fmla="*/ 3246943 w 19672504"/>
              <a:gd name="connsiteY1742" fmla="*/ 6126030 h 12230100"/>
              <a:gd name="connsiteX1743" fmla="*/ 3242183 w 19672504"/>
              <a:gd name="connsiteY1743" fmla="*/ 6133963 h 12230100"/>
              <a:gd name="connsiteX1744" fmla="*/ 3234251 w 19672504"/>
              <a:gd name="connsiteY1744" fmla="*/ 6138722 h 12230100"/>
              <a:gd name="connsiteX1745" fmla="*/ 3225789 w 19672504"/>
              <a:gd name="connsiteY1745" fmla="*/ 6155645 h 12230100"/>
              <a:gd name="connsiteX1746" fmla="*/ 3220501 w 19672504"/>
              <a:gd name="connsiteY1746" fmla="*/ 6154587 h 12230100"/>
              <a:gd name="connsiteX1747" fmla="*/ 3221559 w 19672504"/>
              <a:gd name="connsiteY1747" fmla="*/ 6159876 h 12230100"/>
              <a:gd name="connsiteX1748" fmla="*/ 3200405 w 19672504"/>
              <a:gd name="connsiteY1748" fmla="*/ 6151414 h 12230100"/>
              <a:gd name="connsiteX1749" fmla="*/ 3200405 w 19672504"/>
              <a:gd name="connsiteY1749" fmla="*/ 6121800 h 12230100"/>
              <a:gd name="connsiteX1750" fmla="*/ 3208867 w 19672504"/>
              <a:gd name="connsiteY1750" fmla="*/ 6121800 h 12230100"/>
              <a:gd name="connsiteX1751" fmla="*/ 3221559 w 19672504"/>
              <a:gd name="connsiteY1751" fmla="*/ 6079493 h 12230100"/>
              <a:gd name="connsiteX1752" fmla="*/ 3246943 w 19672504"/>
              <a:gd name="connsiteY1752" fmla="*/ 6049878 h 12230100"/>
              <a:gd name="connsiteX1753" fmla="*/ 3249058 w 19672504"/>
              <a:gd name="connsiteY1753" fmla="*/ 6038772 h 12230100"/>
              <a:gd name="connsiteX1754" fmla="*/ 3263866 w 19672504"/>
              <a:gd name="connsiteY1754" fmla="*/ 6037186 h 12230100"/>
              <a:gd name="connsiteX1755" fmla="*/ 3280788 w 19672504"/>
              <a:gd name="connsiteY1755" fmla="*/ 5990648 h 12230100"/>
              <a:gd name="connsiteX1756" fmla="*/ 3296125 w 19672504"/>
              <a:gd name="connsiteY1756" fmla="*/ 5963678 h 12230100"/>
              <a:gd name="connsiteX1757" fmla="*/ 3314634 w 19672504"/>
              <a:gd name="connsiteY1757" fmla="*/ 5939880 h 12230100"/>
              <a:gd name="connsiteX1758" fmla="*/ 8167928 w 19672504"/>
              <a:gd name="connsiteY1758" fmla="*/ 5877018 h 12230100"/>
              <a:gd name="connsiteX1759" fmla="*/ 8159466 w 19672504"/>
              <a:gd name="connsiteY1759" fmla="*/ 5910864 h 12230100"/>
              <a:gd name="connsiteX1760" fmla="*/ 8146774 w 19672504"/>
              <a:gd name="connsiteY1760" fmla="*/ 5910864 h 12230100"/>
              <a:gd name="connsiteX1761" fmla="*/ 8079084 w 19672504"/>
              <a:gd name="connsiteY1761" fmla="*/ 5864326 h 12230100"/>
              <a:gd name="connsiteX1762" fmla="*/ 8100237 w 19672504"/>
              <a:gd name="connsiteY1762" fmla="*/ 5868557 h 12230100"/>
              <a:gd name="connsiteX1763" fmla="*/ 8087545 w 19672504"/>
              <a:gd name="connsiteY1763" fmla="*/ 5944710 h 12230100"/>
              <a:gd name="connsiteX1764" fmla="*/ 8078026 w 19672504"/>
              <a:gd name="connsiteY1764" fmla="*/ 5920912 h 12230100"/>
              <a:gd name="connsiteX1765" fmla="*/ 8074853 w 19672504"/>
              <a:gd name="connsiteY1765" fmla="*/ 5893941 h 12230100"/>
              <a:gd name="connsiteX1766" fmla="*/ 8074853 w 19672504"/>
              <a:gd name="connsiteY1766" fmla="*/ 5872788 h 12230100"/>
              <a:gd name="connsiteX1767" fmla="*/ 8076969 w 19672504"/>
              <a:gd name="connsiteY1767" fmla="*/ 5868557 h 12230100"/>
              <a:gd name="connsiteX1768" fmla="*/ 8079084 w 19672504"/>
              <a:gd name="connsiteY1768" fmla="*/ 5864326 h 12230100"/>
              <a:gd name="connsiteX1769" fmla="*/ 3348479 w 19672504"/>
              <a:gd name="connsiteY1769" fmla="*/ 5855266 h 12230100"/>
              <a:gd name="connsiteX1770" fmla="*/ 3356941 w 19672504"/>
              <a:gd name="connsiteY1770" fmla="*/ 5855266 h 12230100"/>
              <a:gd name="connsiteX1771" fmla="*/ 3354297 w 19672504"/>
              <a:gd name="connsiteY1771" fmla="*/ 5863728 h 12230100"/>
              <a:gd name="connsiteX1772" fmla="*/ 3348479 w 19672504"/>
              <a:gd name="connsiteY1772" fmla="*/ 5872189 h 12230100"/>
              <a:gd name="connsiteX1773" fmla="*/ 8125622 w 19672504"/>
              <a:gd name="connsiteY1773" fmla="*/ 5800866 h 12230100"/>
              <a:gd name="connsiteX1774" fmla="*/ 8125622 w 19672504"/>
              <a:gd name="connsiteY1774" fmla="*/ 5809328 h 12230100"/>
              <a:gd name="connsiteX1775" fmla="*/ 8112928 w 19672504"/>
              <a:gd name="connsiteY1775" fmla="*/ 5830481 h 12230100"/>
              <a:gd name="connsiteX1776" fmla="*/ 8091776 w 19672504"/>
              <a:gd name="connsiteY1776" fmla="*/ 5838942 h 12230100"/>
              <a:gd name="connsiteX1777" fmla="*/ 8108698 w 19672504"/>
              <a:gd name="connsiteY1777" fmla="*/ 5809328 h 12230100"/>
              <a:gd name="connsiteX1778" fmla="*/ 7192866 w 19672504"/>
              <a:gd name="connsiteY1778" fmla="*/ 5779921 h 12230100"/>
              <a:gd name="connsiteX1779" fmla="*/ 7218249 w 19672504"/>
              <a:gd name="connsiteY1779" fmla="*/ 5788382 h 12230100"/>
              <a:gd name="connsiteX1780" fmla="*/ 7217196 w 19672504"/>
              <a:gd name="connsiteY1780" fmla="*/ 5817851 h 12230100"/>
              <a:gd name="connsiteX1781" fmla="*/ 7190639 w 19672504"/>
              <a:gd name="connsiteY1781" fmla="*/ 5864326 h 12230100"/>
              <a:gd name="connsiteX1782" fmla="*/ 7175832 w 19672504"/>
              <a:gd name="connsiteY1782" fmla="*/ 5893941 h 12230100"/>
              <a:gd name="connsiteX1783" fmla="*/ 7161025 w 19672504"/>
              <a:gd name="connsiteY1783" fmla="*/ 5923556 h 12230100"/>
              <a:gd name="connsiteX1784" fmla="*/ 7149391 w 19672504"/>
              <a:gd name="connsiteY1784" fmla="*/ 5973795 h 12230100"/>
              <a:gd name="connsiteX1785" fmla="*/ 7131410 w 19672504"/>
              <a:gd name="connsiteY1785" fmla="*/ 6020862 h 12230100"/>
              <a:gd name="connsiteX1786" fmla="*/ 7118718 w 19672504"/>
              <a:gd name="connsiteY1786" fmla="*/ 6050477 h 12230100"/>
              <a:gd name="connsiteX1787" fmla="*/ 7098621 w 19672504"/>
              <a:gd name="connsiteY1787" fmla="*/ 6061053 h 12230100"/>
              <a:gd name="connsiteX1788" fmla="*/ 7098254 w 19672504"/>
              <a:gd name="connsiteY1788" fmla="*/ 6069147 h 12230100"/>
              <a:gd name="connsiteX1789" fmla="*/ 7065945 w 19672504"/>
              <a:gd name="connsiteY1789" fmla="*/ 6050685 h 12230100"/>
              <a:gd name="connsiteX1790" fmla="*/ 7065945 w 19672504"/>
              <a:gd name="connsiteY1790" fmla="*/ 6046454 h 12230100"/>
              <a:gd name="connsiteX1791" fmla="*/ 7077050 w 19672504"/>
              <a:gd name="connsiteY1791" fmla="*/ 6040637 h 12230100"/>
              <a:gd name="connsiteX1792" fmla="*/ 7091329 w 19672504"/>
              <a:gd name="connsiteY1792" fmla="*/ 6037993 h 12230100"/>
              <a:gd name="connsiteX1793" fmla="*/ 7104021 w 19672504"/>
              <a:gd name="connsiteY1793" fmla="*/ 6022128 h 12230100"/>
              <a:gd name="connsiteX1794" fmla="*/ 7091329 w 19672504"/>
              <a:gd name="connsiteY1794" fmla="*/ 5999917 h 12230100"/>
              <a:gd name="connsiteX1795" fmla="*/ 7095560 w 19672504"/>
              <a:gd name="connsiteY1795" fmla="*/ 5987225 h 12230100"/>
              <a:gd name="connsiteX1796" fmla="*/ 7134694 w 19672504"/>
              <a:gd name="connsiteY1796" fmla="*/ 5984580 h 12230100"/>
              <a:gd name="connsiteX1797" fmla="*/ 7142097 w 19672504"/>
              <a:gd name="connsiteY1797" fmla="*/ 5953379 h 12230100"/>
              <a:gd name="connsiteX1798" fmla="*/ 7155847 w 19672504"/>
              <a:gd name="connsiteY1798" fmla="*/ 5881457 h 12230100"/>
              <a:gd name="connsiteX1799" fmla="*/ 7175942 w 19672504"/>
              <a:gd name="connsiteY1799" fmla="*/ 5809536 h 12230100"/>
              <a:gd name="connsiteX1800" fmla="*/ 3416171 w 19672504"/>
              <a:gd name="connsiteY1800" fmla="*/ 5707192 h 12230100"/>
              <a:gd name="connsiteX1801" fmla="*/ 3407709 w 19672504"/>
              <a:gd name="connsiteY1801" fmla="*/ 5724115 h 12230100"/>
              <a:gd name="connsiteX1802" fmla="*/ 3399776 w 19672504"/>
              <a:gd name="connsiteY1802" fmla="*/ 5723586 h 12230100"/>
              <a:gd name="connsiteX1803" fmla="*/ 3395017 w 19672504"/>
              <a:gd name="connsiteY1803" fmla="*/ 5719884 h 12230100"/>
              <a:gd name="connsiteX1804" fmla="*/ 3404007 w 19672504"/>
              <a:gd name="connsiteY1804" fmla="*/ 5710365 h 12230100"/>
              <a:gd name="connsiteX1805" fmla="*/ 3416171 w 19672504"/>
              <a:gd name="connsiteY1805" fmla="*/ 5707192 h 12230100"/>
              <a:gd name="connsiteX1806" fmla="*/ 7267988 w 19672504"/>
              <a:gd name="connsiteY1806" fmla="*/ 5678625 h 12230100"/>
              <a:gd name="connsiteX1807" fmla="*/ 7263928 w 19672504"/>
              <a:gd name="connsiteY1807" fmla="*/ 5696233 h 12230100"/>
              <a:gd name="connsiteX1808" fmla="*/ 7250509 w 19672504"/>
              <a:gd name="connsiteY1808" fmla="*/ 5720691 h 12230100"/>
              <a:gd name="connsiteX1809" fmla="*/ 7209788 w 19672504"/>
              <a:gd name="connsiteY1809" fmla="*/ 5754537 h 12230100"/>
              <a:gd name="connsiteX1810" fmla="*/ 7209788 w 19672504"/>
              <a:gd name="connsiteY1810" fmla="*/ 5724922 h 12230100"/>
              <a:gd name="connsiteX1811" fmla="*/ 7212353 w 19672504"/>
              <a:gd name="connsiteY1811" fmla="*/ 5720362 h 12230100"/>
              <a:gd name="connsiteX1812" fmla="*/ 7232946 w 19672504"/>
              <a:gd name="connsiteY1812" fmla="*/ 5713664 h 12230100"/>
              <a:gd name="connsiteX1813" fmla="*/ 8180620 w 19672504"/>
              <a:gd name="connsiteY1813" fmla="*/ 5631639 h 12230100"/>
              <a:gd name="connsiteX1814" fmla="*/ 8210234 w 19672504"/>
              <a:gd name="connsiteY1814" fmla="*/ 5644331 h 12230100"/>
              <a:gd name="connsiteX1815" fmla="*/ 8189081 w 19672504"/>
              <a:gd name="connsiteY1815" fmla="*/ 5686638 h 12230100"/>
              <a:gd name="connsiteX1816" fmla="*/ 8176390 w 19672504"/>
              <a:gd name="connsiteY1816" fmla="*/ 5724714 h 12230100"/>
              <a:gd name="connsiteX1817" fmla="*/ 8181678 w 19672504"/>
              <a:gd name="connsiteY1817" fmla="*/ 5678176 h 12230100"/>
              <a:gd name="connsiteX1818" fmla="*/ 8180620 w 19672504"/>
              <a:gd name="connsiteY1818" fmla="*/ 5631639 h 12230100"/>
              <a:gd name="connsiteX1819" fmla="*/ 7312967 w 19672504"/>
              <a:gd name="connsiteY1819" fmla="*/ 5597322 h 12230100"/>
              <a:gd name="connsiteX1820" fmla="*/ 7297268 w 19672504"/>
              <a:gd name="connsiteY1820" fmla="*/ 5626818 h 12230100"/>
              <a:gd name="connsiteX1821" fmla="*/ 7300638 w 19672504"/>
              <a:gd name="connsiteY1821" fmla="*/ 5615301 h 12230100"/>
              <a:gd name="connsiteX1822" fmla="*/ 8316003 w 19672504"/>
              <a:gd name="connsiteY1822" fmla="*/ 5365105 h 12230100"/>
              <a:gd name="connsiteX1823" fmla="*/ 8332924 w 19672504"/>
              <a:gd name="connsiteY1823" fmla="*/ 5377797 h 12230100"/>
              <a:gd name="connsiteX1824" fmla="*/ 8354079 w 19672504"/>
              <a:gd name="connsiteY1824" fmla="*/ 5382028 h 12230100"/>
              <a:gd name="connsiteX1825" fmla="*/ 8340328 w 19672504"/>
              <a:gd name="connsiteY1825" fmla="*/ 5405826 h 12230100"/>
              <a:gd name="connsiteX1826" fmla="*/ 8332924 w 19672504"/>
              <a:gd name="connsiteY1826" fmla="*/ 5432796 h 12230100"/>
              <a:gd name="connsiteX1827" fmla="*/ 8311772 w 19672504"/>
              <a:gd name="connsiteY1827" fmla="*/ 5420104 h 12230100"/>
              <a:gd name="connsiteX1828" fmla="*/ 8287974 w 19672504"/>
              <a:gd name="connsiteY1828" fmla="*/ 5471930 h 12230100"/>
              <a:gd name="connsiteX1829" fmla="*/ 8273695 w 19672504"/>
              <a:gd name="connsiteY1829" fmla="*/ 5530102 h 12230100"/>
              <a:gd name="connsiteX1830" fmla="*/ 8244080 w 19672504"/>
              <a:gd name="connsiteY1830" fmla="*/ 5580870 h 12230100"/>
              <a:gd name="connsiteX1831" fmla="*/ 8239321 w 19672504"/>
              <a:gd name="connsiteY1831" fmla="*/ 5588803 h 12230100"/>
              <a:gd name="connsiteX1832" fmla="*/ 8231388 w 19672504"/>
              <a:gd name="connsiteY1832" fmla="*/ 5593562 h 12230100"/>
              <a:gd name="connsiteX1833" fmla="*/ 8222927 w 19672504"/>
              <a:gd name="connsiteY1833" fmla="*/ 5610485 h 12230100"/>
              <a:gd name="connsiteX1834" fmla="*/ 8217639 w 19672504"/>
              <a:gd name="connsiteY1834" fmla="*/ 5609427 h 12230100"/>
              <a:gd name="connsiteX1835" fmla="*/ 8218697 w 19672504"/>
              <a:gd name="connsiteY1835" fmla="*/ 5614716 h 12230100"/>
              <a:gd name="connsiteX1836" fmla="*/ 8197542 w 19672504"/>
              <a:gd name="connsiteY1836" fmla="*/ 5606254 h 12230100"/>
              <a:gd name="connsiteX1837" fmla="*/ 8197542 w 19672504"/>
              <a:gd name="connsiteY1837" fmla="*/ 5576640 h 12230100"/>
              <a:gd name="connsiteX1838" fmla="*/ 8206005 w 19672504"/>
              <a:gd name="connsiteY1838" fmla="*/ 5576640 h 12230100"/>
              <a:gd name="connsiteX1839" fmla="*/ 8218697 w 19672504"/>
              <a:gd name="connsiteY1839" fmla="*/ 5534333 h 12230100"/>
              <a:gd name="connsiteX1840" fmla="*/ 8244080 w 19672504"/>
              <a:gd name="connsiteY1840" fmla="*/ 5504718 h 12230100"/>
              <a:gd name="connsiteX1841" fmla="*/ 8246195 w 19672504"/>
              <a:gd name="connsiteY1841" fmla="*/ 5493612 h 12230100"/>
              <a:gd name="connsiteX1842" fmla="*/ 8261004 w 19672504"/>
              <a:gd name="connsiteY1842" fmla="*/ 5492026 h 12230100"/>
              <a:gd name="connsiteX1843" fmla="*/ 8277926 w 19672504"/>
              <a:gd name="connsiteY1843" fmla="*/ 5445488 h 12230100"/>
              <a:gd name="connsiteX1844" fmla="*/ 8293263 w 19672504"/>
              <a:gd name="connsiteY1844" fmla="*/ 5418518 h 12230100"/>
              <a:gd name="connsiteX1845" fmla="*/ 8311772 w 19672504"/>
              <a:gd name="connsiteY1845" fmla="*/ 5394720 h 12230100"/>
              <a:gd name="connsiteX1846" fmla="*/ 8383694 w 19672504"/>
              <a:gd name="connsiteY1846" fmla="*/ 5322798 h 12230100"/>
              <a:gd name="connsiteX1847" fmla="*/ 8396386 w 19672504"/>
              <a:gd name="connsiteY1847" fmla="*/ 5335491 h 12230100"/>
              <a:gd name="connsiteX1848" fmla="*/ 8391096 w 19672504"/>
              <a:gd name="connsiteY1848" fmla="*/ 5356644 h 12230100"/>
              <a:gd name="connsiteX1849" fmla="*/ 8379462 w 19672504"/>
              <a:gd name="connsiteY1849" fmla="*/ 5377797 h 12230100"/>
              <a:gd name="connsiteX1850" fmla="*/ 8375231 w 19672504"/>
              <a:gd name="connsiteY1850" fmla="*/ 5365105 h 12230100"/>
              <a:gd name="connsiteX1851" fmla="*/ 8379462 w 19672504"/>
              <a:gd name="connsiteY1851" fmla="*/ 5331260 h 12230100"/>
              <a:gd name="connsiteX1852" fmla="*/ 8383694 w 19672504"/>
              <a:gd name="connsiteY1852" fmla="*/ 5322798 h 12230100"/>
              <a:gd name="connsiteX1853" fmla="*/ 8345616 w 19672504"/>
              <a:gd name="connsiteY1853" fmla="*/ 5310106 h 12230100"/>
              <a:gd name="connsiteX1854" fmla="*/ 8354079 w 19672504"/>
              <a:gd name="connsiteY1854" fmla="*/ 5310106 h 12230100"/>
              <a:gd name="connsiteX1855" fmla="*/ 8351434 w 19672504"/>
              <a:gd name="connsiteY1855" fmla="*/ 5318568 h 12230100"/>
              <a:gd name="connsiteX1856" fmla="*/ 8345616 w 19672504"/>
              <a:gd name="connsiteY1856" fmla="*/ 5327029 h 12230100"/>
              <a:gd name="connsiteX1857" fmla="*/ 8413308 w 19672504"/>
              <a:gd name="connsiteY1857" fmla="*/ 5162032 h 12230100"/>
              <a:gd name="connsiteX1858" fmla="*/ 8404847 w 19672504"/>
              <a:gd name="connsiteY1858" fmla="*/ 5178955 h 12230100"/>
              <a:gd name="connsiteX1859" fmla="*/ 8396914 w 19672504"/>
              <a:gd name="connsiteY1859" fmla="*/ 5178426 h 12230100"/>
              <a:gd name="connsiteX1860" fmla="*/ 8392155 w 19672504"/>
              <a:gd name="connsiteY1860" fmla="*/ 5174724 h 12230100"/>
              <a:gd name="connsiteX1861" fmla="*/ 8401144 w 19672504"/>
              <a:gd name="connsiteY1861" fmla="*/ 5165205 h 12230100"/>
              <a:gd name="connsiteX1862" fmla="*/ 8413308 w 19672504"/>
              <a:gd name="connsiteY1862" fmla="*/ 5162032 h 12230100"/>
              <a:gd name="connsiteX1863" fmla="*/ 8590997 w 19672504"/>
              <a:gd name="connsiteY1863" fmla="*/ 4798193 h 12230100"/>
              <a:gd name="connsiteX1864" fmla="*/ 8595228 w 19672504"/>
              <a:gd name="connsiteY1864" fmla="*/ 4802424 h 12230100"/>
              <a:gd name="connsiteX1865" fmla="*/ 8590997 w 19672504"/>
              <a:gd name="connsiteY1865" fmla="*/ 4815116 h 12230100"/>
              <a:gd name="connsiteX1866" fmla="*/ 8612151 w 19672504"/>
              <a:gd name="connsiteY1866" fmla="*/ 4683965 h 12230100"/>
              <a:gd name="connsiteX1867" fmla="*/ 8629073 w 19672504"/>
              <a:gd name="connsiteY1867" fmla="*/ 4709349 h 12230100"/>
              <a:gd name="connsiteX1868" fmla="*/ 8612151 w 19672504"/>
              <a:gd name="connsiteY1868" fmla="*/ 4688195 h 12230100"/>
              <a:gd name="connsiteX1869" fmla="*/ 8747533 w 19672504"/>
              <a:gd name="connsiteY1869" fmla="*/ 4586659 h 12230100"/>
              <a:gd name="connsiteX1870" fmla="*/ 8738013 w 19672504"/>
              <a:gd name="connsiteY1870" fmla="*/ 4634783 h 12230100"/>
              <a:gd name="connsiteX1871" fmla="*/ 8734840 w 19672504"/>
              <a:gd name="connsiteY1871" fmla="*/ 4667042 h 12230100"/>
              <a:gd name="connsiteX1872" fmla="*/ 8713687 w 19672504"/>
              <a:gd name="connsiteY1872" fmla="*/ 4709349 h 12230100"/>
              <a:gd name="connsiteX1873" fmla="*/ 8698879 w 19672504"/>
              <a:gd name="connsiteY1873" fmla="*/ 4713579 h 12230100"/>
              <a:gd name="connsiteX1874" fmla="*/ 8696764 w 19672504"/>
              <a:gd name="connsiteY1874" fmla="*/ 4730502 h 12230100"/>
              <a:gd name="connsiteX1875" fmla="*/ 8675611 w 19672504"/>
              <a:gd name="connsiteY1875" fmla="*/ 4743195 h 12230100"/>
              <a:gd name="connsiteX1876" fmla="*/ 8624843 w 19672504"/>
              <a:gd name="connsiteY1876" fmla="*/ 4878576 h 12230100"/>
              <a:gd name="connsiteX1877" fmla="*/ 8612151 w 19672504"/>
              <a:gd name="connsiteY1877" fmla="*/ 4886509 h 12230100"/>
              <a:gd name="connsiteX1878" fmla="*/ 8612151 w 19672504"/>
              <a:gd name="connsiteY1878" fmla="*/ 4903961 h 12230100"/>
              <a:gd name="connsiteX1879" fmla="*/ 8606861 w 19672504"/>
              <a:gd name="connsiteY1879" fmla="*/ 4911364 h 12230100"/>
              <a:gd name="connsiteX1880" fmla="*/ 8595228 w 19672504"/>
              <a:gd name="connsiteY1880" fmla="*/ 4912422 h 12230100"/>
              <a:gd name="connsiteX1881" fmla="*/ 8576718 w 19672504"/>
              <a:gd name="connsiteY1881" fmla="*/ 4958959 h 12230100"/>
              <a:gd name="connsiteX1882" fmla="*/ 8535998 w 19672504"/>
              <a:gd name="connsiteY1882" fmla="*/ 4992805 h 12230100"/>
              <a:gd name="connsiteX1883" fmla="*/ 8535998 w 19672504"/>
              <a:gd name="connsiteY1883" fmla="*/ 4963190 h 12230100"/>
              <a:gd name="connsiteX1884" fmla="*/ 8550277 w 19672504"/>
              <a:gd name="connsiteY1884" fmla="*/ 4937806 h 12230100"/>
              <a:gd name="connsiteX1885" fmla="*/ 8561381 w 19672504"/>
              <a:gd name="connsiteY1885" fmla="*/ 4912422 h 12230100"/>
              <a:gd name="connsiteX1886" fmla="*/ 8578305 w 19672504"/>
              <a:gd name="connsiteY1886" fmla="*/ 4899730 h 12230100"/>
              <a:gd name="connsiteX1887" fmla="*/ 8603689 w 19672504"/>
              <a:gd name="connsiteY1887" fmla="*/ 4842616 h 12230100"/>
              <a:gd name="connsiteX1888" fmla="*/ 8629073 w 19672504"/>
              <a:gd name="connsiteY1888" fmla="*/ 4785501 h 12230100"/>
              <a:gd name="connsiteX1889" fmla="*/ 8630659 w 19672504"/>
              <a:gd name="connsiteY1889" fmla="*/ 4764877 h 12230100"/>
              <a:gd name="connsiteX1890" fmla="*/ 8641765 w 19672504"/>
              <a:gd name="connsiteY1890" fmla="*/ 4747425 h 12230100"/>
              <a:gd name="connsiteX1891" fmla="*/ 8658687 w 19672504"/>
              <a:gd name="connsiteY1891" fmla="*/ 4709349 h 12230100"/>
              <a:gd name="connsiteX1892" fmla="*/ 8673496 w 19672504"/>
              <a:gd name="connsiteY1892" fmla="*/ 4665985 h 12230100"/>
              <a:gd name="connsiteX1893" fmla="*/ 8700994 w 19672504"/>
              <a:gd name="connsiteY1893" fmla="*/ 4628966 h 12230100"/>
              <a:gd name="connsiteX1894" fmla="*/ 8709457 w 19672504"/>
              <a:gd name="connsiteY1894" fmla="*/ 4603582 h 12230100"/>
              <a:gd name="connsiteX1895" fmla="*/ 8717918 w 19672504"/>
              <a:gd name="connsiteY1895" fmla="*/ 4612043 h 12230100"/>
              <a:gd name="connsiteX1896" fmla="*/ 8739071 w 19672504"/>
              <a:gd name="connsiteY1896" fmla="*/ 4599351 h 12230100"/>
              <a:gd name="connsiteX1897" fmla="*/ 8747533 w 19672504"/>
              <a:gd name="connsiteY1897" fmla="*/ 4586659 h 12230100"/>
              <a:gd name="connsiteX1898" fmla="*/ 8755994 w 19672504"/>
              <a:gd name="connsiteY1898" fmla="*/ 4565506 h 12230100"/>
              <a:gd name="connsiteX1899" fmla="*/ 8753350 w 19672504"/>
              <a:gd name="connsiteY1899" fmla="*/ 4574496 h 12230100"/>
              <a:gd name="connsiteX1900" fmla="*/ 8749021 w 19672504"/>
              <a:gd name="connsiteY1900" fmla="*/ 4583547 h 12230100"/>
              <a:gd name="connsiteX1901" fmla="*/ 8748589 w 19672504"/>
              <a:gd name="connsiteY1901" fmla="*/ 4582428 h 12230100"/>
              <a:gd name="connsiteX1902" fmla="*/ 8743301 w 19672504"/>
              <a:gd name="connsiteY1902" fmla="*/ 4578197 h 12230100"/>
              <a:gd name="connsiteX1903" fmla="*/ 8755994 w 19672504"/>
              <a:gd name="connsiteY1903" fmla="*/ 4510506 h 12230100"/>
              <a:gd name="connsiteX1904" fmla="*/ 8764455 w 19672504"/>
              <a:gd name="connsiteY1904" fmla="*/ 4510506 h 12230100"/>
              <a:gd name="connsiteX1905" fmla="*/ 8754003 w 19672504"/>
              <a:gd name="connsiteY1905" fmla="*/ 4513991 h 12230100"/>
              <a:gd name="connsiteX1906" fmla="*/ 8814166 w 19672504"/>
              <a:gd name="connsiteY1906" fmla="*/ 4488296 h 12230100"/>
              <a:gd name="connsiteX1907" fmla="*/ 8823685 w 19672504"/>
              <a:gd name="connsiteY1907" fmla="*/ 4493584 h 12230100"/>
              <a:gd name="connsiteX1908" fmla="*/ 8818924 w 19672504"/>
              <a:gd name="connsiteY1908" fmla="*/ 4502045 h 12230100"/>
              <a:gd name="connsiteX1909" fmla="*/ 8810993 w 19672504"/>
              <a:gd name="connsiteY1909" fmla="*/ 4510506 h 12230100"/>
              <a:gd name="connsiteX1910" fmla="*/ 8798301 w 19672504"/>
              <a:gd name="connsiteY1910" fmla="*/ 4552813 h 12230100"/>
              <a:gd name="connsiteX1911" fmla="*/ 8772917 w 19672504"/>
              <a:gd name="connsiteY1911" fmla="*/ 4540121 h 12230100"/>
              <a:gd name="connsiteX1912" fmla="*/ 8787195 w 19672504"/>
              <a:gd name="connsiteY1912" fmla="*/ 4514737 h 12230100"/>
              <a:gd name="connsiteX1913" fmla="*/ 8798301 w 19672504"/>
              <a:gd name="connsiteY1913" fmla="*/ 4489353 h 12230100"/>
              <a:gd name="connsiteX1914" fmla="*/ 8814166 w 19672504"/>
              <a:gd name="connsiteY1914" fmla="*/ 4488296 h 12230100"/>
              <a:gd name="connsiteX1915" fmla="*/ 2319559 w 19672504"/>
              <a:gd name="connsiteY1915" fmla="*/ 4372919 h 12230100"/>
              <a:gd name="connsiteX1916" fmla="*/ 2309715 w 19672504"/>
              <a:gd name="connsiteY1916" fmla="*/ 4391416 h 12230100"/>
              <a:gd name="connsiteX1917" fmla="*/ 2308898 w 19672504"/>
              <a:gd name="connsiteY1917" fmla="*/ 4390599 h 12230100"/>
              <a:gd name="connsiteX1918" fmla="*/ 2309956 w 19672504"/>
              <a:gd name="connsiteY1918" fmla="*/ 4378965 h 12230100"/>
              <a:gd name="connsiteX1919" fmla="*/ 8815224 w 19672504"/>
              <a:gd name="connsiteY1919" fmla="*/ 4370894 h 12230100"/>
              <a:gd name="connsiteX1920" fmla="*/ 8804118 w 19672504"/>
              <a:gd name="connsiteY1920" fmla="*/ 4396278 h 12230100"/>
              <a:gd name="connsiteX1921" fmla="*/ 8789840 w 19672504"/>
              <a:gd name="connsiteY1921" fmla="*/ 4421662 h 12230100"/>
              <a:gd name="connsiteX1922" fmla="*/ 8798301 w 19672504"/>
              <a:gd name="connsiteY1922" fmla="*/ 4379355 h 12230100"/>
              <a:gd name="connsiteX1923" fmla="*/ 8844839 w 19672504"/>
              <a:gd name="connsiteY1923" fmla="*/ 4328587 h 12230100"/>
              <a:gd name="connsiteX1924" fmla="*/ 8849069 w 19672504"/>
              <a:gd name="connsiteY1924" fmla="*/ 4328587 h 12230100"/>
              <a:gd name="connsiteX1925" fmla="*/ 8858588 w 19672504"/>
              <a:gd name="connsiteY1925" fmla="*/ 4329645 h 12230100"/>
              <a:gd name="connsiteX1926" fmla="*/ 8861761 w 19672504"/>
              <a:gd name="connsiteY1926" fmla="*/ 4337048 h 12230100"/>
              <a:gd name="connsiteX1927" fmla="*/ 8857531 w 19672504"/>
              <a:gd name="connsiteY1927" fmla="*/ 4345510 h 12230100"/>
              <a:gd name="connsiteX1928" fmla="*/ 8849069 w 19672504"/>
              <a:gd name="connsiteY1928" fmla="*/ 4345510 h 12230100"/>
              <a:gd name="connsiteX1929" fmla="*/ 8844839 w 19672504"/>
              <a:gd name="connsiteY1929" fmla="*/ 4328587 h 12230100"/>
              <a:gd name="connsiteX1930" fmla="*/ 1384504 w 19672504"/>
              <a:gd name="connsiteY1930" fmla="*/ 4261522 h 12230100"/>
              <a:gd name="connsiteX1931" fmla="*/ 1384504 w 19672504"/>
              <a:gd name="connsiteY1931" fmla="*/ 7963157 h 12230100"/>
              <a:gd name="connsiteX1932" fmla="*/ 1379205 w 19672504"/>
              <a:gd name="connsiteY1932" fmla="*/ 7936973 h 12230100"/>
              <a:gd name="connsiteX1933" fmla="*/ 1345359 w 19672504"/>
              <a:gd name="connsiteY1933" fmla="*/ 7991972 h 12230100"/>
              <a:gd name="connsiteX1934" fmla="*/ 1358051 w 19672504"/>
              <a:gd name="connsiteY1934" fmla="*/ 8038509 h 12230100"/>
              <a:gd name="connsiteX1935" fmla="*/ 1350119 w 19672504"/>
              <a:gd name="connsiteY1935" fmla="*/ 8039567 h 12230100"/>
              <a:gd name="connsiteX1936" fmla="*/ 1345359 w 19672504"/>
              <a:gd name="connsiteY1936" fmla="*/ 8046971 h 12230100"/>
              <a:gd name="connsiteX1937" fmla="*/ 1350119 w 19672504"/>
              <a:gd name="connsiteY1937" fmla="*/ 8059663 h 12230100"/>
              <a:gd name="connsiteX1938" fmla="*/ 1358051 w 19672504"/>
              <a:gd name="connsiteY1938" fmla="*/ 8072355 h 12230100"/>
              <a:gd name="connsiteX1939" fmla="*/ 1384504 w 19672504"/>
              <a:gd name="connsiteY1939" fmla="*/ 8083692 h 12230100"/>
              <a:gd name="connsiteX1940" fmla="*/ 1384504 w 19672504"/>
              <a:gd name="connsiteY1940" fmla="*/ 8136869 h 12230100"/>
              <a:gd name="connsiteX1941" fmla="*/ 1374974 w 19672504"/>
              <a:gd name="connsiteY1941" fmla="*/ 8140046 h 12230100"/>
              <a:gd name="connsiteX1942" fmla="*/ 1362282 w 19672504"/>
              <a:gd name="connsiteY1942" fmla="*/ 8170718 h 12230100"/>
              <a:gd name="connsiteX1943" fmla="*/ 1349590 w 19672504"/>
              <a:gd name="connsiteY1943" fmla="*/ 8195045 h 12230100"/>
              <a:gd name="connsiteX1944" fmla="*/ 1345888 w 19672504"/>
              <a:gd name="connsiteY1944" fmla="*/ 8190814 h 12230100"/>
              <a:gd name="connsiteX1945" fmla="*/ 1345359 w 19672504"/>
              <a:gd name="connsiteY1945" fmla="*/ 8186584 h 12230100"/>
              <a:gd name="connsiteX1946" fmla="*/ 1332667 w 19672504"/>
              <a:gd name="connsiteY1946" fmla="*/ 8174949 h 12230100"/>
              <a:gd name="connsiteX1947" fmla="*/ 1345359 w 19672504"/>
              <a:gd name="connsiteY1947" fmla="*/ 8156969 h 12230100"/>
              <a:gd name="connsiteX1948" fmla="*/ 1328436 w 19672504"/>
              <a:gd name="connsiteY1948" fmla="*/ 8118892 h 12230100"/>
              <a:gd name="connsiteX1949" fmla="*/ 1345359 w 19672504"/>
              <a:gd name="connsiteY1949" fmla="*/ 8089278 h 12230100"/>
              <a:gd name="connsiteX1950" fmla="*/ 1315744 w 19672504"/>
              <a:gd name="connsiteY1950" fmla="*/ 8076586 h 12230100"/>
              <a:gd name="connsiteX1951" fmla="*/ 1300937 w 19672504"/>
              <a:gd name="connsiteY1951" fmla="*/ 8115191 h 12230100"/>
              <a:gd name="connsiteX1952" fmla="*/ 1286129 w 19672504"/>
              <a:gd name="connsiteY1952" fmla="*/ 8156969 h 12230100"/>
              <a:gd name="connsiteX1953" fmla="*/ 1250697 w 19672504"/>
              <a:gd name="connsiteY1953" fmla="*/ 8209852 h 12230100"/>
              <a:gd name="connsiteX1954" fmla="*/ 1218438 w 19672504"/>
              <a:gd name="connsiteY1954" fmla="*/ 8262736 h 12230100"/>
              <a:gd name="connsiteX1955" fmla="*/ 1205746 w 19672504"/>
              <a:gd name="connsiteY1955" fmla="*/ 8302927 h 12230100"/>
              <a:gd name="connsiteX1956" fmla="*/ 1180362 w 19672504"/>
              <a:gd name="connsiteY1956" fmla="*/ 8330427 h 12230100"/>
              <a:gd name="connsiteX1957" fmla="*/ 1186708 w 19672504"/>
              <a:gd name="connsiteY1957" fmla="*/ 8348936 h 12230100"/>
              <a:gd name="connsiteX1958" fmla="*/ 1193054 w 19672504"/>
              <a:gd name="connsiteY1958" fmla="*/ 8364273 h 12230100"/>
              <a:gd name="connsiteX1959" fmla="*/ 1196756 w 19672504"/>
              <a:gd name="connsiteY1959" fmla="*/ 8357926 h 12230100"/>
              <a:gd name="connsiteX1960" fmla="*/ 1197285 w 19672504"/>
              <a:gd name="connsiteY1960" fmla="*/ 8351580 h 12230100"/>
              <a:gd name="connsiteX1961" fmla="*/ 1239592 w 19672504"/>
              <a:gd name="connsiteY1961" fmla="*/ 8279130 h 12230100"/>
              <a:gd name="connsiteX1962" fmla="*/ 1269207 w 19672504"/>
              <a:gd name="connsiteY1962" fmla="*/ 8203506 h 12230100"/>
              <a:gd name="connsiteX1963" fmla="*/ 1290360 w 19672504"/>
              <a:gd name="connsiteY1963" fmla="*/ 8203506 h 12230100"/>
              <a:gd name="connsiteX1964" fmla="*/ 1324206 w 19672504"/>
              <a:gd name="connsiteY1964" fmla="*/ 8206150 h 12230100"/>
              <a:gd name="connsiteX1965" fmla="*/ 1345359 w 19672504"/>
              <a:gd name="connsiteY1965" fmla="*/ 8224660 h 12230100"/>
              <a:gd name="connsiteX1966" fmla="*/ 1332138 w 19672504"/>
              <a:gd name="connsiteY1966" fmla="*/ 8280716 h 12230100"/>
              <a:gd name="connsiteX1967" fmla="*/ 1303052 w 19672504"/>
              <a:gd name="connsiteY1967" fmla="*/ 8330427 h 12230100"/>
              <a:gd name="connsiteX1968" fmla="*/ 1309398 w 19672504"/>
              <a:gd name="connsiteY1968" fmla="*/ 8357926 h 12230100"/>
              <a:gd name="connsiteX1969" fmla="*/ 1315744 w 19672504"/>
              <a:gd name="connsiteY1969" fmla="*/ 8385426 h 12230100"/>
              <a:gd name="connsiteX1970" fmla="*/ 1286129 w 19672504"/>
              <a:gd name="connsiteY1970" fmla="*/ 8376964 h 12230100"/>
              <a:gd name="connsiteX1971" fmla="*/ 1281899 w 19672504"/>
              <a:gd name="connsiteY1971" fmla="*/ 8419271 h 12230100"/>
              <a:gd name="connsiteX1972" fmla="*/ 1264976 w 19672504"/>
              <a:gd name="connsiteY1972" fmla="*/ 8461578 h 12230100"/>
              <a:gd name="connsiteX1973" fmla="*/ 1243822 w 19672504"/>
              <a:gd name="connsiteY1973" fmla="*/ 8431963 h 12230100"/>
              <a:gd name="connsiteX1974" fmla="*/ 1256515 w 19672504"/>
              <a:gd name="connsiteY1974" fmla="*/ 8393887 h 12230100"/>
              <a:gd name="connsiteX1975" fmla="*/ 1248582 w 19672504"/>
              <a:gd name="connsiteY1975" fmla="*/ 8387541 h 12230100"/>
              <a:gd name="connsiteX1976" fmla="*/ 1243822 w 19672504"/>
              <a:gd name="connsiteY1976" fmla="*/ 8381195 h 12230100"/>
              <a:gd name="connsiteX1977" fmla="*/ 1254928 w 19672504"/>
              <a:gd name="connsiteY1977" fmla="*/ 8373791 h 12230100"/>
              <a:gd name="connsiteX1978" fmla="*/ 1269207 w 19672504"/>
              <a:gd name="connsiteY1978" fmla="*/ 8372734 h 12230100"/>
              <a:gd name="connsiteX1979" fmla="*/ 1294591 w 19672504"/>
              <a:gd name="connsiteY1979" fmla="*/ 8300812 h 12230100"/>
              <a:gd name="connsiteX1980" fmla="*/ 1290360 w 19672504"/>
              <a:gd name="connsiteY1980" fmla="*/ 8283889 h 12230100"/>
              <a:gd name="connsiteX1981" fmla="*/ 1273437 w 19672504"/>
              <a:gd name="connsiteY1981" fmla="*/ 8262736 h 12230100"/>
              <a:gd name="connsiteX1982" fmla="*/ 1252284 w 19672504"/>
              <a:gd name="connsiteY1982" fmla="*/ 8283889 h 12230100"/>
              <a:gd name="connsiteX1983" fmla="*/ 1239592 w 19672504"/>
              <a:gd name="connsiteY1983" fmla="*/ 8372734 h 12230100"/>
              <a:gd name="connsiteX1984" fmla="*/ 1203631 w 19672504"/>
              <a:gd name="connsiteY1984" fmla="*/ 8422444 h 12230100"/>
              <a:gd name="connsiteX1985" fmla="*/ 1180362 w 19672504"/>
              <a:gd name="connsiteY1985" fmla="*/ 8478501 h 12230100"/>
              <a:gd name="connsiteX1986" fmla="*/ 1170843 w 19672504"/>
              <a:gd name="connsiteY1986" fmla="*/ 8520808 h 12230100"/>
              <a:gd name="connsiteX1987" fmla="*/ 1154978 w 19672504"/>
              <a:gd name="connsiteY1987" fmla="*/ 8563115 h 12230100"/>
              <a:gd name="connsiteX1988" fmla="*/ 1099979 w 19672504"/>
              <a:gd name="connsiteY1988" fmla="*/ 8622344 h 12230100"/>
              <a:gd name="connsiteX1989" fmla="*/ 1070364 w 19672504"/>
              <a:gd name="connsiteY1989" fmla="*/ 8706958 h 12230100"/>
              <a:gd name="connsiteX1990" fmla="*/ 1060316 w 19672504"/>
              <a:gd name="connsiteY1990" fmla="*/ 8708016 h 12230100"/>
              <a:gd name="connsiteX1991" fmla="*/ 1053442 w 19672504"/>
              <a:gd name="connsiteY1991" fmla="*/ 8715419 h 12230100"/>
              <a:gd name="connsiteX1992" fmla="*/ 1060316 w 19672504"/>
              <a:gd name="connsiteY1992" fmla="*/ 8723881 h 12230100"/>
              <a:gd name="connsiteX1993" fmla="*/ 1070364 w 19672504"/>
              <a:gd name="connsiteY1993" fmla="*/ 8732342 h 12230100"/>
              <a:gd name="connsiteX1994" fmla="*/ 1023827 w 19672504"/>
              <a:gd name="connsiteY1994" fmla="*/ 8757726 h 12230100"/>
              <a:gd name="connsiteX1995" fmla="*/ 994212 w 19672504"/>
              <a:gd name="connsiteY1995" fmla="*/ 8757726 h 12230100"/>
              <a:gd name="connsiteX1996" fmla="*/ 1001616 w 19672504"/>
              <a:gd name="connsiteY1996" fmla="*/ 8712246 h 12230100"/>
              <a:gd name="connsiteX1997" fmla="*/ 1002673 w 19672504"/>
              <a:gd name="connsiteY1997" fmla="*/ 8647728 h 12230100"/>
              <a:gd name="connsiteX1998" fmla="*/ 977289 w 19672504"/>
              <a:gd name="connsiteY1998" fmla="*/ 8684747 h 12230100"/>
              <a:gd name="connsiteX1999" fmla="*/ 964597 w 19672504"/>
              <a:gd name="connsiteY1999" fmla="*/ 8728112 h 12230100"/>
              <a:gd name="connsiteX2000" fmla="*/ 909598 w 19672504"/>
              <a:gd name="connsiteY2000" fmla="*/ 8783110 h 12230100"/>
              <a:gd name="connsiteX2001" fmla="*/ 882628 w 19672504"/>
              <a:gd name="connsiteY2001" fmla="*/ 8808495 h 12230100"/>
              <a:gd name="connsiteX2002" fmla="*/ 871522 w 19672504"/>
              <a:gd name="connsiteY2002" fmla="*/ 8833879 h 12230100"/>
              <a:gd name="connsiteX2003" fmla="*/ 854599 w 19672504"/>
              <a:gd name="connsiteY2003" fmla="*/ 8833879 h 12230100"/>
              <a:gd name="connsiteX2004" fmla="*/ 846138 w 19672504"/>
              <a:gd name="connsiteY2004" fmla="*/ 8860849 h 12230100"/>
              <a:gd name="connsiteX2005" fmla="*/ 837677 w 19672504"/>
              <a:gd name="connsiteY2005" fmla="*/ 8884647 h 12230100"/>
              <a:gd name="connsiteX2006" fmla="*/ 808062 w 19672504"/>
              <a:gd name="connsiteY2006" fmla="*/ 8910031 h 12230100"/>
              <a:gd name="connsiteX2007" fmla="*/ 791139 w 19672504"/>
              <a:gd name="connsiteY2007" fmla="*/ 8876185 h 12230100"/>
              <a:gd name="connsiteX2008" fmla="*/ 778447 w 19672504"/>
              <a:gd name="connsiteY2008" fmla="*/ 8863494 h 12230100"/>
              <a:gd name="connsiteX2009" fmla="*/ 793254 w 19672504"/>
              <a:gd name="connsiteY2009" fmla="*/ 8814312 h 12230100"/>
              <a:gd name="connsiteX2010" fmla="*/ 808062 w 19672504"/>
              <a:gd name="connsiteY2010" fmla="*/ 8761957 h 12230100"/>
              <a:gd name="connsiteX2011" fmla="*/ 807533 w 19672504"/>
              <a:gd name="connsiteY2011" fmla="*/ 8757726 h 12230100"/>
              <a:gd name="connsiteX2012" fmla="*/ 803831 w 19672504"/>
              <a:gd name="connsiteY2012" fmla="*/ 8753496 h 12230100"/>
              <a:gd name="connsiteX2013" fmla="*/ 795370 w 19672504"/>
              <a:gd name="connsiteY2013" fmla="*/ 8766717 h 12230100"/>
              <a:gd name="connsiteX2014" fmla="*/ 786908 w 19672504"/>
              <a:gd name="connsiteY2014" fmla="*/ 8783110 h 12230100"/>
              <a:gd name="connsiteX2015" fmla="*/ 778447 w 19672504"/>
              <a:gd name="connsiteY2015" fmla="*/ 8795803 h 12230100"/>
              <a:gd name="connsiteX2016" fmla="*/ 778447 w 19672504"/>
              <a:gd name="connsiteY2016" fmla="*/ 8813254 h 12230100"/>
              <a:gd name="connsiteX2017" fmla="*/ 765755 w 19672504"/>
              <a:gd name="connsiteY2017" fmla="*/ 8821186 h 12230100"/>
              <a:gd name="connsiteX2018" fmla="*/ 748832 w 19672504"/>
              <a:gd name="connsiteY2018" fmla="*/ 8829648 h 12230100"/>
              <a:gd name="connsiteX2019" fmla="*/ 706525 w 19672504"/>
              <a:gd name="connsiteY2019" fmla="*/ 8833879 h 12230100"/>
              <a:gd name="connsiteX2020" fmla="*/ 693833 w 19672504"/>
              <a:gd name="connsiteY2020" fmla="*/ 8867724 h 12230100"/>
              <a:gd name="connsiteX2021" fmla="*/ 675324 w 19672504"/>
              <a:gd name="connsiteY2021" fmla="*/ 8878830 h 12230100"/>
              <a:gd name="connsiteX2022" fmla="*/ 659988 w 19672504"/>
              <a:gd name="connsiteY2022" fmla="*/ 8893108 h 12230100"/>
              <a:gd name="connsiteX2023" fmla="*/ 646238 w 19672504"/>
              <a:gd name="connsiteY2023" fmla="*/ 8896810 h 12230100"/>
              <a:gd name="connsiteX2024" fmla="*/ 638834 w 19672504"/>
              <a:gd name="connsiteY2024" fmla="*/ 8910031 h 12230100"/>
              <a:gd name="connsiteX2025" fmla="*/ 643065 w 19672504"/>
              <a:gd name="connsiteY2025" fmla="*/ 8926954 h 12230100"/>
              <a:gd name="connsiteX2026" fmla="*/ 604989 w 19672504"/>
              <a:gd name="connsiteY2026" fmla="*/ 8926954 h 12230100"/>
              <a:gd name="connsiteX2027" fmla="*/ 617152 w 19672504"/>
              <a:gd name="connsiteY2027" fmla="*/ 8890464 h 12230100"/>
              <a:gd name="connsiteX2028" fmla="*/ 613450 w 19672504"/>
              <a:gd name="connsiteY2028" fmla="*/ 8863494 h 12230100"/>
              <a:gd name="connsiteX2029" fmla="*/ 601287 w 19672504"/>
              <a:gd name="connsiteY2029" fmla="*/ 8868253 h 12230100"/>
              <a:gd name="connsiteX2030" fmla="*/ 592297 w 19672504"/>
              <a:gd name="connsiteY2030" fmla="*/ 8876185 h 12230100"/>
              <a:gd name="connsiteX2031" fmla="*/ 583835 w 19672504"/>
              <a:gd name="connsiteY2031" fmla="*/ 8926954 h 12230100"/>
              <a:gd name="connsiteX2032" fmla="*/ 562682 w 19672504"/>
              <a:gd name="connsiteY2032" fmla="*/ 8956569 h 12230100"/>
              <a:gd name="connsiteX2033" fmla="*/ 556336 w 19672504"/>
              <a:gd name="connsiteY2033" fmla="*/ 8989356 h 12230100"/>
              <a:gd name="connsiteX2034" fmla="*/ 537298 w 19672504"/>
              <a:gd name="connsiteY2034" fmla="*/ 9015798 h 12230100"/>
              <a:gd name="connsiteX2035" fmla="*/ 537298 w 19672504"/>
              <a:gd name="connsiteY2035" fmla="*/ 9049644 h 12230100"/>
              <a:gd name="connsiteX2036" fmla="*/ 520375 w 19672504"/>
              <a:gd name="connsiteY2036" fmla="*/ 9096181 h 12230100"/>
              <a:gd name="connsiteX2037" fmla="*/ 500808 w 19672504"/>
              <a:gd name="connsiteY2037" fmla="*/ 9098825 h 12230100"/>
              <a:gd name="connsiteX2038" fmla="*/ 490760 w 19672504"/>
              <a:gd name="connsiteY2038" fmla="*/ 9117335 h 12230100"/>
              <a:gd name="connsiteX2039" fmla="*/ 465376 w 19672504"/>
              <a:gd name="connsiteY2039" fmla="*/ 9155411 h 12230100"/>
              <a:gd name="connsiteX2040" fmla="*/ 431531 w 19672504"/>
              <a:gd name="connsiteY2040" fmla="*/ 9142719 h 12230100"/>
              <a:gd name="connsiteX2041" fmla="*/ 442636 w 19672504"/>
              <a:gd name="connsiteY2041" fmla="*/ 9095124 h 12230100"/>
              <a:gd name="connsiteX2042" fmla="*/ 456915 w 19672504"/>
              <a:gd name="connsiteY2042" fmla="*/ 9053875 h 12230100"/>
              <a:gd name="connsiteX2043" fmla="*/ 473837 w 19672504"/>
              <a:gd name="connsiteY2043" fmla="*/ 9032721 h 12230100"/>
              <a:gd name="connsiteX2044" fmla="*/ 507683 w 19672504"/>
              <a:gd name="connsiteY2044" fmla="*/ 9032192 h 12230100"/>
              <a:gd name="connsiteX2045" fmla="*/ 503452 w 19672504"/>
              <a:gd name="connsiteY2045" fmla="*/ 9015798 h 12230100"/>
              <a:gd name="connsiteX2046" fmla="*/ 520375 w 19672504"/>
              <a:gd name="connsiteY2046" fmla="*/ 8973491 h 12230100"/>
              <a:gd name="connsiteX2047" fmla="*/ 503452 w 19672504"/>
              <a:gd name="connsiteY2047" fmla="*/ 8973491 h 12230100"/>
              <a:gd name="connsiteX2048" fmla="*/ 520375 w 19672504"/>
              <a:gd name="connsiteY2048" fmla="*/ 8952338 h 12230100"/>
              <a:gd name="connsiteX2049" fmla="*/ 520375 w 19672504"/>
              <a:gd name="connsiteY2049" fmla="*/ 8910031 h 12230100"/>
              <a:gd name="connsiteX2050" fmla="*/ 549990 w 19672504"/>
              <a:gd name="connsiteY2050" fmla="*/ 8888878 h 12230100"/>
              <a:gd name="connsiteX2051" fmla="*/ 549990 w 19672504"/>
              <a:gd name="connsiteY2051" fmla="*/ 8850802 h 12230100"/>
              <a:gd name="connsiteX2052" fmla="*/ 579605 w 19672504"/>
              <a:gd name="connsiteY2052" fmla="*/ 8816956 h 12230100"/>
              <a:gd name="connsiteX2053" fmla="*/ 592297 w 19672504"/>
              <a:gd name="connsiteY2053" fmla="*/ 8783110 h 12230100"/>
              <a:gd name="connsiteX2054" fmla="*/ 579605 w 19672504"/>
              <a:gd name="connsiteY2054" fmla="*/ 8739746 h 12230100"/>
              <a:gd name="connsiteX2055" fmla="*/ 592297 w 19672504"/>
              <a:gd name="connsiteY2055" fmla="*/ 8690035 h 12230100"/>
              <a:gd name="connsiteX2056" fmla="*/ 604989 w 19672504"/>
              <a:gd name="connsiteY2056" fmla="*/ 8663593 h 12230100"/>
              <a:gd name="connsiteX2057" fmla="*/ 604989 w 19672504"/>
              <a:gd name="connsiteY2057" fmla="*/ 8630806 h 12230100"/>
              <a:gd name="connsiteX2058" fmla="*/ 618210 w 19672504"/>
              <a:gd name="connsiteY2058" fmla="*/ 8617056 h 12230100"/>
              <a:gd name="connsiteX2059" fmla="*/ 621911 w 19672504"/>
              <a:gd name="connsiteY2059" fmla="*/ 8596960 h 12230100"/>
              <a:gd name="connsiteX2060" fmla="*/ 613450 w 19672504"/>
              <a:gd name="connsiteY2060" fmla="*/ 8577922 h 12230100"/>
              <a:gd name="connsiteX2061" fmla="*/ 604989 w 19672504"/>
              <a:gd name="connsiteY2061" fmla="*/ 8558884 h 12230100"/>
              <a:gd name="connsiteX2062" fmla="*/ 582249 w 19672504"/>
              <a:gd name="connsiteY2062" fmla="*/ 8596960 h 12230100"/>
              <a:gd name="connsiteX2063" fmla="*/ 562682 w 19672504"/>
              <a:gd name="connsiteY2063" fmla="*/ 8635037 h 12230100"/>
              <a:gd name="connsiteX2064" fmla="*/ 549461 w 19672504"/>
              <a:gd name="connsiteY2064" fmla="*/ 8671526 h 12230100"/>
              <a:gd name="connsiteX2065" fmla="*/ 520375 w 19672504"/>
              <a:gd name="connsiteY2065" fmla="*/ 8698497 h 12230100"/>
              <a:gd name="connsiteX2066" fmla="*/ 520375 w 19672504"/>
              <a:gd name="connsiteY2066" fmla="*/ 8753496 h 12230100"/>
              <a:gd name="connsiteX2067" fmla="*/ 454270 w 19672504"/>
              <a:gd name="connsiteY2067" fmla="*/ 8814312 h 12230100"/>
              <a:gd name="connsiteX2068" fmla="*/ 423069 w 19672504"/>
              <a:gd name="connsiteY2068" fmla="*/ 8910031 h 12230100"/>
              <a:gd name="connsiteX2069" fmla="*/ 384993 w 19672504"/>
              <a:gd name="connsiteY2069" fmla="*/ 8924838 h 12230100"/>
              <a:gd name="connsiteX2070" fmla="*/ 346917 w 19672504"/>
              <a:gd name="connsiteY2070" fmla="*/ 8939646 h 12230100"/>
              <a:gd name="connsiteX2071" fmla="*/ 346917 w 19672504"/>
              <a:gd name="connsiteY2071" fmla="*/ 8986183 h 12230100"/>
              <a:gd name="connsiteX2072" fmla="*/ 334225 w 19672504"/>
              <a:gd name="connsiteY2072" fmla="*/ 8986183 h 12230100"/>
              <a:gd name="connsiteX2073" fmla="*/ 319417 w 19672504"/>
              <a:gd name="connsiteY2073" fmla="*/ 8979837 h 12230100"/>
              <a:gd name="connsiteX2074" fmla="*/ 317302 w 19672504"/>
              <a:gd name="connsiteY2074" fmla="*/ 8960799 h 12230100"/>
              <a:gd name="connsiteX2075" fmla="*/ 329994 w 19672504"/>
              <a:gd name="connsiteY2075" fmla="*/ 8926954 h 12230100"/>
              <a:gd name="connsiteX2076" fmla="*/ 325234 w 19672504"/>
              <a:gd name="connsiteY2076" fmla="*/ 8910560 h 12230100"/>
              <a:gd name="connsiteX2077" fmla="*/ 317302 w 19672504"/>
              <a:gd name="connsiteY2077" fmla="*/ 8897339 h 12230100"/>
              <a:gd name="connsiteX2078" fmla="*/ 317302 w 19672504"/>
              <a:gd name="connsiteY2078" fmla="*/ 8910031 h 12230100"/>
              <a:gd name="connsiteX2079" fmla="*/ 283456 w 19672504"/>
              <a:gd name="connsiteY2079" fmla="*/ 8938588 h 12230100"/>
              <a:gd name="connsiteX2080" fmla="*/ 262303 w 19672504"/>
              <a:gd name="connsiteY2080" fmla="*/ 8973491 h 12230100"/>
              <a:gd name="connsiteX2081" fmla="*/ 249082 w 19672504"/>
              <a:gd name="connsiteY2081" fmla="*/ 8993587 h 12230100"/>
              <a:gd name="connsiteX2082" fmla="*/ 245380 w 19672504"/>
              <a:gd name="connsiteY2082" fmla="*/ 9020029 h 12230100"/>
              <a:gd name="connsiteX2083" fmla="*/ 215765 w 19672504"/>
              <a:gd name="connsiteY2083" fmla="*/ 9036952 h 12230100"/>
              <a:gd name="connsiteX2084" fmla="*/ 212064 w 19672504"/>
              <a:gd name="connsiteY2084" fmla="*/ 9059692 h 12230100"/>
              <a:gd name="connsiteX2085" fmla="*/ 198843 w 19672504"/>
              <a:gd name="connsiteY2085" fmla="*/ 9079259 h 12230100"/>
              <a:gd name="connsiteX2086" fmla="*/ 198843 w 19672504"/>
              <a:gd name="connsiteY2086" fmla="*/ 9113104 h 12230100"/>
              <a:gd name="connsiteX2087" fmla="*/ 181920 w 19672504"/>
              <a:gd name="connsiteY2087" fmla="*/ 9125796 h 12230100"/>
              <a:gd name="connsiteX2088" fmla="*/ 168699 w 19672504"/>
              <a:gd name="connsiteY2088" fmla="*/ 9162814 h 12230100"/>
              <a:gd name="connsiteX2089" fmla="*/ 139613 w 19672504"/>
              <a:gd name="connsiteY2089" fmla="*/ 9193487 h 12230100"/>
              <a:gd name="connsiteX2090" fmla="*/ 108941 w 19672504"/>
              <a:gd name="connsiteY2090" fmla="*/ 9239496 h 12230100"/>
              <a:gd name="connsiteX2091" fmla="*/ 71922 w 19672504"/>
              <a:gd name="connsiteY2091" fmla="*/ 9282332 h 12230100"/>
              <a:gd name="connsiteX2092" fmla="*/ 70336 w 19672504"/>
              <a:gd name="connsiteY2092" fmla="*/ 9302956 h 12230100"/>
              <a:gd name="connsiteX2093" fmla="*/ 59230 w 19672504"/>
              <a:gd name="connsiteY2093" fmla="*/ 9320408 h 12230100"/>
              <a:gd name="connsiteX2094" fmla="*/ 48653 w 19672504"/>
              <a:gd name="connsiteY2094" fmla="*/ 9359541 h 12230100"/>
              <a:gd name="connsiteX2095" fmla="*/ 25385 w 19672504"/>
              <a:gd name="connsiteY2095" fmla="*/ 9392330 h 12230100"/>
              <a:gd name="connsiteX2096" fmla="*/ 22212 w 19672504"/>
              <a:gd name="connsiteY2096" fmla="*/ 9403964 h 12230100"/>
              <a:gd name="connsiteX2097" fmla="*/ 12693 w 19672504"/>
              <a:gd name="connsiteY2097" fmla="*/ 9409252 h 12230100"/>
              <a:gd name="connsiteX2098" fmla="*/ 0 w 19672504"/>
              <a:gd name="connsiteY2098" fmla="*/ 9405022 h 12230100"/>
              <a:gd name="connsiteX2099" fmla="*/ 12693 w 19672504"/>
              <a:gd name="connsiteY2099" fmla="*/ 9362714 h 12230100"/>
              <a:gd name="connsiteX2100" fmla="*/ 22212 w 19672504"/>
              <a:gd name="connsiteY2100" fmla="*/ 9345263 h 12230100"/>
              <a:gd name="connsiteX2101" fmla="*/ 25385 w 19672504"/>
              <a:gd name="connsiteY2101" fmla="*/ 9324638 h 12230100"/>
              <a:gd name="connsiteX2102" fmla="*/ 42307 w 19672504"/>
              <a:gd name="connsiteY2102" fmla="*/ 9286562 h 12230100"/>
              <a:gd name="connsiteX2103" fmla="*/ 41250 w 19672504"/>
              <a:gd name="connsiteY2103" fmla="*/ 9254832 h 12230100"/>
              <a:gd name="connsiteX2104" fmla="*/ 59230 w 19672504"/>
              <a:gd name="connsiteY2104" fmla="*/ 9235794 h 12230100"/>
              <a:gd name="connsiteX2105" fmla="*/ 95191 w 19672504"/>
              <a:gd name="connsiteY2105" fmla="*/ 9089835 h 12230100"/>
              <a:gd name="connsiteX2106" fmla="*/ 169228 w 19672504"/>
              <a:gd name="connsiteY2106" fmla="*/ 8956569 h 12230100"/>
              <a:gd name="connsiteX2107" fmla="*/ 175574 w 19672504"/>
              <a:gd name="connsiteY2107" fmla="*/ 8916377 h 12230100"/>
              <a:gd name="connsiteX2108" fmla="*/ 181920 w 19672504"/>
              <a:gd name="connsiteY2108" fmla="*/ 8876185 h 12230100"/>
              <a:gd name="connsiteX2109" fmla="*/ 195141 w 19672504"/>
              <a:gd name="connsiteY2109" fmla="*/ 8868253 h 12230100"/>
              <a:gd name="connsiteX2110" fmla="*/ 198843 w 19672504"/>
              <a:gd name="connsiteY2110" fmla="*/ 8850802 h 12230100"/>
              <a:gd name="connsiteX2111" fmla="*/ 207304 w 19672504"/>
              <a:gd name="connsiteY2111" fmla="*/ 8820658 h 12230100"/>
              <a:gd name="connsiteX2112" fmla="*/ 215765 w 19672504"/>
              <a:gd name="connsiteY2112" fmla="*/ 8800033 h 12230100"/>
              <a:gd name="connsiteX2113" fmla="*/ 236919 w 19672504"/>
              <a:gd name="connsiteY2113" fmla="*/ 8757726 h 12230100"/>
              <a:gd name="connsiteX2114" fmla="*/ 250140 w 19672504"/>
              <a:gd name="connsiteY2114" fmla="*/ 8746092 h 12230100"/>
              <a:gd name="connsiteX2115" fmla="*/ 253842 w 19672504"/>
              <a:gd name="connsiteY2115" fmla="*/ 8728112 h 12230100"/>
              <a:gd name="connsiteX2116" fmla="*/ 249611 w 19672504"/>
              <a:gd name="connsiteY2116" fmla="*/ 8706958 h 12230100"/>
              <a:gd name="connsiteX2117" fmla="*/ 287687 w 19672504"/>
              <a:gd name="connsiteY2117" fmla="*/ 8575807 h 12230100"/>
              <a:gd name="connsiteX2118" fmla="*/ 304610 w 19672504"/>
              <a:gd name="connsiteY2118" fmla="*/ 8563115 h 12230100"/>
              <a:gd name="connsiteX2119" fmla="*/ 317302 w 19672504"/>
              <a:gd name="connsiteY2119" fmla="*/ 8541961 h 12230100"/>
              <a:gd name="connsiteX2120" fmla="*/ 320475 w 19672504"/>
              <a:gd name="connsiteY2120" fmla="*/ 8519221 h 12230100"/>
              <a:gd name="connsiteX2121" fmla="*/ 329994 w 19672504"/>
              <a:gd name="connsiteY2121" fmla="*/ 8499654 h 12230100"/>
              <a:gd name="connsiteX2122" fmla="*/ 328936 w 19672504"/>
              <a:gd name="connsiteY2122" fmla="*/ 8469511 h 12230100"/>
              <a:gd name="connsiteX2123" fmla="*/ 346917 w 19672504"/>
              <a:gd name="connsiteY2123" fmla="*/ 8448886 h 12230100"/>
              <a:gd name="connsiteX2124" fmla="*/ 369657 w 19672504"/>
              <a:gd name="connsiteY2124" fmla="*/ 8391772 h 12230100"/>
              <a:gd name="connsiteX2125" fmla="*/ 401916 w 19672504"/>
              <a:gd name="connsiteY2125" fmla="*/ 8347350 h 12230100"/>
              <a:gd name="connsiteX2126" fmla="*/ 414608 w 19672504"/>
              <a:gd name="connsiteY2126" fmla="*/ 8317735 h 12230100"/>
              <a:gd name="connsiteX2127" fmla="*/ 429415 w 19672504"/>
              <a:gd name="connsiteY2127" fmla="*/ 8247928 h 12230100"/>
              <a:gd name="connsiteX2128" fmla="*/ 444223 w 19672504"/>
              <a:gd name="connsiteY2128" fmla="*/ 8178122 h 12230100"/>
              <a:gd name="connsiteX2129" fmla="*/ 456915 w 19672504"/>
              <a:gd name="connsiteY2129" fmla="*/ 8161199 h 12230100"/>
              <a:gd name="connsiteX2130" fmla="*/ 480183 w 19672504"/>
              <a:gd name="connsiteY2130" fmla="*/ 8106200 h 12230100"/>
              <a:gd name="connsiteX2131" fmla="*/ 503452 w 19672504"/>
              <a:gd name="connsiteY2131" fmla="*/ 8051201 h 12230100"/>
              <a:gd name="connsiteX2132" fmla="*/ 520375 w 19672504"/>
              <a:gd name="connsiteY2132" fmla="*/ 8013125 h 12230100"/>
              <a:gd name="connsiteX2133" fmla="*/ 537298 w 19672504"/>
              <a:gd name="connsiteY2133" fmla="*/ 7975049 h 12230100"/>
              <a:gd name="connsiteX2134" fmla="*/ 569557 w 19672504"/>
              <a:gd name="connsiteY2134" fmla="*/ 7874570 h 12230100"/>
              <a:gd name="connsiteX2135" fmla="*/ 604989 w 19672504"/>
              <a:gd name="connsiteY2135" fmla="*/ 7780437 h 12230100"/>
              <a:gd name="connsiteX2136" fmla="*/ 603931 w 19672504"/>
              <a:gd name="connsiteY2136" fmla="*/ 7756640 h 12230100"/>
              <a:gd name="connsiteX2137" fmla="*/ 621911 w 19672504"/>
              <a:gd name="connsiteY2137" fmla="*/ 7742361 h 12230100"/>
              <a:gd name="connsiteX2138" fmla="*/ 670036 w 19672504"/>
              <a:gd name="connsiteY2138" fmla="*/ 7650873 h 12230100"/>
              <a:gd name="connsiteX2139" fmla="*/ 702295 w 19672504"/>
              <a:gd name="connsiteY2139" fmla="*/ 7556211 h 12230100"/>
              <a:gd name="connsiteX2140" fmla="*/ 712342 w 19672504"/>
              <a:gd name="connsiteY2140" fmla="*/ 7549336 h 12230100"/>
              <a:gd name="connsiteX2141" fmla="*/ 719217 w 19672504"/>
              <a:gd name="connsiteY2141" fmla="*/ 7539288 h 12230100"/>
              <a:gd name="connsiteX2142" fmla="*/ 712871 w 19672504"/>
              <a:gd name="connsiteY2142" fmla="*/ 7535586 h 12230100"/>
              <a:gd name="connsiteX2143" fmla="*/ 706525 w 19672504"/>
              <a:gd name="connsiteY2143" fmla="*/ 7535058 h 12230100"/>
              <a:gd name="connsiteX2144" fmla="*/ 719217 w 19672504"/>
              <a:gd name="connsiteY2144" fmla="*/ 7496981 h 12230100"/>
              <a:gd name="connsiteX2145" fmla="*/ 736140 w 19672504"/>
              <a:gd name="connsiteY2145" fmla="*/ 7488520 h 12230100"/>
              <a:gd name="connsiteX2146" fmla="*/ 758351 w 19672504"/>
              <a:gd name="connsiteY2146" fmla="*/ 7441454 h 12230100"/>
              <a:gd name="connsiteX2147" fmla="*/ 774216 w 19672504"/>
              <a:gd name="connsiteY2147" fmla="*/ 7391214 h 12230100"/>
              <a:gd name="connsiteX2148" fmla="*/ 775274 w 19672504"/>
              <a:gd name="connsiteY2148" fmla="*/ 7367945 h 12230100"/>
              <a:gd name="connsiteX2149" fmla="*/ 795370 w 19672504"/>
              <a:gd name="connsiteY2149" fmla="*/ 7357369 h 12230100"/>
              <a:gd name="connsiteX2150" fmla="*/ 808062 w 19672504"/>
              <a:gd name="connsiteY2150" fmla="*/ 7327754 h 12230100"/>
              <a:gd name="connsiteX2151" fmla="*/ 826042 w 19672504"/>
              <a:gd name="connsiteY2151" fmla="*/ 7280687 h 12230100"/>
              <a:gd name="connsiteX2152" fmla="*/ 837677 w 19672504"/>
              <a:gd name="connsiteY2152" fmla="*/ 7230448 h 12230100"/>
              <a:gd name="connsiteX2153" fmla="*/ 852484 w 19672504"/>
              <a:gd name="connsiteY2153" fmla="*/ 7200833 h 12230100"/>
              <a:gd name="connsiteX2154" fmla="*/ 867291 w 19672504"/>
              <a:gd name="connsiteY2154" fmla="*/ 7171218 h 12230100"/>
              <a:gd name="connsiteX2155" fmla="*/ 901137 w 19672504"/>
              <a:gd name="connsiteY2155" fmla="*/ 7111989 h 12230100"/>
              <a:gd name="connsiteX2156" fmla="*/ 924406 w 19672504"/>
              <a:gd name="connsiteY2156" fmla="*/ 7049586 h 12230100"/>
              <a:gd name="connsiteX2157" fmla="*/ 947674 w 19672504"/>
              <a:gd name="connsiteY2157" fmla="*/ 6993530 h 12230100"/>
              <a:gd name="connsiteX2158" fmla="*/ 947265 w 19672504"/>
              <a:gd name="connsiteY2158" fmla="*/ 6982890 h 12230100"/>
              <a:gd name="connsiteX2159" fmla="*/ 909598 w 19672504"/>
              <a:gd name="connsiteY2159" fmla="*/ 7020556 h 12230100"/>
              <a:gd name="connsiteX2160" fmla="*/ 882628 w 19672504"/>
              <a:gd name="connsiteY2160" fmla="*/ 7045941 h 12230100"/>
              <a:gd name="connsiteX2161" fmla="*/ 871522 w 19672504"/>
              <a:gd name="connsiteY2161" fmla="*/ 7071325 h 12230100"/>
              <a:gd name="connsiteX2162" fmla="*/ 854599 w 19672504"/>
              <a:gd name="connsiteY2162" fmla="*/ 7071325 h 12230100"/>
              <a:gd name="connsiteX2163" fmla="*/ 846138 w 19672504"/>
              <a:gd name="connsiteY2163" fmla="*/ 7098295 h 12230100"/>
              <a:gd name="connsiteX2164" fmla="*/ 837677 w 19672504"/>
              <a:gd name="connsiteY2164" fmla="*/ 7122093 h 12230100"/>
              <a:gd name="connsiteX2165" fmla="*/ 808062 w 19672504"/>
              <a:gd name="connsiteY2165" fmla="*/ 7147477 h 12230100"/>
              <a:gd name="connsiteX2166" fmla="*/ 791139 w 19672504"/>
              <a:gd name="connsiteY2166" fmla="*/ 7113631 h 12230100"/>
              <a:gd name="connsiteX2167" fmla="*/ 778447 w 19672504"/>
              <a:gd name="connsiteY2167" fmla="*/ 7100940 h 12230100"/>
              <a:gd name="connsiteX2168" fmla="*/ 793254 w 19672504"/>
              <a:gd name="connsiteY2168" fmla="*/ 7051758 h 12230100"/>
              <a:gd name="connsiteX2169" fmla="*/ 808062 w 19672504"/>
              <a:gd name="connsiteY2169" fmla="*/ 6999403 h 12230100"/>
              <a:gd name="connsiteX2170" fmla="*/ 807533 w 19672504"/>
              <a:gd name="connsiteY2170" fmla="*/ 6995172 h 12230100"/>
              <a:gd name="connsiteX2171" fmla="*/ 803831 w 19672504"/>
              <a:gd name="connsiteY2171" fmla="*/ 6990942 h 12230100"/>
              <a:gd name="connsiteX2172" fmla="*/ 795370 w 19672504"/>
              <a:gd name="connsiteY2172" fmla="*/ 7004163 h 12230100"/>
              <a:gd name="connsiteX2173" fmla="*/ 786908 w 19672504"/>
              <a:gd name="connsiteY2173" fmla="*/ 7020556 h 12230100"/>
              <a:gd name="connsiteX2174" fmla="*/ 778447 w 19672504"/>
              <a:gd name="connsiteY2174" fmla="*/ 7033249 h 12230100"/>
              <a:gd name="connsiteX2175" fmla="*/ 778447 w 19672504"/>
              <a:gd name="connsiteY2175" fmla="*/ 7050700 h 12230100"/>
              <a:gd name="connsiteX2176" fmla="*/ 765755 w 19672504"/>
              <a:gd name="connsiteY2176" fmla="*/ 7058632 h 12230100"/>
              <a:gd name="connsiteX2177" fmla="*/ 748832 w 19672504"/>
              <a:gd name="connsiteY2177" fmla="*/ 7067094 h 12230100"/>
              <a:gd name="connsiteX2178" fmla="*/ 706525 w 19672504"/>
              <a:gd name="connsiteY2178" fmla="*/ 7071325 h 12230100"/>
              <a:gd name="connsiteX2179" fmla="*/ 693833 w 19672504"/>
              <a:gd name="connsiteY2179" fmla="*/ 7105170 h 12230100"/>
              <a:gd name="connsiteX2180" fmla="*/ 675324 w 19672504"/>
              <a:gd name="connsiteY2180" fmla="*/ 7116276 h 12230100"/>
              <a:gd name="connsiteX2181" fmla="*/ 659988 w 19672504"/>
              <a:gd name="connsiteY2181" fmla="*/ 7130554 h 12230100"/>
              <a:gd name="connsiteX2182" fmla="*/ 646238 w 19672504"/>
              <a:gd name="connsiteY2182" fmla="*/ 7134256 h 12230100"/>
              <a:gd name="connsiteX2183" fmla="*/ 638834 w 19672504"/>
              <a:gd name="connsiteY2183" fmla="*/ 7147477 h 12230100"/>
              <a:gd name="connsiteX2184" fmla="*/ 643065 w 19672504"/>
              <a:gd name="connsiteY2184" fmla="*/ 7164400 h 12230100"/>
              <a:gd name="connsiteX2185" fmla="*/ 604989 w 19672504"/>
              <a:gd name="connsiteY2185" fmla="*/ 7164400 h 12230100"/>
              <a:gd name="connsiteX2186" fmla="*/ 617152 w 19672504"/>
              <a:gd name="connsiteY2186" fmla="*/ 7127910 h 12230100"/>
              <a:gd name="connsiteX2187" fmla="*/ 613450 w 19672504"/>
              <a:gd name="connsiteY2187" fmla="*/ 7100940 h 12230100"/>
              <a:gd name="connsiteX2188" fmla="*/ 601287 w 19672504"/>
              <a:gd name="connsiteY2188" fmla="*/ 7105699 h 12230100"/>
              <a:gd name="connsiteX2189" fmla="*/ 592297 w 19672504"/>
              <a:gd name="connsiteY2189" fmla="*/ 7113631 h 12230100"/>
              <a:gd name="connsiteX2190" fmla="*/ 583835 w 19672504"/>
              <a:gd name="connsiteY2190" fmla="*/ 7164400 h 12230100"/>
              <a:gd name="connsiteX2191" fmla="*/ 562682 w 19672504"/>
              <a:gd name="connsiteY2191" fmla="*/ 7194015 h 12230100"/>
              <a:gd name="connsiteX2192" fmla="*/ 556336 w 19672504"/>
              <a:gd name="connsiteY2192" fmla="*/ 7226802 h 12230100"/>
              <a:gd name="connsiteX2193" fmla="*/ 537298 w 19672504"/>
              <a:gd name="connsiteY2193" fmla="*/ 7253244 h 12230100"/>
              <a:gd name="connsiteX2194" fmla="*/ 537298 w 19672504"/>
              <a:gd name="connsiteY2194" fmla="*/ 7287090 h 12230100"/>
              <a:gd name="connsiteX2195" fmla="*/ 520375 w 19672504"/>
              <a:gd name="connsiteY2195" fmla="*/ 7333627 h 12230100"/>
              <a:gd name="connsiteX2196" fmla="*/ 500808 w 19672504"/>
              <a:gd name="connsiteY2196" fmla="*/ 7336271 h 12230100"/>
              <a:gd name="connsiteX2197" fmla="*/ 490760 w 19672504"/>
              <a:gd name="connsiteY2197" fmla="*/ 7354781 h 12230100"/>
              <a:gd name="connsiteX2198" fmla="*/ 465376 w 19672504"/>
              <a:gd name="connsiteY2198" fmla="*/ 7392857 h 12230100"/>
              <a:gd name="connsiteX2199" fmla="*/ 431531 w 19672504"/>
              <a:gd name="connsiteY2199" fmla="*/ 7380165 h 12230100"/>
              <a:gd name="connsiteX2200" fmla="*/ 442636 w 19672504"/>
              <a:gd name="connsiteY2200" fmla="*/ 7332570 h 12230100"/>
              <a:gd name="connsiteX2201" fmla="*/ 456915 w 19672504"/>
              <a:gd name="connsiteY2201" fmla="*/ 7291321 h 12230100"/>
              <a:gd name="connsiteX2202" fmla="*/ 473837 w 19672504"/>
              <a:gd name="connsiteY2202" fmla="*/ 7270167 h 12230100"/>
              <a:gd name="connsiteX2203" fmla="*/ 507683 w 19672504"/>
              <a:gd name="connsiteY2203" fmla="*/ 7269638 h 12230100"/>
              <a:gd name="connsiteX2204" fmla="*/ 503452 w 19672504"/>
              <a:gd name="connsiteY2204" fmla="*/ 7253244 h 12230100"/>
              <a:gd name="connsiteX2205" fmla="*/ 520375 w 19672504"/>
              <a:gd name="connsiteY2205" fmla="*/ 7210937 h 12230100"/>
              <a:gd name="connsiteX2206" fmla="*/ 503452 w 19672504"/>
              <a:gd name="connsiteY2206" fmla="*/ 7210937 h 12230100"/>
              <a:gd name="connsiteX2207" fmla="*/ 520375 w 19672504"/>
              <a:gd name="connsiteY2207" fmla="*/ 7189784 h 12230100"/>
              <a:gd name="connsiteX2208" fmla="*/ 520375 w 19672504"/>
              <a:gd name="connsiteY2208" fmla="*/ 7147477 h 12230100"/>
              <a:gd name="connsiteX2209" fmla="*/ 549990 w 19672504"/>
              <a:gd name="connsiteY2209" fmla="*/ 7126324 h 12230100"/>
              <a:gd name="connsiteX2210" fmla="*/ 549990 w 19672504"/>
              <a:gd name="connsiteY2210" fmla="*/ 7088248 h 12230100"/>
              <a:gd name="connsiteX2211" fmla="*/ 579605 w 19672504"/>
              <a:gd name="connsiteY2211" fmla="*/ 7054402 h 12230100"/>
              <a:gd name="connsiteX2212" fmla="*/ 592297 w 19672504"/>
              <a:gd name="connsiteY2212" fmla="*/ 7020556 h 12230100"/>
              <a:gd name="connsiteX2213" fmla="*/ 579605 w 19672504"/>
              <a:gd name="connsiteY2213" fmla="*/ 6977192 h 12230100"/>
              <a:gd name="connsiteX2214" fmla="*/ 592297 w 19672504"/>
              <a:gd name="connsiteY2214" fmla="*/ 6927481 h 12230100"/>
              <a:gd name="connsiteX2215" fmla="*/ 604989 w 19672504"/>
              <a:gd name="connsiteY2215" fmla="*/ 6901039 h 12230100"/>
              <a:gd name="connsiteX2216" fmla="*/ 604989 w 19672504"/>
              <a:gd name="connsiteY2216" fmla="*/ 6868252 h 12230100"/>
              <a:gd name="connsiteX2217" fmla="*/ 618210 w 19672504"/>
              <a:gd name="connsiteY2217" fmla="*/ 6854502 h 12230100"/>
              <a:gd name="connsiteX2218" fmla="*/ 621911 w 19672504"/>
              <a:gd name="connsiteY2218" fmla="*/ 6834406 h 12230100"/>
              <a:gd name="connsiteX2219" fmla="*/ 613450 w 19672504"/>
              <a:gd name="connsiteY2219" fmla="*/ 6815368 h 12230100"/>
              <a:gd name="connsiteX2220" fmla="*/ 604989 w 19672504"/>
              <a:gd name="connsiteY2220" fmla="*/ 6796330 h 12230100"/>
              <a:gd name="connsiteX2221" fmla="*/ 582249 w 19672504"/>
              <a:gd name="connsiteY2221" fmla="*/ 6834406 h 12230100"/>
              <a:gd name="connsiteX2222" fmla="*/ 562682 w 19672504"/>
              <a:gd name="connsiteY2222" fmla="*/ 6872483 h 12230100"/>
              <a:gd name="connsiteX2223" fmla="*/ 549461 w 19672504"/>
              <a:gd name="connsiteY2223" fmla="*/ 6908972 h 12230100"/>
              <a:gd name="connsiteX2224" fmla="*/ 520375 w 19672504"/>
              <a:gd name="connsiteY2224" fmla="*/ 6935943 h 12230100"/>
              <a:gd name="connsiteX2225" fmla="*/ 520375 w 19672504"/>
              <a:gd name="connsiteY2225" fmla="*/ 6990942 h 12230100"/>
              <a:gd name="connsiteX2226" fmla="*/ 454270 w 19672504"/>
              <a:gd name="connsiteY2226" fmla="*/ 7051758 h 12230100"/>
              <a:gd name="connsiteX2227" fmla="*/ 423069 w 19672504"/>
              <a:gd name="connsiteY2227" fmla="*/ 7147477 h 12230100"/>
              <a:gd name="connsiteX2228" fmla="*/ 384993 w 19672504"/>
              <a:gd name="connsiteY2228" fmla="*/ 7162284 h 12230100"/>
              <a:gd name="connsiteX2229" fmla="*/ 346917 w 19672504"/>
              <a:gd name="connsiteY2229" fmla="*/ 7177092 h 12230100"/>
              <a:gd name="connsiteX2230" fmla="*/ 346917 w 19672504"/>
              <a:gd name="connsiteY2230" fmla="*/ 7223629 h 12230100"/>
              <a:gd name="connsiteX2231" fmla="*/ 334225 w 19672504"/>
              <a:gd name="connsiteY2231" fmla="*/ 7223629 h 12230100"/>
              <a:gd name="connsiteX2232" fmla="*/ 319417 w 19672504"/>
              <a:gd name="connsiteY2232" fmla="*/ 7217283 h 12230100"/>
              <a:gd name="connsiteX2233" fmla="*/ 317302 w 19672504"/>
              <a:gd name="connsiteY2233" fmla="*/ 7198245 h 12230100"/>
              <a:gd name="connsiteX2234" fmla="*/ 329994 w 19672504"/>
              <a:gd name="connsiteY2234" fmla="*/ 7164400 h 12230100"/>
              <a:gd name="connsiteX2235" fmla="*/ 325234 w 19672504"/>
              <a:gd name="connsiteY2235" fmla="*/ 7148006 h 12230100"/>
              <a:gd name="connsiteX2236" fmla="*/ 317302 w 19672504"/>
              <a:gd name="connsiteY2236" fmla="*/ 7134785 h 12230100"/>
              <a:gd name="connsiteX2237" fmla="*/ 317302 w 19672504"/>
              <a:gd name="connsiteY2237" fmla="*/ 7147477 h 12230100"/>
              <a:gd name="connsiteX2238" fmla="*/ 283456 w 19672504"/>
              <a:gd name="connsiteY2238" fmla="*/ 7176034 h 12230100"/>
              <a:gd name="connsiteX2239" fmla="*/ 262303 w 19672504"/>
              <a:gd name="connsiteY2239" fmla="*/ 7210937 h 12230100"/>
              <a:gd name="connsiteX2240" fmla="*/ 249082 w 19672504"/>
              <a:gd name="connsiteY2240" fmla="*/ 7231033 h 12230100"/>
              <a:gd name="connsiteX2241" fmla="*/ 245380 w 19672504"/>
              <a:gd name="connsiteY2241" fmla="*/ 7257475 h 12230100"/>
              <a:gd name="connsiteX2242" fmla="*/ 215765 w 19672504"/>
              <a:gd name="connsiteY2242" fmla="*/ 7274398 h 12230100"/>
              <a:gd name="connsiteX2243" fmla="*/ 212064 w 19672504"/>
              <a:gd name="connsiteY2243" fmla="*/ 7297138 h 12230100"/>
              <a:gd name="connsiteX2244" fmla="*/ 198843 w 19672504"/>
              <a:gd name="connsiteY2244" fmla="*/ 7316705 h 12230100"/>
              <a:gd name="connsiteX2245" fmla="*/ 198843 w 19672504"/>
              <a:gd name="connsiteY2245" fmla="*/ 7350550 h 12230100"/>
              <a:gd name="connsiteX2246" fmla="*/ 181920 w 19672504"/>
              <a:gd name="connsiteY2246" fmla="*/ 7363242 h 12230100"/>
              <a:gd name="connsiteX2247" fmla="*/ 168699 w 19672504"/>
              <a:gd name="connsiteY2247" fmla="*/ 7400260 h 12230100"/>
              <a:gd name="connsiteX2248" fmla="*/ 139613 w 19672504"/>
              <a:gd name="connsiteY2248" fmla="*/ 7430933 h 12230100"/>
              <a:gd name="connsiteX2249" fmla="*/ 108941 w 19672504"/>
              <a:gd name="connsiteY2249" fmla="*/ 7476942 h 12230100"/>
              <a:gd name="connsiteX2250" fmla="*/ 71922 w 19672504"/>
              <a:gd name="connsiteY2250" fmla="*/ 7519778 h 12230100"/>
              <a:gd name="connsiteX2251" fmla="*/ 70336 w 19672504"/>
              <a:gd name="connsiteY2251" fmla="*/ 7540402 h 12230100"/>
              <a:gd name="connsiteX2252" fmla="*/ 59230 w 19672504"/>
              <a:gd name="connsiteY2252" fmla="*/ 7557854 h 12230100"/>
              <a:gd name="connsiteX2253" fmla="*/ 48653 w 19672504"/>
              <a:gd name="connsiteY2253" fmla="*/ 7596987 h 12230100"/>
              <a:gd name="connsiteX2254" fmla="*/ 25385 w 19672504"/>
              <a:gd name="connsiteY2254" fmla="*/ 7629776 h 12230100"/>
              <a:gd name="connsiteX2255" fmla="*/ 22212 w 19672504"/>
              <a:gd name="connsiteY2255" fmla="*/ 7641410 h 12230100"/>
              <a:gd name="connsiteX2256" fmla="*/ 12693 w 19672504"/>
              <a:gd name="connsiteY2256" fmla="*/ 7646698 h 12230100"/>
              <a:gd name="connsiteX2257" fmla="*/ 0 w 19672504"/>
              <a:gd name="connsiteY2257" fmla="*/ 7642468 h 12230100"/>
              <a:gd name="connsiteX2258" fmla="*/ 12693 w 19672504"/>
              <a:gd name="connsiteY2258" fmla="*/ 7600160 h 12230100"/>
              <a:gd name="connsiteX2259" fmla="*/ 22212 w 19672504"/>
              <a:gd name="connsiteY2259" fmla="*/ 7582709 h 12230100"/>
              <a:gd name="connsiteX2260" fmla="*/ 25385 w 19672504"/>
              <a:gd name="connsiteY2260" fmla="*/ 7562084 h 12230100"/>
              <a:gd name="connsiteX2261" fmla="*/ 42307 w 19672504"/>
              <a:gd name="connsiteY2261" fmla="*/ 7524008 h 12230100"/>
              <a:gd name="connsiteX2262" fmla="*/ 41250 w 19672504"/>
              <a:gd name="connsiteY2262" fmla="*/ 7492278 h 12230100"/>
              <a:gd name="connsiteX2263" fmla="*/ 59230 w 19672504"/>
              <a:gd name="connsiteY2263" fmla="*/ 7473240 h 12230100"/>
              <a:gd name="connsiteX2264" fmla="*/ 95191 w 19672504"/>
              <a:gd name="connsiteY2264" fmla="*/ 7327281 h 12230100"/>
              <a:gd name="connsiteX2265" fmla="*/ 169228 w 19672504"/>
              <a:gd name="connsiteY2265" fmla="*/ 7194015 h 12230100"/>
              <a:gd name="connsiteX2266" fmla="*/ 175574 w 19672504"/>
              <a:gd name="connsiteY2266" fmla="*/ 7153823 h 12230100"/>
              <a:gd name="connsiteX2267" fmla="*/ 181920 w 19672504"/>
              <a:gd name="connsiteY2267" fmla="*/ 7113631 h 12230100"/>
              <a:gd name="connsiteX2268" fmla="*/ 195141 w 19672504"/>
              <a:gd name="connsiteY2268" fmla="*/ 7105699 h 12230100"/>
              <a:gd name="connsiteX2269" fmla="*/ 198843 w 19672504"/>
              <a:gd name="connsiteY2269" fmla="*/ 7088248 h 12230100"/>
              <a:gd name="connsiteX2270" fmla="*/ 207304 w 19672504"/>
              <a:gd name="connsiteY2270" fmla="*/ 7058104 h 12230100"/>
              <a:gd name="connsiteX2271" fmla="*/ 215765 w 19672504"/>
              <a:gd name="connsiteY2271" fmla="*/ 7037479 h 12230100"/>
              <a:gd name="connsiteX2272" fmla="*/ 236919 w 19672504"/>
              <a:gd name="connsiteY2272" fmla="*/ 6995172 h 12230100"/>
              <a:gd name="connsiteX2273" fmla="*/ 250140 w 19672504"/>
              <a:gd name="connsiteY2273" fmla="*/ 6983538 h 12230100"/>
              <a:gd name="connsiteX2274" fmla="*/ 253842 w 19672504"/>
              <a:gd name="connsiteY2274" fmla="*/ 6965558 h 12230100"/>
              <a:gd name="connsiteX2275" fmla="*/ 249611 w 19672504"/>
              <a:gd name="connsiteY2275" fmla="*/ 6944404 h 12230100"/>
              <a:gd name="connsiteX2276" fmla="*/ 287687 w 19672504"/>
              <a:gd name="connsiteY2276" fmla="*/ 6813253 h 12230100"/>
              <a:gd name="connsiteX2277" fmla="*/ 304610 w 19672504"/>
              <a:gd name="connsiteY2277" fmla="*/ 6800561 h 12230100"/>
              <a:gd name="connsiteX2278" fmla="*/ 317302 w 19672504"/>
              <a:gd name="connsiteY2278" fmla="*/ 6779407 h 12230100"/>
              <a:gd name="connsiteX2279" fmla="*/ 320475 w 19672504"/>
              <a:gd name="connsiteY2279" fmla="*/ 6756667 h 12230100"/>
              <a:gd name="connsiteX2280" fmla="*/ 329994 w 19672504"/>
              <a:gd name="connsiteY2280" fmla="*/ 6737100 h 12230100"/>
              <a:gd name="connsiteX2281" fmla="*/ 328936 w 19672504"/>
              <a:gd name="connsiteY2281" fmla="*/ 6706957 h 12230100"/>
              <a:gd name="connsiteX2282" fmla="*/ 346917 w 19672504"/>
              <a:gd name="connsiteY2282" fmla="*/ 6686332 h 12230100"/>
              <a:gd name="connsiteX2283" fmla="*/ 369657 w 19672504"/>
              <a:gd name="connsiteY2283" fmla="*/ 6629218 h 12230100"/>
              <a:gd name="connsiteX2284" fmla="*/ 401916 w 19672504"/>
              <a:gd name="connsiteY2284" fmla="*/ 6584796 h 12230100"/>
              <a:gd name="connsiteX2285" fmla="*/ 414608 w 19672504"/>
              <a:gd name="connsiteY2285" fmla="*/ 6555181 h 12230100"/>
              <a:gd name="connsiteX2286" fmla="*/ 429415 w 19672504"/>
              <a:gd name="connsiteY2286" fmla="*/ 6485374 h 12230100"/>
              <a:gd name="connsiteX2287" fmla="*/ 444223 w 19672504"/>
              <a:gd name="connsiteY2287" fmla="*/ 6415568 h 12230100"/>
              <a:gd name="connsiteX2288" fmla="*/ 456915 w 19672504"/>
              <a:gd name="connsiteY2288" fmla="*/ 6398645 h 12230100"/>
              <a:gd name="connsiteX2289" fmla="*/ 480183 w 19672504"/>
              <a:gd name="connsiteY2289" fmla="*/ 6343646 h 12230100"/>
              <a:gd name="connsiteX2290" fmla="*/ 503452 w 19672504"/>
              <a:gd name="connsiteY2290" fmla="*/ 6288647 h 12230100"/>
              <a:gd name="connsiteX2291" fmla="*/ 520375 w 19672504"/>
              <a:gd name="connsiteY2291" fmla="*/ 6250571 h 12230100"/>
              <a:gd name="connsiteX2292" fmla="*/ 537298 w 19672504"/>
              <a:gd name="connsiteY2292" fmla="*/ 6212495 h 12230100"/>
              <a:gd name="connsiteX2293" fmla="*/ 569557 w 19672504"/>
              <a:gd name="connsiteY2293" fmla="*/ 6112016 h 12230100"/>
              <a:gd name="connsiteX2294" fmla="*/ 604989 w 19672504"/>
              <a:gd name="connsiteY2294" fmla="*/ 6017883 h 12230100"/>
              <a:gd name="connsiteX2295" fmla="*/ 603931 w 19672504"/>
              <a:gd name="connsiteY2295" fmla="*/ 5994086 h 12230100"/>
              <a:gd name="connsiteX2296" fmla="*/ 621911 w 19672504"/>
              <a:gd name="connsiteY2296" fmla="*/ 5979807 h 12230100"/>
              <a:gd name="connsiteX2297" fmla="*/ 670036 w 19672504"/>
              <a:gd name="connsiteY2297" fmla="*/ 5888319 h 12230100"/>
              <a:gd name="connsiteX2298" fmla="*/ 702295 w 19672504"/>
              <a:gd name="connsiteY2298" fmla="*/ 5793657 h 12230100"/>
              <a:gd name="connsiteX2299" fmla="*/ 712342 w 19672504"/>
              <a:gd name="connsiteY2299" fmla="*/ 5786782 h 12230100"/>
              <a:gd name="connsiteX2300" fmla="*/ 719217 w 19672504"/>
              <a:gd name="connsiteY2300" fmla="*/ 5776734 h 12230100"/>
              <a:gd name="connsiteX2301" fmla="*/ 712871 w 19672504"/>
              <a:gd name="connsiteY2301" fmla="*/ 5773032 h 12230100"/>
              <a:gd name="connsiteX2302" fmla="*/ 706525 w 19672504"/>
              <a:gd name="connsiteY2302" fmla="*/ 5772504 h 12230100"/>
              <a:gd name="connsiteX2303" fmla="*/ 719217 w 19672504"/>
              <a:gd name="connsiteY2303" fmla="*/ 5734427 h 12230100"/>
              <a:gd name="connsiteX2304" fmla="*/ 736140 w 19672504"/>
              <a:gd name="connsiteY2304" fmla="*/ 5725966 h 12230100"/>
              <a:gd name="connsiteX2305" fmla="*/ 758351 w 19672504"/>
              <a:gd name="connsiteY2305" fmla="*/ 5678900 h 12230100"/>
              <a:gd name="connsiteX2306" fmla="*/ 774216 w 19672504"/>
              <a:gd name="connsiteY2306" fmla="*/ 5628660 h 12230100"/>
              <a:gd name="connsiteX2307" fmla="*/ 775274 w 19672504"/>
              <a:gd name="connsiteY2307" fmla="*/ 5605391 h 12230100"/>
              <a:gd name="connsiteX2308" fmla="*/ 795370 w 19672504"/>
              <a:gd name="connsiteY2308" fmla="*/ 5594815 h 12230100"/>
              <a:gd name="connsiteX2309" fmla="*/ 808062 w 19672504"/>
              <a:gd name="connsiteY2309" fmla="*/ 5565200 h 12230100"/>
              <a:gd name="connsiteX2310" fmla="*/ 826042 w 19672504"/>
              <a:gd name="connsiteY2310" fmla="*/ 5518133 h 12230100"/>
              <a:gd name="connsiteX2311" fmla="*/ 837677 w 19672504"/>
              <a:gd name="connsiteY2311" fmla="*/ 5467894 h 12230100"/>
              <a:gd name="connsiteX2312" fmla="*/ 852484 w 19672504"/>
              <a:gd name="connsiteY2312" fmla="*/ 5438279 h 12230100"/>
              <a:gd name="connsiteX2313" fmla="*/ 867291 w 19672504"/>
              <a:gd name="connsiteY2313" fmla="*/ 5408664 h 12230100"/>
              <a:gd name="connsiteX2314" fmla="*/ 901137 w 19672504"/>
              <a:gd name="connsiteY2314" fmla="*/ 5349435 h 12230100"/>
              <a:gd name="connsiteX2315" fmla="*/ 924406 w 19672504"/>
              <a:gd name="connsiteY2315" fmla="*/ 5287032 h 12230100"/>
              <a:gd name="connsiteX2316" fmla="*/ 947674 w 19672504"/>
              <a:gd name="connsiteY2316" fmla="*/ 5230976 h 12230100"/>
              <a:gd name="connsiteX2317" fmla="*/ 946617 w 19672504"/>
              <a:gd name="connsiteY2317" fmla="*/ 5203476 h 12230100"/>
              <a:gd name="connsiteX2318" fmla="*/ 964597 w 19672504"/>
              <a:gd name="connsiteY2318" fmla="*/ 5188669 h 12230100"/>
              <a:gd name="connsiteX2319" fmla="*/ 1016952 w 19672504"/>
              <a:gd name="connsiteY2319" fmla="*/ 5090305 h 12230100"/>
              <a:gd name="connsiteX2320" fmla="*/ 1053442 w 19672504"/>
              <a:gd name="connsiteY2320" fmla="*/ 4985596 h 12230100"/>
              <a:gd name="connsiteX2321" fmla="*/ 1063489 w 19672504"/>
              <a:gd name="connsiteY2321" fmla="*/ 4977134 h 12230100"/>
              <a:gd name="connsiteX2322" fmla="*/ 1070364 w 19672504"/>
              <a:gd name="connsiteY2322" fmla="*/ 4968673 h 12230100"/>
              <a:gd name="connsiteX2323" fmla="*/ 1065605 w 19672504"/>
              <a:gd name="connsiteY2323" fmla="*/ 4961269 h 12230100"/>
              <a:gd name="connsiteX2324" fmla="*/ 1057672 w 19672504"/>
              <a:gd name="connsiteY2324" fmla="*/ 4960212 h 12230100"/>
              <a:gd name="connsiteX2325" fmla="*/ 1070364 w 19672504"/>
              <a:gd name="connsiteY2325" fmla="*/ 4922135 h 12230100"/>
              <a:gd name="connsiteX2326" fmla="*/ 1104210 w 19672504"/>
              <a:gd name="connsiteY2326" fmla="*/ 4888290 h 12230100"/>
              <a:gd name="connsiteX2327" fmla="*/ 1129594 w 19672504"/>
              <a:gd name="connsiteY2327" fmla="*/ 4803676 h 12230100"/>
              <a:gd name="connsiteX2328" fmla="*/ 1132767 w 19672504"/>
              <a:gd name="connsiteY2328" fmla="*/ 4780407 h 12230100"/>
              <a:gd name="connsiteX2329" fmla="*/ 1154978 w 19672504"/>
              <a:gd name="connsiteY2329" fmla="*/ 4769831 h 12230100"/>
              <a:gd name="connsiteX2330" fmla="*/ 1161324 w 19672504"/>
              <a:gd name="connsiteY2330" fmla="*/ 4752908 h 12230100"/>
              <a:gd name="connsiteX2331" fmla="*/ 1167670 w 19672504"/>
              <a:gd name="connsiteY2331" fmla="*/ 4735985 h 12230100"/>
              <a:gd name="connsiteX2332" fmla="*/ 1186179 w 19672504"/>
              <a:gd name="connsiteY2332" fmla="*/ 4684688 h 12230100"/>
              <a:gd name="connsiteX2333" fmla="*/ 1201516 w 19672504"/>
              <a:gd name="connsiteY2333" fmla="*/ 4630218 h 12230100"/>
              <a:gd name="connsiteX2334" fmla="*/ 1216323 w 19672504"/>
              <a:gd name="connsiteY2334" fmla="*/ 4598488 h 12230100"/>
              <a:gd name="connsiteX2335" fmla="*/ 1231130 w 19672504"/>
              <a:gd name="connsiteY2335" fmla="*/ 4566758 h 12230100"/>
              <a:gd name="connsiteX2336" fmla="*/ 1248053 w 19672504"/>
              <a:gd name="connsiteY2336" fmla="*/ 4532912 h 12230100"/>
              <a:gd name="connsiteX2337" fmla="*/ 1260745 w 19672504"/>
              <a:gd name="connsiteY2337" fmla="*/ 4509643 h 12230100"/>
              <a:gd name="connsiteX2338" fmla="*/ 1273437 w 19672504"/>
              <a:gd name="connsiteY2338" fmla="*/ 4486375 h 12230100"/>
              <a:gd name="connsiteX2339" fmla="*/ 1298821 w 19672504"/>
              <a:gd name="connsiteY2339" fmla="*/ 4465221 h 12230100"/>
              <a:gd name="connsiteX2340" fmla="*/ 1298293 w 19672504"/>
              <a:gd name="connsiteY2340" fmla="*/ 4460990 h 12230100"/>
              <a:gd name="connsiteX2341" fmla="*/ 1294591 w 19672504"/>
              <a:gd name="connsiteY2341" fmla="*/ 4456760 h 12230100"/>
              <a:gd name="connsiteX2342" fmla="*/ 1303052 w 19672504"/>
              <a:gd name="connsiteY2342" fmla="*/ 4444068 h 12230100"/>
              <a:gd name="connsiteX2343" fmla="*/ 1306754 w 19672504"/>
              <a:gd name="connsiteY2343" fmla="*/ 4433491 h 12230100"/>
              <a:gd name="connsiteX2344" fmla="*/ 1307283 w 19672504"/>
              <a:gd name="connsiteY2344" fmla="*/ 4422914 h 12230100"/>
              <a:gd name="connsiteX2345" fmla="*/ 1352234 w 19672504"/>
              <a:gd name="connsiteY2345" fmla="*/ 4341474 h 12230100"/>
              <a:gd name="connsiteX2346" fmla="*/ 8878683 w 19672504"/>
              <a:gd name="connsiteY2346" fmla="*/ 4227050 h 12230100"/>
              <a:gd name="connsiteX2347" fmla="*/ 8899837 w 19672504"/>
              <a:gd name="connsiteY2347" fmla="*/ 4243973 h 12230100"/>
              <a:gd name="connsiteX2348" fmla="*/ 8878683 w 19672504"/>
              <a:gd name="connsiteY2348" fmla="*/ 4282049 h 12230100"/>
              <a:gd name="connsiteX2349" fmla="*/ 8878155 w 19672504"/>
              <a:gd name="connsiteY2349" fmla="*/ 4286280 h 12230100"/>
              <a:gd name="connsiteX2350" fmla="*/ 8874453 w 19672504"/>
              <a:gd name="connsiteY2350" fmla="*/ 4290511 h 12230100"/>
              <a:gd name="connsiteX2351" fmla="*/ 8864934 w 19672504"/>
              <a:gd name="connsiteY2351" fmla="*/ 4283107 h 12230100"/>
              <a:gd name="connsiteX2352" fmla="*/ 8861761 w 19672504"/>
              <a:gd name="connsiteY2352" fmla="*/ 4269358 h 12230100"/>
              <a:gd name="connsiteX2353" fmla="*/ 8867049 w 19672504"/>
              <a:gd name="connsiteY2353" fmla="*/ 4259838 h 12230100"/>
              <a:gd name="connsiteX2354" fmla="*/ 8878683 w 19672504"/>
              <a:gd name="connsiteY2354" fmla="*/ 4256665 h 12230100"/>
              <a:gd name="connsiteX2355" fmla="*/ 8895607 w 19672504"/>
              <a:gd name="connsiteY2355" fmla="*/ 4172051 h 12230100"/>
              <a:gd name="connsiteX2356" fmla="*/ 8899308 w 19672504"/>
              <a:gd name="connsiteY2356" fmla="*/ 4178398 h 12230100"/>
              <a:gd name="connsiteX2357" fmla="*/ 8899837 w 19672504"/>
              <a:gd name="connsiteY2357" fmla="*/ 4184744 h 12230100"/>
              <a:gd name="connsiteX2358" fmla="*/ 8899837 w 19672504"/>
              <a:gd name="connsiteY2358" fmla="*/ 4197436 h 12230100"/>
              <a:gd name="connsiteX2359" fmla="*/ 8878683 w 19672504"/>
              <a:gd name="connsiteY2359" fmla="*/ 4214358 h 12230100"/>
              <a:gd name="connsiteX2360" fmla="*/ 8878683 w 19672504"/>
              <a:gd name="connsiteY2360" fmla="*/ 4205897 h 12230100"/>
              <a:gd name="connsiteX2361" fmla="*/ 8895607 w 19672504"/>
              <a:gd name="connsiteY2361" fmla="*/ 4184744 h 12230100"/>
              <a:gd name="connsiteX2362" fmla="*/ 2409637 w 19672504"/>
              <a:gd name="connsiteY2362" fmla="*/ 4147341 h 12230100"/>
              <a:gd name="connsiteX2363" fmla="*/ 2396575 w 19672504"/>
              <a:gd name="connsiteY2363" fmla="*/ 4160403 h 12230100"/>
              <a:gd name="connsiteX2364" fmla="*/ 2383883 w 19672504"/>
              <a:gd name="connsiteY2364" fmla="*/ 4198480 h 12230100"/>
              <a:gd name="connsiteX2365" fmla="*/ 2391815 w 19672504"/>
              <a:gd name="connsiteY2365" fmla="*/ 4199537 h 12230100"/>
              <a:gd name="connsiteX2366" fmla="*/ 2396575 w 19672504"/>
              <a:gd name="connsiteY2366" fmla="*/ 4206941 h 12230100"/>
              <a:gd name="connsiteX2367" fmla="*/ 2389700 w 19672504"/>
              <a:gd name="connsiteY2367" fmla="*/ 4215402 h 12230100"/>
              <a:gd name="connsiteX2368" fmla="*/ 2379652 w 19672504"/>
              <a:gd name="connsiteY2368" fmla="*/ 4223864 h 12230100"/>
              <a:gd name="connsiteX2369" fmla="*/ 2368745 w 19672504"/>
              <a:gd name="connsiteY2369" fmla="*/ 4275822 h 12230100"/>
              <a:gd name="connsiteX2370" fmla="*/ 2364270 w 19672504"/>
              <a:gd name="connsiteY2370" fmla="*/ 4285048 h 12230100"/>
              <a:gd name="connsiteX2371" fmla="*/ 2352263 w 19672504"/>
              <a:gd name="connsiteY2371" fmla="*/ 4287532 h 12230100"/>
              <a:gd name="connsiteX2372" fmla="*/ 2323490 w 19672504"/>
              <a:gd name="connsiteY2372" fmla="*/ 4364261 h 12230100"/>
              <a:gd name="connsiteX2373" fmla="*/ 2322648 w 19672504"/>
              <a:gd name="connsiteY2373" fmla="*/ 4357811 h 12230100"/>
              <a:gd name="connsiteX2374" fmla="*/ 2357551 w 19672504"/>
              <a:gd name="connsiteY2374" fmla="*/ 4258390 h 12230100"/>
              <a:gd name="connsiteX2375" fmla="*/ 2386109 w 19672504"/>
              <a:gd name="connsiteY2375" fmla="*/ 4158969 h 12230100"/>
              <a:gd name="connsiteX2376" fmla="*/ 2388936 w 19672504"/>
              <a:gd name="connsiteY2376" fmla="*/ 4150747 h 12230100"/>
              <a:gd name="connsiteX2377" fmla="*/ 2394570 w 19672504"/>
              <a:gd name="connsiteY2377" fmla="*/ 4156381 h 12230100"/>
              <a:gd name="connsiteX2378" fmla="*/ 2424185 w 19672504"/>
              <a:gd name="connsiteY2378" fmla="*/ 4130997 h 12230100"/>
              <a:gd name="connsiteX2379" fmla="*/ 2423742 w 19672504"/>
              <a:gd name="connsiteY2379" fmla="*/ 4133237 h 12230100"/>
              <a:gd name="connsiteX2380" fmla="*/ 2420592 w 19672504"/>
              <a:gd name="connsiteY2380" fmla="*/ 4136387 h 12230100"/>
              <a:gd name="connsiteX2381" fmla="*/ 2432646 w 19672504"/>
              <a:gd name="connsiteY2381" fmla="*/ 4109844 h 12230100"/>
              <a:gd name="connsiteX2382" fmla="*/ 2430002 w 19672504"/>
              <a:gd name="connsiteY2382" fmla="*/ 4118834 h 12230100"/>
              <a:gd name="connsiteX2383" fmla="*/ 2425673 w 19672504"/>
              <a:gd name="connsiteY2383" fmla="*/ 4127885 h 12230100"/>
              <a:gd name="connsiteX2384" fmla="*/ 2425242 w 19672504"/>
              <a:gd name="connsiteY2384" fmla="*/ 4126766 h 12230100"/>
              <a:gd name="connsiteX2385" fmla="*/ 2419954 w 19672504"/>
              <a:gd name="connsiteY2385" fmla="*/ 4122535 h 12230100"/>
              <a:gd name="connsiteX2386" fmla="*/ 2432646 w 19672504"/>
              <a:gd name="connsiteY2386" fmla="*/ 4054844 h 12230100"/>
              <a:gd name="connsiteX2387" fmla="*/ 2441107 w 19672504"/>
              <a:gd name="connsiteY2387" fmla="*/ 4054844 h 12230100"/>
              <a:gd name="connsiteX2388" fmla="*/ 2430655 w 19672504"/>
              <a:gd name="connsiteY2388" fmla="*/ 4058329 h 12230100"/>
              <a:gd name="connsiteX2389" fmla="*/ 2491876 w 19672504"/>
              <a:gd name="connsiteY2389" fmla="*/ 3915232 h 12230100"/>
              <a:gd name="connsiteX2390" fmla="*/ 2480770 w 19672504"/>
              <a:gd name="connsiteY2390" fmla="*/ 3940616 h 12230100"/>
              <a:gd name="connsiteX2391" fmla="*/ 2466492 w 19672504"/>
              <a:gd name="connsiteY2391" fmla="*/ 3966000 h 12230100"/>
              <a:gd name="connsiteX2392" fmla="*/ 2474954 w 19672504"/>
              <a:gd name="connsiteY2392" fmla="*/ 3923693 h 12230100"/>
              <a:gd name="connsiteX2393" fmla="*/ 2521491 w 19672504"/>
              <a:gd name="connsiteY2393" fmla="*/ 3872925 h 12230100"/>
              <a:gd name="connsiteX2394" fmla="*/ 2525721 w 19672504"/>
              <a:gd name="connsiteY2394" fmla="*/ 3872925 h 12230100"/>
              <a:gd name="connsiteX2395" fmla="*/ 2526633 w 19672504"/>
              <a:gd name="connsiteY2395" fmla="*/ 3873026 h 12230100"/>
              <a:gd name="connsiteX2396" fmla="*/ 2524123 w 19672504"/>
              <a:gd name="connsiteY2396" fmla="*/ 3883456 h 12230100"/>
              <a:gd name="connsiteX2397" fmla="*/ 7316697 w 19672504"/>
              <a:gd name="connsiteY2397" fmla="*/ 3827759 h 12230100"/>
              <a:gd name="connsiteX2398" fmla="*/ 7306853 w 19672504"/>
              <a:gd name="connsiteY2398" fmla="*/ 3846256 h 12230100"/>
              <a:gd name="connsiteX2399" fmla="*/ 7306036 w 19672504"/>
              <a:gd name="connsiteY2399" fmla="*/ 3845439 h 12230100"/>
              <a:gd name="connsiteX2400" fmla="*/ 7307093 w 19672504"/>
              <a:gd name="connsiteY2400" fmla="*/ 3833805 h 12230100"/>
              <a:gd name="connsiteX2401" fmla="*/ 2555336 w 19672504"/>
              <a:gd name="connsiteY2401" fmla="*/ 3771388 h 12230100"/>
              <a:gd name="connsiteX2402" fmla="*/ 2568781 w 19672504"/>
              <a:gd name="connsiteY2402" fmla="*/ 3782145 h 12230100"/>
              <a:gd name="connsiteX2403" fmla="*/ 2557341 w 19672504"/>
              <a:gd name="connsiteY2403" fmla="*/ 3805026 h 12230100"/>
              <a:gd name="connsiteX2404" fmla="*/ 2545469 w 19672504"/>
              <a:gd name="connsiteY2404" fmla="*/ 3830465 h 12230100"/>
              <a:gd name="connsiteX2405" fmla="*/ 2541586 w 19672504"/>
              <a:gd name="connsiteY2405" fmla="*/ 3827445 h 12230100"/>
              <a:gd name="connsiteX2406" fmla="*/ 2538413 w 19672504"/>
              <a:gd name="connsiteY2406" fmla="*/ 3813695 h 12230100"/>
              <a:gd name="connsiteX2407" fmla="*/ 2543702 w 19672504"/>
              <a:gd name="connsiteY2407" fmla="*/ 3804176 h 12230100"/>
              <a:gd name="connsiteX2408" fmla="*/ 2555336 w 19672504"/>
              <a:gd name="connsiteY2408" fmla="*/ 3801003 h 12230100"/>
              <a:gd name="connsiteX2409" fmla="*/ 2572259 w 19672504"/>
              <a:gd name="connsiteY2409" fmla="*/ 3716389 h 12230100"/>
              <a:gd name="connsiteX2410" fmla="*/ 2575961 w 19672504"/>
              <a:gd name="connsiteY2410" fmla="*/ 3722736 h 12230100"/>
              <a:gd name="connsiteX2411" fmla="*/ 2576489 w 19672504"/>
              <a:gd name="connsiteY2411" fmla="*/ 3729082 h 12230100"/>
              <a:gd name="connsiteX2412" fmla="*/ 2576489 w 19672504"/>
              <a:gd name="connsiteY2412" fmla="*/ 3741774 h 12230100"/>
              <a:gd name="connsiteX2413" fmla="*/ 2555336 w 19672504"/>
              <a:gd name="connsiteY2413" fmla="*/ 3758697 h 12230100"/>
              <a:gd name="connsiteX2414" fmla="*/ 2555336 w 19672504"/>
              <a:gd name="connsiteY2414" fmla="*/ 3750235 h 12230100"/>
              <a:gd name="connsiteX2415" fmla="*/ 2572259 w 19672504"/>
              <a:gd name="connsiteY2415" fmla="*/ 3729082 h 12230100"/>
              <a:gd name="connsiteX2416" fmla="*/ 7406774 w 19672504"/>
              <a:gd name="connsiteY2416" fmla="*/ 3602181 h 12230100"/>
              <a:gd name="connsiteX2417" fmla="*/ 7393713 w 19672504"/>
              <a:gd name="connsiteY2417" fmla="*/ 3615243 h 12230100"/>
              <a:gd name="connsiteX2418" fmla="*/ 7381021 w 19672504"/>
              <a:gd name="connsiteY2418" fmla="*/ 3653320 h 12230100"/>
              <a:gd name="connsiteX2419" fmla="*/ 7388953 w 19672504"/>
              <a:gd name="connsiteY2419" fmla="*/ 3654377 h 12230100"/>
              <a:gd name="connsiteX2420" fmla="*/ 7393713 w 19672504"/>
              <a:gd name="connsiteY2420" fmla="*/ 3661781 h 12230100"/>
              <a:gd name="connsiteX2421" fmla="*/ 7386837 w 19672504"/>
              <a:gd name="connsiteY2421" fmla="*/ 3670242 h 12230100"/>
              <a:gd name="connsiteX2422" fmla="*/ 7376789 w 19672504"/>
              <a:gd name="connsiteY2422" fmla="*/ 3678704 h 12230100"/>
              <a:gd name="connsiteX2423" fmla="*/ 7365882 w 19672504"/>
              <a:gd name="connsiteY2423" fmla="*/ 3730662 h 12230100"/>
              <a:gd name="connsiteX2424" fmla="*/ 7361408 w 19672504"/>
              <a:gd name="connsiteY2424" fmla="*/ 3739888 h 12230100"/>
              <a:gd name="connsiteX2425" fmla="*/ 7349400 w 19672504"/>
              <a:gd name="connsiteY2425" fmla="*/ 3742372 h 12230100"/>
              <a:gd name="connsiteX2426" fmla="*/ 7320628 w 19672504"/>
              <a:gd name="connsiteY2426" fmla="*/ 3819101 h 12230100"/>
              <a:gd name="connsiteX2427" fmla="*/ 7319785 w 19672504"/>
              <a:gd name="connsiteY2427" fmla="*/ 3812651 h 12230100"/>
              <a:gd name="connsiteX2428" fmla="*/ 7354688 w 19672504"/>
              <a:gd name="connsiteY2428" fmla="*/ 3713230 h 12230100"/>
              <a:gd name="connsiteX2429" fmla="*/ 7383246 w 19672504"/>
              <a:gd name="connsiteY2429" fmla="*/ 3613809 h 12230100"/>
              <a:gd name="connsiteX2430" fmla="*/ 7386074 w 19672504"/>
              <a:gd name="connsiteY2430" fmla="*/ 3605587 h 12230100"/>
              <a:gd name="connsiteX2431" fmla="*/ 7391707 w 19672504"/>
              <a:gd name="connsiteY2431" fmla="*/ 3611221 h 12230100"/>
              <a:gd name="connsiteX2432" fmla="*/ 7421323 w 19672504"/>
              <a:gd name="connsiteY2432" fmla="*/ 3585837 h 12230100"/>
              <a:gd name="connsiteX2433" fmla="*/ 7420880 w 19672504"/>
              <a:gd name="connsiteY2433" fmla="*/ 3588077 h 12230100"/>
              <a:gd name="connsiteX2434" fmla="*/ 7417730 w 19672504"/>
              <a:gd name="connsiteY2434" fmla="*/ 3591227 h 12230100"/>
              <a:gd name="connsiteX2435" fmla="*/ 7429784 w 19672504"/>
              <a:gd name="connsiteY2435" fmla="*/ 3564684 h 12230100"/>
              <a:gd name="connsiteX2436" fmla="*/ 7427139 w 19672504"/>
              <a:gd name="connsiteY2436" fmla="*/ 3573674 h 12230100"/>
              <a:gd name="connsiteX2437" fmla="*/ 7422811 w 19672504"/>
              <a:gd name="connsiteY2437" fmla="*/ 3582725 h 12230100"/>
              <a:gd name="connsiteX2438" fmla="*/ 7422380 w 19672504"/>
              <a:gd name="connsiteY2438" fmla="*/ 3581606 h 12230100"/>
              <a:gd name="connsiteX2439" fmla="*/ 7417092 w 19672504"/>
              <a:gd name="connsiteY2439" fmla="*/ 3577375 h 12230100"/>
              <a:gd name="connsiteX2440" fmla="*/ 7429784 w 19672504"/>
              <a:gd name="connsiteY2440" fmla="*/ 3509684 h 12230100"/>
              <a:gd name="connsiteX2441" fmla="*/ 7438245 w 19672504"/>
              <a:gd name="connsiteY2441" fmla="*/ 3509684 h 12230100"/>
              <a:gd name="connsiteX2442" fmla="*/ 7427793 w 19672504"/>
              <a:gd name="connsiteY2442" fmla="*/ 3513169 h 12230100"/>
              <a:gd name="connsiteX2443" fmla="*/ 8624843 w 19672504"/>
              <a:gd name="connsiteY2443" fmla="*/ 3448604 h 12230100"/>
              <a:gd name="connsiteX2444" fmla="*/ 8641765 w 19672504"/>
              <a:gd name="connsiteY2444" fmla="*/ 3452835 h 12230100"/>
              <a:gd name="connsiteX2445" fmla="*/ 8629073 w 19672504"/>
              <a:gd name="connsiteY2445" fmla="*/ 3486680 h 12230100"/>
              <a:gd name="connsiteX2446" fmla="*/ 8590997 w 19672504"/>
              <a:gd name="connsiteY2446" fmla="*/ 3516295 h 12230100"/>
              <a:gd name="connsiteX2447" fmla="*/ 8595228 w 19672504"/>
              <a:gd name="connsiteY2447" fmla="*/ 3558602 h 12230100"/>
              <a:gd name="connsiteX2448" fmla="*/ 8590997 w 19672504"/>
              <a:gd name="connsiteY2448" fmla="*/ 3558602 h 12230100"/>
              <a:gd name="connsiteX2449" fmla="*/ 8561381 w 19672504"/>
              <a:gd name="connsiteY2449" fmla="*/ 3562833 h 12230100"/>
              <a:gd name="connsiteX2450" fmla="*/ 8563497 w 19672504"/>
              <a:gd name="connsiteY2450" fmla="*/ 3533218 h 12230100"/>
              <a:gd name="connsiteX2451" fmla="*/ 8578305 w 19672504"/>
              <a:gd name="connsiteY2451" fmla="*/ 3490911 h 12230100"/>
              <a:gd name="connsiteX2452" fmla="*/ 6515629 w 19672504"/>
              <a:gd name="connsiteY2452" fmla="*/ 3386704 h 12230100"/>
              <a:gd name="connsiteX2453" fmla="*/ 6515426 w 19672504"/>
              <a:gd name="connsiteY2453" fmla="*/ 3394398 h 12230100"/>
              <a:gd name="connsiteX2454" fmla="*/ 6511723 w 19672504"/>
              <a:gd name="connsiteY2454" fmla="*/ 3420840 h 12230100"/>
              <a:gd name="connsiteX2455" fmla="*/ 6500018 w 19672504"/>
              <a:gd name="connsiteY2455" fmla="*/ 3455958 h 12230100"/>
              <a:gd name="connsiteX2456" fmla="*/ 6497059 w 19672504"/>
              <a:gd name="connsiteY2456" fmla="*/ 3461875 h 12230100"/>
              <a:gd name="connsiteX2457" fmla="*/ 6490570 w 19672504"/>
              <a:gd name="connsiteY2457" fmla="*/ 3471608 h 12230100"/>
              <a:gd name="connsiteX2458" fmla="*/ 6486340 w 19672504"/>
              <a:gd name="connsiteY2458" fmla="*/ 3471608 h 12230100"/>
              <a:gd name="connsiteX2459" fmla="*/ 6484225 w 19672504"/>
              <a:gd name="connsiteY2459" fmla="*/ 3480070 h 12230100"/>
              <a:gd name="connsiteX2460" fmla="*/ 6483724 w 19672504"/>
              <a:gd name="connsiteY2460" fmla="*/ 3482076 h 12230100"/>
              <a:gd name="connsiteX2461" fmla="*/ 6477502 w 19672504"/>
              <a:gd name="connsiteY2461" fmla="*/ 3488296 h 12230100"/>
              <a:gd name="connsiteX2462" fmla="*/ 6477502 w 19672504"/>
              <a:gd name="connsiteY2462" fmla="*/ 3450219 h 12230100"/>
              <a:gd name="connsiteX2463" fmla="*/ 6498656 w 19672504"/>
              <a:gd name="connsiteY2463" fmla="*/ 3420605 h 12230100"/>
              <a:gd name="connsiteX2464" fmla="*/ 6510291 w 19672504"/>
              <a:gd name="connsiteY2464" fmla="*/ 3410028 h 12230100"/>
              <a:gd name="connsiteX2465" fmla="*/ 6515579 w 19672504"/>
              <a:gd name="connsiteY2465" fmla="*/ 3386759 h 12230100"/>
              <a:gd name="connsiteX2466" fmla="*/ 7489013 w 19672504"/>
              <a:gd name="connsiteY2466" fmla="*/ 3370072 h 12230100"/>
              <a:gd name="connsiteX2467" fmla="*/ 7477907 w 19672504"/>
              <a:gd name="connsiteY2467" fmla="*/ 3395456 h 12230100"/>
              <a:gd name="connsiteX2468" fmla="*/ 7463630 w 19672504"/>
              <a:gd name="connsiteY2468" fmla="*/ 3420840 h 12230100"/>
              <a:gd name="connsiteX2469" fmla="*/ 7472091 w 19672504"/>
              <a:gd name="connsiteY2469" fmla="*/ 3378533 h 12230100"/>
              <a:gd name="connsiteX2470" fmla="*/ 6533735 w 19672504"/>
              <a:gd name="connsiteY2470" fmla="*/ 3366672 h 12230100"/>
              <a:gd name="connsiteX2471" fmla="*/ 6529705 w 19672504"/>
              <a:gd name="connsiteY2471" fmla="*/ 3372716 h 12230100"/>
              <a:gd name="connsiteX2472" fmla="*/ 6528105 w 19672504"/>
              <a:gd name="connsiteY2472" fmla="*/ 3372901 h 12230100"/>
              <a:gd name="connsiteX2473" fmla="*/ 6430121 w 19672504"/>
              <a:gd name="connsiteY2473" fmla="*/ 3343605 h 12230100"/>
              <a:gd name="connsiteX2474" fmla="*/ 6422504 w 19672504"/>
              <a:gd name="connsiteY2474" fmla="*/ 3348683 h 12230100"/>
              <a:gd name="connsiteX2475" fmla="*/ 6441134 w 19672504"/>
              <a:gd name="connsiteY2475" fmla="*/ 3356667 h 12230100"/>
              <a:gd name="connsiteX2476" fmla="*/ 6435951 w 19672504"/>
              <a:gd name="connsiteY2476" fmla="*/ 3365995 h 12230100"/>
              <a:gd name="connsiteX2477" fmla="*/ 6422674 w 19672504"/>
              <a:gd name="connsiteY2477" fmla="*/ 3369789 h 12230100"/>
              <a:gd name="connsiteX2478" fmla="*/ 6421283 w 19672504"/>
              <a:gd name="connsiteY2478" fmla="*/ 3368707 h 12230100"/>
              <a:gd name="connsiteX2479" fmla="*/ 6418110 w 19672504"/>
              <a:gd name="connsiteY2479" fmla="*/ 3354958 h 12230100"/>
              <a:gd name="connsiteX2480" fmla="*/ 6423398 w 19672504"/>
              <a:gd name="connsiteY2480" fmla="*/ 3345438 h 12230100"/>
              <a:gd name="connsiteX2481" fmla="*/ 7518629 w 19672504"/>
              <a:gd name="connsiteY2481" fmla="*/ 3327765 h 12230100"/>
              <a:gd name="connsiteX2482" fmla="*/ 7522859 w 19672504"/>
              <a:gd name="connsiteY2482" fmla="*/ 3327765 h 12230100"/>
              <a:gd name="connsiteX2483" fmla="*/ 7523771 w 19672504"/>
              <a:gd name="connsiteY2483" fmla="*/ 3327866 h 12230100"/>
              <a:gd name="connsiteX2484" fmla="*/ 7521261 w 19672504"/>
              <a:gd name="connsiteY2484" fmla="*/ 3338296 h 12230100"/>
              <a:gd name="connsiteX2485" fmla="*/ 6435032 w 19672504"/>
              <a:gd name="connsiteY2485" fmla="*/ 3312650 h 12230100"/>
              <a:gd name="connsiteX2486" fmla="*/ 6456186 w 19672504"/>
              <a:gd name="connsiteY2486" fmla="*/ 3329573 h 12230100"/>
              <a:gd name="connsiteX2487" fmla="*/ 6451434 w 19672504"/>
              <a:gd name="connsiteY2487" fmla="*/ 3338126 h 12230100"/>
              <a:gd name="connsiteX2488" fmla="*/ 6435195 w 19672504"/>
              <a:gd name="connsiteY2488" fmla="*/ 3340221 h 12230100"/>
              <a:gd name="connsiteX2489" fmla="*/ 6435032 w 19672504"/>
              <a:gd name="connsiteY2489" fmla="*/ 3340330 h 12230100"/>
              <a:gd name="connsiteX2490" fmla="*/ 6451956 w 19672504"/>
              <a:gd name="connsiteY2490" fmla="*/ 3257651 h 12230100"/>
              <a:gd name="connsiteX2491" fmla="*/ 6455657 w 19672504"/>
              <a:gd name="connsiteY2491" fmla="*/ 3263998 h 12230100"/>
              <a:gd name="connsiteX2492" fmla="*/ 6456186 w 19672504"/>
              <a:gd name="connsiteY2492" fmla="*/ 3270344 h 12230100"/>
              <a:gd name="connsiteX2493" fmla="*/ 6456186 w 19672504"/>
              <a:gd name="connsiteY2493" fmla="*/ 3283036 h 12230100"/>
              <a:gd name="connsiteX2494" fmla="*/ 6435032 w 19672504"/>
              <a:gd name="connsiteY2494" fmla="*/ 3299958 h 12230100"/>
              <a:gd name="connsiteX2495" fmla="*/ 6435032 w 19672504"/>
              <a:gd name="connsiteY2495" fmla="*/ 3291497 h 12230100"/>
              <a:gd name="connsiteX2496" fmla="*/ 6451956 w 19672504"/>
              <a:gd name="connsiteY2496" fmla="*/ 3270344 h 12230100"/>
              <a:gd name="connsiteX2497" fmla="*/ 8726379 w 19672504"/>
              <a:gd name="connsiteY2497" fmla="*/ 3249762 h 12230100"/>
              <a:gd name="connsiteX2498" fmla="*/ 8731139 w 19672504"/>
              <a:gd name="connsiteY2498" fmla="*/ 3264569 h 12230100"/>
              <a:gd name="connsiteX2499" fmla="*/ 8726379 w 19672504"/>
              <a:gd name="connsiteY2499" fmla="*/ 3279377 h 12230100"/>
              <a:gd name="connsiteX2500" fmla="*/ 8722149 w 19672504"/>
              <a:gd name="connsiteY2500" fmla="*/ 3279377 h 12230100"/>
              <a:gd name="connsiteX2501" fmla="*/ 8722149 w 19672504"/>
              <a:gd name="connsiteY2501" fmla="*/ 3342837 h 12230100"/>
              <a:gd name="connsiteX2502" fmla="*/ 8692533 w 19672504"/>
              <a:gd name="connsiteY2502" fmla="*/ 3361875 h 12230100"/>
              <a:gd name="connsiteX2503" fmla="*/ 8688303 w 19672504"/>
              <a:gd name="connsiteY2503" fmla="*/ 3393605 h 12230100"/>
              <a:gd name="connsiteX2504" fmla="*/ 8683542 w 19672504"/>
              <a:gd name="connsiteY2504" fmla="*/ 3398365 h 12230100"/>
              <a:gd name="connsiteX2505" fmla="*/ 8675611 w 19672504"/>
              <a:gd name="connsiteY2505" fmla="*/ 3393605 h 12230100"/>
              <a:gd name="connsiteX2506" fmla="*/ 8670323 w 19672504"/>
              <a:gd name="connsiteY2506" fmla="*/ 3378269 h 12230100"/>
              <a:gd name="connsiteX2507" fmla="*/ 8671380 w 19672504"/>
              <a:gd name="connsiteY2507" fmla="*/ 3359759 h 12230100"/>
              <a:gd name="connsiteX2508" fmla="*/ 8685659 w 19672504"/>
              <a:gd name="connsiteY2508" fmla="*/ 3341779 h 12230100"/>
              <a:gd name="connsiteX2509" fmla="*/ 8696764 w 19672504"/>
              <a:gd name="connsiteY2509" fmla="*/ 3317453 h 12230100"/>
              <a:gd name="connsiteX2510" fmla="*/ 8696764 w 19672504"/>
              <a:gd name="connsiteY2510" fmla="*/ 3270915 h 12230100"/>
              <a:gd name="connsiteX2511" fmla="*/ 7552474 w 19672504"/>
              <a:gd name="connsiteY2511" fmla="*/ 3226228 h 12230100"/>
              <a:gd name="connsiteX2512" fmla="*/ 7565919 w 19672504"/>
              <a:gd name="connsiteY2512" fmla="*/ 3236985 h 12230100"/>
              <a:gd name="connsiteX2513" fmla="*/ 7554478 w 19672504"/>
              <a:gd name="connsiteY2513" fmla="*/ 3259866 h 12230100"/>
              <a:gd name="connsiteX2514" fmla="*/ 7542606 w 19672504"/>
              <a:gd name="connsiteY2514" fmla="*/ 3285305 h 12230100"/>
              <a:gd name="connsiteX2515" fmla="*/ 7538723 w 19672504"/>
              <a:gd name="connsiteY2515" fmla="*/ 3282285 h 12230100"/>
              <a:gd name="connsiteX2516" fmla="*/ 7535550 w 19672504"/>
              <a:gd name="connsiteY2516" fmla="*/ 3268535 h 12230100"/>
              <a:gd name="connsiteX2517" fmla="*/ 7540840 w 19672504"/>
              <a:gd name="connsiteY2517" fmla="*/ 3259016 h 12230100"/>
              <a:gd name="connsiteX2518" fmla="*/ 7552474 w 19672504"/>
              <a:gd name="connsiteY2518" fmla="*/ 3255843 h 12230100"/>
              <a:gd name="connsiteX2519" fmla="*/ 7569397 w 19672504"/>
              <a:gd name="connsiteY2519" fmla="*/ 3171229 h 12230100"/>
              <a:gd name="connsiteX2520" fmla="*/ 7573099 w 19672504"/>
              <a:gd name="connsiteY2520" fmla="*/ 3177576 h 12230100"/>
              <a:gd name="connsiteX2521" fmla="*/ 7573627 w 19672504"/>
              <a:gd name="connsiteY2521" fmla="*/ 3183922 h 12230100"/>
              <a:gd name="connsiteX2522" fmla="*/ 7573627 w 19672504"/>
              <a:gd name="connsiteY2522" fmla="*/ 3196614 h 12230100"/>
              <a:gd name="connsiteX2523" fmla="*/ 7552474 w 19672504"/>
              <a:gd name="connsiteY2523" fmla="*/ 3213537 h 12230100"/>
              <a:gd name="connsiteX2524" fmla="*/ 7552474 w 19672504"/>
              <a:gd name="connsiteY2524" fmla="*/ 3205075 h 12230100"/>
              <a:gd name="connsiteX2525" fmla="*/ 7569397 w 19672504"/>
              <a:gd name="connsiteY2525" fmla="*/ 3183922 h 12230100"/>
              <a:gd name="connsiteX2526" fmla="*/ 8628867 w 19672504"/>
              <a:gd name="connsiteY2526" fmla="*/ 3105292 h 12230100"/>
              <a:gd name="connsiteX2527" fmla="*/ 8624843 w 19672504"/>
              <a:gd name="connsiteY2527" fmla="*/ 3116022 h 12230100"/>
              <a:gd name="connsiteX2528" fmla="*/ 8623836 w 19672504"/>
              <a:gd name="connsiteY2528" fmla="*/ 3116652 h 12230100"/>
              <a:gd name="connsiteX2529" fmla="*/ 8624313 w 19672504"/>
              <a:gd name="connsiteY2529" fmla="*/ 3113851 h 12230100"/>
              <a:gd name="connsiteX2530" fmla="*/ 8643803 w 19672504"/>
              <a:gd name="connsiteY2530" fmla="*/ 3065462 h 12230100"/>
              <a:gd name="connsiteX2531" fmla="*/ 8635675 w 19672504"/>
              <a:gd name="connsiteY2531" fmla="*/ 3087136 h 12230100"/>
              <a:gd name="connsiteX2532" fmla="*/ 8632246 w 19672504"/>
              <a:gd name="connsiteY2532" fmla="*/ 3083707 h 12230100"/>
              <a:gd name="connsiteX2533" fmla="*/ 8633304 w 19672504"/>
              <a:gd name="connsiteY2533" fmla="*/ 3072073 h 12230100"/>
              <a:gd name="connsiteX2534" fmla="*/ 2301495 w 19672504"/>
              <a:gd name="connsiteY2534" fmla="*/ 2992942 h 12230100"/>
              <a:gd name="connsiteX2535" fmla="*/ 2318417 w 19672504"/>
              <a:gd name="connsiteY2535" fmla="*/ 2997173 h 12230100"/>
              <a:gd name="connsiteX2536" fmla="*/ 2305725 w 19672504"/>
              <a:gd name="connsiteY2536" fmla="*/ 3031018 h 12230100"/>
              <a:gd name="connsiteX2537" fmla="*/ 2267649 w 19672504"/>
              <a:gd name="connsiteY2537" fmla="*/ 3060633 h 12230100"/>
              <a:gd name="connsiteX2538" fmla="*/ 2271880 w 19672504"/>
              <a:gd name="connsiteY2538" fmla="*/ 3102940 h 12230100"/>
              <a:gd name="connsiteX2539" fmla="*/ 2267649 w 19672504"/>
              <a:gd name="connsiteY2539" fmla="*/ 3102940 h 12230100"/>
              <a:gd name="connsiteX2540" fmla="*/ 2238034 w 19672504"/>
              <a:gd name="connsiteY2540" fmla="*/ 3107171 h 12230100"/>
              <a:gd name="connsiteX2541" fmla="*/ 2240150 w 19672504"/>
              <a:gd name="connsiteY2541" fmla="*/ 3077556 h 12230100"/>
              <a:gd name="connsiteX2542" fmla="*/ 2254957 w 19672504"/>
              <a:gd name="connsiteY2542" fmla="*/ 3035249 h 12230100"/>
              <a:gd name="connsiteX2543" fmla="*/ 4873045 w 19672504"/>
              <a:gd name="connsiteY2543" fmla="*/ 2913359 h 12230100"/>
              <a:gd name="connsiteX2544" fmla="*/ 4863201 w 19672504"/>
              <a:gd name="connsiteY2544" fmla="*/ 2931856 h 12230100"/>
              <a:gd name="connsiteX2545" fmla="*/ 4862384 w 19672504"/>
              <a:gd name="connsiteY2545" fmla="*/ 2931039 h 12230100"/>
              <a:gd name="connsiteX2546" fmla="*/ 4863442 w 19672504"/>
              <a:gd name="connsiteY2546" fmla="*/ 2919405 h 12230100"/>
              <a:gd name="connsiteX2547" fmla="*/ 8747533 w 19672504"/>
              <a:gd name="connsiteY2547" fmla="*/ 2824105 h 12230100"/>
              <a:gd name="connsiteX2548" fmla="*/ 8738013 w 19672504"/>
              <a:gd name="connsiteY2548" fmla="*/ 2872229 h 12230100"/>
              <a:gd name="connsiteX2549" fmla="*/ 8734840 w 19672504"/>
              <a:gd name="connsiteY2549" fmla="*/ 2904488 h 12230100"/>
              <a:gd name="connsiteX2550" fmla="*/ 8713687 w 19672504"/>
              <a:gd name="connsiteY2550" fmla="*/ 2946795 h 12230100"/>
              <a:gd name="connsiteX2551" fmla="*/ 8698879 w 19672504"/>
              <a:gd name="connsiteY2551" fmla="*/ 2951025 h 12230100"/>
              <a:gd name="connsiteX2552" fmla="*/ 8696764 w 19672504"/>
              <a:gd name="connsiteY2552" fmla="*/ 2967948 h 12230100"/>
              <a:gd name="connsiteX2553" fmla="*/ 8675611 w 19672504"/>
              <a:gd name="connsiteY2553" fmla="*/ 2980641 h 12230100"/>
              <a:gd name="connsiteX2554" fmla="*/ 8646837 w 19672504"/>
              <a:gd name="connsiteY2554" fmla="*/ 3057370 h 12230100"/>
              <a:gd name="connsiteX2555" fmla="*/ 8645996 w 19672504"/>
              <a:gd name="connsiteY2555" fmla="*/ 3050919 h 12230100"/>
              <a:gd name="connsiteX2556" fmla="*/ 8680899 w 19672504"/>
              <a:gd name="connsiteY2556" fmla="*/ 2951498 h 12230100"/>
              <a:gd name="connsiteX2557" fmla="*/ 8709457 w 19672504"/>
              <a:gd name="connsiteY2557" fmla="*/ 2852077 h 12230100"/>
              <a:gd name="connsiteX2558" fmla="*/ 8712284 w 19672504"/>
              <a:gd name="connsiteY2558" fmla="*/ 2843855 h 12230100"/>
              <a:gd name="connsiteX2559" fmla="*/ 8717918 w 19672504"/>
              <a:gd name="connsiteY2559" fmla="*/ 2849489 h 12230100"/>
              <a:gd name="connsiteX2560" fmla="*/ 8739071 w 19672504"/>
              <a:gd name="connsiteY2560" fmla="*/ 2836797 h 12230100"/>
              <a:gd name="connsiteX2561" fmla="*/ 8747533 w 19672504"/>
              <a:gd name="connsiteY2561" fmla="*/ 2824105 h 12230100"/>
              <a:gd name="connsiteX2562" fmla="*/ 8755994 w 19672504"/>
              <a:gd name="connsiteY2562" fmla="*/ 2802952 h 12230100"/>
              <a:gd name="connsiteX2563" fmla="*/ 8753350 w 19672504"/>
              <a:gd name="connsiteY2563" fmla="*/ 2811942 h 12230100"/>
              <a:gd name="connsiteX2564" fmla="*/ 8749021 w 19672504"/>
              <a:gd name="connsiteY2564" fmla="*/ 2820993 h 12230100"/>
              <a:gd name="connsiteX2565" fmla="*/ 8748589 w 19672504"/>
              <a:gd name="connsiteY2565" fmla="*/ 2819874 h 12230100"/>
              <a:gd name="connsiteX2566" fmla="*/ 8743301 w 19672504"/>
              <a:gd name="connsiteY2566" fmla="*/ 2815643 h 12230100"/>
              <a:gd name="connsiteX2567" fmla="*/ 2403031 w 19672504"/>
              <a:gd name="connsiteY2567" fmla="*/ 2794100 h 12230100"/>
              <a:gd name="connsiteX2568" fmla="*/ 2407791 w 19672504"/>
              <a:gd name="connsiteY2568" fmla="*/ 2808907 h 12230100"/>
              <a:gd name="connsiteX2569" fmla="*/ 2403031 w 19672504"/>
              <a:gd name="connsiteY2569" fmla="*/ 2823715 h 12230100"/>
              <a:gd name="connsiteX2570" fmla="*/ 2398801 w 19672504"/>
              <a:gd name="connsiteY2570" fmla="*/ 2823715 h 12230100"/>
              <a:gd name="connsiteX2571" fmla="*/ 2398801 w 19672504"/>
              <a:gd name="connsiteY2571" fmla="*/ 2887175 h 12230100"/>
              <a:gd name="connsiteX2572" fmla="*/ 2369186 w 19672504"/>
              <a:gd name="connsiteY2572" fmla="*/ 2906213 h 12230100"/>
              <a:gd name="connsiteX2573" fmla="*/ 2364955 w 19672504"/>
              <a:gd name="connsiteY2573" fmla="*/ 2937943 h 12230100"/>
              <a:gd name="connsiteX2574" fmla="*/ 2360195 w 19672504"/>
              <a:gd name="connsiteY2574" fmla="*/ 2942703 h 12230100"/>
              <a:gd name="connsiteX2575" fmla="*/ 2352263 w 19672504"/>
              <a:gd name="connsiteY2575" fmla="*/ 2937943 h 12230100"/>
              <a:gd name="connsiteX2576" fmla="*/ 2346975 w 19672504"/>
              <a:gd name="connsiteY2576" fmla="*/ 2922607 h 12230100"/>
              <a:gd name="connsiteX2577" fmla="*/ 2348032 w 19672504"/>
              <a:gd name="connsiteY2577" fmla="*/ 2904097 h 12230100"/>
              <a:gd name="connsiteX2578" fmla="*/ 2362311 w 19672504"/>
              <a:gd name="connsiteY2578" fmla="*/ 2886117 h 12230100"/>
              <a:gd name="connsiteX2579" fmla="*/ 2373416 w 19672504"/>
              <a:gd name="connsiteY2579" fmla="*/ 2861791 h 12230100"/>
              <a:gd name="connsiteX2580" fmla="*/ 2373416 w 19672504"/>
              <a:gd name="connsiteY2580" fmla="*/ 2815253 h 12230100"/>
              <a:gd name="connsiteX2581" fmla="*/ 8755994 w 19672504"/>
              <a:gd name="connsiteY2581" fmla="*/ 2747952 h 12230100"/>
              <a:gd name="connsiteX2582" fmla="*/ 8764455 w 19672504"/>
              <a:gd name="connsiteY2582" fmla="*/ 2747952 h 12230100"/>
              <a:gd name="connsiteX2583" fmla="*/ 8754003 w 19672504"/>
              <a:gd name="connsiteY2583" fmla="*/ 2751437 h 12230100"/>
              <a:gd name="connsiteX2584" fmla="*/ 8814166 w 19672504"/>
              <a:gd name="connsiteY2584" fmla="*/ 2725742 h 12230100"/>
              <a:gd name="connsiteX2585" fmla="*/ 8823685 w 19672504"/>
              <a:gd name="connsiteY2585" fmla="*/ 2731030 h 12230100"/>
              <a:gd name="connsiteX2586" fmla="*/ 8818924 w 19672504"/>
              <a:gd name="connsiteY2586" fmla="*/ 2739491 h 12230100"/>
              <a:gd name="connsiteX2587" fmla="*/ 8810993 w 19672504"/>
              <a:gd name="connsiteY2587" fmla="*/ 2747952 h 12230100"/>
              <a:gd name="connsiteX2588" fmla="*/ 8798301 w 19672504"/>
              <a:gd name="connsiteY2588" fmla="*/ 2790259 h 12230100"/>
              <a:gd name="connsiteX2589" fmla="*/ 8772917 w 19672504"/>
              <a:gd name="connsiteY2589" fmla="*/ 2777567 h 12230100"/>
              <a:gd name="connsiteX2590" fmla="*/ 8787195 w 19672504"/>
              <a:gd name="connsiteY2590" fmla="*/ 2752183 h 12230100"/>
              <a:gd name="connsiteX2591" fmla="*/ 8798301 w 19672504"/>
              <a:gd name="connsiteY2591" fmla="*/ 2726799 h 12230100"/>
              <a:gd name="connsiteX2592" fmla="*/ 8814166 w 19672504"/>
              <a:gd name="connsiteY2592" fmla="*/ 2725742 h 12230100"/>
              <a:gd name="connsiteX2593" fmla="*/ 4963123 w 19672504"/>
              <a:gd name="connsiteY2593" fmla="*/ 2687781 h 12230100"/>
              <a:gd name="connsiteX2594" fmla="*/ 4950061 w 19672504"/>
              <a:gd name="connsiteY2594" fmla="*/ 2700843 h 12230100"/>
              <a:gd name="connsiteX2595" fmla="*/ 4937370 w 19672504"/>
              <a:gd name="connsiteY2595" fmla="*/ 2738920 h 12230100"/>
              <a:gd name="connsiteX2596" fmla="*/ 4945301 w 19672504"/>
              <a:gd name="connsiteY2596" fmla="*/ 2739977 h 12230100"/>
              <a:gd name="connsiteX2597" fmla="*/ 4950061 w 19672504"/>
              <a:gd name="connsiteY2597" fmla="*/ 2747381 h 12230100"/>
              <a:gd name="connsiteX2598" fmla="*/ 4943186 w 19672504"/>
              <a:gd name="connsiteY2598" fmla="*/ 2755842 h 12230100"/>
              <a:gd name="connsiteX2599" fmla="*/ 4933138 w 19672504"/>
              <a:gd name="connsiteY2599" fmla="*/ 2764304 h 12230100"/>
              <a:gd name="connsiteX2600" fmla="*/ 4922231 w 19672504"/>
              <a:gd name="connsiteY2600" fmla="*/ 2816262 h 12230100"/>
              <a:gd name="connsiteX2601" fmla="*/ 4917756 w 19672504"/>
              <a:gd name="connsiteY2601" fmla="*/ 2825488 h 12230100"/>
              <a:gd name="connsiteX2602" fmla="*/ 4905749 w 19672504"/>
              <a:gd name="connsiteY2602" fmla="*/ 2827972 h 12230100"/>
              <a:gd name="connsiteX2603" fmla="*/ 4876976 w 19672504"/>
              <a:gd name="connsiteY2603" fmla="*/ 2904701 h 12230100"/>
              <a:gd name="connsiteX2604" fmla="*/ 4876134 w 19672504"/>
              <a:gd name="connsiteY2604" fmla="*/ 2898251 h 12230100"/>
              <a:gd name="connsiteX2605" fmla="*/ 4911037 w 19672504"/>
              <a:gd name="connsiteY2605" fmla="*/ 2798830 h 12230100"/>
              <a:gd name="connsiteX2606" fmla="*/ 4939595 w 19672504"/>
              <a:gd name="connsiteY2606" fmla="*/ 2699409 h 12230100"/>
              <a:gd name="connsiteX2607" fmla="*/ 4942422 w 19672504"/>
              <a:gd name="connsiteY2607" fmla="*/ 2691187 h 12230100"/>
              <a:gd name="connsiteX2608" fmla="*/ 4948056 w 19672504"/>
              <a:gd name="connsiteY2608" fmla="*/ 2696821 h 12230100"/>
              <a:gd name="connsiteX2609" fmla="*/ 4977671 w 19672504"/>
              <a:gd name="connsiteY2609" fmla="*/ 2671437 h 12230100"/>
              <a:gd name="connsiteX2610" fmla="*/ 4977229 w 19672504"/>
              <a:gd name="connsiteY2610" fmla="*/ 2673677 h 12230100"/>
              <a:gd name="connsiteX2611" fmla="*/ 4974078 w 19672504"/>
              <a:gd name="connsiteY2611" fmla="*/ 2676827 h 12230100"/>
              <a:gd name="connsiteX2612" fmla="*/ 4986132 w 19672504"/>
              <a:gd name="connsiteY2612" fmla="*/ 2650284 h 12230100"/>
              <a:gd name="connsiteX2613" fmla="*/ 4983488 w 19672504"/>
              <a:gd name="connsiteY2613" fmla="*/ 2659274 h 12230100"/>
              <a:gd name="connsiteX2614" fmla="*/ 4979159 w 19672504"/>
              <a:gd name="connsiteY2614" fmla="*/ 2668325 h 12230100"/>
              <a:gd name="connsiteX2615" fmla="*/ 4978729 w 19672504"/>
              <a:gd name="connsiteY2615" fmla="*/ 2667206 h 12230100"/>
              <a:gd name="connsiteX2616" fmla="*/ 4973441 w 19672504"/>
              <a:gd name="connsiteY2616" fmla="*/ 2662975 h 12230100"/>
              <a:gd name="connsiteX2617" fmla="*/ 8815224 w 19672504"/>
              <a:gd name="connsiteY2617" fmla="*/ 2608340 h 12230100"/>
              <a:gd name="connsiteX2618" fmla="*/ 8804118 w 19672504"/>
              <a:gd name="connsiteY2618" fmla="*/ 2633724 h 12230100"/>
              <a:gd name="connsiteX2619" fmla="*/ 8789840 w 19672504"/>
              <a:gd name="connsiteY2619" fmla="*/ 2659108 h 12230100"/>
              <a:gd name="connsiteX2620" fmla="*/ 8798301 w 19672504"/>
              <a:gd name="connsiteY2620" fmla="*/ 2616801 h 12230100"/>
              <a:gd name="connsiteX2621" fmla="*/ 4986132 w 19672504"/>
              <a:gd name="connsiteY2621" fmla="*/ 2595284 h 12230100"/>
              <a:gd name="connsiteX2622" fmla="*/ 4994593 w 19672504"/>
              <a:gd name="connsiteY2622" fmla="*/ 2595284 h 12230100"/>
              <a:gd name="connsiteX2623" fmla="*/ 4984141 w 19672504"/>
              <a:gd name="connsiteY2623" fmla="*/ 2598769 h 12230100"/>
              <a:gd name="connsiteX2624" fmla="*/ 8844839 w 19672504"/>
              <a:gd name="connsiteY2624" fmla="*/ 2566033 h 12230100"/>
              <a:gd name="connsiteX2625" fmla="*/ 8849069 w 19672504"/>
              <a:gd name="connsiteY2625" fmla="*/ 2566033 h 12230100"/>
              <a:gd name="connsiteX2626" fmla="*/ 8858588 w 19672504"/>
              <a:gd name="connsiteY2626" fmla="*/ 2567091 h 12230100"/>
              <a:gd name="connsiteX2627" fmla="*/ 8861761 w 19672504"/>
              <a:gd name="connsiteY2627" fmla="*/ 2574494 h 12230100"/>
              <a:gd name="connsiteX2628" fmla="*/ 8857531 w 19672504"/>
              <a:gd name="connsiteY2628" fmla="*/ 2582956 h 12230100"/>
              <a:gd name="connsiteX2629" fmla="*/ 8849069 w 19672504"/>
              <a:gd name="connsiteY2629" fmla="*/ 2582956 h 12230100"/>
              <a:gd name="connsiteX2630" fmla="*/ 8844839 w 19672504"/>
              <a:gd name="connsiteY2630" fmla="*/ 2566033 h 12230100"/>
              <a:gd name="connsiteX2631" fmla="*/ 6181192 w 19672504"/>
              <a:gd name="connsiteY2631" fmla="*/ 2534204 h 12230100"/>
              <a:gd name="connsiteX2632" fmla="*/ 6198114 w 19672504"/>
              <a:gd name="connsiteY2632" fmla="*/ 2538435 h 12230100"/>
              <a:gd name="connsiteX2633" fmla="*/ 6185422 w 19672504"/>
              <a:gd name="connsiteY2633" fmla="*/ 2572280 h 12230100"/>
              <a:gd name="connsiteX2634" fmla="*/ 6147346 w 19672504"/>
              <a:gd name="connsiteY2634" fmla="*/ 2601895 h 12230100"/>
              <a:gd name="connsiteX2635" fmla="*/ 6151577 w 19672504"/>
              <a:gd name="connsiteY2635" fmla="*/ 2644202 h 12230100"/>
              <a:gd name="connsiteX2636" fmla="*/ 6147346 w 19672504"/>
              <a:gd name="connsiteY2636" fmla="*/ 2644202 h 12230100"/>
              <a:gd name="connsiteX2637" fmla="*/ 6127849 w 19672504"/>
              <a:gd name="connsiteY2637" fmla="*/ 2646988 h 12230100"/>
              <a:gd name="connsiteX2638" fmla="*/ 6152841 w 19672504"/>
              <a:gd name="connsiteY2638" fmla="*/ 2559977 h 12230100"/>
              <a:gd name="connsiteX2639" fmla="*/ 4071978 w 19672504"/>
              <a:gd name="connsiteY2639" fmla="*/ 2472304 h 12230100"/>
              <a:gd name="connsiteX2640" fmla="*/ 4071774 w 19672504"/>
              <a:gd name="connsiteY2640" fmla="*/ 2479998 h 12230100"/>
              <a:gd name="connsiteX2641" fmla="*/ 4068072 w 19672504"/>
              <a:gd name="connsiteY2641" fmla="*/ 2506440 h 12230100"/>
              <a:gd name="connsiteX2642" fmla="*/ 4056366 w 19672504"/>
              <a:gd name="connsiteY2642" fmla="*/ 2541558 h 12230100"/>
              <a:gd name="connsiteX2643" fmla="*/ 4053408 w 19672504"/>
              <a:gd name="connsiteY2643" fmla="*/ 2547475 h 12230100"/>
              <a:gd name="connsiteX2644" fmla="*/ 4046919 w 19672504"/>
              <a:gd name="connsiteY2644" fmla="*/ 2557208 h 12230100"/>
              <a:gd name="connsiteX2645" fmla="*/ 4042688 w 19672504"/>
              <a:gd name="connsiteY2645" fmla="*/ 2557208 h 12230100"/>
              <a:gd name="connsiteX2646" fmla="*/ 4040573 w 19672504"/>
              <a:gd name="connsiteY2646" fmla="*/ 2565670 h 12230100"/>
              <a:gd name="connsiteX2647" fmla="*/ 4040072 w 19672504"/>
              <a:gd name="connsiteY2647" fmla="*/ 2567676 h 12230100"/>
              <a:gd name="connsiteX2648" fmla="*/ 4033851 w 19672504"/>
              <a:gd name="connsiteY2648" fmla="*/ 2573896 h 12230100"/>
              <a:gd name="connsiteX2649" fmla="*/ 4033851 w 19672504"/>
              <a:gd name="connsiteY2649" fmla="*/ 2535819 h 12230100"/>
              <a:gd name="connsiteX2650" fmla="*/ 4055005 w 19672504"/>
              <a:gd name="connsiteY2650" fmla="*/ 2506205 h 12230100"/>
              <a:gd name="connsiteX2651" fmla="*/ 4066639 w 19672504"/>
              <a:gd name="connsiteY2651" fmla="*/ 2495628 h 12230100"/>
              <a:gd name="connsiteX2652" fmla="*/ 4071927 w 19672504"/>
              <a:gd name="connsiteY2652" fmla="*/ 2472359 h 12230100"/>
              <a:gd name="connsiteX2653" fmla="*/ 8878683 w 19672504"/>
              <a:gd name="connsiteY2653" fmla="*/ 2464496 h 12230100"/>
              <a:gd name="connsiteX2654" fmla="*/ 8899837 w 19672504"/>
              <a:gd name="connsiteY2654" fmla="*/ 2481419 h 12230100"/>
              <a:gd name="connsiteX2655" fmla="*/ 8878683 w 19672504"/>
              <a:gd name="connsiteY2655" fmla="*/ 2519495 h 12230100"/>
              <a:gd name="connsiteX2656" fmla="*/ 8878155 w 19672504"/>
              <a:gd name="connsiteY2656" fmla="*/ 2523726 h 12230100"/>
              <a:gd name="connsiteX2657" fmla="*/ 8874453 w 19672504"/>
              <a:gd name="connsiteY2657" fmla="*/ 2527957 h 12230100"/>
              <a:gd name="connsiteX2658" fmla="*/ 8864934 w 19672504"/>
              <a:gd name="connsiteY2658" fmla="*/ 2520553 h 12230100"/>
              <a:gd name="connsiteX2659" fmla="*/ 8861761 w 19672504"/>
              <a:gd name="connsiteY2659" fmla="*/ 2506804 h 12230100"/>
              <a:gd name="connsiteX2660" fmla="*/ 8867049 w 19672504"/>
              <a:gd name="connsiteY2660" fmla="*/ 2497284 h 12230100"/>
              <a:gd name="connsiteX2661" fmla="*/ 8878683 w 19672504"/>
              <a:gd name="connsiteY2661" fmla="*/ 2494111 h 12230100"/>
              <a:gd name="connsiteX2662" fmla="*/ 5045362 w 19672504"/>
              <a:gd name="connsiteY2662" fmla="*/ 2455672 h 12230100"/>
              <a:gd name="connsiteX2663" fmla="*/ 5034256 w 19672504"/>
              <a:gd name="connsiteY2663" fmla="*/ 2481056 h 12230100"/>
              <a:gd name="connsiteX2664" fmla="*/ 5019978 w 19672504"/>
              <a:gd name="connsiteY2664" fmla="*/ 2506440 h 12230100"/>
              <a:gd name="connsiteX2665" fmla="*/ 5028439 w 19672504"/>
              <a:gd name="connsiteY2665" fmla="*/ 2464133 h 12230100"/>
              <a:gd name="connsiteX2666" fmla="*/ 4090084 w 19672504"/>
              <a:gd name="connsiteY2666" fmla="*/ 2452272 h 12230100"/>
              <a:gd name="connsiteX2667" fmla="*/ 4086053 w 19672504"/>
              <a:gd name="connsiteY2667" fmla="*/ 2458316 h 12230100"/>
              <a:gd name="connsiteX2668" fmla="*/ 4084453 w 19672504"/>
              <a:gd name="connsiteY2668" fmla="*/ 2458501 h 12230100"/>
              <a:gd name="connsiteX2669" fmla="*/ 7298632 w 19672504"/>
              <a:gd name="connsiteY2669" fmla="*/ 2447782 h 12230100"/>
              <a:gd name="connsiteX2670" fmla="*/ 7315554 w 19672504"/>
              <a:gd name="connsiteY2670" fmla="*/ 2452013 h 12230100"/>
              <a:gd name="connsiteX2671" fmla="*/ 7302863 w 19672504"/>
              <a:gd name="connsiteY2671" fmla="*/ 2485858 h 12230100"/>
              <a:gd name="connsiteX2672" fmla="*/ 7264786 w 19672504"/>
              <a:gd name="connsiteY2672" fmla="*/ 2515473 h 12230100"/>
              <a:gd name="connsiteX2673" fmla="*/ 7269017 w 19672504"/>
              <a:gd name="connsiteY2673" fmla="*/ 2557780 h 12230100"/>
              <a:gd name="connsiteX2674" fmla="*/ 7264786 w 19672504"/>
              <a:gd name="connsiteY2674" fmla="*/ 2557780 h 12230100"/>
              <a:gd name="connsiteX2675" fmla="*/ 7235172 w 19672504"/>
              <a:gd name="connsiteY2675" fmla="*/ 2562011 h 12230100"/>
              <a:gd name="connsiteX2676" fmla="*/ 7237288 w 19672504"/>
              <a:gd name="connsiteY2676" fmla="*/ 2532396 h 12230100"/>
              <a:gd name="connsiteX2677" fmla="*/ 7252095 w 19672504"/>
              <a:gd name="connsiteY2677" fmla="*/ 2490089 h 12230100"/>
              <a:gd name="connsiteX2678" fmla="*/ 5074977 w 19672504"/>
              <a:gd name="connsiteY2678" fmla="*/ 2413365 h 12230100"/>
              <a:gd name="connsiteX2679" fmla="*/ 5079207 w 19672504"/>
              <a:gd name="connsiteY2679" fmla="*/ 2413365 h 12230100"/>
              <a:gd name="connsiteX2680" fmla="*/ 5080119 w 19672504"/>
              <a:gd name="connsiteY2680" fmla="*/ 2413466 h 12230100"/>
              <a:gd name="connsiteX2681" fmla="*/ 5077610 w 19672504"/>
              <a:gd name="connsiteY2681" fmla="*/ 2423896 h 12230100"/>
              <a:gd name="connsiteX2682" fmla="*/ 8895607 w 19672504"/>
              <a:gd name="connsiteY2682" fmla="*/ 2409497 h 12230100"/>
              <a:gd name="connsiteX2683" fmla="*/ 8899308 w 19672504"/>
              <a:gd name="connsiteY2683" fmla="*/ 2415844 h 12230100"/>
              <a:gd name="connsiteX2684" fmla="*/ 8899837 w 19672504"/>
              <a:gd name="connsiteY2684" fmla="*/ 2422190 h 12230100"/>
              <a:gd name="connsiteX2685" fmla="*/ 8899837 w 19672504"/>
              <a:gd name="connsiteY2685" fmla="*/ 2434882 h 12230100"/>
              <a:gd name="connsiteX2686" fmla="*/ 8878683 w 19672504"/>
              <a:gd name="connsiteY2686" fmla="*/ 2451804 h 12230100"/>
              <a:gd name="connsiteX2687" fmla="*/ 8878683 w 19672504"/>
              <a:gd name="connsiteY2687" fmla="*/ 2443343 h 12230100"/>
              <a:gd name="connsiteX2688" fmla="*/ 8895607 w 19672504"/>
              <a:gd name="connsiteY2688" fmla="*/ 2422190 h 12230100"/>
              <a:gd name="connsiteX2689" fmla="*/ 6282728 w 19672504"/>
              <a:gd name="connsiteY2689" fmla="*/ 2335362 h 12230100"/>
              <a:gd name="connsiteX2690" fmla="*/ 6287488 w 19672504"/>
              <a:gd name="connsiteY2690" fmla="*/ 2350169 h 12230100"/>
              <a:gd name="connsiteX2691" fmla="*/ 6282728 w 19672504"/>
              <a:gd name="connsiteY2691" fmla="*/ 2364977 h 12230100"/>
              <a:gd name="connsiteX2692" fmla="*/ 6278498 w 19672504"/>
              <a:gd name="connsiteY2692" fmla="*/ 2364977 h 12230100"/>
              <a:gd name="connsiteX2693" fmla="*/ 6278498 w 19672504"/>
              <a:gd name="connsiteY2693" fmla="*/ 2428437 h 12230100"/>
              <a:gd name="connsiteX2694" fmla="*/ 6248882 w 19672504"/>
              <a:gd name="connsiteY2694" fmla="*/ 2447475 h 12230100"/>
              <a:gd name="connsiteX2695" fmla="*/ 6244652 w 19672504"/>
              <a:gd name="connsiteY2695" fmla="*/ 2479205 h 12230100"/>
              <a:gd name="connsiteX2696" fmla="*/ 6239891 w 19672504"/>
              <a:gd name="connsiteY2696" fmla="*/ 2483965 h 12230100"/>
              <a:gd name="connsiteX2697" fmla="*/ 6231960 w 19672504"/>
              <a:gd name="connsiteY2697" fmla="*/ 2479205 h 12230100"/>
              <a:gd name="connsiteX2698" fmla="*/ 6226672 w 19672504"/>
              <a:gd name="connsiteY2698" fmla="*/ 2463869 h 12230100"/>
              <a:gd name="connsiteX2699" fmla="*/ 6227729 w 19672504"/>
              <a:gd name="connsiteY2699" fmla="*/ 2445359 h 12230100"/>
              <a:gd name="connsiteX2700" fmla="*/ 6242008 w 19672504"/>
              <a:gd name="connsiteY2700" fmla="*/ 2427379 h 12230100"/>
              <a:gd name="connsiteX2701" fmla="*/ 6253113 w 19672504"/>
              <a:gd name="connsiteY2701" fmla="*/ 2403053 h 12230100"/>
              <a:gd name="connsiteX2702" fmla="*/ 6253113 w 19672504"/>
              <a:gd name="connsiteY2702" fmla="*/ 2356515 h 12230100"/>
              <a:gd name="connsiteX2703" fmla="*/ 5108823 w 19672504"/>
              <a:gd name="connsiteY2703" fmla="*/ 2311828 h 12230100"/>
              <a:gd name="connsiteX2704" fmla="*/ 5122268 w 19672504"/>
              <a:gd name="connsiteY2704" fmla="*/ 2322585 h 12230100"/>
              <a:gd name="connsiteX2705" fmla="*/ 5110827 w 19672504"/>
              <a:gd name="connsiteY2705" fmla="*/ 2345466 h 12230100"/>
              <a:gd name="connsiteX2706" fmla="*/ 5098955 w 19672504"/>
              <a:gd name="connsiteY2706" fmla="*/ 2370905 h 12230100"/>
              <a:gd name="connsiteX2707" fmla="*/ 5095072 w 19672504"/>
              <a:gd name="connsiteY2707" fmla="*/ 2367885 h 12230100"/>
              <a:gd name="connsiteX2708" fmla="*/ 5091899 w 19672504"/>
              <a:gd name="connsiteY2708" fmla="*/ 2354135 h 12230100"/>
              <a:gd name="connsiteX2709" fmla="*/ 5097189 w 19672504"/>
              <a:gd name="connsiteY2709" fmla="*/ 2344616 h 12230100"/>
              <a:gd name="connsiteX2710" fmla="*/ 5108823 w 19672504"/>
              <a:gd name="connsiteY2710" fmla="*/ 2341443 h 12230100"/>
              <a:gd name="connsiteX2711" fmla="*/ 5125745 w 19672504"/>
              <a:gd name="connsiteY2711" fmla="*/ 2256829 h 12230100"/>
              <a:gd name="connsiteX2712" fmla="*/ 5129447 w 19672504"/>
              <a:gd name="connsiteY2712" fmla="*/ 2263176 h 12230100"/>
              <a:gd name="connsiteX2713" fmla="*/ 5129975 w 19672504"/>
              <a:gd name="connsiteY2713" fmla="*/ 2269522 h 12230100"/>
              <a:gd name="connsiteX2714" fmla="*/ 5129975 w 19672504"/>
              <a:gd name="connsiteY2714" fmla="*/ 2282214 h 12230100"/>
              <a:gd name="connsiteX2715" fmla="*/ 5108823 w 19672504"/>
              <a:gd name="connsiteY2715" fmla="*/ 2299137 h 12230100"/>
              <a:gd name="connsiteX2716" fmla="*/ 5108823 w 19672504"/>
              <a:gd name="connsiteY2716" fmla="*/ 2290675 h 12230100"/>
              <a:gd name="connsiteX2717" fmla="*/ 5125745 w 19672504"/>
              <a:gd name="connsiteY2717" fmla="*/ 2269522 h 12230100"/>
              <a:gd name="connsiteX2718" fmla="*/ 7400168 w 19672504"/>
              <a:gd name="connsiteY2718" fmla="*/ 2248940 h 12230100"/>
              <a:gd name="connsiteX2719" fmla="*/ 7404929 w 19672504"/>
              <a:gd name="connsiteY2719" fmla="*/ 2263747 h 12230100"/>
              <a:gd name="connsiteX2720" fmla="*/ 7400168 w 19672504"/>
              <a:gd name="connsiteY2720" fmla="*/ 2278555 h 12230100"/>
              <a:gd name="connsiteX2721" fmla="*/ 7395938 w 19672504"/>
              <a:gd name="connsiteY2721" fmla="*/ 2278555 h 12230100"/>
              <a:gd name="connsiteX2722" fmla="*/ 7395938 w 19672504"/>
              <a:gd name="connsiteY2722" fmla="*/ 2342015 h 12230100"/>
              <a:gd name="connsiteX2723" fmla="*/ 7366324 w 19672504"/>
              <a:gd name="connsiteY2723" fmla="*/ 2361053 h 12230100"/>
              <a:gd name="connsiteX2724" fmla="*/ 7362092 w 19672504"/>
              <a:gd name="connsiteY2724" fmla="*/ 2392783 h 12230100"/>
              <a:gd name="connsiteX2725" fmla="*/ 7357333 w 19672504"/>
              <a:gd name="connsiteY2725" fmla="*/ 2397543 h 12230100"/>
              <a:gd name="connsiteX2726" fmla="*/ 7349400 w 19672504"/>
              <a:gd name="connsiteY2726" fmla="*/ 2392783 h 12230100"/>
              <a:gd name="connsiteX2727" fmla="*/ 7344112 w 19672504"/>
              <a:gd name="connsiteY2727" fmla="*/ 2377447 h 12230100"/>
              <a:gd name="connsiteX2728" fmla="*/ 7345170 w 19672504"/>
              <a:gd name="connsiteY2728" fmla="*/ 2358937 h 12230100"/>
              <a:gd name="connsiteX2729" fmla="*/ 7359449 w 19672504"/>
              <a:gd name="connsiteY2729" fmla="*/ 2340957 h 12230100"/>
              <a:gd name="connsiteX2730" fmla="*/ 7370554 w 19672504"/>
              <a:gd name="connsiteY2730" fmla="*/ 2316631 h 12230100"/>
              <a:gd name="connsiteX2731" fmla="*/ 7370554 w 19672504"/>
              <a:gd name="connsiteY2731" fmla="*/ 2270093 h 12230100"/>
              <a:gd name="connsiteX2732" fmla="*/ 3627705 w 19672504"/>
              <a:gd name="connsiteY2732" fmla="*/ 2231210 h 12230100"/>
              <a:gd name="connsiteX2733" fmla="*/ 3644627 w 19672504"/>
              <a:gd name="connsiteY2733" fmla="*/ 2235441 h 12230100"/>
              <a:gd name="connsiteX2734" fmla="*/ 3631935 w 19672504"/>
              <a:gd name="connsiteY2734" fmla="*/ 2269286 h 12230100"/>
              <a:gd name="connsiteX2735" fmla="*/ 3593859 w 19672504"/>
              <a:gd name="connsiteY2735" fmla="*/ 2298901 h 12230100"/>
              <a:gd name="connsiteX2736" fmla="*/ 3598091 w 19672504"/>
              <a:gd name="connsiteY2736" fmla="*/ 2341208 h 12230100"/>
              <a:gd name="connsiteX2737" fmla="*/ 3593859 w 19672504"/>
              <a:gd name="connsiteY2737" fmla="*/ 2341208 h 12230100"/>
              <a:gd name="connsiteX2738" fmla="*/ 3564244 w 19672504"/>
              <a:gd name="connsiteY2738" fmla="*/ 2345439 h 12230100"/>
              <a:gd name="connsiteX2739" fmla="*/ 3566360 w 19672504"/>
              <a:gd name="connsiteY2739" fmla="*/ 2315824 h 12230100"/>
              <a:gd name="connsiteX2740" fmla="*/ 3581167 w 19672504"/>
              <a:gd name="connsiteY2740" fmla="*/ 2273517 h 12230100"/>
              <a:gd name="connsiteX2741" fmla="*/ 6185216 w 19672504"/>
              <a:gd name="connsiteY2741" fmla="*/ 2190892 h 12230100"/>
              <a:gd name="connsiteX2742" fmla="*/ 6181192 w 19672504"/>
              <a:gd name="connsiteY2742" fmla="*/ 2201622 h 12230100"/>
              <a:gd name="connsiteX2743" fmla="*/ 6180185 w 19672504"/>
              <a:gd name="connsiteY2743" fmla="*/ 2202252 h 12230100"/>
              <a:gd name="connsiteX2744" fmla="*/ 6180662 w 19672504"/>
              <a:gd name="connsiteY2744" fmla="*/ 2199451 h 12230100"/>
              <a:gd name="connsiteX2745" fmla="*/ 6200152 w 19672504"/>
              <a:gd name="connsiteY2745" fmla="*/ 2151062 h 12230100"/>
              <a:gd name="connsiteX2746" fmla="*/ 6192024 w 19672504"/>
              <a:gd name="connsiteY2746" fmla="*/ 2172736 h 12230100"/>
              <a:gd name="connsiteX2747" fmla="*/ 6188595 w 19672504"/>
              <a:gd name="connsiteY2747" fmla="*/ 2169307 h 12230100"/>
              <a:gd name="connsiteX2748" fmla="*/ 6189653 w 19672504"/>
              <a:gd name="connsiteY2748" fmla="*/ 2157673 h 12230100"/>
              <a:gd name="connsiteX2749" fmla="*/ 3729241 w 19672504"/>
              <a:gd name="connsiteY2749" fmla="*/ 2032368 h 12230100"/>
              <a:gd name="connsiteX2750" fmla="*/ 3734001 w 19672504"/>
              <a:gd name="connsiteY2750" fmla="*/ 2047175 h 12230100"/>
              <a:gd name="connsiteX2751" fmla="*/ 3729241 w 19672504"/>
              <a:gd name="connsiteY2751" fmla="*/ 2061983 h 12230100"/>
              <a:gd name="connsiteX2752" fmla="*/ 3725012 w 19672504"/>
              <a:gd name="connsiteY2752" fmla="*/ 2061983 h 12230100"/>
              <a:gd name="connsiteX2753" fmla="*/ 3725012 w 19672504"/>
              <a:gd name="connsiteY2753" fmla="*/ 2125443 h 12230100"/>
              <a:gd name="connsiteX2754" fmla="*/ 3695396 w 19672504"/>
              <a:gd name="connsiteY2754" fmla="*/ 2144481 h 12230100"/>
              <a:gd name="connsiteX2755" fmla="*/ 3691166 w 19672504"/>
              <a:gd name="connsiteY2755" fmla="*/ 2176211 h 12230100"/>
              <a:gd name="connsiteX2756" fmla="*/ 3686405 w 19672504"/>
              <a:gd name="connsiteY2756" fmla="*/ 2180971 h 12230100"/>
              <a:gd name="connsiteX2757" fmla="*/ 3678473 w 19672504"/>
              <a:gd name="connsiteY2757" fmla="*/ 2176211 h 12230100"/>
              <a:gd name="connsiteX2758" fmla="*/ 3673185 w 19672504"/>
              <a:gd name="connsiteY2758" fmla="*/ 2160875 h 12230100"/>
              <a:gd name="connsiteX2759" fmla="*/ 3674242 w 19672504"/>
              <a:gd name="connsiteY2759" fmla="*/ 2142365 h 12230100"/>
              <a:gd name="connsiteX2760" fmla="*/ 3688521 w 19672504"/>
              <a:gd name="connsiteY2760" fmla="*/ 2124385 h 12230100"/>
              <a:gd name="connsiteX2761" fmla="*/ 3699627 w 19672504"/>
              <a:gd name="connsiteY2761" fmla="*/ 2100059 h 12230100"/>
              <a:gd name="connsiteX2762" fmla="*/ 3699627 w 19672504"/>
              <a:gd name="connsiteY2762" fmla="*/ 2053521 h 12230100"/>
              <a:gd name="connsiteX2763" fmla="*/ 9065451 w 19672504"/>
              <a:gd name="connsiteY2763" fmla="*/ 1943100 h 12230100"/>
              <a:gd name="connsiteX2764" fmla="*/ 19672504 w 19672504"/>
              <a:gd name="connsiteY2764" fmla="*/ 1943100 h 12230100"/>
              <a:gd name="connsiteX2765" fmla="*/ 19672504 w 19672504"/>
              <a:gd name="connsiteY2765" fmla="*/ 12230100 h 12230100"/>
              <a:gd name="connsiteX2766" fmla="*/ 1384504 w 19672504"/>
              <a:gd name="connsiteY2766" fmla="*/ 12230100 h 12230100"/>
              <a:gd name="connsiteX2767" fmla="*/ 1384504 w 19672504"/>
              <a:gd name="connsiteY2767" fmla="*/ 8562139 h 12230100"/>
              <a:gd name="connsiteX2768" fmla="*/ 1385440 w 19672504"/>
              <a:gd name="connsiteY2768" fmla="*/ 8558676 h 12230100"/>
              <a:gd name="connsiteX2769" fmla="*/ 1396546 w 19672504"/>
              <a:gd name="connsiteY2769" fmla="*/ 8541224 h 12230100"/>
              <a:gd name="connsiteX2770" fmla="*/ 1398132 w 19672504"/>
              <a:gd name="connsiteY2770" fmla="*/ 8520600 h 12230100"/>
              <a:gd name="connsiteX2771" fmla="*/ 1435151 w 19672504"/>
              <a:gd name="connsiteY2771" fmla="*/ 8477764 h 12230100"/>
              <a:gd name="connsiteX2772" fmla="*/ 1465823 w 19672504"/>
              <a:gd name="connsiteY2772" fmla="*/ 8431755 h 12230100"/>
              <a:gd name="connsiteX2773" fmla="*/ 1494909 w 19672504"/>
              <a:gd name="connsiteY2773" fmla="*/ 8401082 h 12230100"/>
              <a:gd name="connsiteX2774" fmla="*/ 1508130 w 19672504"/>
              <a:gd name="connsiteY2774" fmla="*/ 8364064 h 12230100"/>
              <a:gd name="connsiteX2775" fmla="*/ 1525053 w 19672504"/>
              <a:gd name="connsiteY2775" fmla="*/ 8351372 h 12230100"/>
              <a:gd name="connsiteX2776" fmla="*/ 1525053 w 19672504"/>
              <a:gd name="connsiteY2776" fmla="*/ 8317527 h 12230100"/>
              <a:gd name="connsiteX2777" fmla="*/ 1538274 w 19672504"/>
              <a:gd name="connsiteY2777" fmla="*/ 8297960 h 12230100"/>
              <a:gd name="connsiteX2778" fmla="*/ 1541975 w 19672504"/>
              <a:gd name="connsiteY2778" fmla="*/ 8275220 h 12230100"/>
              <a:gd name="connsiteX2779" fmla="*/ 1571590 w 19672504"/>
              <a:gd name="connsiteY2779" fmla="*/ 8258297 h 12230100"/>
              <a:gd name="connsiteX2780" fmla="*/ 1575292 w 19672504"/>
              <a:gd name="connsiteY2780" fmla="*/ 8231855 h 12230100"/>
              <a:gd name="connsiteX2781" fmla="*/ 1588513 w 19672504"/>
              <a:gd name="connsiteY2781" fmla="*/ 8211759 h 12230100"/>
              <a:gd name="connsiteX2782" fmla="*/ 1609666 w 19672504"/>
              <a:gd name="connsiteY2782" fmla="*/ 8176856 h 12230100"/>
              <a:gd name="connsiteX2783" fmla="*/ 1643512 w 19672504"/>
              <a:gd name="connsiteY2783" fmla="*/ 8148299 h 12230100"/>
              <a:gd name="connsiteX2784" fmla="*/ 1643512 w 19672504"/>
              <a:gd name="connsiteY2784" fmla="*/ 8135607 h 12230100"/>
              <a:gd name="connsiteX2785" fmla="*/ 1651444 w 19672504"/>
              <a:gd name="connsiteY2785" fmla="*/ 8148828 h 12230100"/>
              <a:gd name="connsiteX2786" fmla="*/ 1656204 w 19672504"/>
              <a:gd name="connsiteY2786" fmla="*/ 8165222 h 12230100"/>
              <a:gd name="connsiteX2787" fmla="*/ 1643512 w 19672504"/>
              <a:gd name="connsiteY2787" fmla="*/ 8199067 h 12230100"/>
              <a:gd name="connsiteX2788" fmla="*/ 1645627 w 19672504"/>
              <a:gd name="connsiteY2788" fmla="*/ 8218105 h 12230100"/>
              <a:gd name="connsiteX2789" fmla="*/ 1660435 w 19672504"/>
              <a:gd name="connsiteY2789" fmla="*/ 8224451 h 12230100"/>
              <a:gd name="connsiteX2790" fmla="*/ 1673127 w 19672504"/>
              <a:gd name="connsiteY2790" fmla="*/ 8224451 h 12230100"/>
              <a:gd name="connsiteX2791" fmla="*/ 1673127 w 19672504"/>
              <a:gd name="connsiteY2791" fmla="*/ 8177914 h 12230100"/>
              <a:gd name="connsiteX2792" fmla="*/ 1711203 w 19672504"/>
              <a:gd name="connsiteY2792" fmla="*/ 8163106 h 12230100"/>
              <a:gd name="connsiteX2793" fmla="*/ 1749279 w 19672504"/>
              <a:gd name="connsiteY2793" fmla="*/ 8148299 h 12230100"/>
              <a:gd name="connsiteX2794" fmla="*/ 1780480 w 19672504"/>
              <a:gd name="connsiteY2794" fmla="*/ 8052580 h 12230100"/>
              <a:gd name="connsiteX2795" fmla="*/ 1846585 w 19672504"/>
              <a:gd name="connsiteY2795" fmla="*/ 7991764 h 12230100"/>
              <a:gd name="connsiteX2796" fmla="*/ 1846585 w 19672504"/>
              <a:gd name="connsiteY2796" fmla="*/ 7936765 h 12230100"/>
              <a:gd name="connsiteX2797" fmla="*/ 1875671 w 19672504"/>
              <a:gd name="connsiteY2797" fmla="*/ 7909794 h 12230100"/>
              <a:gd name="connsiteX2798" fmla="*/ 1888892 w 19672504"/>
              <a:gd name="connsiteY2798" fmla="*/ 7873305 h 12230100"/>
              <a:gd name="connsiteX2799" fmla="*/ 1908459 w 19672504"/>
              <a:gd name="connsiteY2799" fmla="*/ 7835228 h 12230100"/>
              <a:gd name="connsiteX2800" fmla="*/ 1931199 w 19672504"/>
              <a:gd name="connsiteY2800" fmla="*/ 7797152 h 12230100"/>
              <a:gd name="connsiteX2801" fmla="*/ 1939660 w 19672504"/>
              <a:gd name="connsiteY2801" fmla="*/ 7816190 h 12230100"/>
              <a:gd name="connsiteX2802" fmla="*/ 1948121 w 19672504"/>
              <a:gd name="connsiteY2802" fmla="*/ 7835228 h 12230100"/>
              <a:gd name="connsiteX2803" fmla="*/ 1944420 w 19672504"/>
              <a:gd name="connsiteY2803" fmla="*/ 7855324 h 12230100"/>
              <a:gd name="connsiteX2804" fmla="*/ 1931199 w 19672504"/>
              <a:gd name="connsiteY2804" fmla="*/ 7869074 h 12230100"/>
              <a:gd name="connsiteX2805" fmla="*/ 1931199 w 19672504"/>
              <a:gd name="connsiteY2805" fmla="*/ 7901861 h 12230100"/>
              <a:gd name="connsiteX2806" fmla="*/ 1918507 w 19672504"/>
              <a:gd name="connsiteY2806" fmla="*/ 7928303 h 12230100"/>
              <a:gd name="connsiteX2807" fmla="*/ 1905815 w 19672504"/>
              <a:gd name="connsiteY2807" fmla="*/ 7978014 h 12230100"/>
              <a:gd name="connsiteX2808" fmla="*/ 1918507 w 19672504"/>
              <a:gd name="connsiteY2808" fmla="*/ 8021378 h 12230100"/>
              <a:gd name="connsiteX2809" fmla="*/ 1905815 w 19672504"/>
              <a:gd name="connsiteY2809" fmla="*/ 8055224 h 12230100"/>
              <a:gd name="connsiteX2810" fmla="*/ 1876200 w 19672504"/>
              <a:gd name="connsiteY2810" fmla="*/ 8089070 h 12230100"/>
              <a:gd name="connsiteX2811" fmla="*/ 1876200 w 19672504"/>
              <a:gd name="connsiteY2811" fmla="*/ 8127146 h 12230100"/>
              <a:gd name="connsiteX2812" fmla="*/ 1846585 w 19672504"/>
              <a:gd name="connsiteY2812" fmla="*/ 8148299 h 12230100"/>
              <a:gd name="connsiteX2813" fmla="*/ 1846585 w 19672504"/>
              <a:gd name="connsiteY2813" fmla="*/ 8190606 h 12230100"/>
              <a:gd name="connsiteX2814" fmla="*/ 1829662 w 19672504"/>
              <a:gd name="connsiteY2814" fmla="*/ 8211759 h 12230100"/>
              <a:gd name="connsiteX2815" fmla="*/ 1846585 w 19672504"/>
              <a:gd name="connsiteY2815" fmla="*/ 8211759 h 12230100"/>
              <a:gd name="connsiteX2816" fmla="*/ 1829662 w 19672504"/>
              <a:gd name="connsiteY2816" fmla="*/ 8254066 h 12230100"/>
              <a:gd name="connsiteX2817" fmla="*/ 1833893 w 19672504"/>
              <a:gd name="connsiteY2817" fmla="*/ 8270460 h 12230100"/>
              <a:gd name="connsiteX2818" fmla="*/ 1800047 w 19672504"/>
              <a:gd name="connsiteY2818" fmla="*/ 8270989 h 12230100"/>
              <a:gd name="connsiteX2819" fmla="*/ 1783125 w 19672504"/>
              <a:gd name="connsiteY2819" fmla="*/ 8292143 h 12230100"/>
              <a:gd name="connsiteX2820" fmla="*/ 1768846 w 19672504"/>
              <a:gd name="connsiteY2820" fmla="*/ 8333392 h 12230100"/>
              <a:gd name="connsiteX2821" fmla="*/ 1757741 w 19672504"/>
              <a:gd name="connsiteY2821" fmla="*/ 8380987 h 12230100"/>
              <a:gd name="connsiteX2822" fmla="*/ 1791586 w 19672504"/>
              <a:gd name="connsiteY2822" fmla="*/ 8393679 h 12230100"/>
              <a:gd name="connsiteX2823" fmla="*/ 1816970 w 19672504"/>
              <a:gd name="connsiteY2823" fmla="*/ 8355603 h 12230100"/>
              <a:gd name="connsiteX2824" fmla="*/ 1827018 w 19672504"/>
              <a:gd name="connsiteY2824" fmla="*/ 8337093 h 12230100"/>
              <a:gd name="connsiteX2825" fmla="*/ 1846585 w 19672504"/>
              <a:gd name="connsiteY2825" fmla="*/ 8334449 h 12230100"/>
              <a:gd name="connsiteX2826" fmla="*/ 1863508 w 19672504"/>
              <a:gd name="connsiteY2826" fmla="*/ 8287912 h 12230100"/>
              <a:gd name="connsiteX2827" fmla="*/ 1863508 w 19672504"/>
              <a:gd name="connsiteY2827" fmla="*/ 8254066 h 12230100"/>
              <a:gd name="connsiteX2828" fmla="*/ 1882546 w 19672504"/>
              <a:gd name="connsiteY2828" fmla="*/ 8227624 h 12230100"/>
              <a:gd name="connsiteX2829" fmla="*/ 1888892 w 19672504"/>
              <a:gd name="connsiteY2829" fmla="*/ 8194837 h 12230100"/>
              <a:gd name="connsiteX2830" fmla="*/ 1910045 w 19672504"/>
              <a:gd name="connsiteY2830" fmla="*/ 8165222 h 12230100"/>
              <a:gd name="connsiteX2831" fmla="*/ 1918507 w 19672504"/>
              <a:gd name="connsiteY2831" fmla="*/ 8114453 h 12230100"/>
              <a:gd name="connsiteX2832" fmla="*/ 1927497 w 19672504"/>
              <a:gd name="connsiteY2832" fmla="*/ 8106521 h 12230100"/>
              <a:gd name="connsiteX2833" fmla="*/ 1939660 w 19672504"/>
              <a:gd name="connsiteY2833" fmla="*/ 8101762 h 12230100"/>
              <a:gd name="connsiteX2834" fmla="*/ 1943362 w 19672504"/>
              <a:gd name="connsiteY2834" fmla="*/ 8128732 h 12230100"/>
              <a:gd name="connsiteX2835" fmla="*/ 1931199 w 19672504"/>
              <a:gd name="connsiteY2835" fmla="*/ 8165222 h 12230100"/>
              <a:gd name="connsiteX2836" fmla="*/ 1969275 w 19672504"/>
              <a:gd name="connsiteY2836" fmla="*/ 8165222 h 12230100"/>
              <a:gd name="connsiteX2837" fmla="*/ 1965044 w 19672504"/>
              <a:gd name="connsiteY2837" fmla="*/ 8148299 h 12230100"/>
              <a:gd name="connsiteX2838" fmla="*/ 1972448 w 19672504"/>
              <a:gd name="connsiteY2838" fmla="*/ 8135078 h 12230100"/>
              <a:gd name="connsiteX2839" fmla="*/ 1986198 w 19672504"/>
              <a:gd name="connsiteY2839" fmla="*/ 8131376 h 12230100"/>
              <a:gd name="connsiteX2840" fmla="*/ 2001534 w 19672504"/>
              <a:gd name="connsiteY2840" fmla="*/ 8117098 h 12230100"/>
              <a:gd name="connsiteX2841" fmla="*/ 2020043 w 19672504"/>
              <a:gd name="connsiteY2841" fmla="*/ 8105992 h 12230100"/>
              <a:gd name="connsiteX2842" fmla="*/ 2032735 w 19672504"/>
              <a:gd name="connsiteY2842" fmla="*/ 8072147 h 12230100"/>
              <a:gd name="connsiteX2843" fmla="*/ 2075042 w 19672504"/>
              <a:gd name="connsiteY2843" fmla="*/ 8067916 h 12230100"/>
              <a:gd name="connsiteX2844" fmla="*/ 2091965 w 19672504"/>
              <a:gd name="connsiteY2844" fmla="*/ 8059454 h 12230100"/>
              <a:gd name="connsiteX2845" fmla="*/ 2104657 w 19672504"/>
              <a:gd name="connsiteY2845" fmla="*/ 8051522 h 12230100"/>
              <a:gd name="connsiteX2846" fmla="*/ 2104657 w 19672504"/>
              <a:gd name="connsiteY2846" fmla="*/ 8034071 h 12230100"/>
              <a:gd name="connsiteX2847" fmla="*/ 2113119 w 19672504"/>
              <a:gd name="connsiteY2847" fmla="*/ 8021378 h 12230100"/>
              <a:gd name="connsiteX2848" fmla="*/ 2121580 w 19672504"/>
              <a:gd name="connsiteY2848" fmla="*/ 8004985 h 12230100"/>
              <a:gd name="connsiteX2849" fmla="*/ 2130041 w 19672504"/>
              <a:gd name="connsiteY2849" fmla="*/ 7991764 h 12230100"/>
              <a:gd name="connsiteX2850" fmla="*/ 2133743 w 19672504"/>
              <a:gd name="connsiteY2850" fmla="*/ 7995994 h 12230100"/>
              <a:gd name="connsiteX2851" fmla="*/ 2134272 w 19672504"/>
              <a:gd name="connsiteY2851" fmla="*/ 8000225 h 12230100"/>
              <a:gd name="connsiteX2852" fmla="*/ 2119465 w 19672504"/>
              <a:gd name="connsiteY2852" fmla="*/ 8052580 h 12230100"/>
              <a:gd name="connsiteX2853" fmla="*/ 2104657 w 19672504"/>
              <a:gd name="connsiteY2853" fmla="*/ 8101762 h 12230100"/>
              <a:gd name="connsiteX2854" fmla="*/ 2117349 w 19672504"/>
              <a:gd name="connsiteY2854" fmla="*/ 8114453 h 12230100"/>
              <a:gd name="connsiteX2855" fmla="*/ 2134272 w 19672504"/>
              <a:gd name="connsiteY2855" fmla="*/ 8148299 h 12230100"/>
              <a:gd name="connsiteX2856" fmla="*/ 2163887 w 19672504"/>
              <a:gd name="connsiteY2856" fmla="*/ 8122915 h 12230100"/>
              <a:gd name="connsiteX2857" fmla="*/ 2172348 w 19672504"/>
              <a:gd name="connsiteY2857" fmla="*/ 8099117 h 12230100"/>
              <a:gd name="connsiteX2858" fmla="*/ 2180810 w 19672504"/>
              <a:gd name="connsiteY2858" fmla="*/ 8072147 h 12230100"/>
              <a:gd name="connsiteX2859" fmla="*/ 2197732 w 19672504"/>
              <a:gd name="connsiteY2859" fmla="*/ 8072147 h 12230100"/>
              <a:gd name="connsiteX2860" fmla="*/ 2208838 w 19672504"/>
              <a:gd name="connsiteY2860" fmla="*/ 8046763 h 12230100"/>
              <a:gd name="connsiteX2861" fmla="*/ 2235809 w 19672504"/>
              <a:gd name="connsiteY2861" fmla="*/ 8021378 h 12230100"/>
              <a:gd name="connsiteX2862" fmla="*/ 2290808 w 19672504"/>
              <a:gd name="connsiteY2862" fmla="*/ 7966380 h 12230100"/>
              <a:gd name="connsiteX2863" fmla="*/ 2303500 w 19672504"/>
              <a:gd name="connsiteY2863" fmla="*/ 7923015 h 12230100"/>
              <a:gd name="connsiteX2864" fmla="*/ 2328884 w 19672504"/>
              <a:gd name="connsiteY2864" fmla="*/ 7885996 h 12230100"/>
              <a:gd name="connsiteX2865" fmla="*/ 2327826 w 19672504"/>
              <a:gd name="connsiteY2865" fmla="*/ 7950514 h 12230100"/>
              <a:gd name="connsiteX2866" fmla="*/ 2320422 w 19672504"/>
              <a:gd name="connsiteY2866" fmla="*/ 7995994 h 12230100"/>
              <a:gd name="connsiteX2867" fmla="*/ 2350037 w 19672504"/>
              <a:gd name="connsiteY2867" fmla="*/ 7995994 h 12230100"/>
              <a:gd name="connsiteX2868" fmla="*/ 2396575 w 19672504"/>
              <a:gd name="connsiteY2868" fmla="*/ 7970610 h 12230100"/>
              <a:gd name="connsiteX2869" fmla="*/ 2386527 w 19672504"/>
              <a:gd name="connsiteY2869" fmla="*/ 7962149 h 12230100"/>
              <a:gd name="connsiteX2870" fmla="*/ 2379652 w 19672504"/>
              <a:gd name="connsiteY2870" fmla="*/ 7953687 h 12230100"/>
              <a:gd name="connsiteX2871" fmla="*/ 2386527 w 19672504"/>
              <a:gd name="connsiteY2871" fmla="*/ 7946284 h 12230100"/>
              <a:gd name="connsiteX2872" fmla="*/ 2396575 w 19672504"/>
              <a:gd name="connsiteY2872" fmla="*/ 7945226 h 12230100"/>
              <a:gd name="connsiteX2873" fmla="*/ 2426190 w 19672504"/>
              <a:gd name="connsiteY2873" fmla="*/ 7860612 h 12230100"/>
              <a:gd name="connsiteX2874" fmla="*/ 2481188 w 19672504"/>
              <a:gd name="connsiteY2874" fmla="*/ 7801383 h 12230100"/>
              <a:gd name="connsiteX2875" fmla="*/ 2497054 w 19672504"/>
              <a:gd name="connsiteY2875" fmla="*/ 7759076 h 12230100"/>
              <a:gd name="connsiteX2876" fmla="*/ 2506573 w 19672504"/>
              <a:gd name="connsiteY2876" fmla="*/ 7716769 h 12230100"/>
              <a:gd name="connsiteX2877" fmla="*/ 2529841 w 19672504"/>
              <a:gd name="connsiteY2877" fmla="*/ 7660712 h 12230100"/>
              <a:gd name="connsiteX2878" fmla="*/ 2565802 w 19672504"/>
              <a:gd name="connsiteY2878" fmla="*/ 7611002 h 12230100"/>
              <a:gd name="connsiteX2879" fmla="*/ 2578494 w 19672504"/>
              <a:gd name="connsiteY2879" fmla="*/ 7522157 h 12230100"/>
              <a:gd name="connsiteX2880" fmla="*/ 2599648 w 19672504"/>
              <a:gd name="connsiteY2880" fmla="*/ 7501004 h 12230100"/>
              <a:gd name="connsiteX2881" fmla="*/ 2616570 w 19672504"/>
              <a:gd name="connsiteY2881" fmla="*/ 7522157 h 12230100"/>
              <a:gd name="connsiteX2882" fmla="*/ 2620801 w 19672504"/>
              <a:gd name="connsiteY2882" fmla="*/ 7539080 h 12230100"/>
              <a:gd name="connsiteX2883" fmla="*/ 2595417 w 19672504"/>
              <a:gd name="connsiteY2883" fmla="*/ 7611002 h 12230100"/>
              <a:gd name="connsiteX2884" fmla="*/ 2581138 w 19672504"/>
              <a:gd name="connsiteY2884" fmla="*/ 7612059 h 12230100"/>
              <a:gd name="connsiteX2885" fmla="*/ 2570033 w 19672504"/>
              <a:gd name="connsiteY2885" fmla="*/ 7619463 h 12230100"/>
              <a:gd name="connsiteX2886" fmla="*/ 2574792 w 19672504"/>
              <a:gd name="connsiteY2886" fmla="*/ 7625809 h 12230100"/>
              <a:gd name="connsiteX2887" fmla="*/ 2582725 w 19672504"/>
              <a:gd name="connsiteY2887" fmla="*/ 7632155 h 12230100"/>
              <a:gd name="connsiteX2888" fmla="*/ 2570033 w 19672504"/>
              <a:gd name="connsiteY2888" fmla="*/ 7670231 h 12230100"/>
              <a:gd name="connsiteX2889" fmla="*/ 2591186 w 19672504"/>
              <a:gd name="connsiteY2889" fmla="*/ 7699846 h 12230100"/>
              <a:gd name="connsiteX2890" fmla="*/ 2608109 w 19672504"/>
              <a:gd name="connsiteY2890" fmla="*/ 7657539 h 12230100"/>
              <a:gd name="connsiteX2891" fmla="*/ 2612340 w 19672504"/>
              <a:gd name="connsiteY2891" fmla="*/ 7615232 h 12230100"/>
              <a:gd name="connsiteX2892" fmla="*/ 2641955 w 19672504"/>
              <a:gd name="connsiteY2892" fmla="*/ 7623694 h 12230100"/>
              <a:gd name="connsiteX2893" fmla="*/ 2635609 w 19672504"/>
              <a:gd name="connsiteY2893" fmla="*/ 7596194 h 12230100"/>
              <a:gd name="connsiteX2894" fmla="*/ 2629263 w 19672504"/>
              <a:gd name="connsiteY2894" fmla="*/ 7568695 h 12230100"/>
              <a:gd name="connsiteX2895" fmla="*/ 2658349 w 19672504"/>
              <a:gd name="connsiteY2895" fmla="*/ 7518984 h 12230100"/>
              <a:gd name="connsiteX2896" fmla="*/ 2671569 w 19672504"/>
              <a:gd name="connsiteY2896" fmla="*/ 7462928 h 12230100"/>
              <a:gd name="connsiteX2897" fmla="*/ 2650416 w 19672504"/>
              <a:gd name="connsiteY2897" fmla="*/ 7444418 h 12230100"/>
              <a:gd name="connsiteX2898" fmla="*/ 2616570 w 19672504"/>
              <a:gd name="connsiteY2898" fmla="*/ 7441774 h 12230100"/>
              <a:gd name="connsiteX2899" fmla="*/ 2595417 w 19672504"/>
              <a:gd name="connsiteY2899" fmla="*/ 7441774 h 12230100"/>
              <a:gd name="connsiteX2900" fmla="*/ 2565802 w 19672504"/>
              <a:gd name="connsiteY2900" fmla="*/ 7517398 h 12230100"/>
              <a:gd name="connsiteX2901" fmla="*/ 2523495 w 19672504"/>
              <a:gd name="connsiteY2901" fmla="*/ 7589848 h 12230100"/>
              <a:gd name="connsiteX2902" fmla="*/ 2522966 w 19672504"/>
              <a:gd name="connsiteY2902" fmla="*/ 7596194 h 12230100"/>
              <a:gd name="connsiteX2903" fmla="*/ 2519265 w 19672504"/>
              <a:gd name="connsiteY2903" fmla="*/ 7602541 h 12230100"/>
              <a:gd name="connsiteX2904" fmla="*/ 2512919 w 19672504"/>
              <a:gd name="connsiteY2904" fmla="*/ 7587204 h 12230100"/>
              <a:gd name="connsiteX2905" fmla="*/ 2506573 w 19672504"/>
              <a:gd name="connsiteY2905" fmla="*/ 7568695 h 12230100"/>
              <a:gd name="connsiteX2906" fmla="*/ 2531957 w 19672504"/>
              <a:gd name="connsiteY2906" fmla="*/ 7541195 h 12230100"/>
              <a:gd name="connsiteX2907" fmla="*/ 2544649 w 19672504"/>
              <a:gd name="connsiteY2907" fmla="*/ 7501004 h 12230100"/>
              <a:gd name="connsiteX2908" fmla="*/ 2576908 w 19672504"/>
              <a:gd name="connsiteY2908" fmla="*/ 7448120 h 12230100"/>
              <a:gd name="connsiteX2909" fmla="*/ 2612340 w 19672504"/>
              <a:gd name="connsiteY2909" fmla="*/ 7395237 h 12230100"/>
              <a:gd name="connsiteX2910" fmla="*/ 2627147 w 19672504"/>
              <a:gd name="connsiteY2910" fmla="*/ 7353459 h 12230100"/>
              <a:gd name="connsiteX2911" fmla="*/ 2641955 w 19672504"/>
              <a:gd name="connsiteY2911" fmla="*/ 7314854 h 12230100"/>
              <a:gd name="connsiteX2912" fmla="*/ 2671569 w 19672504"/>
              <a:gd name="connsiteY2912" fmla="*/ 7327546 h 12230100"/>
              <a:gd name="connsiteX2913" fmla="*/ 2654647 w 19672504"/>
              <a:gd name="connsiteY2913" fmla="*/ 7357160 h 12230100"/>
              <a:gd name="connsiteX2914" fmla="*/ 2671569 w 19672504"/>
              <a:gd name="connsiteY2914" fmla="*/ 7395237 h 12230100"/>
              <a:gd name="connsiteX2915" fmla="*/ 2658877 w 19672504"/>
              <a:gd name="connsiteY2915" fmla="*/ 7413217 h 12230100"/>
              <a:gd name="connsiteX2916" fmla="*/ 2671569 w 19672504"/>
              <a:gd name="connsiteY2916" fmla="*/ 7424852 h 12230100"/>
              <a:gd name="connsiteX2917" fmla="*/ 2672098 w 19672504"/>
              <a:gd name="connsiteY2917" fmla="*/ 7429082 h 12230100"/>
              <a:gd name="connsiteX2918" fmla="*/ 2675800 w 19672504"/>
              <a:gd name="connsiteY2918" fmla="*/ 7433313 h 12230100"/>
              <a:gd name="connsiteX2919" fmla="*/ 2688492 w 19672504"/>
              <a:gd name="connsiteY2919" fmla="*/ 7408986 h 12230100"/>
              <a:gd name="connsiteX2920" fmla="*/ 2701184 w 19672504"/>
              <a:gd name="connsiteY2920" fmla="*/ 7378314 h 12230100"/>
              <a:gd name="connsiteX2921" fmla="*/ 2713876 w 19672504"/>
              <a:gd name="connsiteY2921" fmla="*/ 7374083 h 12230100"/>
              <a:gd name="connsiteX2922" fmla="*/ 2713876 w 19672504"/>
              <a:gd name="connsiteY2922" fmla="*/ 7395237 h 12230100"/>
              <a:gd name="connsiteX2923" fmla="*/ 2743491 w 19672504"/>
              <a:gd name="connsiteY2923" fmla="*/ 7378314 h 12230100"/>
              <a:gd name="connsiteX2924" fmla="*/ 2760414 w 19672504"/>
              <a:gd name="connsiteY2924" fmla="*/ 7361391 h 12230100"/>
              <a:gd name="connsiteX2925" fmla="*/ 2764644 w 19672504"/>
              <a:gd name="connsiteY2925" fmla="*/ 7327546 h 12230100"/>
              <a:gd name="connsiteX2926" fmla="*/ 2751952 w 19672504"/>
              <a:gd name="connsiteY2926" fmla="*/ 7297931 h 12230100"/>
              <a:gd name="connsiteX2927" fmla="*/ 2760414 w 19672504"/>
              <a:gd name="connsiteY2927" fmla="*/ 7281008 h 12230100"/>
              <a:gd name="connsiteX2928" fmla="*/ 2777336 w 19672504"/>
              <a:gd name="connsiteY2928" fmla="*/ 7268316 h 12230100"/>
              <a:gd name="connsiteX2929" fmla="*/ 2768875 w 19672504"/>
              <a:gd name="connsiteY2929" fmla="*/ 7259855 h 12230100"/>
              <a:gd name="connsiteX2930" fmla="*/ 2794259 w 19672504"/>
              <a:gd name="connsiteY2930" fmla="*/ 7200625 h 12230100"/>
              <a:gd name="connsiteX2931" fmla="*/ 2814344 w 19672504"/>
              <a:gd name="connsiteY2931" fmla="*/ 7208659 h 12230100"/>
              <a:gd name="connsiteX2932" fmla="*/ 2803097 w 19672504"/>
              <a:gd name="connsiteY2932" fmla="*/ 7247398 h 12230100"/>
              <a:gd name="connsiteX2933" fmla="*/ 2807328 w 19672504"/>
              <a:gd name="connsiteY2933" fmla="*/ 7268552 h 12230100"/>
              <a:gd name="connsiteX2934" fmla="*/ 2803626 w 19672504"/>
              <a:gd name="connsiteY2934" fmla="*/ 7286532 h 12230100"/>
              <a:gd name="connsiteX2935" fmla="*/ 2790405 w 19672504"/>
              <a:gd name="connsiteY2935" fmla="*/ 7298166 h 12230100"/>
              <a:gd name="connsiteX2936" fmla="*/ 2769251 w 19672504"/>
              <a:gd name="connsiteY2936" fmla="*/ 7340473 h 12230100"/>
              <a:gd name="connsiteX2937" fmla="*/ 2760790 w 19672504"/>
              <a:gd name="connsiteY2937" fmla="*/ 7361098 h 12230100"/>
              <a:gd name="connsiteX2938" fmla="*/ 2752329 w 19672504"/>
              <a:gd name="connsiteY2938" fmla="*/ 7391242 h 12230100"/>
              <a:gd name="connsiteX2939" fmla="*/ 2748627 w 19672504"/>
              <a:gd name="connsiteY2939" fmla="*/ 7408693 h 12230100"/>
              <a:gd name="connsiteX2940" fmla="*/ 2735407 w 19672504"/>
              <a:gd name="connsiteY2940" fmla="*/ 7416625 h 12230100"/>
              <a:gd name="connsiteX2941" fmla="*/ 2729060 w 19672504"/>
              <a:gd name="connsiteY2941" fmla="*/ 7456817 h 12230100"/>
              <a:gd name="connsiteX2942" fmla="*/ 2722714 w 19672504"/>
              <a:gd name="connsiteY2942" fmla="*/ 7497009 h 12230100"/>
              <a:gd name="connsiteX2943" fmla="*/ 2648677 w 19672504"/>
              <a:gd name="connsiteY2943" fmla="*/ 7630275 h 12230100"/>
              <a:gd name="connsiteX2944" fmla="*/ 2612716 w 19672504"/>
              <a:gd name="connsiteY2944" fmla="*/ 7776234 h 12230100"/>
              <a:gd name="connsiteX2945" fmla="*/ 2594736 w 19672504"/>
              <a:gd name="connsiteY2945" fmla="*/ 7795272 h 12230100"/>
              <a:gd name="connsiteX2946" fmla="*/ 2595793 w 19672504"/>
              <a:gd name="connsiteY2946" fmla="*/ 7827002 h 12230100"/>
              <a:gd name="connsiteX2947" fmla="*/ 2578871 w 19672504"/>
              <a:gd name="connsiteY2947" fmla="*/ 7865078 h 12230100"/>
              <a:gd name="connsiteX2948" fmla="*/ 2575698 w 19672504"/>
              <a:gd name="connsiteY2948" fmla="*/ 7885703 h 12230100"/>
              <a:gd name="connsiteX2949" fmla="*/ 2566179 w 19672504"/>
              <a:gd name="connsiteY2949" fmla="*/ 7903154 h 12230100"/>
              <a:gd name="connsiteX2950" fmla="*/ 2553486 w 19672504"/>
              <a:gd name="connsiteY2950" fmla="*/ 7945462 h 12230100"/>
              <a:gd name="connsiteX2951" fmla="*/ 2566179 w 19672504"/>
              <a:gd name="connsiteY2951" fmla="*/ 7949692 h 12230100"/>
              <a:gd name="connsiteX2952" fmla="*/ 2575698 w 19672504"/>
              <a:gd name="connsiteY2952" fmla="*/ 7944404 h 12230100"/>
              <a:gd name="connsiteX2953" fmla="*/ 2578871 w 19672504"/>
              <a:gd name="connsiteY2953" fmla="*/ 7932770 h 12230100"/>
              <a:gd name="connsiteX2954" fmla="*/ 2602139 w 19672504"/>
              <a:gd name="connsiteY2954" fmla="*/ 7899981 h 12230100"/>
              <a:gd name="connsiteX2955" fmla="*/ 2612716 w 19672504"/>
              <a:gd name="connsiteY2955" fmla="*/ 7860848 h 12230100"/>
              <a:gd name="connsiteX2956" fmla="*/ 2623822 w 19672504"/>
              <a:gd name="connsiteY2956" fmla="*/ 7843396 h 12230100"/>
              <a:gd name="connsiteX2957" fmla="*/ 2625408 w 19672504"/>
              <a:gd name="connsiteY2957" fmla="*/ 7822772 h 12230100"/>
              <a:gd name="connsiteX2958" fmla="*/ 2662427 w 19672504"/>
              <a:gd name="connsiteY2958" fmla="*/ 7779936 h 12230100"/>
              <a:gd name="connsiteX2959" fmla="*/ 2693099 w 19672504"/>
              <a:gd name="connsiteY2959" fmla="*/ 7733927 h 12230100"/>
              <a:gd name="connsiteX2960" fmla="*/ 2722185 w 19672504"/>
              <a:gd name="connsiteY2960" fmla="*/ 7703254 h 12230100"/>
              <a:gd name="connsiteX2961" fmla="*/ 2735407 w 19672504"/>
              <a:gd name="connsiteY2961" fmla="*/ 7666236 h 12230100"/>
              <a:gd name="connsiteX2962" fmla="*/ 2752329 w 19672504"/>
              <a:gd name="connsiteY2962" fmla="*/ 7653544 h 12230100"/>
              <a:gd name="connsiteX2963" fmla="*/ 2752329 w 19672504"/>
              <a:gd name="connsiteY2963" fmla="*/ 7619699 h 12230100"/>
              <a:gd name="connsiteX2964" fmla="*/ 2765550 w 19672504"/>
              <a:gd name="connsiteY2964" fmla="*/ 7600132 h 12230100"/>
              <a:gd name="connsiteX2965" fmla="*/ 2769251 w 19672504"/>
              <a:gd name="connsiteY2965" fmla="*/ 7577392 h 12230100"/>
              <a:gd name="connsiteX2966" fmla="*/ 2798866 w 19672504"/>
              <a:gd name="connsiteY2966" fmla="*/ 7560469 h 12230100"/>
              <a:gd name="connsiteX2967" fmla="*/ 2802568 w 19672504"/>
              <a:gd name="connsiteY2967" fmla="*/ 7534027 h 12230100"/>
              <a:gd name="connsiteX2968" fmla="*/ 2815789 w 19672504"/>
              <a:gd name="connsiteY2968" fmla="*/ 7513931 h 12230100"/>
              <a:gd name="connsiteX2969" fmla="*/ 2836942 w 19672504"/>
              <a:gd name="connsiteY2969" fmla="*/ 7479028 h 12230100"/>
              <a:gd name="connsiteX2970" fmla="*/ 2860465 w 19672504"/>
              <a:gd name="connsiteY2970" fmla="*/ 7459181 h 12230100"/>
              <a:gd name="connsiteX2971" fmla="*/ 2858259 w 19672504"/>
              <a:gd name="connsiteY2971" fmla="*/ 7469581 h 12230100"/>
              <a:gd name="connsiteX2972" fmla="*/ 2845567 w 19672504"/>
              <a:gd name="connsiteY2972" fmla="*/ 7499196 h 12230100"/>
              <a:gd name="connsiteX2973" fmla="*/ 2813308 w 19672504"/>
              <a:gd name="connsiteY2973" fmla="*/ 7543618 h 12230100"/>
              <a:gd name="connsiteX2974" fmla="*/ 2790568 w 19672504"/>
              <a:gd name="connsiteY2974" fmla="*/ 7600732 h 12230100"/>
              <a:gd name="connsiteX2975" fmla="*/ 2772587 w 19672504"/>
              <a:gd name="connsiteY2975" fmla="*/ 7621357 h 12230100"/>
              <a:gd name="connsiteX2976" fmla="*/ 2773645 w 19672504"/>
              <a:gd name="connsiteY2976" fmla="*/ 7651500 h 12230100"/>
              <a:gd name="connsiteX2977" fmla="*/ 2764126 w 19672504"/>
              <a:gd name="connsiteY2977" fmla="*/ 7671067 h 12230100"/>
              <a:gd name="connsiteX2978" fmla="*/ 2760953 w 19672504"/>
              <a:gd name="connsiteY2978" fmla="*/ 7693807 h 12230100"/>
              <a:gd name="connsiteX2979" fmla="*/ 2748261 w 19672504"/>
              <a:gd name="connsiteY2979" fmla="*/ 7714961 h 12230100"/>
              <a:gd name="connsiteX2980" fmla="*/ 2731338 w 19672504"/>
              <a:gd name="connsiteY2980" fmla="*/ 7727653 h 12230100"/>
              <a:gd name="connsiteX2981" fmla="*/ 2693262 w 19672504"/>
              <a:gd name="connsiteY2981" fmla="*/ 7858804 h 12230100"/>
              <a:gd name="connsiteX2982" fmla="*/ 2697493 w 19672504"/>
              <a:gd name="connsiteY2982" fmla="*/ 7879958 h 12230100"/>
              <a:gd name="connsiteX2983" fmla="*/ 2693791 w 19672504"/>
              <a:gd name="connsiteY2983" fmla="*/ 7897938 h 12230100"/>
              <a:gd name="connsiteX2984" fmla="*/ 2680570 w 19672504"/>
              <a:gd name="connsiteY2984" fmla="*/ 7909572 h 12230100"/>
              <a:gd name="connsiteX2985" fmla="*/ 2659416 w 19672504"/>
              <a:gd name="connsiteY2985" fmla="*/ 7951879 h 12230100"/>
              <a:gd name="connsiteX2986" fmla="*/ 2650955 w 19672504"/>
              <a:gd name="connsiteY2986" fmla="*/ 7972504 h 12230100"/>
              <a:gd name="connsiteX2987" fmla="*/ 2642494 w 19672504"/>
              <a:gd name="connsiteY2987" fmla="*/ 8002648 h 12230100"/>
              <a:gd name="connsiteX2988" fmla="*/ 2638792 w 19672504"/>
              <a:gd name="connsiteY2988" fmla="*/ 8020099 h 12230100"/>
              <a:gd name="connsiteX2989" fmla="*/ 2625571 w 19672504"/>
              <a:gd name="connsiteY2989" fmla="*/ 8028031 h 12230100"/>
              <a:gd name="connsiteX2990" fmla="*/ 2619225 w 19672504"/>
              <a:gd name="connsiteY2990" fmla="*/ 8068223 h 12230100"/>
              <a:gd name="connsiteX2991" fmla="*/ 2612879 w 19672504"/>
              <a:gd name="connsiteY2991" fmla="*/ 8108415 h 12230100"/>
              <a:gd name="connsiteX2992" fmla="*/ 2538842 w 19672504"/>
              <a:gd name="connsiteY2992" fmla="*/ 8241681 h 12230100"/>
              <a:gd name="connsiteX2993" fmla="*/ 2502881 w 19672504"/>
              <a:gd name="connsiteY2993" fmla="*/ 8387640 h 12230100"/>
              <a:gd name="connsiteX2994" fmla="*/ 2484901 w 19672504"/>
              <a:gd name="connsiteY2994" fmla="*/ 8406678 h 12230100"/>
              <a:gd name="connsiteX2995" fmla="*/ 2485958 w 19672504"/>
              <a:gd name="connsiteY2995" fmla="*/ 8438408 h 12230100"/>
              <a:gd name="connsiteX2996" fmla="*/ 2469036 w 19672504"/>
              <a:gd name="connsiteY2996" fmla="*/ 8476484 h 12230100"/>
              <a:gd name="connsiteX2997" fmla="*/ 2465863 w 19672504"/>
              <a:gd name="connsiteY2997" fmla="*/ 8497109 h 12230100"/>
              <a:gd name="connsiteX2998" fmla="*/ 2456344 w 19672504"/>
              <a:gd name="connsiteY2998" fmla="*/ 8514560 h 12230100"/>
              <a:gd name="connsiteX2999" fmla="*/ 2443651 w 19672504"/>
              <a:gd name="connsiteY2999" fmla="*/ 8556868 h 12230100"/>
              <a:gd name="connsiteX3000" fmla="*/ 2456344 w 19672504"/>
              <a:gd name="connsiteY3000" fmla="*/ 8561098 h 12230100"/>
              <a:gd name="connsiteX3001" fmla="*/ 2465863 w 19672504"/>
              <a:gd name="connsiteY3001" fmla="*/ 8555810 h 12230100"/>
              <a:gd name="connsiteX3002" fmla="*/ 2469036 w 19672504"/>
              <a:gd name="connsiteY3002" fmla="*/ 8544176 h 12230100"/>
              <a:gd name="connsiteX3003" fmla="*/ 2492304 w 19672504"/>
              <a:gd name="connsiteY3003" fmla="*/ 8511387 h 12230100"/>
              <a:gd name="connsiteX3004" fmla="*/ 2502881 w 19672504"/>
              <a:gd name="connsiteY3004" fmla="*/ 8472254 h 12230100"/>
              <a:gd name="connsiteX3005" fmla="*/ 2513987 w 19672504"/>
              <a:gd name="connsiteY3005" fmla="*/ 8454802 h 12230100"/>
              <a:gd name="connsiteX3006" fmla="*/ 2515573 w 19672504"/>
              <a:gd name="connsiteY3006" fmla="*/ 8434178 h 12230100"/>
              <a:gd name="connsiteX3007" fmla="*/ 2552592 w 19672504"/>
              <a:gd name="connsiteY3007" fmla="*/ 8391342 h 12230100"/>
              <a:gd name="connsiteX3008" fmla="*/ 2583264 w 19672504"/>
              <a:gd name="connsiteY3008" fmla="*/ 8345333 h 12230100"/>
              <a:gd name="connsiteX3009" fmla="*/ 2612350 w 19672504"/>
              <a:gd name="connsiteY3009" fmla="*/ 8314660 h 12230100"/>
              <a:gd name="connsiteX3010" fmla="*/ 2625571 w 19672504"/>
              <a:gd name="connsiteY3010" fmla="*/ 8277642 h 12230100"/>
              <a:gd name="connsiteX3011" fmla="*/ 2642494 w 19672504"/>
              <a:gd name="connsiteY3011" fmla="*/ 8264950 h 12230100"/>
              <a:gd name="connsiteX3012" fmla="*/ 2642494 w 19672504"/>
              <a:gd name="connsiteY3012" fmla="*/ 8231105 h 12230100"/>
              <a:gd name="connsiteX3013" fmla="*/ 2655715 w 19672504"/>
              <a:gd name="connsiteY3013" fmla="*/ 8211538 h 12230100"/>
              <a:gd name="connsiteX3014" fmla="*/ 2659416 w 19672504"/>
              <a:gd name="connsiteY3014" fmla="*/ 8188798 h 12230100"/>
              <a:gd name="connsiteX3015" fmla="*/ 2689031 w 19672504"/>
              <a:gd name="connsiteY3015" fmla="*/ 8171875 h 12230100"/>
              <a:gd name="connsiteX3016" fmla="*/ 2692733 w 19672504"/>
              <a:gd name="connsiteY3016" fmla="*/ 8145433 h 12230100"/>
              <a:gd name="connsiteX3017" fmla="*/ 2705954 w 19672504"/>
              <a:gd name="connsiteY3017" fmla="*/ 8125337 h 12230100"/>
              <a:gd name="connsiteX3018" fmla="*/ 2727107 w 19672504"/>
              <a:gd name="connsiteY3018" fmla="*/ 8090434 h 12230100"/>
              <a:gd name="connsiteX3019" fmla="*/ 2760953 w 19672504"/>
              <a:gd name="connsiteY3019" fmla="*/ 8061877 h 12230100"/>
              <a:gd name="connsiteX3020" fmla="*/ 2760953 w 19672504"/>
              <a:gd name="connsiteY3020" fmla="*/ 8049185 h 12230100"/>
              <a:gd name="connsiteX3021" fmla="*/ 2768886 w 19672504"/>
              <a:gd name="connsiteY3021" fmla="*/ 8062406 h 12230100"/>
              <a:gd name="connsiteX3022" fmla="*/ 2773645 w 19672504"/>
              <a:gd name="connsiteY3022" fmla="*/ 8078800 h 12230100"/>
              <a:gd name="connsiteX3023" fmla="*/ 2760953 w 19672504"/>
              <a:gd name="connsiteY3023" fmla="*/ 8112645 h 12230100"/>
              <a:gd name="connsiteX3024" fmla="*/ 2763068 w 19672504"/>
              <a:gd name="connsiteY3024" fmla="*/ 8131683 h 12230100"/>
              <a:gd name="connsiteX3025" fmla="*/ 2777876 w 19672504"/>
              <a:gd name="connsiteY3025" fmla="*/ 8138029 h 12230100"/>
              <a:gd name="connsiteX3026" fmla="*/ 2790568 w 19672504"/>
              <a:gd name="connsiteY3026" fmla="*/ 8138029 h 12230100"/>
              <a:gd name="connsiteX3027" fmla="*/ 2790568 w 19672504"/>
              <a:gd name="connsiteY3027" fmla="*/ 8091492 h 12230100"/>
              <a:gd name="connsiteX3028" fmla="*/ 2828644 w 19672504"/>
              <a:gd name="connsiteY3028" fmla="*/ 8076684 h 12230100"/>
              <a:gd name="connsiteX3029" fmla="*/ 2866720 w 19672504"/>
              <a:gd name="connsiteY3029" fmla="*/ 8061877 h 12230100"/>
              <a:gd name="connsiteX3030" fmla="*/ 2897921 w 19672504"/>
              <a:gd name="connsiteY3030" fmla="*/ 7966158 h 12230100"/>
              <a:gd name="connsiteX3031" fmla="*/ 2964027 w 19672504"/>
              <a:gd name="connsiteY3031" fmla="*/ 7905342 h 12230100"/>
              <a:gd name="connsiteX3032" fmla="*/ 2964027 w 19672504"/>
              <a:gd name="connsiteY3032" fmla="*/ 7850343 h 12230100"/>
              <a:gd name="connsiteX3033" fmla="*/ 2993112 w 19672504"/>
              <a:gd name="connsiteY3033" fmla="*/ 7823372 h 12230100"/>
              <a:gd name="connsiteX3034" fmla="*/ 3006333 w 19672504"/>
              <a:gd name="connsiteY3034" fmla="*/ 7786883 h 12230100"/>
              <a:gd name="connsiteX3035" fmla="*/ 3025900 w 19672504"/>
              <a:gd name="connsiteY3035" fmla="*/ 7748806 h 12230100"/>
              <a:gd name="connsiteX3036" fmla="*/ 3048640 w 19672504"/>
              <a:gd name="connsiteY3036" fmla="*/ 7710730 h 12230100"/>
              <a:gd name="connsiteX3037" fmla="*/ 3057101 w 19672504"/>
              <a:gd name="connsiteY3037" fmla="*/ 7729768 h 12230100"/>
              <a:gd name="connsiteX3038" fmla="*/ 3065562 w 19672504"/>
              <a:gd name="connsiteY3038" fmla="*/ 7748806 h 12230100"/>
              <a:gd name="connsiteX3039" fmla="*/ 3061861 w 19672504"/>
              <a:gd name="connsiteY3039" fmla="*/ 7768902 h 12230100"/>
              <a:gd name="connsiteX3040" fmla="*/ 3048640 w 19672504"/>
              <a:gd name="connsiteY3040" fmla="*/ 7782652 h 12230100"/>
              <a:gd name="connsiteX3041" fmla="*/ 3048640 w 19672504"/>
              <a:gd name="connsiteY3041" fmla="*/ 7815439 h 12230100"/>
              <a:gd name="connsiteX3042" fmla="*/ 3035948 w 19672504"/>
              <a:gd name="connsiteY3042" fmla="*/ 7841881 h 12230100"/>
              <a:gd name="connsiteX3043" fmla="*/ 3023256 w 19672504"/>
              <a:gd name="connsiteY3043" fmla="*/ 7891592 h 12230100"/>
              <a:gd name="connsiteX3044" fmla="*/ 3035948 w 19672504"/>
              <a:gd name="connsiteY3044" fmla="*/ 7934956 h 12230100"/>
              <a:gd name="connsiteX3045" fmla="*/ 3023256 w 19672504"/>
              <a:gd name="connsiteY3045" fmla="*/ 7968802 h 12230100"/>
              <a:gd name="connsiteX3046" fmla="*/ 2993641 w 19672504"/>
              <a:gd name="connsiteY3046" fmla="*/ 8002648 h 12230100"/>
              <a:gd name="connsiteX3047" fmla="*/ 2993641 w 19672504"/>
              <a:gd name="connsiteY3047" fmla="*/ 8040724 h 12230100"/>
              <a:gd name="connsiteX3048" fmla="*/ 2964027 w 19672504"/>
              <a:gd name="connsiteY3048" fmla="*/ 8061877 h 12230100"/>
              <a:gd name="connsiteX3049" fmla="*/ 2964027 w 19672504"/>
              <a:gd name="connsiteY3049" fmla="*/ 8104184 h 12230100"/>
              <a:gd name="connsiteX3050" fmla="*/ 2947103 w 19672504"/>
              <a:gd name="connsiteY3050" fmla="*/ 8125337 h 12230100"/>
              <a:gd name="connsiteX3051" fmla="*/ 2964027 w 19672504"/>
              <a:gd name="connsiteY3051" fmla="*/ 8125337 h 12230100"/>
              <a:gd name="connsiteX3052" fmla="*/ 2947103 w 19672504"/>
              <a:gd name="connsiteY3052" fmla="*/ 8167644 h 12230100"/>
              <a:gd name="connsiteX3053" fmla="*/ 2951334 w 19672504"/>
              <a:gd name="connsiteY3053" fmla="*/ 8184038 h 12230100"/>
              <a:gd name="connsiteX3054" fmla="*/ 2917488 w 19672504"/>
              <a:gd name="connsiteY3054" fmla="*/ 8184567 h 12230100"/>
              <a:gd name="connsiteX3055" fmla="*/ 2900566 w 19672504"/>
              <a:gd name="connsiteY3055" fmla="*/ 8205721 h 12230100"/>
              <a:gd name="connsiteX3056" fmla="*/ 2886287 w 19672504"/>
              <a:gd name="connsiteY3056" fmla="*/ 8246970 h 12230100"/>
              <a:gd name="connsiteX3057" fmla="*/ 2875182 w 19672504"/>
              <a:gd name="connsiteY3057" fmla="*/ 8294565 h 12230100"/>
              <a:gd name="connsiteX3058" fmla="*/ 2909027 w 19672504"/>
              <a:gd name="connsiteY3058" fmla="*/ 8307257 h 12230100"/>
              <a:gd name="connsiteX3059" fmla="*/ 2934411 w 19672504"/>
              <a:gd name="connsiteY3059" fmla="*/ 8269181 h 12230100"/>
              <a:gd name="connsiteX3060" fmla="*/ 2944459 w 19672504"/>
              <a:gd name="connsiteY3060" fmla="*/ 8250671 h 12230100"/>
              <a:gd name="connsiteX3061" fmla="*/ 2964027 w 19672504"/>
              <a:gd name="connsiteY3061" fmla="*/ 8248027 h 12230100"/>
              <a:gd name="connsiteX3062" fmla="*/ 2980949 w 19672504"/>
              <a:gd name="connsiteY3062" fmla="*/ 8201490 h 12230100"/>
              <a:gd name="connsiteX3063" fmla="*/ 2980949 w 19672504"/>
              <a:gd name="connsiteY3063" fmla="*/ 8167644 h 12230100"/>
              <a:gd name="connsiteX3064" fmla="*/ 2999987 w 19672504"/>
              <a:gd name="connsiteY3064" fmla="*/ 8141202 h 12230100"/>
              <a:gd name="connsiteX3065" fmla="*/ 3006333 w 19672504"/>
              <a:gd name="connsiteY3065" fmla="*/ 8108415 h 12230100"/>
              <a:gd name="connsiteX3066" fmla="*/ 3027486 w 19672504"/>
              <a:gd name="connsiteY3066" fmla="*/ 8078800 h 12230100"/>
              <a:gd name="connsiteX3067" fmla="*/ 3035948 w 19672504"/>
              <a:gd name="connsiteY3067" fmla="*/ 8028031 h 12230100"/>
              <a:gd name="connsiteX3068" fmla="*/ 3044938 w 19672504"/>
              <a:gd name="connsiteY3068" fmla="*/ 8020099 h 12230100"/>
              <a:gd name="connsiteX3069" fmla="*/ 3057101 w 19672504"/>
              <a:gd name="connsiteY3069" fmla="*/ 8015340 h 12230100"/>
              <a:gd name="connsiteX3070" fmla="*/ 3060803 w 19672504"/>
              <a:gd name="connsiteY3070" fmla="*/ 8042310 h 12230100"/>
              <a:gd name="connsiteX3071" fmla="*/ 3048640 w 19672504"/>
              <a:gd name="connsiteY3071" fmla="*/ 8078800 h 12230100"/>
              <a:gd name="connsiteX3072" fmla="*/ 3086716 w 19672504"/>
              <a:gd name="connsiteY3072" fmla="*/ 8078800 h 12230100"/>
              <a:gd name="connsiteX3073" fmla="*/ 3082485 w 19672504"/>
              <a:gd name="connsiteY3073" fmla="*/ 8061877 h 12230100"/>
              <a:gd name="connsiteX3074" fmla="*/ 3089889 w 19672504"/>
              <a:gd name="connsiteY3074" fmla="*/ 8048656 h 12230100"/>
              <a:gd name="connsiteX3075" fmla="*/ 3103639 w 19672504"/>
              <a:gd name="connsiteY3075" fmla="*/ 8044954 h 12230100"/>
              <a:gd name="connsiteX3076" fmla="*/ 3118975 w 19672504"/>
              <a:gd name="connsiteY3076" fmla="*/ 8030676 h 12230100"/>
              <a:gd name="connsiteX3077" fmla="*/ 3137484 w 19672504"/>
              <a:gd name="connsiteY3077" fmla="*/ 8019570 h 12230100"/>
              <a:gd name="connsiteX3078" fmla="*/ 3150176 w 19672504"/>
              <a:gd name="connsiteY3078" fmla="*/ 7985725 h 12230100"/>
              <a:gd name="connsiteX3079" fmla="*/ 3192483 w 19672504"/>
              <a:gd name="connsiteY3079" fmla="*/ 7981494 h 12230100"/>
              <a:gd name="connsiteX3080" fmla="*/ 3209406 w 19672504"/>
              <a:gd name="connsiteY3080" fmla="*/ 7973032 h 12230100"/>
              <a:gd name="connsiteX3081" fmla="*/ 3222098 w 19672504"/>
              <a:gd name="connsiteY3081" fmla="*/ 7965100 h 12230100"/>
              <a:gd name="connsiteX3082" fmla="*/ 3222098 w 19672504"/>
              <a:gd name="connsiteY3082" fmla="*/ 7947649 h 12230100"/>
              <a:gd name="connsiteX3083" fmla="*/ 3230559 w 19672504"/>
              <a:gd name="connsiteY3083" fmla="*/ 7934956 h 12230100"/>
              <a:gd name="connsiteX3084" fmla="*/ 3239021 w 19672504"/>
              <a:gd name="connsiteY3084" fmla="*/ 7918563 h 12230100"/>
              <a:gd name="connsiteX3085" fmla="*/ 3247482 w 19672504"/>
              <a:gd name="connsiteY3085" fmla="*/ 7905342 h 12230100"/>
              <a:gd name="connsiteX3086" fmla="*/ 3251184 w 19672504"/>
              <a:gd name="connsiteY3086" fmla="*/ 7909572 h 12230100"/>
              <a:gd name="connsiteX3087" fmla="*/ 3251713 w 19672504"/>
              <a:gd name="connsiteY3087" fmla="*/ 7913803 h 12230100"/>
              <a:gd name="connsiteX3088" fmla="*/ 3236905 w 19672504"/>
              <a:gd name="connsiteY3088" fmla="*/ 7966158 h 12230100"/>
              <a:gd name="connsiteX3089" fmla="*/ 3222098 w 19672504"/>
              <a:gd name="connsiteY3089" fmla="*/ 8015340 h 12230100"/>
              <a:gd name="connsiteX3090" fmla="*/ 3234790 w 19672504"/>
              <a:gd name="connsiteY3090" fmla="*/ 8028031 h 12230100"/>
              <a:gd name="connsiteX3091" fmla="*/ 3251713 w 19672504"/>
              <a:gd name="connsiteY3091" fmla="*/ 8061877 h 12230100"/>
              <a:gd name="connsiteX3092" fmla="*/ 3281328 w 19672504"/>
              <a:gd name="connsiteY3092" fmla="*/ 8036493 h 12230100"/>
              <a:gd name="connsiteX3093" fmla="*/ 3289789 w 19672504"/>
              <a:gd name="connsiteY3093" fmla="*/ 8012695 h 12230100"/>
              <a:gd name="connsiteX3094" fmla="*/ 3298250 w 19672504"/>
              <a:gd name="connsiteY3094" fmla="*/ 7985725 h 12230100"/>
              <a:gd name="connsiteX3095" fmla="*/ 3315173 w 19672504"/>
              <a:gd name="connsiteY3095" fmla="*/ 7985725 h 12230100"/>
              <a:gd name="connsiteX3096" fmla="*/ 3326279 w 19672504"/>
              <a:gd name="connsiteY3096" fmla="*/ 7960341 h 12230100"/>
              <a:gd name="connsiteX3097" fmla="*/ 3353249 w 19672504"/>
              <a:gd name="connsiteY3097" fmla="*/ 7934956 h 12230100"/>
              <a:gd name="connsiteX3098" fmla="*/ 3390916 w 19672504"/>
              <a:gd name="connsiteY3098" fmla="*/ 7897290 h 12230100"/>
              <a:gd name="connsiteX3099" fmla="*/ 3391325 w 19672504"/>
              <a:gd name="connsiteY3099" fmla="*/ 7907930 h 12230100"/>
              <a:gd name="connsiteX3100" fmla="*/ 3368058 w 19672504"/>
              <a:gd name="connsiteY3100" fmla="*/ 7963986 h 12230100"/>
              <a:gd name="connsiteX3101" fmla="*/ 3344788 w 19672504"/>
              <a:gd name="connsiteY3101" fmla="*/ 8026389 h 12230100"/>
              <a:gd name="connsiteX3102" fmla="*/ 3310942 w 19672504"/>
              <a:gd name="connsiteY3102" fmla="*/ 8085618 h 12230100"/>
              <a:gd name="connsiteX3103" fmla="*/ 3296135 w 19672504"/>
              <a:gd name="connsiteY3103" fmla="*/ 8115233 h 12230100"/>
              <a:gd name="connsiteX3104" fmla="*/ 3281328 w 19672504"/>
              <a:gd name="connsiteY3104" fmla="*/ 8144848 h 12230100"/>
              <a:gd name="connsiteX3105" fmla="*/ 3269693 w 19672504"/>
              <a:gd name="connsiteY3105" fmla="*/ 8195087 h 12230100"/>
              <a:gd name="connsiteX3106" fmla="*/ 3251713 w 19672504"/>
              <a:gd name="connsiteY3106" fmla="*/ 8242154 h 12230100"/>
              <a:gd name="connsiteX3107" fmla="*/ 3239021 w 19672504"/>
              <a:gd name="connsiteY3107" fmla="*/ 8271769 h 12230100"/>
              <a:gd name="connsiteX3108" fmla="*/ 3218925 w 19672504"/>
              <a:gd name="connsiteY3108" fmla="*/ 8282345 h 12230100"/>
              <a:gd name="connsiteX3109" fmla="*/ 3217867 w 19672504"/>
              <a:gd name="connsiteY3109" fmla="*/ 8305614 h 12230100"/>
              <a:gd name="connsiteX3110" fmla="*/ 3202002 w 19672504"/>
              <a:gd name="connsiteY3110" fmla="*/ 8355854 h 12230100"/>
              <a:gd name="connsiteX3111" fmla="*/ 3179791 w 19672504"/>
              <a:gd name="connsiteY3111" fmla="*/ 8402920 h 12230100"/>
              <a:gd name="connsiteX3112" fmla="*/ 3162868 w 19672504"/>
              <a:gd name="connsiteY3112" fmla="*/ 8411381 h 12230100"/>
              <a:gd name="connsiteX3113" fmla="*/ 3150176 w 19672504"/>
              <a:gd name="connsiteY3113" fmla="*/ 8449458 h 12230100"/>
              <a:gd name="connsiteX3114" fmla="*/ 3156522 w 19672504"/>
              <a:gd name="connsiteY3114" fmla="*/ 8449986 h 12230100"/>
              <a:gd name="connsiteX3115" fmla="*/ 3162868 w 19672504"/>
              <a:gd name="connsiteY3115" fmla="*/ 8453688 h 12230100"/>
              <a:gd name="connsiteX3116" fmla="*/ 3155993 w 19672504"/>
              <a:gd name="connsiteY3116" fmla="*/ 8463736 h 12230100"/>
              <a:gd name="connsiteX3117" fmla="*/ 3145946 w 19672504"/>
              <a:gd name="connsiteY3117" fmla="*/ 8470611 h 12230100"/>
              <a:gd name="connsiteX3118" fmla="*/ 3113687 w 19672504"/>
              <a:gd name="connsiteY3118" fmla="*/ 8565273 h 12230100"/>
              <a:gd name="connsiteX3119" fmla="*/ 3065562 w 19672504"/>
              <a:gd name="connsiteY3119" fmla="*/ 8656761 h 12230100"/>
              <a:gd name="connsiteX3120" fmla="*/ 3047582 w 19672504"/>
              <a:gd name="connsiteY3120" fmla="*/ 8671040 h 12230100"/>
              <a:gd name="connsiteX3121" fmla="*/ 3048640 w 19672504"/>
              <a:gd name="connsiteY3121" fmla="*/ 8694837 h 12230100"/>
              <a:gd name="connsiteX3122" fmla="*/ 3013208 w 19672504"/>
              <a:gd name="connsiteY3122" fmla="*/ 8788970 h 12230100"/>
              <a:gd name="connsiteX3123" fmla="*/ 2980949 w 19672504"/>
              <a:gd name="connsiteY3123" fmla="*/ 8889449 h 12230100"/>
              <a:gd name="connsiteX3124" fmla="*/ 2964027 w 19672504"/>
              <a:gd name="connsiteY3124" fmla="*/ 8927525 h 12230100"/>
              <a:gd name="connsiteX3125" fmla="*/ 2947103 w 19672504"/>
              <a:gd name="connsiteY3125" fmla="*/ 8965601 h 12230100"/>
              <a:gd name="connsiteX3126" fmla="*/ 2923834 w 19672504"/>
              <a:gd name="connsiteY3126" fmla="*/ 9020600 h 12230100"/>
              <a:gd name="connsiteX3127" fmla="*/ 2900566 w 19672504"/>
              <a:gd name="connsiteY3127" fmla="*/ 9075599 h 12230100"/>
              <a:gd name="connsiteX3128" fmla="*/ 2887874 w 19672504"/>
              <a:gd name="connsiteY3128" fmla="*/ 9092522 h 12230100"/>
              <a:gd name="connsiteX3129" fmla="*/ 2873066 w 19672504"/>
              <a:gd name="connsiteY3129" fmla="*/ 9162328 h 12230100"/>
              <a:gd name="connsiteX3130" fmla="*/ 2858259 w 19672504"/>
              <a:gd name="connsiteY3130" fmla="*/ 9232135 h 12230100"/>
              <a:gd name="connsiteX3131" fmla="*/ 2845567 w 19672504"/>
              <a:gd name="connsiteY3131" fmla="*/ 9261750 h 12230100"/>
              <a:gd name="connsiteX3132" fmla="*/ 2813308 w 19672504"/>
              <a:gd name="connsiteY3132" fmla="*/ 9306172 h 12230100"/>
              <a:gd name="connsiteX3133" fmla="*/ 2790568 w 19672504"/>
              <a:gd name="connsiteY3133" fmla="*/ 9363286 h 12230100"/>
              <a:gd name="connsiteX3134" fmla="*/ 2772587 w 19672504"/>
              <a:gd name="connsiteY3134" fmla="*/ 9383911 h 12230100"/>
              <a:gd name="connsiteX3135" fmla="*/ 2773645 w 19672504"/>
              <a:gd name="connsiteY3135" fmla="*/ 9414054 h 12230100"/>
              <a:gd name="connsiteX3136" fmla="*/ 2764126 w 19672504"/>
              <a:gd name="connsiteY3136" fmla="*/ 9433621 h 12230100"/>
              <a:gd name="connsiteX3137" fmla="*/ 2760953 w 19672504"/>
              <a:gd name="connsiteY3137" fmla="*/ 9456361 h 12230100"/>
              <a:gd name="connsiteX3138" fmla="*/ 2748261 w 19672504"/>
              <a:gd name="connsiteY3138" fmla="*/ 9477515 h 12230100"/>
              <a:gd name="connsiteX3139" fmla="*/ 2731338 w 19672504"/>
              <a:gd name="connsiteY3139" fmla="*/ 9490207 h 12230100"/>
              <a:gd name="connsiteX3140" fmla="*/ 2693262 w 19672504"/>
              <a:gd name="connsiteY3140" fmla="*/ 9621358 h 12230100"/>
              <a:gd name="connsiteX3141" fmla="*/ 2697493 w 19672504"/>
              <a:gd name="connsiteY3141" fmla="*/ 9642512 h 12230100"/>
              <a:gd name="connsiteX3142" fmla="*/ 2693791 w 19672504"/>
              <a:gd name="connsiteY3142" fmla="*/ 9660492 h 12230100"/>
              <a:gd name="connsiteX3143" fmla="*/ 2680570 w 19672504"/>
              <a:gd name="connsiteY3143" fmla="*/ 9672126 h 12230100"/>
              <a:gd name="connsiteX3144" fmla="*/ 2659416 w 19672504"/>
              <a:gd name="connsiteY3144" fmla="*/ 9714433 h 12230100"/>
              <a:gd name="connsiteX3145" fmla="*/ 2650955 w 19672504"/>
              <a:gd name="connsiteY3145" fmla="*/ 9735058 h 12230100"/>
              <a:gd name="connsiteX3146" fmla="*/ 2642494 w 19672504"/>
              <a:gd name="connsiteY3146" fmla="*/ 9765202 h 12230100"/>
              <a:gd name="connsiteX3147" fmla="*/ 2638792 w 19672504"/>
              <a:gd name="connsiteY3147" fmla="*/ 9782653 h 12230100"/>
              <a:gd name="connsiteX3148" fmla="*/ 2625571 w 19672504"/>
              <a:gd name="connsiteY3148" fmla="*/ 9790585 h 12230100"/>
              <a:gd name="connsiteX3149" fmla="*/ 2619225 w 19672504"/>
              <a:gd name="connsiteY3149" fmla="*/ 9830777 h 12230100"/>
              <a:gd name="connsiteX3150" fmla="*/ 2612879 w 19672504"/>
              <a:gd name="connsiteY3150" fmla="*/ 9870969 h 12230100"/>
              <a:gd name="connsiteX3151" fmla="*/ 2538842 w 19672504"/>
              <a:gd name="connsiteY3151" fmla="*/ 10004235 h 12230100"/>
              <a:gd name="connsiteX3152" fmla="*/ 2502881 w 19672504"/>
              <a:gd name="connsiteY3152" fmla="*/ 10150194 h 12230100"/>
              <a:gd name="connsiteX3153" fmla="*/ 2484901 w 19672504"/>
              <a:gd name="connsiteY3153" fmla="*/ 10169232 h 12230100"/>
              <a:gd name="connsiteX3154" fmla="*/ 2485958 w 19672504"/>
              <a:gd name="connsiteY3154" fmla="*/ 10200962 h 12230100"/>
              <a:gd name="connsiteX3155" fmla="*/ 2469036 w 19672504"/>
              <a:gd name="connsiteY3155" fmla="*/ 10239038 h 12230100"/>
              <a:gd name="connsiteX3156" fmla="*/ 2465863 w 19672504"/>
              <a:gd name="connsiteY3156" fmla="*/ 10259663 h 12230100"/>
              <a:gd name="connsiteX3157" fmla="*/ 2456344 w 19672504"/>
              <a:gd name="connsiteY3157" fmla="*/ 10277114 h 12230100"/>
              <a:gd name="connsiteX3158" fmla="*/ 2443651 w 19672504"/>
              <a:gd name="connsiteY3158" fmla="*/ 10319422 h 12230100"/>
              <a:gd name="connsiteX3159" fmla="*/ 2456344 w 19672504"/>
              <a:gd name="connsiteY3159" fmla="*/ 10323652 h 12230100"/>
              <a:gd name="connsiteX3160" fmla="*/ 2465863 w 19672504"/>
              <a:gd name="connsiteY3160" fmla="*/ 10318364 h 12230100"/>
              <a:gd name="connsiteX3161" fmla="*/ 2469036 w 19672504"/>
              <a:gd name="connsiteY3161" fmla="*/ 10306730 h 12230100"/>
              <a:gd name="connsiteX3162" fmla="*/ 2492304 w 19672504"/>
              <a:gd name="connsiteY3162" fmla="*/ 10273941 h 12230100"/>
              <a:gd name="connsiteX3163" fmla="*/ 2502881 w 19672504"/>
              <a:gd name="connsiteY3163" fmla="*/ 10234808 h 12230100"/>
              <a:gd name="connsiteX3164" fmla="*/ 2513987 w 19672504"/>
              <a:gd name="connsiteY3164" fmla="*/ 10217356 h 12230100"/>
              <a:gd name="connsiteX3165" fmla="*/ 2515573 w 19672504"/>
              <a:gd name="connsiteY3165" fmla="*/ 10196732 h 12230100"/>
              <a:gd name="connsiteX3166" fmla="*/ 2552592 w 19672504"/>
              <a:gd name="connsiteY3166" fmla="*/ 10153896 h 12230100"/>
              <a:gd name="connsiteX3167" fmla="*/ 2583264 w 19672504"/>
              <a:gd name="connsiteY3167" fmla="*/ 10107887 h 12230100"/>
              <a:gd name="connsiteX3168" fmla="*/ 2612350 w 19672504"/>
              <a:gd name="connsiteY3168" fmla="*/ 10077214 h 12230100"/>
              <a:gd name="connsiteX3169" fmla="*/ 2625571 w 19672504"/>
              <a:gd name="connsiteY3169" fmla="*/ 10040196 h 12230100"/>
              <a:gd name="connsiteX3170" fmla="*/ 2642494 w 19672504"/>
              <a:gd name="connsiteY3170" fmla="*/ 10027504 h 12230100"/>
              <a:gd name="connsiteX3171" fmla="*/ 2642494 w 19672504"/>
              <a:gd name="connsiteY3171" fmla="*/ 9993659 h 12230100"/>
              <a:gd name="connsiteX3172" fmla="*/ 2655715 w 19672504"/>
              <a:gd name="connsiteY3172" fmla="*/ 9974092 h 12230100"/>
              <a:gd name="connsiteX3173" fmla="*/ 2659416 w 19672504"/>
              <a:gd name="connsiteY3173" fmla="*/ 9951352 h 12230100"/>
              <a:gd name="connsiteX3174" fmla="*/ 2689031 w 19672504"/>
              <a:gd name="connsiteY3174" fmla="*/ 9934429 h 12230100"/>
              <a:gd name="connsiteX3175" fmla="*/ 2692733 w 19672504"/>
              <a:gd name="connsiteY3175" fmla="*/ 9907987 h 12230100"/>
              <a:gd name="connsiteX3176" fmla="*/ 2705954 w 19672504"/>
              <a:gd name="connsiteY3176" fmla="*/ 9887891 h 12230100"/>
              <a:gd name="connsiteX3177" fmla="*/ 2727107 w 19672504"/>
              <a:gd name="connsiteY3177" fmla="*/ 9852988 h 12230100"/>
              <a:gd name="connsiteX3178" fmla="*/ 2760953 w 19672504"/>
              <a:gd name="connsiteY3178" fmla="*/ 9824431 h 12230100"/>
              <a:gd name="connsiteX3179" fmla="*/ 2760953 w 19672504"/>
              <a:gd name="connsiteY3179" fmla="*/ 9811739 h 12230100"/>
              <a:gd name="connsiteX3180" fmla="*/ 2768886 w 19672504"/>
              <a:gd name="connsiteY3180" fmla="*/ 9824960 h 12230100"/>
              <a:gd name="connsiteX3181" fmla="*/ 2773645 w 19672504"/>
              <a:gd name="connsiteY3181" fmla="*/ 9841354 h 12230100"/>
              <a:gd name="connsiteX3182" fmla="*/ 2760953 w 19672504"/>
              <a:gd name="connsiteY3182" fmla="*/ 9875199 h 12230100"/>
              <a:gd name="connsiteX3183" fmla="*/ 2763068 w 19672504"/>
              <a:gd name="connsiteY3183" fmla="*/ 9894237 h 12230100"/>
              <a:gd name="connsiteX3184" fmla="*/ 2777876 w 19672504"/>
              <a:gd name="connsiteY3184" fmla="*/ 9900583 h 12230100"/>
              <a:gd name="connsiteX3185" fmla="*/ 2790568 w 19672504"/>
              <a:gd name="connsiteY3185" fmla="*/ 9900583 h 12230100"/>
              <a:gd name="connsiteX3186" fmla="*/ 2790568 w 19672504"/>
              <a:gd name="connsiteY3186" fmla="*/ 9854046 h 12230100"/>
              <a:gd name="connsiteX3187" fmla="*/ 2828644 w 19672504"/>
              <a:gd name="connsiteY3187" fmla="*/ 9839238 h 12230100"/>
              <a:gd name="connsiteX3188" fmla="*/ 2866720 w 19672504"/>
              <a:gd name="connsiteY3188" fmla="*/ 9824431 h 12230100"/>
              <a:gd name="connsiteX3189" fmla="*/ 2897921 w 19672504"/>
              <a:gd name="connsiteY3189" fmla="*/ 9728712 h 12230100"/>
              <a:gd name="connsiteX3190" fmla="*/ 2964027 w 19672504"/>
              <a:gd name="connsiteY3190" fmla="*/ 9667896 h 12230100"/>
              <a:gd name="connsiteX3191" fmla="*/ 2964027 w 19672504"/>
              <a:gd name="connsiteY3191" fmla="*/ 9612897 h 12230100"/>
              <a:gd name="connsiteX3192" fmla="*/ 2993112 w 19672504"/>
              <a:gd name="connsiteY3192" fmla="*/ 9585926 h 12230100"/>
              <a:gd name="connsiteX3193" fmla="*/ 3006333 w 19672504"/>
              <a:gd name="connsiteY3193" fmla="*/ 9549437 h 12230100"/>
              <a:gd name="connsiteX3194" fmla="*/ 3025900 w 19672504"/>
              <a:gd name="connsiteY3194" fmla="*/ 9511360 h 12230100"/>
              <a:gd name="connsiteX3195" fmla="*/ 3048640 w 19672504"/>
              <a:gd name="connsiteY3195" fmla="*/ 9473284 h 12230100"/>
              <a:gd name="connsiteX3196" fmla="*/ 3057101 w 19672504"/>
              <a:gd name="connsiteY3196" fmla="*/ 9492322 h 12230100"/>
              <a:gd name="connsiteX3197" fmla="*/ 3065562 w 19672504"/>
              <a:gd name="connsiteY3197" fmla="*/ 9511360 h 12230100"/>
              <a:gd name="connsiteX3198" fmla="*/ 3061861 w 19672504"/>
              <a:gd name="connsiteY3198" fmla="*/ 9531456 h 12230100"/>
              <a:gd name="connsiteX3199" fmla="*/ 3048640 w 19672504"/>
              <a:gd name="connsiteY3199" fmla="*/ 9545206 h 12230100"/>
              <a:gd name="connsiteX3200" fmla="*/ 3048640 w 19672504"/>
              <a:gd name="connsiteY3200" fmla="*/ 9577993 h 12230100"/>
              <a:gd name="connsiteX3201" fmla="*/ 3035948 w 19672504"/>
              <a:gd name="connsiteY3201" fmla="*/ 9604435 h 12230100"/>
              <a:gd name="connsiteX3202" fmla="*/ 3023256 w 19672504"/>
              <a:gd name="connsiteY3202" fmla="*/ 9654146 h 12230100"/>
              <a:gd name="connsiteX3203" fmla="*/ 3035948 w 19672504"/>
              <a:gd name="connsiteY3203" fmla="*/ 9697510 h 12230100"/>
              <a:gd name="connsiteX3204" fmla="*/ 3023256 w 19672504"/>
              <a:gd name="connsiteY3204" fmla="*/ 9731356 h 12230100"/>
              <a:gd name="connsiteX3205" fmla="*/ 2993641 w 19672504"/>
              <a:gd name="connsiteY3205" fmla="*/ 9765202 h 12230100"/>
              <a:gd name="connsiteX3206" fmla="*/ 2993641 w 19672504"/>
              <a:gd name="connsiteY3206" fmla="*/ 9803278 h 12230100"/>
              <a:gd name="connsiteX3207" fmla="*/ 2964027 w 19672504"/>
              <a:gd name="connsiteY3207" fmla="*/ 9824431 h 12230100"/>
              <a:gd name="connsiteX3208" fmla="*/ 2964027 w 19672504"/>
              <a:gd name="connsiteY3208" fmla="*/ 9866738 h 12230100"/>
              <a:gd name="connsiteX3209" fmla="*/ 2947103 w 19672504"/>
              <a:gd name="connsiteY3209" fmla="*/ 9887891 h 12230100"/>
              <a:gd name="connsiteX3210" fmla="*/ 2964027 w 19672504"/>
              <a:gd name="connsiteY3210" fmla="*/ 9887891 h 12230100"/>
              <a:gd name="connsiteX3211" fmla="*/ 2947103 w 19672504"/>
              <a:gd name="connsiteY3211" fmla="*/ 9930198 h 12230100"/>
              <a:gd name="connsiteX3212" fmla="*/ 2951334 w 19672504"/>
              <a:gd name="connsiteY3212" fmla="*/ 9946592 h 12230100"/>
              <a:gd name="connsiteX3213" fmla="*/ 2917488 w 19672504"/>
              <a:gd name="connsiteY3213" fmla="*/ 9947121 h 12230100"/>
              <a:gd name="connsiteX3214" fmla="*/ 2900566 w 19672504"/>
              <a:gd name="connsiteY3214" fmla="*/ 9968275 h 12230100"/>
              <a:gd name="connsiteX3215" fmla="*/ 2886287 w 19672504"/>
              <a:gd name="connsiteY3215" fmla="*/ 10009524 h 12230100"/>
              <a:gd name="connsiteX3216" fmla="*/ 2875182 w 19672504"/>
              <a:gd name="connsiteY3216" fmla="*/ 10057119 h 12230100"/>
              <a:gd name="connsiteX3217" fmla="*/ 2909027 w 19672504"/>
              <a:gd name="connsiteY3217" fmla="*/ 10069811 h 12230100"/>
              <a:gd name="connsiteX3218" fmla="*/ 2934411 w 19672504"/>
              <a:gd name="connsiteY3218" fmla="*/ 10031735 h 12230100"/>
              <a:gd name="connsiteX3219" fmla="*/ 2944459 w 19672504"/>
              <a:gd name="connsiteY3219" fmla="*/ 10013225 h 12230100"/>
              <a:gd name="connsiteX3220" fmla="*/ 2964027 w 19672504"/>
              <a:gd name="connsiteY3220" fmla="*/ 10010581 h 12230100"/>
              <a:gd name="connsiteX3221" fmla="*/ 2980949 w 19672504"/>
              <a:gd name="connsiteY3221" fmla="*/ 9964044 h 12230100"/>
              <a:gd name="connsiteX3222" fmla="*/ 2980949 w 19672504"/>
              <a:gd name="connsiteY3222" fmla="*/ 9930198 h 12230100"/>
              <a:gd name="connsiteX3223" fmla="*/ 2999987 w 19672504"/>
              <a:gd name="connsiteY3223" fmla="*/ 9903756 h 12230100"/>
              <a:gd name="connsiteX3224" fmla="*/ 3006333 w 19672504"/>
              <a:gd name="connsiteY3224" fmla="*/ 9870969 h 12230100"/>
              <a:gd name="connsiteX3225" fmla="*/ 3027486 w 19672504"/>
              <a:gd name="connsiteY3225" fmla="*/ 9841354 h 12230100"/>
              <a:gd name="connsiteX3226" fmla="*/ 3035948 w 19672504"/>
              <a:gd name="connsiteY3226" fmla="*/ 9790585 h 12230100"/>
              <a:gd name="connsiteX3227" fmla="*/ 3044938 w 19672504"/>
              <a:gd name="connsiteY3227" fmla="*/ 9782653 h 12230100"/>
              <a:gd name="connsiteX3228" fmla="*/ 3057101 w 19672504"/>
              <a:gd name="connsiteY3228" fmla="*/ 9777894 h 12230100"/>
              <a:gd name="connsiteX3229" fmla="*/ 3060803 w 19672504"/>
              <a:gd name="connsiteY3229" fmla="*/ 9804864 h 12230100"/>
              <a:gd name="connsiteX3230" fmla="*/ 3048640 w 19672504"/>
              <a:gd name="connsiteY3230" fmla="*/ 9841354 h 12230100"/>
              <a:gd name="connsiteX3231" fmla="*/ 3086716 w 19672504"/>
              <a:gd name="connsiteY3231" fmla="*/ 9841354 h 12230100"/>
              <a:gd name="connsiteX3232" fmla="*/ 3082485 w 19672504"/>
              <a:gd name="connsiteY3232" fmla="*/ 9824431 h 12230100"/>
              <a:gd name="connsiteX3233" fmla="*/ 3089889 w 19672504"/>
              <a:gd name="connsiteY3233" fmla="*/ 9811210 h 12230100"/>
              <a:gd name="connsiteX3234" fmla="*/ 3103639 w 19672504"/>
              <a:gd name="connsiteY3234" fmla="*/ 9807508 h 12230100"/>
              <a:gd name="connsiteX3235" fmla="*/ 3118975 w 19672504"/>
              <a:gd name="connsiteY3235" fmla="*/ 9793230 h 12230100"/>
              <a:gd name="connsiteX3236" fmla="*/ 3137484 w 19672504"/>
              <a:gd name="connsiteY3236" fmla="*/ 9782124 h 12230100"/>
              <a:gd name="connsiteX3237" fmla="*/ 3150176 w 19672504"/>
              <a:gd name="connsiteY3237" fmla="*/ 9748279 h 12230100"/>
              <a:gd name="connsiteX3238" fmla="*/ 3192483 w 19672504"/>
              <a:gd name="connsiteY3238" fmla="*/ 9744048 h 12230100"/>
              <a:gd name="connsiteX3239" fmla="*/ 3209406 w 19672504"/>
              <a:gd name="connsiteY3239" fmla="*/ 9735586 h 12230100"/>
              <a:gd name="connsiteX3240" fmla="*/ 3222098 w 19672504"/>
              <a:gd name="connsiteY3240" fmla="*/ 9727654 h 12230100"/>
              <a:gd name="connsiteX3241" fmla="*/ 3222098 w 19672504"/>
              <a:gd name="connsiteY3241" fmla="*/ 9710203 h 12230100"/>
              <a:gd name="connsiteX3242" fmla="*/ 3230559 w 19672504"/>
              <a:gd name="connsiteY3242" fmla="*/ 9697510 h 12230100"/>
              <a:gd name="connsiteX3243" fmla="*/ 3239021 w 19672504"/>
              <a:gd name="connsiteY3243" fmla="*/ 9681117 h 12230100"/>
              <a:gd name="connsiteX3244" fmla="*/ 3247482 w 19672504"/>
              <a:gd name="connsiteY3244" fmla="*/ 9667896 h 12230100"/>
              <a:gd name="connsiteX3245" fmla="*/ 3251184 w 19672504"/>
              <a:gd name="connsiteY3245" fmla="*/ 9672126 h 12230100"/>
              <a:gd name="connsiteX3246" fmla="*/ 3251713 w 19672504"/>
              <a:gd name="connsiteY3246" fmla="*/ 9676357 h 12230100"/>
              <a:gd name="connsiteX3247" fmla="*/ 3236905 w 19672504"/>
              <a:gd name="connsiteY3247" fmla="*/ 9728712 h 12230100"/>
              <a:gd name="connsiteX3248" fmla="*/ 3222098 w 19672504"/>
              <a:gd name="connsiteY3248" fmla="*/ 9777894 h 12230100"/>
              <a:gd name="connsiteX3249" fmla="*/ 3234790 w 19672504"/>
              <a:gd name="connsiteY3249" fmla="*/ 9790585 h 12230100"/>
              <a:gd name="connsiteX3250" fmla="*/ 3251713 w 19672504"/>
              <a:gd name="connsiteY3250" fmla="*/ 9824431 h 12230100"/>
              <a:gd name="connsiteX3251" fmla="*/ 3281328 w 19672504"/>
              <a:gd name="connsiteY3251" fmla="*/ 9799047 h 12230100"/>
              <a:gd name="connsiteX3252" fmla="*/ 3289789 w 19672504"/>
              <a:gd name="connsiteY3252" fmla="*/ 9775249 h 12230100"/>
              <a:gd name="connsiteX3253" fmla="*/ 3298250 w 19672504"/>
              <a:gd name="connsiteY3253" fmla="*/ 9748279 h 12230100"/>
              <a:gd name="connsiteX3254" fmla="*/ 3315173 w 19672504"/>
              <a:gd name="connsiteY3254" fmla="*/ 9748279 h 12230100"/>
              <a:gd name="connsiteX3255" fmla="*/ 3326279 w 19672504"/>
              <a:gd name="connsiteY3255" fmla="*/ 9722895 h 12230100"/>
              <a:gd name="connsiteX3256" fmla="*/ 3353249 w 19672504"/>
              <a:gd name="connsiteY3256" fmla="*/ 9697510 h 12230100"/>
              <a:gd name="connsiteX3257" fmla="*/ 3408248 w 19672504"/>
              <a:gd name="connsiteY3257" fmla="*/ 9642512 h 12230100"/>
              <a:gd name="connsiteX3258" fmla="*/ 3420940 w 19672504"/>
              <a:gd name="connsiteY3258" fmla="*/ 9599147 h 12230100"/>
              <a:gd name="connsiteX3259" fmla="*/ 3446324 w 19672504"/>
              <a:gd name="connsiteY3259" fmla="*/ 9562128 h 12230100"/>
              <a:gd name="connsiteX3260" fmla="*/ 3445267 w 19672504"/>
              <a:gd name="connsiteY3260" fmla="*/ 9626646 h 12230100"/>
              <a:gd name="connsiteX3261" fmla="*/ 3437863 w 19672504"/>
              <a:gd name="connsiteY3261" fmla="*/ 9672126 h 12230100"/>
              <a:gd name="connsiteX3262" fmla="*/ 3467478 w 19672504"/>
              <a:gd name="connsiteY3262" fmla="*/ 9672126 h 12230100"/>
              <a:gd name="connsiteX3263" fmla="*/ 3514015 w 19672504"/>
              <a:gd name="connsiteY3263" fmla="*/ 9646742 h 12230100"/>
              <a:gd name="connsiteX3264" fmla="*/ 3503968 w 19672504"/>
              <a:gd name="connsiteY3264" fmla="*/ 9638281 h 12230100"/>
              <a:gd name="connsiteX3265" fmla="*/ 3497093 w 19672504"/>
              <a:gd name="connsiteY3265" fmla="*/ 9629819 h 12230100"/>
              <a:gd name="connsiteX3266" fmla="*/ 3503968 w 19672504"/>
              <a:gd name="connsiteY3266" fmla="*/ 9622416 h 12230100"/>
              <a:gd name="connsiteX3267" fmla="*/ 3514015 w 19672504"/>
              <a:gd name="connsiteY3267" fmla="*/ 9621358 h 12230100"/>
              <a:gd name="connsiteX3268" fmla="*/ 3543630 w 19672504"/>
              <a:gd name="connsiteY3268" fmla="*/ 9536744 h 12230100"/>
              <a:gd name="connsiteX3269" fmla="*/ 3598629 w 19672504"/>
              <a:gd name="connsiteY3269" fmla="*/ 9477515 h 12230100"/>
              <a:gd name="connsiteX3270" fmla="*/ 3614495 w 19672504"/>
              <a:gd name="connsiteY3270" fmla="*/ 9435208 h 12230100"/>
              <a:gd name="connsiteX3271" fmla="*/ 3624013 w 19672504"/>
              <a:gd name="connsiteY3271" fmla="*/ 9392901 h 12230100"/>
              <a:gd name="connsiteX3272" fmla="*/ 3647282 w 19672504"/>
              <a:gd name="connsiteY3272" fmla="*/ 9336844 h 12230100"/>
              <a:gd name="connsiteX3273" fmla="*/ 3683243 w 19672504"/>
              <a:gd name="connsiteY3273" fmla="*/ 9287134 h 12230100"/>
              <a:gd name="connsiteX3274" fmla="*/ 3695936 w 19672504"/>
              <a:gd name="connsiteY3274" fmla="*/ 9198289 h 12230100"/>
              <a:gd name="connsiteX3275" fmla="*/ 3717088 w 19672504"/>
              <a:gd name="connsiteY3275" fmla="*/ 9177136 h 12230100"/>
              <a:gd name="connsiteX3276" fmla="*/ 3734011 w 19672504"/>
              <a:gd name="connsiteY3276" fmla="*/ 9198289 h 12230100"/>
              <a:gd name="connsiteX3277" fmla="*/ 3738243 w 19672504"/>
              <a:gd name="connsiteY3277" fmla="*/ 9215212 h 12230100"/>
              <a:gd name="connsiteX3278" fmla="*/ 3712858 w 19672504"/>
              <a:gd name="connsiteY3278" fmla="*/ 9287134 h 12230100"/>
              <a:gd name="connsiteX3279" fmla="*/ 3698579 w 19672504"/>
              <a:gd name="connsiteY3279" fmla="*/ 9288191 h 12230100"/>
              <a:gd name="connsiteX3280" fmla="*/ 3687473 w 19672504"/>
              <a:gd name="connsiteY3280" fmla="*/ 9295595 h 12230100"/>
              <a:gd name="connsiteX3281" fmla="*/ 3692233 w 19672504"/>
              <a:gd name="connsiteY3281" fmla="*/ 9301941 h 12230100"/>
              <a:gd name="connsiteX3282" fmla="*/ 3700166 w 19672504"/>
              <a:gd name="connsiteY3282" fmla="*/ 9308287 h 12230100"/>
              <a:gd name="connsiteX3283" fmla="*/ 3687473 w 19672504"/>
              <a:gd name="connsiteY3283" fmla="*/ 9346363 h 12230100"/>
              <a:gd name="connsiteX3284" fmla="*/ 3708627 w 19672504"/>
              <a:gd name="connsiteY3284" fmla="*/ 9375978 h 12230100"/>
              <a:gd name="connsiteX3285" fmla="*/ 3725550 w 19672504"/>
              <a:gd name="connsiteY3285" fmla="*/ 9333671 h 12230100"/>
              <a:gd name="connsiteX3286" fmla="*/ 3729780 w 19672504"/>
              <a:gd name="connsiteY3286" fmla="*/ 9291364 h 12230100"/>
              <a:gd name="connsiteX3287" fmla="*/ 3759395 w 19672504"/>
              <a:gd name="connsiteY3287" fmla="*/ 9299826 h 12230100"/>
              <a:gd name="connsiteX3288" fmla="*/ 3753050 w 19672504"/>
              <a:gd name="connsiteY3288" fmla="*/ 9272326 h 12230100"/>
              <a:gd name="connsiteX3289" fmla="*/ 3746704 w 19672504"/>
              <a:gd name="connsiteY3289" fmla="*/ 9244827 h 12230100"/>
              <a:gd name="connsiteX3290" fmla="*/ 3775789 w 19672504"/>
              <a:gd name="connsiteY3290" fmla="*/ 9195116 h 12230100"/>
              <a:gd name="connsiteX3291" fmla="*/ 3789011 w 19672504"/>
              <a:gd name="connsiteY3291" fmla="*/ 9139060 h 12230100"/>
              <a:gd name="connsiteX3292" fmla="*/ 3767857 w 19672504"/>
              <a:gd name="connsiteY3292" fmla="*/ 9120550 h 12230100"/>
              <a:gd name="connsiteX3293" fmla="*/ 3734011 w 19672504"/>
              <a:gd name="connsiteY3293" fmla="*/ 9117906 h 12230100"/>
              <a:gd name="connsiteX3294" fmla="*/ 3712858 w 19672504"/>
              <a:gd name="connsiteY3294" fmla="*/ 9117906 h 12230100"/>
              <a:gd name="connsiteX3295" fmla="*/ 3683243 w 19672504"/>
              <a:gd name="connsiteY3295" fmla="*/ 9193530 h 12230100"/>
              <a:gd name="connsiteX3296" fmla="*/ 3640936 w 19672504"/>
              <a:gd name="connsiteY3296" fmla="*/ 9265980 h 12230100"/>
              <a:gd name="connsiteX3297" fmla="*/ 3640407 w 19672504"/>
              <a:gd name="connsiteY3297" fmla="*/ 9272326 h 12230100"/>
              <a:gd name="connsiteX3298" fmla="*/ 3636705 w 19672504"/>
              <a:gd name="connsiteY3298" fmla="*/ 9278673 h 12230100"/>
              <a:gd name="connsiteX3299" fmla="*/ 3630359 w 19672504"/>
              <a:gd name="connsiteY3299" fmla="*/ 9263336 h 12230100"/>
              <a:gd name="connsiteX3300" fmla="*/ 3624013 w 19672504"/>
              <a:gd name="connsiteY3300" fmla="*/ 9244827 h 12230100"/>
              <a:gd name="connsiteX3301" fmla="*/ 3649397 w 19672504"/>
              <a:gd name="connsiteY3301" fmla="*/ 9217327 h 12230100"/>
              <a:gd name="connsiteX3302" fmla="*/ 3662090 w 19672504"/>
              <a:gd name="connsiteY3302" fmla="*/ 9177136 h 12230100"/>
              <a:gd name="connsiteX3303" fmla="*/ 3694348 w 19672504"/>
              <a:gd name="connsiteY3303" fmla="*/ 9124252 h 12230100"/>
              <a:gd name="connsiteX3304" fmla="*/ 3729780 w 19672504"/>
              <a:gd name="connsiteY3304" fmla="*/ 9071369 h 12230100"/>
              <a:gd name="connsiteX3305" fmla="*/ 3744589 w 19672504"/>
              <a:gd name="connsiteY3305" fmla="*/ 9029591 h 12230100"/>
              <a:gd name="connsiteX3306" fmla="*/ 3759395 w 19672504"/>
              <a:gd name="connsiteY3306" fmla="*/ 8990986 h 12230100"/>
              <a:gd name="connsiteX3307" fmla="*/ 3789011 w 19672504"/>
              <a:gd name="connsiteY3307" fmla="*/ 9003678 h 12230100"/>
              <a:gd name="connsiteX3308" fmla="*/ 3772087 w 19672504"/>
              <a:gd name="connsiteY3308" fmla="*/ 9033292 h 12230100"/>
              <a:gd name="connsiteX3309" fmla="*/ 3789011 w 19672504"/>
              <a:gd name="connsiteY3309" fmla="*/ 9071369 h 12230100"/>
              <a:gd name="connsiteX3310" fmla="*/ 3776318 w 19672504"/>
              <a:gd name="connsiteY3310" fmla="*/ 9089349 h 12230100"/>
              <a:gd name="connsiteX3311" fmla="*/ 3789011 w 19672504"/>
              <a:gd name="connsiteY3311" fmla="*/ 9100984 h 12230100"/>
              <a:gd name="connsiteX3312" fmla="*/ 3789539 w 19672504"/>
              <a:gd name="connsiteY3312" fmla="*/ 9105214 h 12230100"/>
              <a:gd name="connsiteX3313" fmla="*/ 3793241 w 19672504"/>
              <a:gd name="connsiteY3313" fmla="*/ 9109445 h 12230100"/>
              <a:gd name="connsiteX3314" fmla="*/ 3805933 w 19672504"/>
              <a:gd name="connsiteY3314" fmla="*/ 9085118 h 12230100"/>
              <a:gd name="connsiteX3315" fmla="*/ 3818625 w 19672504"/>
              <a:gd name="connsiteY3315" fmla="*/ 9054446 h 12230100"/>
              <a:gd name="connsiteX3316" fmla="*/ 3831318 w 19672504"/>
              <a:gd name="connsiteY3316" fmla="*/ 9050215 h 12230100"/>
              <a:gd name="connsiteX3317" fmla="*/ 3831318 w 19672504"/>
              <a:gd name="connsiteY3317" fmla="*/ 9071369 h 12230100"/>
              <a:gd name="connsiteX3318" fmla="*/ 3860932 w 19672504"/>
              <a:gd name="connsiteY3318" fmla="*/ 9054446 h 12230100"/>
              <a:gd name="connsiteX3319" fmla="*/ 3877854 w 19672504"/>
              <a:gd name="connsiteY3319" fmla="*/ 9037523 h 12230100"/>
              <a:gd name="connsiteX3320" fmla="*/ 3882086 w 19672504"/>
              <a:gd name="connsiteY3320" fmla="*/ 9003678 h 12230100"/>
              <a:gd name="connsiteX3321" fmla="*/ 3869393 w 19672504"/>
              <a:gd name="connsiteY3321" fmla="*/ 8974063 h 12230100"/>
              <a:gd name="connsiteX3322" fmla="*/ 3877854 w 19672504"/>
              <a:gd name="connsiteY3322" fmla="*/ 8957140 h 12230100"/>
              <a:gd name="connsiteX3323" fmla="*/ 3894777 w 19672504"/>
              <a:gd name="connsiteY3323" fmla="*/ 8944448 h 12230100"/>
              <a:gd name="connsiteX3324" fmla="*/ 3886316 w 19672504"/>
              <a:gd name="connsiteY3324" fmla="*/ 8935987 h 12230100"/>
              <a:gd name="connsiteX3325" fmla="*/ 3911700 w 19672504"/>
              <a:gd name="connsiteY3325" fmla="*/ 8876757 h 12230100"/>
              <a:gd name="connsiteX3326" fmla="*/ 3932854 w 19672504"/>
              <a:gd name="connsiteY3326" fmla="*/ 8885218 h 12230100"/>
              <a:gd name="connsiteX3327" fmla="*/ 3932854 w 19672504"/>
              <a:gd name="connsiteY3327" fmla="*/ 8838681 h 12230100"/>
              <a:gd name="connsiteX3328" fmla="*/ 3955064 w 19672504"/>
              <a:gd name="connsiteY3328" fmla="*/ 8833393 h 12230100"/>
              <a:gd name="connsiteX3329" fmla="*/ 3958237 w 19672504"/>
              <a:gd name="connsiteY3329" fmla="*/ 8809066 h 12230100"/>
              <a:gd name="connsiteX3330" fmla="*/ 3973046 w 19672504"/>
              <a:gd name="connsiteY3330" fmla="*/ 8801134 h 12230100"/>
              <a:gd name="connsiteX3331" fmla="*/ 3975161 w 19672504"/>
              <a:gd name="connsiteY3331" fmla="*/ 8783682 h 12230100"/>
              <a:gd name="connsiteX3332" fmla="*/ 3983622 w 19672504"/>
              <a:gd name="connsiteY3332" fmla="*/ 8762529 h 12230100"/>
              <a:gd name="connsiteX3333" fmla="*/ 3992083 w 19672504"/>
              <a:gd name="connsiteY3333" fmla="*/ 8741375 h 12230100"/>
              <a:gd name="connsiteX3334" fmla="*/ 3987852 w 19672504"/>
              <a:gd name="connsiteY3334" fmla="*/ 8741375 h 12230100"/>
              <a:gd name="connsiteX3335" fmla="*/ 4000544 w 19672504"/>
              <a:gd name="connsiteY3335" fmla="*/ 8707529 h 12230100"/>
              <a:gd name="connsiteX3336" fmla="*/ 4009006 w 19672504"/>
              <a:gd name="connsiteY3336" fmla="*/ 8686376 h 12230100"/>
              <a:gd name="connsiteX3337" fmla="*/ 4017468 w 19672504"/>
              <a:gd name="connsiteY3337" fmla="*/ 8665223 h 12230100"/>
              <a:gd name="connsiteX3338" fmla="*/ 4041266 w 19672504"/>
              <a:gd name="connsiteY3338" fmla="*/ 8604935 h 12230100"/>
              <a:gd name="connsiteX3339" fmla="*/ 4080927 w 19672504"/>
              <a:gd name="connsiteY3339" fmla="*/ 8550994 h 12230100"/>
              <a:gd name="connsiteX3340" fmla="*/ 4080927 w 19672504"/>
              <a:gd name="connsiteY3340" fmla="*/ 8491764 h 12230100"/>
              <a:gd name="connsiteX3341" fmla="*/ 4102081 w 19672504"/>
              <a:gd name="connsiteY3341" fmla="*/ 8487534 h 12230100"/>
              <a:gd name="connsiteX3342" fmla="*/ 4131696 w 19672504"/>
              <a:gd name="connsiteY3342" fmla="*/ 8449458 h 12230100"/>
              <a:gd name="connsiteX3343" fmla="*/ 4137513 w 19672504"/>
              <a:gd name="connsiteY3343" fmla="*/ 8460034 h 12230100"/>
              <a:gd name="connsiteX3344" fmla="*/ 4140157 w 19672504"/>
              <a:gd name="connsiteY3344" fmla="*/ 8470611 h 12230100"/>
              <a:gd name="connsiteX3345" fmla="*/ 4122705 w 19672504"/>
              <a:gd name="connsiteY3345" fmla="*/ 8510802 h 12230100"/>
              <a:gd name="connsiteX3346" fmla="*/ 4114773 w 19672504"/>
              <a:gd name="connsiteY3346" fmla="*/ 8550994 h 12230100"/>
              <a:gd name="connsiteX3347" fmla="*/ 4098379 w 19672504"/>
              <a:gd name="connsiteY3347" fmla="*/ 8552052 h 12230100"/>
              <a:gd name="connsiteX3348" fmla="*/ 4085158 w 19672504"/>
              <a:gd name="connsiteY3348" fmla="*/ 8559456 h 12230100"/>
              <a:gd name="connsiteX3349" fmla="*/ 4089918 w 19672504"/>
              <a:gd name="connsiteY3349" fmla="*/ 8565801 h 12230100"/>
              <a:gd name="connsiteX3350" fmla="*/ 4097850 w 19672504"/>
              <a:gd name="connsiteY3350" fmla="*/ 8572147 h 12230100"/>
              <a:gd name="connsiteX3351" fmla="*/ 4085158 w 19672504"/>
              <a:gd name="connsiteY3351" fmla="*/ 8614455 h 12230100"/>
              <a:gd name="connsiteX3352" fmla="*/ 4099323 w 19672504"/>
              <a:gd name="connsiteY3352" fmla="*/ 8637116 h 12230100"/>
              <a:gd name="connsiteX3353" fmla="*/ 4099855 w 19672504"/>
              <a:gd name="connsiteY3353" fmla="*/ 8652322 h 12230100"/>
              <a:gd name="connsiteX3354" fmla="*/ 4090336 w 19672504"/>
              <a:gd name="connsiteY3354" fmla="*/ 8671889 h 12230100"/>
              <a:gd name="connsiteX3355" fmla="*/ 4087164 w 19672504"/>
              <a:gd name="connsiteY3355" fmla="*/ 8694629 h 12230100"/>
              <a:gd name="connsiteX3356" fmla="*/ 4074471 w 19672504"/>
              <a:gd name="connsiteY3356" fmla="*/ 8715783 h 12230100"/>
              <a:gd name="connsiteX3357" fmla="*/ 4057548 w 19672504"/>
              <a:gd name="connsiteY3357" fmla="*/ 8728475 h 12230100"/>
              <a:gd name="connsiteX3358" fmla="*/ 4019472 w 19672504"/>
              <a:gd name="connsiteY3358" fmla="*/ 8859626 h 12230100"/>
              <a:gd name="connsiteX3359" fmla="*/ 4023703 w 19672504"/>
              <a:gd name="connsiteY3359" fmla="*/ 8880780 h 12230100"/>
              <a:gd name="connsiteX3360" fmla="*/ 4020001 w 19672504"/>
              <a:gd name="connsiteY3360" fmla="*/ 8898760 h 12230100"/>
              <a:gd name="connsiteX3361" fmla="*/ 4006780 w 19672504"/>
              <a:gd name="connsiteY3361" fmla="*/ 8910394 h 12230100"/>
              <a:gd name="connsiteX3362" fmla="*/ 3985626 w 19672504"/>
              <a:gd name="connsiteY3362" fmla="*/ 8952701 h 12230100"/>
              <a:gd name="connsiteX3363" fmla="*/ 3977165 w 19672504"/>
              <a:gd name="connsiteY3363" fmla="*/ 8973326 h 12230100"/>
              <a:gd name="connsiteX3364" fmla="*/ 3968704 w 19672504"/>
              <a:gd name="connsiteY3364" fmla="*/ 9003470 h 12230100"/>
              <a:gd name="connsiteX3365" fmla="*/ 3965003 w 19672504"/>
              <a:gd name="connsiteY3365" fmla="*/ 9020921 h 12230100"/>
              <a:gd name="connsiteX3366" fmla="*/ 3951782 w 19672504"/>
              <a:gd name="connsiteY3366" fmla="*/ 9028853 h 12230100"/>
              <a:gd name="connsiteX3367" fmla="*/ 3945436 w 19672504"/>
              <a:gd name="connsiteY3367" fmla="*/ 9069045 h 12230100"/>
              <a:gd name="connsiteX3368" fmla="*/ 3939089 w 19672504"/>
              <a:gd name="connsiteY3368" fmla="*/ 9109237 h 12230100"/>
              <a:gd name="connsiteX3369" fmla="*/ 3865052 w 19672504"/>
              <a:gd name="connsiteY3369" fmla="*/ 9242503 h 12230100"/>
              <a:gd name="connsiteX3370" fmla="*/ 3829091 w 19672504"/>
              <a:gd name="connsiteY3370" fmla="*/ 9388462 h 12230100"/>
              <a:gd name="connsiteX3371" fmla="*/ 3811111 w 19672504"/>
              <a:gd name="connsiteY3371" fmla="*/ 9407500 h 12230100"/>
              <a:gd name="connsiteX3372" fmla="*/ 3812169 w 19672504"/>
              <a:gd name="connsiteY3372" fmla="*/ 9439230 h 12230100"/>
              <a:gd name="connsiteX3373" fmla="*/ 3795246 w 19672504"/>
              <a:gd name="connsiteY3373" fmla="*/ 9477306 h 12230100"/>
              <a:gd name="connsiteX3374" fmla="*/ 3792072 w 19672504"/>
              <a:gd name="connsiteY3374" fmla="*/ 9497931 h 12230100"/>
              <a:gd name="connsiteX3375" fmla="*/ 3782553 w 19672504"/>
              <a:gd name="connsiteY3375" fmla="*/ 9515382 h 12230100"/>
              <a:gd name="connsiteX3376" fmla="*/ 3769862 w 19672504"/>
              <a:gd name="connsiteY3376" fmla="*/ 9557690 h 12230100"/>
              <a:gd name="connsiteX3377" fmla="*/ 3782553 w 19672504"/>
              <a:gd name="connsiteY3377" fmla="*/ 9561920 h 12230100"/>
              <a:gd name="connsiteX3378" fmla="*/ 3792072 w 19672504"/>
              <a:gd name="connsiteY3378" fmla="*/ 9556632 h 12230100"/>
              <a:gd name="connsiteX3379" fmla="*/ 3795246 w 19672504"/>
              <a:gd name="connsiteY3379" fmla="*/ 9544998 h 12230100"/>
              <a:gd name="connsiteX3380" fmla="*/ 3818515 w 19672504"/>
              <a:gd name="connsiteY3380" fmla="*/ 9512209 h 12230100"/>
              <a:gd name="connsiteX3381" fmla="*/ 3829091 w 19672504"/>
              <a:gd name="connsiteY3381" fmla="*/ 9473076 h 12230100"/>
              <a:gd name="connsiteX3382" fmla="*/ 3840197 w 19672504"/>
              <a:gd name="connsiteY3382" fmla="*/ 9455624 h 12230100"/>
              <a:gd name="connsiteX3383" fmla="*/ 3841783 w 19672504"/>
              <a:gd name="connsiteY3383" fmla="*/ 9435000 h 12230100"/>
              <a:gd name="connsiteX3384" fmla="*/ 3878802 w 19672504"/>
              <a:gd name="connsiteY3384" fmla="*/ 9392164 h 12230100"/>
              <a:gd name="connsiteX3385" fmla="*/ 3909475 w 19672504"/>
              <a:gd name="connsiteY3385" fmla="*/ 9346155 h 12230100"/>
              <a:gd name="connsiteX3386" fmla="*/ 3938560 w 19672504"/>
              <a:gd name="connsiteY3386" fmla="*/ 9315482 h 12230100"/>
              <a:gd name="connsiteX3387" fmla="*/ 3951782 w 19672504"/>
              <a:gd name="connsiteY3387" fmla="*/ 9278464 h 12230100"/>
              <a:gd name="connsiteX3388" fmla="*/ 3968704 w 19672504"/>
              <a:gd name="connsiteY3388" fmla="*/ 9265772 h 12230100"/>
              <a:gd name="connsiteX3389" fmla="*/ 3968704 w 19672504"/>
              <a:gd name="connsiteY3389" fmla="*/ 9231927 h 12230100"/>
              <a:gd name="connsiteX3390" fmla="*/ 3981925 w 19672504"/>
              <a:gd name="connsiteY3390" fmla="*/ 9212360 h 12230100"/>
              <a:gd name="connsiteX3391" fmla="*/ 3985626 w 19672504"/>
              <a:gd name="connsiteY3391" fmla="*/ 9189620 h 12230100"/>
              <a:gd name="connsiteX3392" fmla="*/ 4015241 w 19672504"/>
              <a:gd name="connsiteY3392" fmla="*/ 9172697 h 12230100"/>
              <a:gd name="connsiteX3393" fmla="*/ 4018944 w 19672504"/>
              <a:gd name="connsiteY3393" fmla="*/ 9146255 h 12230100"/>
              <a:gd name="connsiteX3394" fmla="*/ 4032164 w 19672504"/>
              <a:gd name="connsiteY3394" fmla="*/ 9126159 h 12230100"/>
              <a:gd name="connsiteX3395" fmla="*/ 4053318 w 19672504"/>
              <a:gd name="connsiteY3395" fmla="*/ 9091256 h 12230100"/>
              <a:gd name="connsiteX3396" fmla="*/ 4087164 w 19672504"/>
              <a:gd name="connsiteY3396" fmla="*/ 9062699 h 12230100"/>
              <a:gd name="connsiteX3397" fmla="*/ 4087164 w 19672504"/>
              <a:gd name="connsiteY3397" fmla="*/ 9050007 h 12230100"/>
              <a:gd name="connsiteX3398" fmla="*/ 4095095 w 19672504"/>
              <a:gd name="connsiteY3398" fmla="*/ 9063228 h 12230100"/>
              <a:gd name="connsiteX3399" fmla="*/ 4099855 w 19672504"/>
              <a:gd name="connsiteY3399" fmla="*/ 9079622 h 12230100"/>
              <a:gd name="connsiteX3400" fmla="*/ 4087164 w 19672504"/>
              <a:gd name="connsiteY3400" fmla="*/ 9113467 h 12230100"/>
              <a:gd name="connsiteX3401" fmla="*/ 4089279 w 19672504"/>
              <a:gd name="connsiteY3401" fmla="*/ 9132505 h 12230100"/>
              <a:gd name="connsiteX3402" fmla="*/ 4104086 w 19672504"/>
              <a:gd name="connsiteY3402" fmla="*/ 9138851 h 12230100"/>
              <a:gd name="connsiteX3403" fmla="*/ 4116778 w 19672504"/>
              <a:gd name="connsiteY3403" fmla="*/ 9138851 h 12230100"/>
              <a:gd name="connsiteX3404" fmla="*/ 4116778 w 19672504"/>
              <a:gd name="connsiteY3404" fmla="*/ 9092314 h 12230100"/>
              <a:gd name="connsiteX3405" fmla="*/ 4154854 w 19672504"/>
              <a:gd name="connsiteY3405" fmla="*/ 9077506 h 12230100"/>
              <a:gd name="connsiteX3406" fmla="*/ 4192930 w 19672504"/>
              <a:gd name="connsiteY3406" fmla="*/ 9062699 h 12230100"/>
              <a:gd name="connsiteX3407" fmla="*/ 4224131 w 19672504"/>
              <a:gd name="connsiteY3407" fmla="*/ 8966980 h 12230100"/>
              <a:gd name="connsiteX3408" fmla="*/ 4290236 w 19672504"/>
              <a:gd name="connsiteY3408" fmla="*/ 8906164 h 12230100"/>
              <a:gd name="connsiteX3409" fmla="*/ 4290236 w 19672504"/>
              <a:gd name="connsiteY3409" fmla="*/ 8851165 h 12230100"/>
              <a:gd name="connsiteX3410" fmla="*/ 4319322 w 19672504"/>
              <a:gd name="connsiteY3410" fmla="*/ 8824194 h 12230100"/>
              <a:gd name="connsiteX3411" fmla="*/ 4332543 w 19672504"/>
              <a:gd name="connsiteY3411" fmla="*/ 8787705 h 12230100"/>
              <a:gd name="connsiteX3412" fmla="*/ 4352110 w 19672504"/>
              <a:gd name="connsiteY3412" fmla="*/ 8749628 h 12230100"/>
              <a:gd name="connsiteX3413" fmla="*/ 4374850 w 19672504"/>
              <a:gd name="connsiteY3413" fmla="*/ 8711552 h 12230100"/>
              <a:gd name="connsiteX3414" fmla="*/ 4383311 w 19672504"/>
              <a:gd name="connsiteY3414" fmla="*/ 8730590 h 12230100"/>
              <a:gd name="connsiteX3415" fmla="*/ 4391772 w 19672504"/>
              <a:gd name="connsiteY3415" fmla="*/ 8749628 h 12230100"/>
              <a:gd name="connsiteX3416" fmla="*/ 4388071 w 19672504"/>
              <a:gd name="connsiteY3416" fmla="*/ 8769724 h 12230100"/>
              <a:gd name="connsiteX3417" fmla="*/ 4374850 w 19672504"/>
              <a:gd name="connsiteY3417" fmla="*/ 8783474 h 12230100"/>
              <a:gd name="connsiteX3418" fmla="*/ 4374850 w 19672504"/>
              <a:gd name="connsiteY3418" fmla="*/ 8816261 h 12230100"/>
              <a:gd name="connsiteX3419" fmla="*/ 4362158 w 19672504"/>
              <a:gd name="connsiteY3419" fmla="*/ 8842703 h 12230100"/>
              <a:gd name="connsiteX3420" fmla="*/ 4349467 w 19672504"/>
              <a:gd name="connsiteY3420" fmla="*/ 8892414 h 12230100"/>
              <a:gd name="connsiteX3421" fmla="*/ 4362158 w 19672504"/>
              <a:gd name="connsiteY3421" fmla="*/ 8935778 h 12230100"/>
              <a:gd name="connsiteX3422" fmla="*/ 4349467 w 19672504"/>
              <a:gd name="connsiteY3422" fmla="*/ 8969624 h 12230100"/>
              <a:gd name="connsiteX3423" fmla="*/ 4319851 w 19672504"/>
              <a:gd name="connsiteY3423" fmla="*/ 9003470 h 12230100"/>
              <a:gd name="connsiteX3424" fmla="*/ 4319851 w 19672504"/>
              <a:gd name="connsiteY3424" fmla="*/ 9041546 h 12230100"/>
              <a:gd name="connsiteX3425" fmla="*/ 4290236 w 19672504"/>
              <a:gd name="connsiteY3425" fmla="*/ 9062699 h 12230100"/>
              <a:gd name="connsiteX3426" fmla="*/ 4290236 w 19672504"/>
              <a:gd name="connsiteY3426" fmla="*/ 9105006 h 12230100"/>
              <a:gd name="connsiteX3427" fmla="*/ 4273314 w 19672504"/>
              <a:gd name="connsiteY3427" fmla="*/ 9126159 h 12230100"/>
              <a:gd name="connsiteX3428" fmla="*/ 4290236 w 19672504"/>
              <a:gd name="connsiteY3428" fmla="*/ 9126159 h 12230100"/>
              <a:gd name="connsiteX3429" fmla="*/ 4273314 w 19672504"/>
              <a:gd name="connsiteY3429" fmla="*/ 9168466 h 12230100"/>
              <a:gd name="connsiteX3430" fmla="*/ 4277544 w 19672504"/>
              <a:gd name="connsiteY3430" fmla="*/ 9184860 h 12230100"/>
              <a:gd name="connsiteX3431" fmla="*/ 4243698 w 19672504"/>
              <a:gd name="connsiteY3431" fmla="*/ 9185389 h 12230100"/>
              <a:gd name="connsiteX3432" fmla="*/ 4226776 w 19672504"/>
              <a:gd name="connsiteY3432" fmla="*/ 9206543 h 12230100"/>
              <a:gd name="connsiteX3433" fmla="*/ 4212497 w 19672504"/>
              <a:gd name="connsiteY3433" fmla="*/ 9247792 h 12230100"/>
              <a:gd name="connsiteX3434" fmla="*/ 4201392 w 19672504"/>
              <a:gd name="connsiteY3434" fmla="*/ 9295387 h 12230100"/>
              <a:gd name="connsiteX3435" fmla="*/ 4235237 w 19672504"/>
              <a:gd name="connsiteY3435" fmla="*/ 9308079 h 12230100"/>
              <a:gd name="connsiteX3436" fmla="*/ 4260621 w 19672504"/>
              <a:gd name="connsiteY3436" fmla="*/ 9270003 h 12230100"/>
              <a:gd name="connsiteX3437" fmla="*/ 4270669 w 19672504"/>
              <a:gd name="connsiteY3437" fmla="*/ 9251493 h 12230100"/>
              <a:gd name="connsiteX3438" fmla="*/ 4290236 w 19672504"/>
              <a:gd name="connsiteY3438" fmla="*/ 9248849 h 12230100"/>
              <a:gd name="connsiteX3439" fmla="*/ 4307160 w 19672504"/>
              <a:gd name="connsiteY3439" fmla="*/ 9202312 h 12230100"/>
              <a:gd name="connsiteX3440" fmla="*/ 4307160 w 19672504"/>
              <a:gd name="connsiteY3440" fmla="*/ 9168466 h 12230100"/>
              <a:gd name="connsiteX3441" fmla="*/ 4326197 w 19672504"/>
              <a:gd name="connsiteY3441" fmla="*/ 9142024 h 12230100"/>
              <a:gd name="connsiteX3442" fmla="*/ 4332543 w 19672504"/>
              <a:gd name="connsiteY3442" fmla="*/ 9109237 h 12230100"/>
              <a:gd name="connsiteX3443" fmla="*/ 4353696 w 19672504"/>
              <a:gd name="connsiteY3443" fmla="*/ 9079622 h 12230100"/>
              <a:gd name="connsiteX3444" fmla="*/ 4362158 w 19672504"/>
              <a:gd name="connsiteY3444" fmla="*/ 9028853 h 12230100"/>
              <a:gd name="connsiteX3445" fmla="*/ 4371148 w 19672504"/>
              <a:gd name="connsiteY3445" fmla="*/ 9020921 h 12230100"/>
              <a:gd name="connsiteX3446" fmla="*/ 4383311 w 19672504"/>
              <a:gd name="connsiteY3446" fmla="*/ 9016162 h 12230100"/>
              <a:gd name="connsiteX3447" fmla="*/ 4387013 w 19672504"/>
              <a:gd name="connsiteY3447" fmla="*/ 9043132 h 12230100"/>
              <a:gd name="connsiteX3448" fmla="*/ 4374850 w 19672504"/>
              <a:gd name="connsiteY3448" fmla="*/ 9079622 h 12230100"/>
              <a:gd name="connsiteX3449" fmla="*/ 4412926 w 19672504"/>
              <a:gd name="connsiteY3449" fmla="*/ 9079622 h 12230100"/>
              <a:gd name="connsiteX3450" fmla="*/ 4408696 w 19672504"/>
              <a:gd name="connsiteY3450" fmla="*/ 9062699 h 12230100"/>
              <a:gd name="connsiteX3451" fmla="*/ 4416099 w 19672504"/>
              <a:gd name="connsiteY3451" fmla="*/ 9049478 h 12230100"/>
              <a:gd name="connsiteX3452" fmla="*/ 4429849 w 19672504"/>
              <a:gd name="connsiteY3452" fmla="*/ 9045776 h 12230100"/>
              <a:gd name="connsiteX3453" fmla="*/ 4445185 w 19672504"/>
              <a:gd name="connsiteY3453" fmla="*/ 9031498 h 12230100"/>
              <a:gd name="connsiteX3454" fmla="*/ 4463694 w 19672504"/>
              <a:gd name="connsiteY3454" fmla="*/ 9020392 h 12230100"/>
              <a:gd name="connsiteX3455" fmla="*/ 4476386 w 19672504"/>
              <a:gd name="connsiteY3455" fmla="*/ 8986547 h 12230100"/>
              <a:gd name="connsiteX3456" fmla="*/ 4518693 w 19672504"/>
              <a:gd name="connsiteY3456" fmla="*/ 8982316 h 12230100"/>
              <a:gd name="connsiteX3457" fmla="*/ 4535617 w 19672504"/>
              <a:gd name="connsiteY3457" fmla="*/ 8973854 h 12230100"/>
              <a:gd name="connsiteX3458" fmla="*/ 4548308 w 19672504"/>
              <a:gd name="connsiteY3458" fmla="*/ 8965922 h 12230100"/>
              <a:gd name="connsiteX3459" fmla="*/ 4548308 w 19672504"/>
              <a:gd name="connsiteY3459" fmla="*/ 8948471 h 12230100"/>
              <a:gd name="connsiteX3460" fmla="*/ 4556770 w 19672504"/>
              <a:gd name="connsiteY3460" fmla="*/ 8935778 h 12230100"/>
              <a:gd name="connsiteX3461" fmla="*/ 4565231 w 19672504"/>
              <a:gd name="connsiteY3461" fmla="*/ 8919385 h 12230100"/>
              <a:gd name="connsiteX3462" fmla="*/ 4573692 w 19672504"/>
              <a:gd name="connsiteY3462" fmla="*/ 8906164 h 12230100"/>
              <a:gd name="connsiteX3463" fmla="*/ 4577394 w 19672504"/>
              <a:gd name="connsiteY3463" fmla="*/ 8910394 h 12230100"/>
              <a:gd name="connsiteX3464" fmla="*/ 4577924 w 19672504"/>
              <a:gd name="connsiteY3464" fmla="*/ 8914625 h 12230100"/>
              <a:gd name="connsiteX3465" fmla="*/ 4563116 w 19672504"/>
              <a:gd name="connsiteY3465" fmla="*/ 8966980 h 12230100"/>
              <a:gd name="connsiteX3466" fmla="*/ 4548308 w 19672504"/>
              <a:gd name="connsiteY3466" fmla="*/ 9016162 h 12230100"/>
              <a:gd name="connsiteX3467" fmla="*/ 4561000 w 19672504"/>
              <a:gd name="connsiteY3467" fmla="*/ 9028853 h 12230100"/>
              <a:gd name="connsiteX3468" fmla="*/ 4577924 w 19672504"/>
              <a:gd name="connsiteY3468" fmla="*/ 9062699 h 12230100"/>
              <a:gd name="connsiteX3469" fmla="*/ 4607538 w 19672504"/>
              <a:gd name="connsiteY3469" fmla="*/ 9037315 h 12230100"/>
              <a:gd name="connsiteX3470" fmla="*/ 4615999 w 19672504"/>
              <a:gd name="connsiteY3470" fmla="*/ 9013517 h 12230100"/>
              <a:gd name="connsiteX3471" fmla="*/ 4624461 w 19672504"/>
              <a:gd name="connsiteY3471" fmla="*/ 8986547 h 12230100"/>
              <a:gd name="connsiteX3472" fmla="*/ 4641383 w 19672504"/>
              <a:gd name="connsiteY3472" fmla="*/ 8986547 h 12230100"/>
              <a:gd name="connsiteX3473" fmla="*/ 4652490 w 19672504"/>
              <a:gd name="connsiteY3473" fmla="*/ 8961163 h 12230100"/>
              <a:gd name="connsiteX3474" fmla="*/ 4679460 w 19672504"/>
              <a:gd name="connsiteY3474" fmla="*/ 8935778 h 12230100"/>
              <a:gd name="connsiteX3475" fmla="*/ 4734459 w 19672504"/>
              <a:gd name="connsiteY3475" fmla="*/ 8880780 h 12230100"/>
              <a:gd name="connsiteX3476" fmla="*/ 4747151 w 19672504"/>
              <a:gd name="connsiteY3476" fmla="*/ 8837415 h 12230100"/>
              <a:gd name="connsiteX3477" fmla="*/ 4772535 w 19672504"/>
              <a:gd name="connsiteY3477" fmla="*/ 8800396 h 12230100"/>
              <a:gd name="connsiteX3478" fmla="*/ 4771477 w 19672504"/>
              <a:gd name="connsiteY3478" fmla="*/ 8864914 h 12230100"/>
              <a:gd name="connsiteX3479" fmla="*/ 4764074 w 19672504"/>
              <a:gd name="connsiteY3479" fmla="*/ 8910394 h 12230100"/>
              <a:gd name="connsiteX3480" fmla="*/ 4793688 w 19672504"/>
              <a:gd name="connsiteY3480" fmla="*/ 8910394 h 12230100"/>
              <a:gd name="connsiteX3481" fmla="*/ 4840226 w 19672504"/>
              <a:gd name="connsiteY3481" fmla="*/ 8885010 h 12230100"/>
              <a:gd name="connsiteX3482" fmla="*/ 4830179 w 19672504"/>
              <a:gd name="connsiteY3482" fmla="*/ 8876549 h 12230100"/>
              <a:gd name="connsiteX3483" fmla="*/ 4823303 w 19672504"/>
              <a:gd name="connsiteY3483" fmla="*/ 8868087 h 12230100"/>
              <a:gd name="connsiteX3484" fmla="*/ 4830179 w 19672504"/>
              <a:gd name="connsiteY3484" fmla="*/ 8860684 h 12230100"/>
              <a:gd name="connsiteX3485" fmla="*/ 4840226 w 19672504"/>
              <a:gd name="connsiteY3485" fmla="*/ 8859626 h 12230100"/>
              <a:gd name="connsiteX3486" fmla="*/ 4869841 w 19672504"/>
              <a:gd name="connsiteY3486" fmla="*/ 8775012 h 12230100"/>
              <a:gd name="connsiteX3487" fmla="*/ 4924839 w 19672504"/>
              <a:gd name="connsiteY3487" fmla="*/ 8715783 h 12230100"/>
              <a:gd name="connsiteX3488" fmla="*/ 4940706 w 19672504"/>
              <a:gd name="connsiteY3488" fmla="*/ 8673476 h 12230100"/>
              <a:gd name="connsiteX3489" fmla="*/ 4950224 w 19672504"/>
              <a:gd name="connsiteY3489" fmla="*/ 8631169 h 12230100"/>
              <a:gd name="connsiteX3490" fmla="*/ 4973492 w 19672504"/>
              <a:gd name="connsiteY3490" fmla="*/ 8575112 h 12230100"/>
              <a:gd name="connsiteX3491" fmla="*/ 5009453 w 19672504"/>
              <a:gd name="connsiteY3491" fmla="*/ 8525402 h 12230100"/>
              <a:gd name="connsiteX3492" fmla="*/ 5022145 w 19672504"/>
              <a:gd name="connsiteY3492" fmla="*/ 8436557 h 12230100"/>
              <a:gd name="connsiteX3493" fmla="*/ 5043299 w 19672504"/>
              <a:gd name="connsiteY3493" fmla="*/ 8415404 h 12230100"/>
              <a:gd name="connsiteX3494" fmla="*/ 5060221 w 19672504"/>
              <a:gd name="connsiteY3494" fmla="*/ 8436557 h 12230100"/>
              <a:gd name="connsiteX3495" fmla="*/ 5064452 w 19672504"/>
              <a:gd name="connsiteY3495" fmla="*/ 8453480 h 12230100"/>
              <a:gd name="connsiteX3496" fmla="*/ 5039069 w 19672504"/>
              <a:gd name="connsiteY3496" fmla="*/ 8525402 h 12230100"/>
              <a:gd name="connsiteX3497" fmla="*/ 5024790 w 19672504"/>
              <a:gd name="connsiteY3497" fmla="*/ 8526459 h 12230100"/>
              <a:gd name="connsiteX3498" fmla="*/ 5013684 w 19672504"/>
              <a:gd name="connsiteY3498" fmla="*/ 8533863 h 12230100"/>
              <a:gd name="connsiteX3499" fmla="*/ 5018444 w 19672504"/>
              <a:gd name="connsiteY3499" fmla="*/ 8540209 h 12230100"/>
              <a:gd name="connsiteX3500" fmla="*/ 5026376 w 19672504"/>
              <a:gd name="connsiteY3500" fmla="*/ 8546555 h 12230100"/>
              <a:gd name="connsiteX3501" fmla="*/ 5013684 w 19672504"/>
              <a:gd name="connsiteY3501" fmla="*/ 8584631 h 12230100"/>
              <a:gd name="connsiteX3502" fmla="*/ 5034837 w 19672504"/>
              <a:gd name="connsiteY3502" fmla="*/ 8614246 h 12230100"/>
              <a:gd name="connsiteX3503" fmla="*/ 5051760 w 19672504"/>
              <a:gd name="connsiteY3503" fmla="*/ 8571939 h 12230100"/>
              <a:gd name="connsiteX3504" fmla="*/ 5055991 w 19672504"/>
              <a:gd name="connsiteY3504" fmla="*/ 8529632 h 12230100"/>
              <a:gd name="connsiteX3505" fmla="*/ 5085606 w 19672504"/>
              <a:gd name="connsiteY3505" fmla="*/ 8538094 h 12230100"/>
              <a:gd name="connsiteX3506" fmla="*/ 5079260 w 19672504"/>
              <a:gd name="connsiteY3506" fmla="*/ 8510594 h 12230100"/>
              <a:gd name="connsiteX3507" fmla="*/ 5072915 w 19672504"/>
              <a:gd name="connsiteY3507" fmla="*/ 8483095 h 12230100"/>
              <a:gd name="connsiteX3508" fmla="*/ 5102000 w 19672504"/>
              <a:gd name="connsiteY3508" fmla="*/ 8433384 h 12230100"/>
              <a:gd name="connsiteX3509" fmla="*/ 5115220 w 19672504"/>
              <a:gd name="connsiteY3509" fmla="*/ 8377328 h 12230100"/>
              <a:gd name="connsiteX3510" fmla="*/ 5094067 w 19672504"/>
              <a:gd name="connsiteY3510" fmla="*/ 8358818 h 12230100"/>
              <a:gd name="connsiteX3511" fmla="*/ 5060221 w 19672504"/>
              <a:gd name="connsiteY3511" fmla="*/ 8356174 h 12230100"/>
              <a:gd name="connsiteX3512" fmla="*/ 5039069 w 19672504"/>
              <a:gd name="connsiteY3512" fmla="*/ 8356174 h 12230100"/>
              <a:gd name="connsiteX3513" fmla="*/ 5009453 w 19672504"/>
              <a:gd name="connsiteY3513" fmla="*/ 8431798 h 12230100"/>
              <a:gd name="connsiteX3514" fmla="*/ 4967146 w 19672504"/>
              <a:gd name="connsiteY3514" fmla="*/ 8504248 h 12230100"/>
              <a:gd name="connsiteX3515" fmla="*/ 4966617 w 19672504"/>
              <a:gd name="connsiteY3515" fmla="*/ 8510594 h 12230100"/>
              <a:gd name="connsiteX3516" fmla="*/ 4962916 w 19672504"/>
              <a:gd name="connsiteY3516" fmla="*/ 8516941 h 12230100"/>
              <a:gd name="connsiteX3517" fmla="*/ 4956570 w 19672504"/>
              <a:gd name="connsiteY3517" fmla="*/ 8501604 h 12230100"/>
              <a:gd name="connsiteX3518" fmla="*/ 4950224 w 19672504"/>
              <a:gd name="connsiteY3518" fmla="*/ 8483095 h 12230100"/>
              <a:gd name="connsiteX3519" fmla="*/ 4975608 w 19672504"/>
              <a:gd name="connsiteY3519" fmla="*/ 8455595 h 12230100"/>
              <a:gd name="connsiteX3520" fmla="*/ 4988301 w 19672504"/>
              <a:gd name="connsiteY3520" fmla="*/ 8415404 h 12230100"/>
              <a:gd name="connsiteX3521" fmla="*/ 5020559 w 19672504"/>
              <a:gd name="connsiteY3521" fmla="*/ 8362520 h 12230100"/>
              <a:gd name="connsiteX3522" fmla="*/ 5055991 w 19672504"/>
              <a:gd name="connsiteY3522" fmla="*/ 8309637 h 12230100"/>
              <a:gd name="connsiteX3523" fmla="*/ 5070798 w 19672504"/>
              <a:gd name="connsiteY3523" fmla="*/ 8267859 h 12230100"/>
              <a:gd name="connsiteX3524" fmla="*/ 5085606 w 19672504"/>
              <a:gd name="connsiteY3524" fmla="*/ 8229254 h 12230100"/>
              <a:gd name="connsiteX3525" fmla="*/ 5115220 w 19672504"/>
              <a:gd name="connsiteY3525" fmla="*/ 8241946 h 12230100"/>
              <a:gd name="connsiteX3526" fmla="*/ 5098298 w 19672504"/>
              <a:gd name="connsiteY3526" fmla="*/ 8271560 h 12230100"/>
              <a:gd name="connsiteX3527" fmla="*/ 5115220 w 19672504"/>
              <a:gd name="connsiteY3527" fmla="*/ 8309637 h 12230100"/>
              <a:gd name="connsiteX3528" fmla="*/ 5102528 w 19672504"/>
              <a:gd name="connsiteY3528" fmla="*/ 8327617 h 12230100"/>
              <a:gd name="connsiteX3529" fmla="*/ 5115220 w 19672504"/>
              <a:gd name="connsiteY3529" fmla="*/ 8339252 h 12230100"/>
              <a:gd name="connsiteX3530" fmla="*/ 5115749 w 19672504"/>
              <a:gd name="connsiteY3530" fmla="*/ 8343482 h 12230100"/>
              <a:gd name="connsiteX3531" fmla="*/ 5119451 w 19672504"/>
              <a:gd name="connsiteY3531" fmla="*/ 8347713 h 12230100"/>
              <a:gd name="connsiteX3532" fmla="*/ 5132144 w 19672504"/>
              <a:gd name="connsiteY3532" fmla="*/ 8323386 h 12230100"/>
              <a:gd name="connsiteX3533" fmla="*/ 5144835 w 19672504"/>
              <a:gd name="connsiteY3533" fmla="*/ 8292714 h 12230100"/>
              <a:gd name="connsiteX3534" fmla="*/ 5157527 w 19672504"/>
              <a:gd name="connsiteY3534" fmla="*/ 8288483 h 12230100"/>
              <a:gd name="connsiteX3535" fmla="*/ 5157527 w 19672504"/>
              <a:gd name="connsiteY3535" fmla="*/ 8309637 h 12230100"/>
              <a:gd name="connsiteX3536" fmla="*/ 5187142 w 19672504"/>
              <a:gd name="connsiteY3536" fmla="*/ 8292714 h 12230100"/>
              <a:gd name="connsiteX3537" fmla="*/ 5204065 w 19672504"/>
              <a:gd name="connsiteY3537" fmla="*/ 8275791 h 12230100"/>
              <a:gd name="connsiteX3538" fmla="*/ 5208295 w 19672504"/>
              <a:gd name="connsiteY3538" fmla="*/ 8241946 h 12230100"/>
              <a:gd name="connsiteX3539" fmla="*/ 5195603 w 19672504"/>
              <a:gd name="connsiteY3539" fmla="*/ 8212331 h 12230100"/>
              <a:gd name="connsiteX3540" fmla="*/ 5204065 w 19672504"/>
              <a:gd name="connsiteY3540" fmla="*/ 8195408 h 12230100"/>
              <a:gd name="connsiteX3541" fmla="*/ 5220987 w 19672504"/>
              <a:gd name="connsiteY3541" fmla="*/ 8182716 h 12230100"/>
              <a:gd name="connsiteX3542" fmla="*/ 5212526 w 19672504"/>
              <a:gd name="connsiteY3542" fmla="*/ 8174255 h 12230100"/>
              <a:gd name="connsiteX3543" fmla="*/ 5237910 w 19672504"/>
              <a:gd name="connsiteY3543" fmla="*/ 8115025 h 12230100"/>
              <a:gd name="connsiteX3544" fmla="*/ 5257995 w 19672504"/>
              <a:gd name="connsiteY3544" fmla="*/ 8123059 h 12230100"/>
              <a:gd name="connsiteX3545" fmla="*/ 5246748 w 19672504"/>
              <a:gd name="connsiteY3545" fmla="*/ 8161798 h 12230100"/>
              <a:gd name="connsiteX3546" fmla="*/ 5250979 w 19672504"/>
              <a:gd name="connsiteY3546" fmla="*/ 8182952 h 12230100"/>
              <a:gd name="connsiteX3547" fmla="*/ 5247278 w 19672504"/>
              <a:gd name="connsiteY3547" fmla="*/ 8200932 h 12230100"/>
              <a:gd name="connsiteX3548" fmla="*/ 5234056 w 19672504"/>
              <a:gd name="connsiteY3548" fmla="*/ 8212566 h 12230100"/>
              <a:gd name="connsiteX3549" fmla="*/ 5212902 w 19672504"/>
              <a:gd name="connsiteY3549" fmla="*/ 8254873 h 12230100"/>
              <a:gd name="connsiteX3550" fmla="*/ 5204441 w 19672504"/>
              <a:gd name="connsiteY3550" fmla="*/ 8275498 h 12230100"/>
              <a:gd name="connsiteX3551" fmla="*/ 5195980 w 19672504"/>
              <a:gd name="connsiteY3551" fmla="*/ 8305642 h 12230100"/>
              <a:gd name="connsiteX3552" fmla="*/ 5192278 w 19672504"/>
              <a:gd name="connsiteY3552" fmla="*/ 8323093 h 12230100"/>
              <a:gd name="connsiteX3553" fmla="*/ 5179058 w 19672504"/>
              <a:gd name="connsiteY3553" fmla="*/ 8331025 h 12230100"/>
              <a:gd name="connsiteX3554" fmla="*/ 5172711 w 19672504"/>
              <a:gd name="connsiteY3554" fmla="*/ 8371217 h 12230100"/>
              <a:gd name="connsiteX3555" fmla="*/ 5166365 w 19672504"/>
              <a:gd name="connsiteY3555" fmla="*/ 8411409 h 12230100"/>
              <a:gd name="connsiteX3556" fmla="*/ 5092329 w 19672504"/>
              <a:gd name="connsiteY3556" fmla="*/ 8544675 h 12230100"/>
              <a:gd name="connsiteX3557" fmla="*/ 5056367 w 19672504"/>
              <a:gd name="connsiteY3557" fmla="*/ 8690634 h 12230100"/>
              <a:gd name="connsiteX3558" fmla="*/ 5038388 w 19672504"/>
              <a:gd name="connsiteY3558" fmla="*/ 8709672 h 12230100"/>
              <a:gd name="connsiteX3559" fmla="*/ 5039444 w 19672504"/>
              <a:gd name="connsiteY3559" fmla="*/ 8741402 h 12230100"/>
              <a:gd name="connsiteX3560" fmla="*/ 5022522 w 19672504"/>
              <a:gd name="connsiteY3560" fmla="*/ 8779478 h 12230100"/>
              <a:gd name="connsiteX3561" fmla="*/ 5019349 w 19672504"/>
              <a:gd name="connsiteY3561" fmla="*/ 8800103 h 12230100"/>
              <a:gd name="connsiteX3562" fmla="*/ 5009830 w 19672504"/>
              <a:gd name="connsiteY3562" fmla="*/ 8817554 h 12230100"/>
              <a:gd name="connsiteX3563" fmla="*/ 4997137 w 19672504"/>
              <a:gd name="connsiteY3563" fmla="*/ 8859862 h 12230100"/>
              <a:gd name="connsiteX3564" fmla="*/ 5009830 w 19672504"/>
              <a:gd name="connsiteY3564" fmla="*/ 8864092 h 12230100"/>
              <a:gd name="connsiteX3565" fmla="*/ 5019349 w 19672504"/>
              <a:gd name="connsiteY3565" fmla="*/ 8858804 h 12230100"/>
              <a:gd name="connsiteX3566" fmla="*/ 5022522 w 19672504"/>
              <a:gd name="connsiteY3566" fmla="*/ 8847170 h 12230100"/>
              <a:gd name="connsiteX3567" fmla="*/ 5045790 w 19672504"/>
              <a:gd name="connsiteY3567" fmla="*/ 8814381 h 12230100"/>
              <a:gd name="connsiteX3568" fmla="*/ 5056367 w 19672504"/>
              <a:gd name="connsiteY3568" fmla="*/ 8775248 h 12230100"/>
              <a:gd name="connsiteX3569" fmla="*/ 5067474 w 19672504"/>
              <a:gd name="connsiteY3569" fmla="*/ 8757796 h 12230100"/>
              <a:gd name="connsiteX3570" fmla="*/ 5069059 w 19672504"/>
              <a:gd name="connsiteY3570" fmla="*/ 8737172 h 12230100"/>
              <a:gd name="connsiteX3571" fmla="*/ 5106078 w 19672504"/>
              <a:gd name="connsiteY3571" fmla="*/ 8694336 h 12230100"/>
              <a:gd name="connsiteX3572" fmla="*/ 5136751 w 19672504"/>
              <a:gd name="connsiteY3572" fmla="*/ 8648327 h 12230100"/>
              <a:gd name="connsiteX3573" fmla="*/ 5165837 w 19672504"/>
              <a:gd name="connsiteY3573" fmla="*/ 8617654 h 12230100"/>
              <a:gd name="connsiteX3574" fmla="*/ 5179058 w 19672504"/>
              <a:gd name="connsiteY3574" fmla="*/ 8580636 h 12230100"/>
              <a:gd name="connsiteX3575" fmla="*/ 5195980 w 19672504"/>
              <a:gd name="connsiteY3575" fmla="*/ 8567944 h 12230100"/>
              <a:gd name="connsiteX3576" fmla="*/ 5195980 w 19672504"/>
              <a:gd name="connsiteY3576" fmla="*/ 8534099 h 12230100"/>
              <a:gd name="connsiteX3577" fmla="*/ 5209201 w 19672504"/>
              <a:gd name="connsiteY3577" fmla="*/ 8514532 h 12230100"/>
              <a:gd name="connsiteX3578" fmla="*/ 5212902 w 19672504"/>
              <a:gd name="connsiteY3578" fmla="*/ 8491792 h 12230100"/>
              <a:gd name="connsiteX3579" fmla="*/ 5242517 w 19672504"/>
              <a:gd name="connsiteY3579" fmla="*/ 8474869 h 12230100"/>
              <a:gd name="connsiteX3580" fmla="*/ 5246219 w 19672504"/>
              <a:gd name="connsiteY3580" fmla="*/ 8448427 h 12230100"/>
              <a:gd name="connsiteX3581" fmla="*/ 5259440 w 19672504"/>
              <a:gd name="connsiteY3581" fmla="*/ 8428331 h 12230100"/>
              <a:gd name="connsiteX3582" fmla="*/ 5280594 w 19672504"/>
              <a:gd name="connsiteY3582" fmla="*/ 8393428 h 12230100"/>
              <a:gd name="connsiteX3583" fmla="*/ 5314439 w 19672504"/>
              <a:gd name="connsiteY3583" fmla="*/ 8364871 h 12230100"/>
              <a:gd name="connsiteX3584" fmla="*/ 5314439 w 19672504"/>
              <a:gd name="connsiteY3584" fmla="*/ 8352179 h 12230100"/>
              <a:gd name="connsiteX3585" fmla="*/ 5322371 w 19672504"/>
              <a:gd name="connsiteY3585" fmla="*/ 8365400 h 12230100"/>
              <a:gd name="connsiteX3586" fmla="*/ 5327131 w 19672504"/>
              <a:gd name="connsiteY3586" fmla="*/ 8381794 h 12230100"/>
              <a:gd name="connsiteX3587" fmla="*/ 5314439 w 19672504"/>
              <a:gd name="connsiteY3587" fmla="*/ 8415639 h 12230100"/>
              <a:gd name="connsiteX3588" fmla="*/ 5316554 w 19672504"/>
              <a:gd name="connsiteY3588" fmla="*/ 8434677 h 12230100"/>
              <a:gd name="connsiteX3589" fmla="*/ 5331362 w 19672504"/>
              <a:gd name="connsiteY3589" fmla="*/ 8441023 h 12230100"/>
              <a:gd name="connsiteX3590" fmla="*/ 5344054 w 19672504"/>
              <a:gd name="connsiteY3590" fmla="*/ 8441023 h 12230100"/>
              <a:gd name="connsiteX3591" fmla="*/ 5344054 w 19672504"/>
              <a:gd name="connsiteY3591" fmla="*/ 8394486 h 12230100"/>
              <a:gd name="connsiteX3592" fmla="*/ 5382130 w 19672504"/>
              <a:gd name="connsiteY3592" fmla="*/ 8379678 h 12230100"/>
              <a:gd name="connsiteX3593" fmla="*/ 5420207 w 19672504"/>
              <a:gd name="connsiteY3593" fmla="*/ 8364871 h 12230100"/>
              <a:gd name="connsiteX3594" fmla="*/ 5451407 w 19672504"/>
              <a:gd name="connsiteY3594" fmla="*/ 8269152 h 12230100"/>
              <a:gd name="connsiteX3595" fmla="*/ 5517512 w 19672504"/>
              <a:gd name="connsiteY3595" fmla="*/ 8208336 h 12230100"/>
              <a:gd name="connsiteX3596" fmla="*/ 5517512 w 19672504"/>
              <a:gd name="connsiteY3596" fmla="*/ 8153337 h 12230100"/>
              <a:gd name="connsiteX3597" fmla="*/ 5546598 w 19672504"/>
              <a:gd name="connsiteY3597" fmla="*/ 8126366 h 12230100"/>
              <a:gd name="connsiteX3598" fmla="*/ 5559819 w 19672504"/>
              <a:gd name="connsiteY3598" fmla="*/ 8089877 h 12230100"/>
              <a:gd name="connsiteX3599" fmla="*/ 5579387 w 19672504"/>
              <a:gd name="connsiteY3599" fmla="*/ 8051800 h 12230100"/>
              <a:gd name="connsiteX3600" fmla="*/ 5602127 w 19672504"/>
              <a:gd name="connsiteY3600" fmla="*/ 8013724 h 12230100"/>
              <a:gd name="connsiteX3601" fmla="*/ 5610588 w 19672504"/>
              <a:gd name="connsiteY3601" fmla="*/ 8032762 h 12230100"/>
              <a:gd name="connsiteX3602" fmla="*/ 5619049 w 19672504"/>
              <a:gd name="connsiteY3602" fmla="*/ 8051800 h 12230100"/>
              <a:gd name="connsiteX3603" fmla="*/ 5615348 w 19672504"/>
              <a:gd name="connsiteY3603" fmla="*/ 8071896 h 12230100"/>
              <a:gd name="connsiteX3604" fmla="*/ 5602127 w 19672504"/>
              <a:gd name="connsiteY3604" fmla="*/ 8085646 h 12230100"/>
              <a:gd name="connsiteX3605" fmla="*/ 5602127 w 19672504"/>
              <a:gd name="connsiteY3605" fmla="*/ 8118433 h 12230100"/>
              <a:gd name="connsiteX3606" fmla="*/ 5589435 w 19672504"/>
              <a:gd name="connsiteY3606" fmla="*/ 8144875 h 12230100"/>
              <a:gd name="connsiteX3607" fmla="*/ 5576742 w 19672504"/>
              <a:gd name="connsiteY3607" fmla="*/ 8194586 h 12230100"/>
              <a:gd name="connsiteX3608" fmla="*/ 5589435 w 19672504"/>
              <a:gd name="connsiteY3608" fmla="*/ 8237950 h 12230100"/>
              <a:gd name="connsiteX3609" fmla="*/ 5576742 w 19672504"/>
              <a:gd name="connsiteY3609" fmla="*/ 8271796 h 12230100"/>
              <a:gd name="connsiteX3610" fmla="*/ 5547128 w 19672504"/>
              <a:gd name="connsiteY3610" fmla="*/ 8305642 h 12230100"/>
              <a:gd name="connsiteX3611" fmla="*/ 5547128 w 19672504"/>
              <a:gd name="connsiteY3611" fmla="*/ 8343718 h 12230100"/>
              <a:gd name="connsiteX3612" fmla="*/ 5517512 w 19672504"/>
              <a:gd name="connsiteY3612" fmla="*/ 8364871 h 12230100"/>
              <a:gd name="connsiteX3613" fmla="*/ 5517512 w 19672504"/>
              <a:gd name="connsiteY3613" fmla="*/ 8407178 h 12230100"/>
              <a:gd name="connsiteX3614" fmla="*/ 5500589 w 19672504"/>
              <a:gd name="connsiteY3614" fmla="*/ 8428331 h 12230100"/>
              <a:gd name="connsiteX3615" fmla="*/ 5517512 w 19672504"/>
              <a:gd name="connsiteY3615" fmla="*/ 8428331 h 12230100"/>
              <a:gd name="connsiteX3616" fmla="*/ 5500589 w 19672504"/>
              <a:gd name="connsiteY3616" fmla="*/ 8470638 h 12230100"/>
              <a:gd name="connsiteX3617" fmla="*/ 5504821 w 19672504"/>
              <a:gd name="connsiteY3617" fmla="*/ 8487032 h 12230100"/>
              <a:gd name="connsiteX3618" fmla="*/ 5470974 w 19672504"/>
              <a:gd name="connsiteY3618" fmla="*/ 8487561 h 12230100"/>
              <a:gd name="connsiteX3619" fmla="*/ 5454053 w 19672504"/>
              <a:gd name="connsiteY3619" fmla="*/ 8508715 h 12230100"/>
              <a:gd name="connsiteX3620" fmla="*/ 5439774 w 19672504"/>
              <a:gd name="connsiteY3620" fmla="*/ 8549964 h 12230100"/>
              <a:gd name="connsiteX3621" fmla="*/ 5428668 w 19672504"/>
              <a:gd name="connsiteY3621" fmla="*/ 8597559 h 12230100"/>
              <a:gd name="connsiteX3622" fmla="*/ 5462514 w 19672504"/>
              <a:gd name="connsiteY3622" fmla="*/ 8610251 h 12230100"/>
              <a:gd name="connsiteX3623" fmla="*/ 5487897 w 19672504"/>
              <a:gd name="connsiteY3623" fmla="*/ 8572175 h 12230100"/>
              <a:gd name="connsiteX3624" fmla="*/ 5497945 w 19672504"/>
              <a:gd name="connsiteY3624" fmla="*/ 8553665 h 12230100"/>
              <a:gd name="connsiteX3625" fmla="*/ 5517512 w 19672504"/>
              <a:gd name="connsiteY3625" fmla="*/ 8551021 h 12230100"/>
              <a:gd name="connsiteX3626" fmla="*/ 5534435 w 19672504"/>
              <a:gd name="connsiteY3626" fmla="*/ 8504484 h 12230100"/>
              <a:gd name="connsiteX3627" fmla="*/ 5534435 w 19672504"/>
              <a:gd name="connsiteY3627" fmla="*/ 8470638 h 12230100"/>
              <a:gd name="connsiteX3628" fmla="*/ 5553473 w 19672504"/>
              <a:gd name="connsiteY3628" fmla="*/ 8444196 h 12230100"/>
              <a:gd name="connsiteX3629" fmla="*/ 5559819 w 19672504"/>
              <a:gd name="connsiteY3629" fmla="*/ 8411409 h 12230100"/>
              <a:gd name="connsiteX3630" fmla="*/ 5580972 w 19672504"/>
              <a:gd name="connsiteY3630" fmla="*/ 8381794 h 12230100"/>
              <a:gd name="connsiteX3631" fmla="*/ 5589435 w 19672504"/>
              <a:gd name="connsiteY3631" fmla="*/ 8331025 h 12230100"/>
              <a:gd name="connsiteX3632" fmla="*/ 5598424 w 19672504"/>
              <a:gd name="connsiteY3632" fmla="*/ 8323093 h 12230100"/>
              <a:gd name="connsiteX3633" fmla="*/ 5610588 w 19672504"/>
              <a:gd name="connsiteY3633" fmla="*/ 8318334 h 12230100"/>
              <a:gd name="connsiteX3634" fmla="*/ 5614290 w 19672504"/>
              <a:gd name="connsiteY3634" fmla="*/ 8345304 h 12230100"/>
              <a:gd name="connsiteX3635" fmla="*/ 5602127 w 19672504"/>
              <a:gd name="connsiteY3635" fmla="*/ 8381794 h 12230100"/>
              <a:gd name="connsiteX3636" fmla="*/ 5640203 w 19672504"/>
              <a:gd name="connsiteY3636" fmla="*/ 8381794 h 12230100"/>
              <a:gd name="connsiteX3637" fmla="*/ 5635971 w 19672504"/>
              <a:gd name="connsiteY3637" fmla="*/ 8364871 h 12230100"/>
              <a:gd name="connsiteX3638" fmla="*/ 5643376 w 19672504"/>
              <a:gd name="connsiteY3638" fmla="*/ 8351650 h 12230100"/>
              <a:gd name="connsiteX3639" fmla="*/ 5657126 w 19672504"/>
              <a:gd name="connsiteY3639" fmla="*/ 8347948 h 12230100"/>
              <a:gd name="connsiteX3640" fmla="*/ 5672462 w 19672504"/>
              <a:gd name="connsiteY3640" fmla="*/ 8333670 h 12230100"/>
              <a:gd name="connsiteX3641" fmla="*/ 5690971 w 19672504"/>
              <a:gd name="connsiteY3641" fmla="*/ 8322564 h 12230100"/>
              <a:gd name="connsiteX3642" fmla="*/ 5703663 w 19672504"/>
              <a:gd name="connsiteY3642" fmla="*/ 8288719 h 12230100"/>
              <a:gd name="connsiteX3643" fmla="*/ 5745970 w 19672504"/>
              <a:gd name="connsiteY3643" fmla="*/ 8284488 h 12230100"/>
              <a:gd name="connsiteX3644" fmla="*/ 5762892 w 19672504"/>
              <a:gd name="connsiteY3644" fmla="*/ 8276026 h 12230100"/>
              <a:gd name="connsiteX3645" fmla="*/ 5775585 w 19672504"/>
              <a:gd name="connsiteY3645" fmla="*/ 8268094 h 12230100"/>
              <a:gd name="connsiteX3646" fmla="*/ 5775585 w 19672504"/>
              <a:gd name="connsiteY3646" fmla="*/ 8250643 h 12230100"/>
              <a:gd name="connsiteX3647" fmla="*/ 5784046 w 19672504"/>
              <a:gd name="connsiteY3647" fmla="*/ 8237950 h 12230100"/>
              <a:gd name="connsiteX3648" fmla="*/ 5792508 w 19672504"/>
              <a:gd name="connsiteY3648" fmla="*/ 8221557 h 12230100"/>
              <a:gd name="connsiteX3649" fmla="*/ 5800969 w 19672504"/>
              <a:gd name="connsiteY3649" fmla="*/ 8208336 h 12230100"/>
              <a:gd name="connsiteX3650" fmla="*/ 5804671 w 19672504"/>
              <a:gd name="connsiteY3650" fmla="*/ 8212566 h 12230100"/>
              <a:gd name="connsiteX3651" fmla="*/ 5805199 w 19672504"/>
              <a:gd name="connsiteY3651" fmla="*/ 8216797 h 12230100"/>
              <a:gd name="connsiteX3652" fmla="*/ 5790392 w 19672504"/>
              <a:gd name="connsiteY3652" fmla="*/ 8269152 h 12230100"/>
              <a:gd name="connsiteX3653" fmla="*/ 5775585 w 19672504"/>
              <a:gd name="connsiteY3653" fmla="*/ 8318334 h 12230100"/>
              <a:gd name="connsiteX3654" fmla="*/ 5788277 w 19672504"/>
              <a:gd name="connsiteY3654" fmla="*/ 8331025 h 12230100"/>
              <a:gd name="connsiteX3655" fmla="*/ 5805199 w 19672504"/>
              <a:gd name="connsiteY3655" fmla="*/ 8364871 h 12230100"/>
              <a:gd name="connsiteX3656" fmla="*/ 5834815 w 19672504"/>
              <a:gd name="connsiteY3656" fmla="*/ 8339487 h 12230100"/>
              <a:gd name="connsiteX3657" fmla="*/ 5843276 w 19672504"/>
              <a:gd name="connsiteY3657" fmla="*/ 8315689 h 12230100"/>
              <a:gd name="connsiteX3658" fmla="*/ 5851737 w 19672504"/>
              <a:gd name="connsiteY3658" fmla="*/ 8288719 h 12230100"/>
              <a:gd name="connsiteX3659" fmla="*/ 5868660 w 19672504"/>
              <a:gd name="connsiteY3659" fmla="*/ 8288719 h 12230100"/>
              <a:gd name="connsiteX3660" fmla="*/ 5879766 w 19672504"/>
              <a:gd name="connsiteY3660" fmla="*/ 8263335 h 12230100"/>
              <a:gd name="connsiteX3661" fmla="*/ 5906735 w 19672504"/>
              <a:gd name="connsiteY3661" fmla="*/ 8237950 h 12230100"/>
              <a:gd name="connsiteX3662" fmla="*/ 5961735 w 19672504"/>
              <a:gd name="connsiteY3662" fmla="*/ 8182952 h 12230100"/>
              <a:gd name="connsiteX3663" fmla="*/ 5974427 w 19672504"/>
              <a:gd name="connsiteY3663" fmla="*/ 8139587 h 12230100"/>
              <a:gd name="connsiteX3664" fmla="*/ 5999810 w 19672504"/>
              <a:gd name="connsiteY3664" fmla="*/ 8102568 h 12230100"/>
              <a:gd name="connsiteX3665" fmla="*/ 5998754 w 19672504"/>
              <a:gd name="connsiteY3665" fmla="*/ 8167086 h 12230100"/>
              <a:gd name="connsiteX3666" fmla="*/ 5991349 w 19672504"/>
              <a:gd name="connsiteY3666" fmla="*/ 8212566 h 12230100"/>
              <a:gd name="connsiteX3667" fmla="*/ 6020965 w 19672504"/>
              <a:gd name="connsiteY3667" fmla="*/ 8212566 h 12230100"/>
              <a:gd name="connsiteX3668" fmla="*/ 6067502 w 19672504"/>
              <a:gd name="connsiteY3668" fmla="*/ 8187182 h 12230100"/>
              <a:gd name="connsiteX3669" fmla="*/ 6057454 w 19672504"/>
              <a:gd name="connsiteY3669" fmla="*/ 8178721 h 12230100"/>
              <a:gd name="connsiteX3670" fmla="*/ 6050580 w 19672504"/>
              <a:gd name="connsiteY3670" fmla="*/ 8170259 h 12230100"/>
              <a:gd name="connsiteX3671" fmla="*/ 6057454 w 19672504"/>
              <a:gd name="connsiteY3671" fmla="*/ 8162856 h 12230100"/>
              <a:gd name="connsiteX3672" fmla="*/ 6067502 w 19672504"/>
              <a:gd name="connsiteY3672" fmla="*/ 8161798 h 12230100"/>
              <a:gd name="connsiteX3673" fmla="*/ 6097117 w 19672504"/>
              <a:gd name="connsiteY3673" fmla="*/ 8077184 h 12230100"/>
              <a:gd name="connsiteX3674" fmla="*/ 6152116 w 19672504"/>
              <a:gd name="connsiteY3674" fmla="*/ 8017955 h 12230100"/>
              <a:gd name="connsiteX3675" fmla="*/ 6167981 w 19672504"/>
              <a:gd name="connsiteY3675" fmla="*/ 7975648 h 12230100"/>
              <a:gd name="connsiteX3676" fmla="*/ 6177499 w 19672504"/>
              <a:gd name="connsiteY3676" fmla="*/ 7933341 h 12230100"/>
              <a:gd name="connsiteX3677" fmla="*/ 6200769 w 19672504"/>
              <a:gd name="connsiteY3677" fmla="*/ 7877284 h 12230100"/>
              <a:gd name="connsiteX3678" fmla="*/ 6236730 w 19672504"/>
              <a:gd name="connsiteY3678" fmla="*/ 7827574 h 12230100"/>
              <a:gd name="connsiteX3679" fmla="*/ 6249422 w 19672504"/>
              <a:gd name="connsiteY3679" fmla="*/ 7738729 h 12230100"/>
              <a:gd name="connsiteX3680" fmla="*/ 6270574 w 19672504"/>
              <a:gd name="connsiteY3680" fmla="*/ 7717576 h 12230100"/>
              <a:gd name="connsiteX3681" fmla="*/ 6287498 w 19672504"/>
              <a:gd name="connsiteY3681" fmla="*/ 7738729 h 12230100"/>
              <a:gd name="connsiteX3682" fmla="*/ 6291729 w 19672504"/>
              <a:gd name="connsiteY3682" fmla="*/ 7755652 h 12230100"/>
              <a:gd name="connsiteX3683" fmla="*/ 6266344 w 19672504"/>
              <a:gd name="connsiteY3683" fmla="*/ 7827574 h 12230100"/>
              <a:gd name="connsiteX3684" fmla="*/ 6252065 w 19672504"/>
              <a:gd name="connsiteY3684" fmla="*/ 7828631 h 12230100"/>
              <a:gd name="connsiteX3685" fmla="*/ 6240960 w 19672504"/>
              <a:gd name="connsiteY3685" fmla="*/ 7836035 h 12230100"/>
              <a:gd name="connsiteX3686" fmla="*/ 6245719 w 19672504"/>
              <a:gd name="connsiteY3686" fmla="*/ 7842381 h 12230100"/>
              <a:gd name="connsiteX3687" fmla="*/ 6253652 w 19672504"/>
              <a:gd name="connsiteY3687" fmla="*/ 7848727 h 12230100"/>
              <a:gd name="connsiteX3688" fmla="*/ 6240960 w 19672504"/>
              <a:gd name="connsiteY3688" fmla="*/ 7886803 h 12230100"/>
              <a:gd name="connsiteX3689" fmla="*/ 6262113 w 19672504"/>
              <a:gd name="connsiteY3689" fmla="*/ 7916418 h 12230100"/>
              <a:gd name="connsiteX3690" fmla="*/ 6279037 w 19672504"/>
              <a:gd name="connsiteY3690" fmla="*/ 7874111 h 12230100"/>
              <a:gd name="connsiteX3691" fmla="*/ 6283267 w 19672504"/>
              <a:gd name="connsiteY3691" fmla="*/ 7831804 h 12230100"/>
              <a:gd name="connsiteX3692" fmla="*/ 6312881 w 19672504"/>
              <a:gd name="connsiteY3692" fmla="*/ 7840266 h 12230100"/>
              <a:gd name="connsiteX3693" fmla="*/ 6306536 w 19672504"/>
              <a:gd name="connsiteY3693" fmla="*/ 7812766 h 12230100"/>
              <a:gd name="connsiteX3694" fmla="*/ 6300190 w 19672504"/>
              <a:gd name="connsiteY3694" fmla="*/ 7785267 h 12230100"/>
              <a:gd name="connsiteX3695" fmla="*/ 6329275 w 19672504"/>
              <a:gd name="connsiteY3695" fmla="*/ 7735556 h 12230100"/>
              <a:gd name="connsiteX3696" fmla="*/ 6342497 w 19672504"/>
              <a:gd name="connsiteY3696" fmla="*/ 7679500 h 12230100"/>
              <a:gd name="connsiteX3697" fmla="*/ 6321344 w 19672504"/>
              <a:gd name="connsiteY3697" fmla="*/ 7660990 h 12230100"/>
              <a:gd name="connsiteX3698" fmla="*/ 6287498 w 19672504"/>
              <a:gd name="connsiteY3698" fmla="*/ 7658346 h 12230100"/>
              <a:gd name="connsiteX3699" fmla="*/ 6266344 w 19672504"/>
              <a:gd name="connsiteY3699" fmla="*/ 7658346 h 12230100"/>
              <a:gd name="connsiteX3700" fmla="*/ 6236730 w 19672504"/>
              <a:gd name="connsiteY3700" fmla="*/ 7733970 h 12230100"/>
              <a:gd name="connsiteX3701" fmla="*/ 6194423 w 19672504"/>
              <a:gd name="connsiteY3701" fmla="*/ 7806420 h 12230100"/>
              <a:gd name="connsiteX3702" fmla="*/ 6193893 w 19672504"/>
              <a:gd name="connsiteY3702" fmla="*/ 7812766 h 12230100"/>
              <a:gd name="connsiteX3703" fmla="*/ 6190192 w 19672504"/>
              <a:gd name="connsiteY3703" fmla="*/ 7819113 h 12230100"/>
              <a:gd name="connsiteX3704" fmla="*/ 6183845 w 19672504"/>
              <a:gd name="connsiteY3704" fmla="*/ 7803776 h 12230100"/>
              <a:gd name="connsiteX3705" fmla="*/ 6177499 w 19672504"/>
              <a:gd name="connsiteY3705" fmla="*/ 7785267 h 12230100"/>
              <a:gd name="connsiteX3706" fmla="*/ 6202884 w 19672504"/>
              <a:gd name="connsiteY3706" fmla="*/ 7757767 h 12230100"/>
              <a:gd name="connsiteX3707" fmla="*/ 6215576 w 19672504"/>
              <a:gd name="connsiteY3707" fmla="*/ 7717576 h 12230100"/>
              <a:gd name="connsiteX3708" fmla="*/ 6247834 w 19672504"/>
              <a:gd name="connsiteY3708" fmla="*/ 7664692 h 12230100"/>
              <a:gd name="connsiteX3709" fmla="*/ 6283267 w 19672504"/>
              <a:gd name="connsiteY3709" fmla="*/ 7611809 h 12230100"/>
              <a:gd name="connsiteX3710" fmla="*/ 6298075 w 19672504"/>
              <a:gd name="connsiteY3710" fmla="*/ 7570031 h 12230100"/>
              <a:gd name="connsiteX3711" fmla="*/ 6312881 w 19672504"/>
              <a:gd name="connsiteY3711" fmla="*/ 7531426 h 12230100"/>
              <a:gd name="connsiteX3712" fmla="*/ 6342497 w 19672504"/>
              <a:gd name="connsiteY3712" fmla="*/ 7544118 h 12230100"/>
              <a:gd name="connsiteX3713" fmla="*/ 6325574 w 19672504"/>
              <a:gd name="connsiteY3713" fmla="*/ 7573732 h 12230100"/>
              <a:gd name="connsiteX3714" fmla="*/ 6342497 w 19672504"/>
              <a:gd name="connsiteY3714" fmla="*/ 7611809 h 12230100"/>
              <a:gd name="connsiteX3715" fmla="*/ 6329805 w 19672504"/>
              <a:gd name="connsiteY3715" fmla="*/ 7629789 h 12230100"/>
              <a:gd name="connsiteX3716" fmla="*/ 6342497 w 19672504"/>
              <a:gd name="connsiteY3716" fmla="*/ 7641424 h 12230100"/>
              <a:gd name="connsiteX3717" fmla="*/ 6343026 w 19672504"/>
              <a:gd name="connsiteY3717" fmla="*/ 7645654 h 12230100"/>
              <a:gd name="connsiteX3718" fmla="*/ 6346727 w 19672504"/>
              <a:gd name="connsiteY3718" fmla="*/ 7649885 h 12230100"/>
              <a:gd name="connsiteX3719" fmla="*/ 6359419 w 19672504"/>
              <a:gd name="connsiteY3719" fmla="*/ 7625558 h 12230100"/>
              <a:gd name="connsiteX3720" fmla="*/ 6372112 w 19672504"/>
              <a:gd name="connsiteY3720" fmla="*/ 7594886 h 12230100"/>
              <a:gd name="connsiteX3721" fmla="*/ 6384804 w 19672504"/>
              <a:gd name="connsiteY3721" fmla="*/ 7590655 h 12230100"/>
              <a:gd name="connsiteX3722" fmla="*/ 6384804 w 19672504"/>
              <a:gd name="connsiteY3722" fmla="*/ 7611809 h 12230100"/>
              <a:gd name="connsiteX3723" fmla="*/ 6414419 w 19672504"/>
              <a:gd name="connsiteY3723" fmla="*/ 7594886 h 12230100"/>
              <a:gd name="connsiteX3724" fmla="*/ 6431341 w 19672504"/>
              <a:gd name="connsiteY3724" fmla="*/ 7577963 h 12230100"/>
              <a:gd name="connsiteX3725" fmla="*/ 6435572 w 19672504"/>
              <a:gd name="connsiteY3725" fmla="*/ 7544118 h 12230100"/>
              <a:gd name="connsiteX3726" fmla="*/ 6422880 w 19672504"/>
              <a:gd name="connsiteY3726" fmla="*/ 7514503 h 12230100"/>
              <a:gd name="connsiteX3727" fmla="*/ 6431341 w 19672504"/>
              <a:gd name="connsiteY3727" fmla="*/ 7497580 h 12230100"/>
              <a:gd name="connsiteX3728" fmla="*/ 6448263 w 19672504"/>
              <a:gd name="connsiteY3728" fmla="*/ 7484888 h 12230100"/>
              <a:gd name="connsiteX3729" fmla="*/ 6439802 w 19672504"/>
              <a:gd name="connsiteY3729" fmla="*/ 7476427 h 12230100"/>
              <a:gd name="connsiteX3730" fmla="*/ 6465187 w 19672504"/>
              <a:gd name="connsiteY3730" fmla="*/ 7417197 h 12230100"/>
              <a:gd name="connsiteX3731" fmla="*/ 6486340 w 19672504"/>
              <a:gd name="connsiteY3731" fmla="*/ 7425658 h 12230100"/>
              <a:gd name="connsiteX3732" fmla="*/ 6486340 w 19672504"/>
              <a:gd name="connsiteY3732" fmla="*/ 7379121 h 12230100"/>
              <a:gd name="connsiteX3733" fmla="*/ 6508550 w 19672504"/>
              <a:gd name="connsiteY3733" fmla="*/ 7373833 h 12230100"/>
              <a:gd name="connsiteX3734" fmla="*/ 6511723 w 19672504"/>
              <a:gd name="connsiteY3734" fmla="*/ 7349506 h 12230100"/>
              <a:gd name="connsiteX3735" fmla="*/ 6526532 w 19672504"/>
              <a:gd name="connsiteY3735" fmla="*/ 7341574 h 12230100"/>
              <a:gd name="connsiteX3736" fmla="*/ 6528647 w 19672504"/>
              <a:gd name="connsiteY3736" fmla="*/ 7324122 h 12230100"/>
              <a:gd name="connsiteX3737" fmla="*/ 6537108 w 19672504"/>
              <a:gd name="connsiteY3737" fmla="*/ 7302969 h 12230100"/>
              <a:gd name="connsiteX3738" fmla="*/ 6545569 w 19672504"/>
              <a:gd name="connsiteY3738" fmla="*/ 7281815 h 12230100"/>
              <a:gd name="connsiteX3739" fmla="*/ 6541338 w 19672504"/>
              <a:gd name="connsiteY3739" fmla="*/ 7281815 h 12230100"/>
              <a:gd name="connsiteX3740" fmla="*/ 6554030 w 19672504"/>
              <a:gd name="connsiteY3740" fmla="*/ 7247969 h 12230100"/>
              <a:gd name="connsiteX3741" fmla="*/ 6562493 w 19672504"/>
              <a:gd name="connsiteY3741" fmla="*/ 7226816 h 12230100"/>
              <a:gd name="connsiteX3742" fmla="*/ 6570954 w 19672504"/>
              <a:gd name="connsiteY3742" fmla="*/ 7205663 h 12230100"/>
              <a:gd name="connsiteX3743" fmla="*/ 6594752 w 19672504"/>
              <a:gd name="connsiteY3743" fmla="*/ 7145375 h 12230100"/>
              <a:gd name="connsiteX3744" fmla="*/ 6634413 w 19672504"/>
              <a:gd name="connsiteY3744" fmla="*/ 7091434 h 12230100"/>
              <a:gd name="connsiteX3745" fmla="*/ 6634413 w 19672504"/>
              <a:gd name="connsiteY3745" fmla="*/ 7032204 h 12230100"/>
              <a:gd name="connsiteX3746" fmla="*/ 6655568 w 19672504"/>
              <a:gd name="connsiteY3746" fmla="*/ 7027974 h 12230100"/>
              <a:gd name="connsiteX3747" fmla="*/ 6685183 w 19672504"/>
              <a:gd name="connsiteY3747" fmla="*/ 6989898 h 12230100"/>
              <a:gd name="connsiteX3748" fmla="*/ 6690999 w 19672504"/>
              <a:gd name="connsiteY3748" fmla="*/ 7000474 h 12230100"/>
              <a:gd name="connsiteX3749" fmla="*/ 6693644 w 19672504"/>
              <a:gd name="connsiteY3749" fmla="*/ 7011051 h 12230100"/>
              <a:gd name="connsiteX3750" fmla="*/ 6676192 w 19672504"/>
              <a:gd name="connsiteY3750" fmla="*/ 7051242 h 12230100"/>
              <a:gd name="connsiteX3751" fmla="*/ 6668259 w 19672504"/>
              <a:gd name="connsiteY3751" fmla="*/ 7091434 h 12230100"/>
              <a:gd name="connsiteX3752" fmla="*/ 6651865 w 19672504"/>
              <a:gd name="connsiteY3752" fmla="*/ 7092492 h 12230100"/>
              <a:gd name="connsiteX3753" fmla="*/ 6638644 w 19672504"/>
              <a:gd name="connsiteY3753" fmla="*/ 7099896 h 12230100"/>
              <a:gd name="connsiteX3754" fmla="*/ 6643404 w 19672504"/>
              <a:gd name="connsiteY3754" fmla="*/ 7106241 h 12230100"/>
              <a:gd name="connsiteX3755" fmla="*/ 6651337 w 19672504"/>
              <a:gd name="connsiteY3755" fmla="*/ 7112587 h 12230100"/>
              <a:gd name="connsiteX3756" fmla="*/ 6638644 w 19672504"/>
              <a:gd name="connsiteY3756" fmla="*/ 7154895 h 12230100"/>
              <a:gd name="connsiteX3757" fmla="*/ 6652809 w 19672504"/>
              <a:gd name="connsiteY3757" fmla="*/ 7177556 h 12230100"/>
              <a:gd name="connsiteX3758" fmla="*/ 6653341 w 19672504"/>
              <a:gd name="connsiteY3758" fmla="*/ 7192762 h 12230100"/>
              <a:gd name="connsiteX3759" fmla="*/ 6643822 w 19672504"/>
              <a:gd name="connsiteY3759" fmla="*/ 7212329 h 12230100"/>
              <a:gd name="connsiteX3760" fmla="*/ 6640650 w 19672504"/>
              <a:gd name="connsiteY3760" fmla="*/ 7235069 h 12230100"/>
              <a:gd name="connsiteX3761" fmla="*/ 6627958 w 19672504"/>
              <a:gd name="connsiteY3761" fmla="*/ 7256223 h 12230100"/>
              <a:gd name="connsiteX3762" fmla="*/ 6611034 w 19672504"/>
              <a:gd name="connsiteY3762" fmla="*/ 7268915 h 12230100"/>
              <a:gd name="connsiteX3763" fmla="*/ 6572959 w 19672504"/>
              <a:gd name="connsiteY3763" fmla="*/ 7400066 h 12230100"/>
              <a:gd name="connsiteX3764" fmla="*/ 6577190 w 19672504"/>
              <a:gd name="connsiteY3764" fmla="*/ 7421220 h 12230100"/>
              <a:gd name="connsiteX3765" fmla="*/ 6573487 w 19672504"/>
              <a:gd name="connsiteY3765" fmla="*/ 7439200 h 12230100"/>
              <a:gd name="connsiteX3766" fmla="*/ 6560266 w 19672504"/>
              <a:gd name="connsiteY3766" fmla="*/ 7450834 h 12230100"/>
              <a:gd name="connsiteX3767" fmla="*/ 6539113 w 19672504"/>
              <a:gd name="connsiteY3767" fmla="*/ 7493141 h 12230100"/>
              <a:gd name="connsiteX3768" fmla="*/ 6530652 w 19672504"/>
              <a:gd name="connsiteY3768" fmla="*/ 7513766 h 12230100"/>
              <a:gd name="connsiteX3769" fmla="*/ 6522191 w 19672504"/>
              <a:gd name="connsiteY3769" fmla="*/ 7543910 h 12230100"/>
              <a:gd name="connsiteX3770" fmla="*/ 6518489 w 19672504"/>
              <a:gd name="connsiteY3770" fmla="*/ 7561361 h 12230100"/>
              <a:gd name="connsiteX3771" fmla="*/ 6505268 w 19672504"/>
              <a:gd name="connsiteY3771" fmla="*/ 7569293 h 12230100"/>
              <a:gd name="connsiteX3772" fmla="*/ 6498922 w 19672504"/>
              <a:gd name="connsiteY3772" fmla="*/ 7609485 h 12230100"/>
              <a:gd name="connsiteX3773" fmla="*/ 6492576 w 19672504"/>
              <a:gd name="connsiteY3773" fmla="*/ 7649677 h 12230100"/>
              <a:gd name="connsiteX3774" fmla="*/ 6418538 w 19672504"/>
              <a:gd name="connsiteY3774" fmla="*/ 7782943 h 12230100"/>
              <a:gd name="connsiteX3775" fmla="*/ 6382577 w 19672504"/>
              <a:gd name="connsiteY3775" fmla="*/ 7928902 h 12230100"/>
              <a:gd name="connsiteX3776" fmla="*/ 6364597 w 19672504"/>
              <a:gd name="connsiteY3776" fmla="*/ 7947940 h 12230100"/>
              <a:gd name="connsiteX3777" fmla="*/ 6365655 w 19672504"/>
              <a:gd name="connsiteY3777" fmla="*/ 7979670 h 12230100"/>
              <a:gd name="connsiteX3778" fmla="*/ 6348733 w 19672504"/>
              <a:gd name="connsiteY3778" fmla="*/ 8017746 h 12230100"/>
              <a:gd name="connsiteX3779" fmla="*/ 6345558 w 19672504"/>
              <a:gd name="connsiteY3779" fmla="*/ 8038371 h 12230100"/>
              <a:gd name="connsiteX3780" fmla="*/ 6336039 w 19672504"/>
              <a:gd name="connsiteY3780" fmla="*/ 8055822 h 12230100"/>
              <a:gd name="connsiteX3781" fmla="*/ 6323348 w 19672504"/>
              <a:gd name="connsiteY3781" fmla="*/ 8098130 h 12230100"/>
              <a:gd name="connsiteX3782" fmla="*/ 6336039 w 19672504"/>
              <a:gd name="connsiteY3782" fmla="*/ 8102360 h 12230100"/>
              <a:gd name="connsiteX3783" fmla="*/ 6345558 w 19672504"/>
              <a:gd name="connsiteY3783" fmla="*/ 8097072 h 12230100"/>
              <a:gd name="connsiteX3784" fmla="*/ 6348733 w 19672504"/>
              <a:gd name="connsiteY3784" fmla="*/ 8085438 h 12230100"/>
              <a:gd name="connsiteX3785" fmla="*/ 6372001 w 19672504"/>
              <a:gd name="connsiteY3785" fmla="*/ 8052649 h 12230100"/>
              <a:gd name="connsiteX3786" fmla="*/ 6382577 w 19672504"/>
              <a:gd name="connsiteY3786" fmla="*/ 8013516 h 12230100"/>
              <a:gd name="connsiteX3787" fmla="*/ 6393683 w 19672504"/>
              <a:gd name="connsiteY3787" fmla="*/ 7996064 h 12230100"/>
              <a:gd name="connsiteX3788" fmla="*/ 6395270 w 19672504"/>
              <a:gd name="connsiteY3788" fmla="*/ 7975440 h 12230100"/>
              <a:gd name="connsiteX3789" fmla="*/ 6432289 w 19672504"/>
              <a:gd name="connsiteY3789" fmla="*/ 7932604 h 12230100"/>
              <a:gd name="connsiteX3790" fmla="*/ 6462961 w 19672504"/>
              <a:gd name="connsiteY3790" fmla="*/ 7886595 h 12230100"/>
              <a:gd name="connsiteX3791" fmla="*/ 6492046 w 19672504"/>
              <a:gd name="connsiteY3791" fmla="*/ 7855922 h 12230100"/>
              <a:gd name="connsiteX3792" fmla="*/ 6505268 w 19672504"/>
              <a:gd name="connsiteY3792" fmla="*/ 7818904 h 12230100"/>
              <a:gd name="connsiteX3793" fmla="*/ 6522191 w 19672504"/>
              <a:gd name="connsiteY3793" fmla="*/ 7806212 h 12230100"/>
              <a:gd name="connsiteX3794" fmla="*/ 6522191 w 19672504"/>
              <a:gd name="connsiteY3794" fmla="*/ 7772367 h 12230100"/>
              <a:gd name="connsiteX3795" fmla="*/ 6535411 w 19672504"/>
              <a:gd name="connsiteY3795" fmla="*/ 7752800 h 12230100"/>
              <a:gd name="connsiteX3796" fmla="*/ 6539113 w 19672504"/>
              <a:gd name="connsiteY3796" fmla="*/ 7730060 h 12230100"/>
              <a:gd name="connsiteX3797" fmla="*/ 6568727 w 19672504"/>
              <a:gd name="connsiteY3797" fmla="*/ 7713137 h 12230100"/>
              <a:gd name="connsiteX3798" fmla="*/ 6572430 w 19672504"/>
              <a:gd name="connsiteY3798" fmla="*/ 7686695 h 12230100"/>
              <a:gd name="connsiteX3799" fmla="*/ 6585651 w 19672504"/>
              <a:gd name="connsiteY3799" fmla="*/ 7666599 h 12230100"/>
              <a:gd name="connsiteX3800" fmla="*/ 6606804 w 19672504"/>
              <a:gd name="connsiteY3800" fmla="*/ 7631696 h 12230100"/>
              <a:gd name="connsiteX3801" fmla="*/ 6640650 w 19672504"/>
              <a:gd name="connsiteY3801" fmla="*/ 7603139 h 12230100"/>
              <a:gd name="connsiteX3802" fmla="*/ 6640650 w 19672504"/>
              <a:gd name="connsiteY3802" fmla="*/ 7590447 h 12230100"/>
              <a:gd name="connsiteX3803" fmla="*/ 6648582 w 19672504"/>
              <a:gd name="connsiteY3803" fmla="*/ 7603668 h 12230100"/>
              <a:gd name="connsiteX3804" fmla="*/ 6653341 w 19672504"/>
              <a:gd name="connsiteY3804" fmla="*/ 7620062 h 12230100"/>
              <a:gd name="connsiteX3805" fmla="*/ 6640650 w 19672504"/>
              <a:gd name="connsiteY3805" fmla="*/ 7653907 h 12230100"/>
              <a:gd name="connsiteX3806" fmla="*/ 6642765 w 19672504"/>
              <a:gd name="connsiteY3806" fmla="*/ 7672945 h 12230100"/>
              <a:gd name="connsiteX3807" fmla="*/ 6657573 w 19672504"/>
              <a:gd name="connsiteY3807" fmla="*/ 7679291 h 12230100"/>
              <a:gd name="connsiteX3808" fmla="*/ 6670265 w 19672504"/>
              <a:gd name="connsiteY3808" fmla="*/ 7679291 h 12230100"/>
              <a:gd name="connsiteX3809" fmla="*/ 6670265 w 19672504"/>
              <a:gd name="connsiteY3809" fmla="*/ 7632754 h 12230100"/>
              <a:gd name="connsiteX3810" fmla="*/ 6708341 w 19672504"/>
              <a:gd name="connsiteY3810" fmla="*/ 7617946 h 12230100"/>
              <a:gd name="connsiteX3811" fmla="*/ 6746416 w 19672504"/>
              <a:gd name="connsiteY3811" fmla="*/ 7603139 h 12230100"/>
              <a:gd name="connsiteX3812" fmla="*/ 6777617 w 19672504"/>
              <a:gd name="connsiteY3812" fmla="*/ 7507420 h 12230100"/>
              <a:gd name="connsiteX3813" fmla="*/ 6843723 w 19672504"/>
              <a:gd name="connsiteY3813" fmla="*/ 7446604 h 12230100"/>
              <a:gd name="connsiteX3814" fmla="*/ 6843723 w 19672504"/>
              <a:gd name="connsiteY3814" fmla="*/ 7391605 h 12230100"/>
              <a:gd name="connsiteX3815" fmla="*/ 6872809 w 19672504"/>
              <a:gd name="connsiteY3815" fmla="*/ 7364634 h 12230100"/>
              <a:gd name="connsiteX3816" fmla="*/ 6886030 w 19672504"/>
              <a:gd name="connsiteY3816" fmla="*/ 7328145 h 12230100"/>
              <a:gd name="connsiteX3817" fmla="*/ 6905596 w 19672504"/>
              <a:gd name="connsiteY3817" fmla="*/ 7290068 h 12230100"/>
              <a:gd name="connsiteX3818" fmla="*/ 6928337 w 19672504"/>
              <a:gd name="connsiteY3818" fmla="*/ 7251992 h 12230100"/>
              <a:gd name="connsiteX3819" fmla="*/ 6936798 w 19672504"/>
              <a:gd name="connsiteY3819" fmla="*/ 7271030 h 12230100"/>
              <a:gd name="connsiteX3820" fmla="*/ 6945259 w 19672504"/>
              <a:gd name="connsiteY3820" fmla="*/ 7290068 h 12230100"/>
              <a:gd name="connsiteX3821" fmla="*/ 6941557 w 19672504"/>
              <a:gd name="connsiteY3821" fmla="*/ 7310164 h 12230100"/>
              <a:gd name="connsiteX3822" fmla="*/ 6928337 w 19672504"/>
              <a:gd name="connsiteY3822" fmla="*/ 7323914 h 12230100"/>
              <a:gd name="connsiteX3823" fmla="*/ 6928337 w 19672504"/>
              <a:gd name="connsiteY3823" fmla="*/ 7356701 h 12230100"/>
              <a:gd name="connsiteX3824" fmla="*/ 6915644 w 19672504"/>
              <a:gd name="connsiteY3824" fmla="*/ 7383143 h 12230100"/>
              <a:gd name="connsiteX3825" fmla="*/ 6902953 w 19672504"/>
              <a:gd name="connsiteY3825" fmla="*/ 7432854 h 12230100"/>
              <a:gd name="connsiteX3826" fmla="*/ 6915644 w 19672504"/>
              <a:gd name="connsiteY3826" fmla="*/ 7476218 h 12230100"/>
              <a:gd name="connsiteX3827" fmla="*/ 6902953 w 19672504"/>
              <a:gd name="connsiteY3827" fmla="*/ 7510064 h 12230100"/>
              <a:gd name="connsiteX3828" fmla="*/ 6873337 w 19672504"/>
              <a:gd name="connsiteY3828" fmla="*/ 7543910 h 12230100"/>
              <a:gd name="connsiteX3829" fmla="*/ 6873337 w 19672504"/>
              <a:gd name="connsiteY3829" fmla="*/ 7581986 h 12230100"/>
              <a:gd name="connsiteX3830" fmla="*/ 6843723 w 19672504"/>
              <a:gd name="connsiteY3830" fmla="*/ 7603139 h 12230100"/>
              <a:gd name="connsiteX3831" fmla="*/ 6843723 w 19672504"/>
              <a:gd name="connsiteY3831" fmla="*/ 7645446 h 12230100"/>
              <a:gd name="connsiteX3832" fmla="*/ 6826800 w 19672504"/>
              <a:gd name="connsiteY3832" fmla="*/ 7666599 h 12230100"/>
              <a:gd name="connsiteX3833" fmla="*/ 6843723 w 19672504"/>
              <a:gd name="connsiteY3833" fmla="*/ 7666599 h 12230100"/>
              <a:gd name="connsiteX3834" fmla="*/ 6826800 w 19672504"/>
              <a:gd name="connsiteY3834" fmla="*/ 7708906 h 12230100"/>
              <a:gd name="connsiteX3835" fmla="*/ 6831030 w 19672504"/>
              <a:gd name="connsiteY3835" fmla="*/ 7725300 h 12230100"/>
              <a:gd name="connsiteX3836" fmla="*/ 6797184 w 19672504"/>
              <a:gd name="connsiteY3836" fmla="*/ 7725829 h 12230100"/>
              <a:gd name="connsiteX3837" fmla="*/ 6780262 w 19672504"/>
              <a:gd name="connsiteY3837" fmla="*/ 7746983 h 12230100"/>
              <a:gd name="connsiteX3838" fmla="*/ 6765983 w 19672504"/>
              <a:gd name="connsiteY3838" fmla="*/ 7788232 h 12230100"/>
              <a:gd name="connsiteX3839" fmla="*/ 6754879 w 19672504"/>
              <a:gd name="connsiteY3839" fmla="*/ 7835827 h 12230100"/>
              <a:gd name="connsiteX3840" fmla="*/ 6788723 w 19672504"/>
              <a:gd name="connsiteY3840" fmla="*/ 7848519 h 12230100"/>
              <a:gd name="connsiteX3841" fmla="*/ 6814108 w 19672504"/>
              <a:gd name="connsiteY3841" fmla="*/ 7810443 h 12230100"/>
              <a:gd name="connsiteX3842" fmla="*/ 6824156 w 19672504"/>
              <a:gd name="connsiteY3842" fmla="*/ 7791933 h 12230100"/>
              <a:gd name="connsiteX3843" fmla="*/ 6843723 w 19672504"/>
              <a:gd name="connsiteY3843" fmla="*/ 7789289 h 12230100"/>
              <a:gd name="connsiteX3844" fmla="*/ 6860646 w 19672504"/>
              <a:gd name="connsiteY3844" fmla="*/ 7742752 h 12230100"/>
              <a:gd name="connsiteX3845" fmla="*/ 6860646 w 19672504"/>
              <a:gd name="connsiteY3845" fmla="*/ 7708906 h 12230100"/>
              <a:gd name="connsiteX3846" fmla="*/ 6879683 w 19672504"/>
              <a:gd name="connsiteY3846" fmla="*/ 7682464 h 12230100"/>
              <a:gd name="connsiteX3847" fmla="*/ 6886030 w 19672504"/>
              <a:gd name="connsiteY3847" fmla="*/ 7649677 h 12230100"/>
              <a:gd name="connsiteX3848" fmla="*/ 6907183 w 19672504"/>
              <a:gd name="connsiteY3848" fmla="*/ 7620062 h 12230100"/>
              <a:gd name="connsiteX3849" fmla="*/ 6915644 w 19672504"/>
              <a:gd name="connsiteY3849" fmla="*/ 7569293 h 12230100"/>
              <a:gd name="connsiteX3850" fmla="*/ 6924635 w 19672504"/>
              <a:gd name="connsiteY3850" fmla="*/ 7561361 h 12230100"/>
              <a:gd name="connsiteX3851" fmla="*/ 6936798 w 19672504"/>
              <a:gd name="connsiteY3851" fmla="*/ 7556602 h 12230100"/>
              <a:gd name="connsiteX3852" fmla="*/ 6940499 w 19672504"/>
              <a:gd name="connsiteY3852" fmla="*/ 7583572 h 12230100"/>
              <a:gd name="connsiteX3853" fmla="*/ 6928337 w 19672504"/>
              <a:gd name="connsiteY3853" fmla="*/ 7620062 h 12230100"/>
              <a:gd name="connsiteX3854" fmla="*/ 6966412 w 19672504"/>
              <a:gd name="connsiteY3854" fmla="*/ 7620062 h 12230100"/>
              <a:gd name="connsiteX3855" fmla="*/ 6962182 w 19672504"/>
              <a:gd name="connsiteY3855" fmla="*/ 7603139 h 12230100"/>
              <a:gd name="connsiteX3856" fmla="*/ 6969585 w 19672504"/>
              <a:gd name="connsiteY3856" fmla="*/ 7589918 h 12230100"/>
              <a:gd name="connsiteX3857" fmla="*/ 6983336 w 19672504"/>
              <a:gd name="connsiteY3857" fmla="*/ 7586216 h 12230100"/>
              <a:gd name="connsiteX3858" fmla="*/ 6998671 w 19672504"/>
              <a:gd name="connsiteY3858" fmla="*/ 7571938 h 12230100"/>
              <a:gd name="connsiteX3859" fmla="*/ 7017180 w 19672504"/>
              <a:gd name="connsiteY3859" fmla="*/ 7560832 h 12230100"/>
              <a:gd name="connsiteX3860" fmla="*/ 7029873 w 19672504"/>
              <a:gd name="connsiteY3860" fmla="*/ 7526987 h 12230100"/>
              <a:gd name="connsiteX3861" fmla="*/ 7072180 w 19672504"/>
              <a:gd name="connsiteY3861" fmla="*/ 7522756 h 12230100"/>
              <a:gd name="connsiteX3862" fmla="*/ 7089103 w 19672504"/>
              <a:gd name="connsiteY3862" fmla="*/ 7514294 h 12230100"/>
              <a:gd name="connsiteX3863" fmla="*/ 7101794 w 19672504"/>
              <a:gd name="connsiteY3863" fmla="*/ 7506362 h 12230100"/>
              <a:gd name="connsiteX3864" fmla="*/ 7101794 w 19672504"/>
              <a:gd name="connsiteY3864" fmla="*/ 7488911 h 12230100"/>
              <a:gd name="connsiteX3865" fmla="*/ 7110257 w 19672504"/>
              <a:gd name="connsiteY3865" fmla="*/ 7476218 h 12230100"/>
              <a:gd name="connsiteX3866" fmla="*/ 7118718 w 19672504"/>
              <a:gd name="connsiteY3866" fmla="*/ 7459825 h 12230100"/>
              <a:gd name="connsiteX3867" fmla="*/ 7127179 w 19672504"/>
              <a:gd name="connsiteY3867" fmla="*/ 7446604 h 12230100"/>
              <a:gd name="connsiteX3868" fmla="*/ 7130880 w 19672504"/>
              <a:gd name="connsiteY3868" fmla="*/ 7450834 h 12230100"/>
              <a:gd name="connsiteX3869" fmla="*/ 7131410 w 19672504"/>
              <a:gd name="connsiteY3869" fmla="*/ 7455065 h 12230100"/>
              <a:gd name="connsiteX3870" fmla="*/ 7116603 w 19672504"/>
              <a:gd name="connsiteY3870" fmla="*/ 7507420 h 12230100"/>
              <a:gd name="connsiteX3871" fmla="*/ 7101794 w 19672504"/>
              <a:gd name="connsiteY3871" fmla="*/ 7556602 h 12230100"/>
              <a:gd name="connsiteX3872" fmla="*/ 7114486 w 19672504"/>
              <a:gd name="connsiteY3872" fmla="*/ 7569293 h 12230100"/>
              <a:gd name="connsiteX3873" fmla="*/ 7131410 w 19672504"/>
              <a:gd name="connsiteY3873" fmla="*/ 7603139 h 12230100"/>
              <a:gd name="connsiteX3874" fmla="*/ 7161025 w 19672504"/>
              <a:gd name="connsiteY3874" fmla="*/ 7577755 h 12230100"/>
              <a:gd name="connsiteX3875" fmla="*/ 7169486 w 19672504"/>
              <a:gd name="connsiteY3875" fmla="*/ 7553957 h 12230100"/>
              <a:gd name="connsiteX3876" fmla="*/ 7177947 w 19672504"/>
              <a:gd name="connsiteY3876" fmla="*/ 7526987 h 12230100"/>
              <a:gd name="connsiteX3877" fmla="*/ 7194869 w 19672504"/>
              <a:gd name="connsiteY3877" fmla="*/ 7526987 h 12230100"/>
              <a:gd name="connsiteX3878" fmla="*/ 7205976 w 19672504"/>
              <a:gd name="connsiteY3878" fmla="*/ 7501603 h 12230100"/>
              <a:gd name="connsiteX3879" fmla="*/ 7232946 w 19672504"/>
              <a:gd name="connsiteY3879" fmla="*/ 7476218 h 12230100"/>
              <a:gd name="connsiteX3880" fmla="*/ 7287946 w 19672504"/>
              <a:gd name="connsiteY3880" fmla="*/ 7421220 h 12230100"/>
              <a:gd name="connsiteX3881" fmla="*/ 7300638 w 19672504"/>
              <a:gd name="connsiteY3881" fmla="*/ 7377855 h 12230100"/>
              <a:gd name="connsiteX3882" fmla="*/ 7326021 w 19672504"/>
              <a:gd name="connsiteY3882" fmla="*/ 7340836 h 12230100"/>
              <a:gd name="connsiteX3883" fmla="*/ 7324963 w 19672504"/>
              <a:gd name="connsiteY3883" fmla="*/ 7405354 h 12230100"/>
              <a:gd name="connsiteX3884" fmla="*/ 7317560 w 19672504"/>
              <a:gd name="connsiteY3884" fmla="*/ 7450834 h 12230100"/>
              <a:gd name="connsiteX3885" fmla="*/ 7347175 w 19672504"/>
              <a:gd name="connsiteY3885" fmla="*/ 7450834 h 12230100"/>
              <a:gd name="connsiteX3886" fmla="*/ 7393713 w 19672504"/>
              <a:gd name="connsiteY3886" fmla="*/ 7425450 h 12230100"/>
              <a:gd name="connsiteX3887" fmla="*/ 7383665 w 19672504"/>
              <a:gd name="connsiteY3887" fmla="*/ 7416989 h 12230100"/>
              <a:gd name="connsiteX3888" fmla="*/ 7376789 w 19672504"/>
              <a:gd name="connsiteY3888" fmla="*/ 7408527 h 12230100"/>
              <a:gd name="connsiteX3889" fmla="*/ 7383665 w 19672504"/>
              <a:gd name="connsiteY3889" fmla="*/ 7401124 h 12230100"/>
              <a:gd name="connsiteX3890" fmla="*/ 7393713 w 19672504"/>
              <a:gd name="connsiteY3890" fmla="*/ 7400066 h 12230100"/>
              <a:gd name="connsiteX3891" fmla="*/ 7423328 w 19672504"/>
              <a:gd name="connsiteY3891" fmla="*/ 7315452 h 12230100"/>
              <a:gd name="connsiteX3892" fmla="*/ 7478325 w 19672504"/>
              <a:gd name="connsiteY3892" fmla="*/ 7256223 h 12230100"/>
              <a:gd name="connsiteX3893" fmla="*/ 7494192 w 19672504"/>
              <a:gd name="connsiteY3893" fmla="*/ 7213916 h 12230100"/>
              <a:gd name="connsiteX3894" fmla="*/ 7503710 w 19672504"/>
              <a:gd name="connsiteY3894" fmla="*/ 7171609 h 12230100"/>
              <a:gd name="connsiteX3895" fmla="*/ 7526979 w 19672504"/>
              <a:gd name="connsiteY3895" fmla="*/ 7115552 h 12230100"/>
              <a:gd name="connsiteX3896" fmla="*/ 7562939 w 19672504"/>
              <a:gd name="connsiteY3896" fmla="*/ 7065842 h 12230100"/>
              <a:gd name="connsiteX3897" fmla="*/ 7575632 w 19672504"/>
              <a:gd name="connsiteY3897" fmla="*/ 6976997 h 12230100"/>
              <a:gd name="connsiteX3898" fmla="*/ 7596785 w 19672504"/>
              <a:gd name="connsiteY3898" fmla="*/ 6955844 h 12230100"/>
              <a:gd name="connsiteX3899" fmla="*/ 7613707 w 19672504"/>
              <a:gd name="connsiteY3899" fmla="*/ 6976997 h 12230100"/>
              <a:gd name="connsiteX3900" fmla="*/ 7617939 w 19672504"/>
              <a:gd name="connsiteY3900" fmla="*/ 6993920 h 12230100"/>
              <a:gd name="connsiteX3901" fmla="*/ 7592555 w 19672504"/>
              <a:gd name="connsiteY3901" fmla="*/ 7065842 h 12230100"/>
              <a:gd name="connsiteX3902" fmla="*/ 7578276 w 19672504"/>
              <a:gd name="connsiteY3902" fmla="*/ 7066899 h 12230100"/>
              <a:gd name="connsiteX3903" fmla="*/ 7567171 w 19672504"/>
              <a:gd name="connsiteY3903" fmla="*/ 7074303 h 12230100"/>
              <a:gd name="connsiteX3904" fmla="*/ 7571930 w 19672504"/>
              <a:gd name="connsiteY3904" fmla="*/ 7080649 h 12230100"/>
              <a:gd name="connsiteX3905" fmla="*/ 7579863 w 19672504"/>
              <a:gd name="connsiteY3905" fmla="*/ 7086995 h 12230100"/>
              <a:gd name="connsiteX3906" fmla="*/ 7567171 w 19672504"/>
              <a:gd name="connsiteY3906" fmla="*/ 7125071 h 12230100"/>
              <a:gd name="connsiteX3907" fmla="*/ 7588324 w 19672504"/>
              <a:gd name="connsiteY3907" fmla="*/ 7154686 h 12230100"/>
              <a:gd name="connsiteX3908" fmla="*/ 7605246 w 19672504"/>
              <a:gd name="connsiteY3908" fmla="*/ 7112379 h 12230100"/>
              <a:gd name="connsiteX3909" fmla="*/ 7609478 w 19672504"/>
              <a:gd name="connsiteY3909" fmla="*/ 7070072 h 12230100"/>
              <a:gd name="connsiteX3910" fmla="*/ 7639092 w 19672504"/>
              <a:gd name="connsiteY3910" fmla="*/ 7078534 h 12230100"/>
              <a:gd name="connsiteX3911" fmla="*/ 7632746 w 19672504"/>
              <a:gd name="connsiteY3911" fmla="*/ 7051034 h 12230100"/>
              <a:gd name="connsiteX3912" fmla="*/ 7626401 w 19672504"/>
              <a:gd name="connsiteY3912" fmla="*/ 7023535 h 12230100"/>
              <a:gd name="connsiteX3913" fmla="*/ 7655486 w 19672504"/>
              <a:gd name="connsiteY3913" fmla="*/ 6973824 h 12230100"/>
              <a:gd name="connsiteX3914" fmla="*/ 7668707 w 19672504"/>
              <a:gd name="connsiteY3914" fmla="*/ 6917768 h 12230100"/>
              <a:gd name="connsiteX3915" fmla="*/ 7647553 w 19672504"/>
              <a:gd name="connsiteY3915" fmla="*/ 6899258 h 12230100"/>
              <a:gd name="connsiteX3916" fmla="*/ 7613707 w 19672504"/>
              <a:gd name="connsiteY3916" fmla="*/ 6896614 h 12230100"/>
              <a:gd name="connsiteX3917" fmla="*/ 7592555 w 19672504"/>
              <a:gd name="connsiteY3917" fmla="*/ 6896614 h 12230100"/>
              <a:gd name="connsiteX3918" fmla="*/ 7562939 w 19672504"/>
              <a:gd name="connsiteY3918" fmla="*/ 6972238 h 12230100"/>
              <a:gd name="connsiteX3919" fmla="*/ 7520632 w 19672504"/>
              <a:gd name="connsiteY3919" fmla="*/ 7044688 h 12230100"/>
              <a:gd name="connsiteX3920" fmla="*/ 7520104 w 19672504"/>
              <a:gd name="connsiteY3920" fmla="*/ 7051034 h 12230100"/>
              <a:gd name="connsiteX3921" fmla="*/ 7516403 w 19672504"/>
              <a:gd name="connsiteY3921" fmla="*/ 7057381 h 12230100"/>
              <a:gd name="connsiteX3922" fmla="*/ 7510056 w 19672504"/>
              <a:gd name="connsiteY3922" fmla="*/ 7042044 h 12230100"/>
              <a:gd name="connsiteX3923" fmla="*/ 7503710 w 19672504"/>
              <a:gd name="connsiteY3923" fmla="*/ 7023535 h 12230100"/>
              <a:gd name="connsiteX3924" fmla="*/ 7529095 w 19672504"/>
              <a:gd name="connsiteY3924" fmla="*/ 6996035 h 12230100"/>
              <a:gd name="connsiteX3925" fmla="*/ 7541787 w 19672504"/>
              <a:gd name="connsiteY3925" fmla="*/ 6955844 h 12230100"/>
              <a:gd name="connsiteX3926" fmla="*/ 7574045 w 19672504"/>
              <a:gd name="connsiteY3926" fmla="*/ 6902960 h 12230100"/>
              <a:gd name="connsiteX3927" fmla="*/ 7609478 w 19672504"/>
              <a:gd name="connsiteY3927" fmla="*/ 6850077 h 12230100"/>
              <a:gd name="connsiteX3928" fmla="*/ 7624285 w 19672504"/>
              <a:gd name="connsiteY3928" fmla="*/ 6808299 h 12230100"/>
              <a:gd name="connsiteX3929" fmla="*/ 7639092 w 19672504"/>
              <a:gd name="connsiteY3929" fmla="*/ 6769694 h 12230100"/>
              <a:gd name="connsiteX3930" fmla="*/ 7668707 w 19672504"/>
              <a:gd name="connsiteY3930" fmla="*/ 6782386 h 12230100"/>
              <a:gd name="connsiteX3931" fmla="*/ 7651785 w 19672504"/>
              <a:gd name="connsiteY3931" fmla="*/ 6812000 h 12230100"/>
              <a:gd name="connsiteX3932" fmla="*/ 7668707 w 19672504"/>
              <a:gd name="connsiteY3932" fmla="*/ 6850077 h 12230100"/>
              <a:gd name="connsiteX3933" fmla="*/ 7656014 w 19672504"/>
              <a:gd name="connsiteY3933" fmla="*/ 6868057 h 12230100"/>
              <a:gd name="connsiteX3934" fmla="*/ 7668707 w 19672504"/>
              <a:gd name="connsiteY3934" fmla="*/ 6879692 h 12230100"/>
              <a:gd name="connsiteX3935" fmla="*/ 7669235 w 19672504"/>
              <a:gd name="connsiteY3935" fmla="*/ 6883922 h 12230100"/>
              <a:gd name="connsiteX3936" fmla="*/ 7672938 w 19672504"/>
              <a:gd name="connsiteY3936" fmla="*/ 6888153 h 12230100"/>
              <a:gd name="connsiteX3937" fmla="*/ 7685630 w 19672504"/>
              <a:gd name="connsiteY3937" fmla="*/ 6863826 h 12230100"/>
              <a:gd name="connsiteX3938" fmla="*/ 7698321 w 19672504"/>
              <a:gd name="connsiteY3938" fmla="*/ 6833154 h 12230100"/>
              <a:gd name="connsiteX3939" fmla="*/ 7711014 w 19672504"/>
              <a:gd name="connsiteY3939" fmla="*/ 6828923 h 12230100"/>
              <a:gd name="connsiteX3940" fmla="*/ 7711014 w 19672504"/>
              <a:gd name="connsiteY3940" fmla="*/ 6850077 h 12230100"/>
              <a:gd name="connsiteX3941" fmla="*/ 7740628 w 19672504"/>
              <a:gd name="connsiteY3941" fmla="*/ 6833154 h 12230100"/>
              <a:gd name="connsiteX3942" fmla="*/ 7757552 w 19672504"/>
              <a:gd name="connsiteY3942" fmla="*/ 6816231 h 12230100"/>
              <a:gd name="connsiteX3943" fmla="*/ 7761782 w 19672504"/>
              <a:gd name="connsiteY3943" fmla="*/ 6782386 h 12230100"/>
              <a:gd name="connsiteX3944" fmla="*/ 7749089 w 19672504"/>
              <a:gd name="connsiteY3944" fmla="*/ 6752771 h 12230100"/>
              <a:gd name="connsiteX3945" fmla="*/ 7757552 w 19672504"/>
              <a:gd name="connsiteY3945" fmla="*/ 6735848 h 12230100"/>
              <a:gd name="connsiteX3946" fmla="*/ 7774474 w 19672504"/>
              <a:gd name="connsiteY3946" fmla="*/ 6723156 h 12230100"/>
              <a:gd name="connsiteX3947" fmla="*/ 7766013 w 19672504"/>
              <a:gd name="connsiteY3947" fmla="*/ 6714695 h 12230100"/>
              <a:gd name="connsiteX3948" fmla="*/ 7791396 w 19672504"/>
              <a:gd name="connsiteY3948" fmla="*/ 6655465 h 12230100"/>
              <a:gd name="connsiteX3949" fmla="*/ 7812551 w 19672504"/>
              <a:gd name="connsiteY3949" fmla="*/ 6663926 h 12230100"/>
              <a:gd name="connsiteX3950" fmla="*/ 7812551 w 19672504"/>
              <a:gd name="connsiteY3950" fmla="*/ 6617389 h 12230100"/>
              <a:gd name="connsiteX3951" fmla="*/ 7834761 w 19672504"/>
              <a:gd name="connsiteY3951" fmla="*/ 6612101 h 12230100"/>
              <a:gd name="connsiteX3952" fmla="*/ 7837935 w 19672504"/>
              <a:gd name="connsiteY3952" fmla="*/ 6587774 h 12230100"/>
              <a:gd name="connsiteX3953" fmla="*/ 7852742 w 19672504"/>
              <a:gd name="connsiteY3953" fmla="*/ 6579842 h 12230100"/>
              <a:gd name="connsiteX3954" fmla="*/ 7854858 w 19672504"/>
              <a:gd name="connsiteY3954" fmla="*/ 6562390 h 12230100"/>
              <a:gd name="connsiteX3955" fmla="*/ 7863319 w 19672504"/>
              <a:gd name="connsiteY3955" fmla="*/ 6541237 h 12230100"/>
              <a:gd name="connsiteX3956" fmla="*/ 7871780 w 19672504"/>
              <a:gd name="connsiteY3956" fmla="*/ 6520083 h 12230100"/>
              <a:gd name="connsiteX3957" fmla="*/ 7867549 w 19672504"/>
              <a:gd name="connsiteY3957" fmla="*/ 6520083 h 12230100"/>
              <a:gd name="connsiteX3958" fmla="*/ 7880242 w 19672504"/>
              <a:gd name="connsiteY3958" fmla="*/ 6486237 h 12230100"/>
              <a:gd name="connsiteX3959" fmla="*/ 7888703 w 19672504"/>
              <a:gd name="connsiteY3959" fmla="*/ 6465084 h 12230100"/>
              <a:gd name="connsiteX3960" fmla="*/ 7897164 w 19672504"/>
              <a:gd name="connsiteY3960" fmla="*/ 6443931 h 12230100"/>
              <a:gd name="connsiteX3961" fmla="*/ 7920962 w 19672504"/>
              <a:gd name="connsiteY3961" fmla="*/ 6383643 h 12230100"/>
              <a:gd name="connsiteX3962" fmla="*/ 7960624 w 19672504"/>
              <a:gd name="connsiteY3962" fmla="*/ 6329702 h 12230100"/>
              <a:gd name="connsiteX3963" fmla="*/ 7960624 w 19672504"/>
              <a:gd name="connsiteY3963" fmla="*/ 6270472 h 12230100"/>
              <a:gd name="connsiteX3964" fmla="*/ 7981778 w 19672504"/>
              <a:gd name="connsiteY3964" fmla="*/ 6266242 h 12230100"/>
              <a:gd name="connsiteX3965" fmla="*/ 8011392 w 19672504"/>
              <a:gd name="connsiteY3965" fmla="*/ 6228166 h 12230100"/>
              <a:gd name="connsiteX3966" fmla="*/ 8017210 w 19672504"/>
              <a:gd name="connsiteY3966" fmla="*/ 6238742 h 12230100"/>
              <a:gd name="connsiteX3967" fmla="*/ 8019853 w 19672504"/>
              <a:gd name="connsiteY3967" fmla="*/ 6249319 h 12230100"/>
              <a:gd name="connsiteX3968" fmla="*/ 8002403 w 19672504"/>
              <a:gd name="connsiteY3968" fmla="*/ 6289510 h 12230100"/>
              <a:gd name="connsiteX3969" fmla="*/ 7994470 w 19672504"/>
              <a:gd name="connsiteY3969" fmla="*/ 6329702 h 12230100"/>
              <a:gd name="connsiteX3970" fmla="*/ 7978076 w 19672504"/>
              <a:gd name="connsiteY3970" fmla="*/ 6330760 h 12230100"/>
              <a:gd name="connsiteX3971" fmla="*/ 7964855 w 19672504"/>
              <a:gd name="connsiteY3971" fmla="*/ 6338164 h 12230100"/>
              <a:gd name="connsiteX3972" fmla="*/ 7969615 w 19672504"/>
              <a:gd name="connsiteY3972" fmla="*/ 6344509 h 12230100"/>
              <a:gd name="connsiteX3973" fmla="*/ 7977546 w 19672504"/>
              <a:gd name="connsiteY3973" fmla="*/ 6350855 h 12230100"/>
              <a:gd name="connsiteX3974" fmla="*/ 7964855 w 19672504"/>
              <a:gd name="connsiteY3974" fmla="*/ 6393163 h 12230100"/>
              <a:gd name="connsiteX3975" fmla="*/ 7986009 w 19672504"/>
              <a:gd name="connsiteY3975" fmla="*/ 6427008 h 12230100"/>
              <a:gd name="connsiteX3976" fmla="*/ 8005047 w 19672504"/>
              <a:gd name="connsiteY3976" fmla="*/ 6383643 h 12230100"/>
              <a:gd name="connsiteX3977" fmla="*/ 8011392 w 19672504"/>
              <a:gd name="connsiteY3977" fmla="*/ 6333933 h 12230100"/>
              <a:gd name="connsiteX3978" fmla="*/ 8024614 w 19672504"/>
              <a:gd name="connsiteY3978" fmla="*/ 6345567 h 12230100"/>
              <a:gd name="connsiteX3979" fmla="*/ 8041008 w 19672504"/>
              <a:gd name="connsiteY3979" fmla="*/ 6350855 h 12230100"/>
              <a:gd name="connsiteX3980" fmla="*/ 8039420 w 19672504"/>
              <a:gd name="connsiteY3980" fmla="*/ 6320183 h 12230100"/>
              <a:gd name="connsiteX3981" fmla="*/ 8028316 w 19672504"/>
              <a:gd name="connsiteY3981" fmla="*/ 6283165 h 12230100"/>
              <a:gd name="connsiteX3982" fmla="*/ 8061104 w 19672504"/>
              <a:gd name="connsiteY3982" fmla="*/ 6230810 h 12230100"/>
              <a:gd name="connsiteX3983" fmla="*/ 8074853 w 19672504"/>
              <a:gd name="connsiteY3983" fmla="*/ 6168936 h 12230100"/>
              <a:gd name="connsiteX3984" fmla="*/ 8045238 w 19672504"/>
              <a:gd name="connsiteY3984" fmla="*/ 6139321 h 12230100"/>
              <a:gd name="connsiteX3985" fmla="*/ 8057930 w 19672504"/>
              <a:gd name="connsiteY3985" fmla="*/ 6122399 h 12230100"/>
              <a:gd name="connsiteX3986" fmla="*/ 8074853 w 19672504"/>
              <a:gd name="connsiteY3986" fmla="*/ 6126629 h 12230100"/>
              <a:gd name="connsiteX3987" fmla="*/ 8075382 w 19672504"/>
              <a:gd name="connsiteY3987" fmla="*/ 6132975 h 12230100"/>
              <a:gd name="connsiteX3988" fmla="*/ 8079084 w 19672504"/>
              <a:gd name="connsiteY3988" fmla="*/ 6139321 h 12230100"/>
              <a:gd name="connsiteX3989" fmla="*/ 8098651 w 19672504"/>
              <a:gd name="connsiteY3989" fmla="*/ 6112351 h 12230100"/>
              <a:gd name="connsiteX3990" fmla="*/ 8108698 w 19672504"/>
              <a:gd name="connsiteY3990" fmla="*/ 6075861 h 12230100"/>
              <a:gd name="connsiteX3991" fmla="*/ 8165813 w 19672504"/>
              <a:gd name="connsiteY3991" fmla="*/ 5999180 h 12230100"/>
              <a:gd name="connsiteX3992" fmla="*/ 8197542 w 19672504"/>
              <a:gd name="connsiteY3992" fmla="*/ 5906633 h 12230100"/>
              <a:gd name="connsiteX3993" fmla="*/ 8172159 w 19672504"/>
              <a:gd name="connsiteY3993" fmla="*/ 5864326 h 12230100"/>
              <a:gd name="connsiteX3994" fmla="*/ 8176390 w 19672504"/>
              <a:gd name="connsiteY3994" fmla="*/ 5838942 h 12230100"/>
              <a:gd name="connsiteX3995" fmla="*/ 8200715 w 19672504"/>
              <a:gd name="connsiteY3995" fmla="*/ 5867500 h 12230100"/>
              <a:gd name="connsiteX3996" fmla="*/ 8231388 w 19672504"/>
              <a:gd name="connsiteY3996" fmla="*/ 5889711 h 12230100"/>
              <a:gd name="connsiteX3997" fmla="*/ 8231388 w 19672504"/>
              <a:gd name="connsiteY3997" fmla="*/ 5843173 h 12230100"/>
              <a:gd name="connsiteX3998" fmla="*/ 8257301 w 19672504"/>
              <a:gd name="connsiteY3998" fmla="*/ 5837356 h 12230100"/>
              <a:gd name="connsiteX3999" fmla="*/ 8261004 w 19672504"/>
              <a:gd name="connsiteY3999" fmla="*/ 5809328 h 12230100"/>
              <a:gd name="connsiteX4000" fmla="*/ 8281099 w 19672504"/>
              <a:gd name="connsiteY4000" fmla="*/ 5778126 h 12230100"/>
              <a:gd name="connsiteX4001" fmla="*/ 8294848 w 19672504"/>
              <a:gd name="connsiteY4001" fmla="*/ 5737406 h 12230100"/>
              <a:gd name="connsiteX4002" fmla="*/ 8281099 w 19672504"/>
              <a:gd name="connsiteY4002" fmla="*/ 5722598 h 12230100"/>
              <a:gd name="connsiteX4003" fmla="*/ 8273695 w 19672504"/>
              <a:gd name="connsiteY4003" fmla="*/ 5707791 h 12230100"/>
              <a:gd name="connsiteX4004" fmla="*/ 8278455 w 19672504"/>
              <a:gd name="connsiteY4004" fmla="*/ 5700387 h 12230100"/>
              <a:gd name="connsiteX4005" fmla="*/ 8286387 w 19672504"/>
              <a:gd name="connsiteY4005" fmla="*/ 5699330 h 12230100"/>
              <a:gd name="connsiteX4006" fmla="*/ 8287974 w 19672504"/>
              <a:gd name="connsiteY4006" fmla="*/ 5684522 h 12230100"/>
              <a:gd name="connsiteX4007" fmla="*/ 8273695 w 19672504"/>
              <a:gd name="connsiteY4007" fmla="*/ 5682407 h 12230100"/>
              <a:gd name="connsiteX4008" fmla="*/ 8272638 w 19672504"/>
              <a:gd name="connsiteY4008" fmla="*/ 5661253 h 12230100"/>
              <a:gd name="connsiteX4009" fmla="*/ 8277926 w 19672504"/>
              <a:gd name="connsiteY4009" fmla="*/ 5640100 h 12230100"/>
              <a:gd name="connsiteX4010" fmla="*/ 8311772 w 19672504"/>
              <a:gd name="connsiteY4010" fmla="*/ 5563948 h 12230100"/>
              <a:gd name="connsiteX4011" fmla="*/ 8316003 w 19672504"/>
              <a:gd name="connsiteY4011" fmla="*/ 5563948 h 12230100"/>
              <a:gd name="connsiteX4012" fmla="*/ 8354079 w 19672504"/>
              <a:gd name="connsiteY4012" fmla="*/ 5487795 h 12230100"/>
              <a:gd name="connsiteX4013" fmla="*/ 8358309 w 19672504"/>
              <a:gd name="connsiteY4013" fmla="*/ 5445488 h 12230100"/>
              <a:gd name="connsiteX4014" fmla="*/ 8392155 w 19672504"/>
              <a:gd name="connsiteY4014" fmla="*/ 5432796 h 12230100"/>
              <a:gd name="connsiteX4015" fmla="*/ 8392155 w 19672504"/>
              <a:gd name="connsiteY4015" fmla="*/ 5459238 h 12230100"/>
              <a:gd name="connsiteX4016" fmla="*/ 8404847 w 19672504"/>
              <a:gd name="connsiteY4016" fmla="*/ 5479334 h 12230100"/>
              <a:gd name="connsiteX4017" fmla="*/ 8414366 w 19672504"/>
              <a:gd name="connsiteY4017" fmla="*/ 5471930 h 12230100"/>
              <a:gd name="connsiteX4018" fmla="*/ 8417538 w 19672504"/>
              <a:gd name="connsiteY4018" fmla="*/ 5458180 h 12230100"/>
              <a:gd name="connsiteX4019" fmla="*/ 8446096 w 19672504"/>
              <a:gd name="connsiteY4019" fmla="*/ 5415345 h 12230100"/>
              <a:gd name="connsiteX4020" fmla="*/ 8468306 w 19672504"/>
              <a:gd name="connsiteY4020" fmla="*/ 5369336 h 12230100"/>
              <a:gd name="connsiteX4021" fmla="*/ 8474652 w 19672504"/>
              <a:gd name="connsiteY4021" fmla="*/ 5350298 h 12230100"/>
              <a:gd name="connsiteX4022" fmla="*/ 8480998 w 19672504"/>
              <a:gd name="connsiteY4022" fmla="*/ 5331260 h 12230100"/>
              <a:gd name="connsiteX4023" fmla="*/ 8518547 w 19672504"/>
              <a:gd name="connsiteY4023" fmla="*/ 5273088 h 12230100"/>
              <a:gd name="connsiteX4024" fmla="*/ 8540229 w 19672504"/>
              <a:gd name="connsiteY4024" fmla="*/ 5208570 h 12230100"/>
              <a:gd name="connsiteX4025" fmla="*/ 8547632 w 19672504"/>
              <a:gd name="connsiteY4025" fmla="*/ 5203810 h 12230100"/>
              <a:gd name="connsiteX4026" fmla="*/ 8548690 w 19672504"/>
              <a:gd name="connsiteY4026" fmla="*/ 5195878 h 12230100"/>
              <a:gd name="connsiteX4027" fmla="*/ 8540229 w 19672504"/>
              <a:gd name="connsiteY4027" fmla="*/ 5163619 h 12230100"/>
              <a:gd name="connsiteX4028" fmla="*/ 8519076 w 19672504"/>
              <a:gd name="connsiteY4028" fmla="*/ 5140879 h 12230100"/>
              <a:gd name="connsiteX4029" fmla="*/ 8515374 w 19672504"/>
              <a:gd name="connsiteY4029" fmla="*/ 5147754 h 12230100"/>
              <a:gd name="connsiteX4030" fmla="*/ 8514844 w 19672504"/>
              <a:gd name="connsiteY4030" fmla="*/ 5157802 h 12230100"/>
              <a:gd name="connsiteX4031" fmla="*/ 8497922 w 19672504"/>
              <a:gd name="connsiteY4031" fmla="*/ 5195878 h 12230100"/>
              <a:gd name="connsiteX4032" fmla="*/ 8480998 w 19672504"/>
              <a:gd name="connsiteY4032" fmla="*/ 5238185 h 12230100"/>
              <a:gd name="connsiteX4033" fmla="*/ 8474125 w 19672504"/>
              <a:gd name="connsiteY4033" fmla="*/ 5283665 h 12230100"/>
              <a:gd name="connsiteX4034" fmla="*/ 8451385 w 19672504"/>
              <a:gd name="connsiteY4034" fmla="*/ 5322798 h 12230100"/>
              <a:gd name="connsiteX4035" fmla="*/ 8392155 w 19672504"/>
              <a:gd name="connsiteY4035" fmla="*/ 5288953 h 12230100"/>
              <a:gd name="connsiteX4036" fmla="*/ 8392155 w 19672504"/>
              <a:gd name="connsiteY4036" fmla="*/ 5284722 h 12230100"/>
              <a:gd name="connsiteX4037" fmla="*/ 8403259 w 19672504"/>
              <a:gd name="connsiteY4037" fmla="*/ 5278905 h 12230100"/>
              <a:gd name="connsiteX4038" fmla="*/ 8417538 w 19672504"/>
              <a:gd name="connsiteY4038" fmla="*/ 5276261 h 12230100"/>
              <a:gd name="connsiteX4039" fmla="*/ 8430230 w 19672504"/>
              <a:gd name="connsiteY4039" fmla="*/ 5260396 h 12230100"/>
              <a:gd name="connsiteX4040" fmla="*/ 8417538 w 19672504"/>
              <a:gd name="connsiteY4040" fmla="*/ 5238185 h 12230100"/>
              <a:gd name="connsiteX4041" fmla="*/ 8421769 w 19672504"/>
              <a:gd name="connsiteY4041" fmla="*/ 5225493 h 12230100"/>
              <a:gd name="connsiteX4042" fmla="*/ 8460903 w 19672504"/>
              <a:gd name="connsiteY4042" fmla="*/ 5222848 h 12230100"/>
              <a:gd name="connsiteX4043" fmla="*/ 8468306 w 19672504"/>
              <a:gd name="connsiteY4043" fmla="*/ 5191647 h 12230100"/>
              <a:gd name="connsiteX4044" fmla="*/ 8482057 w 19672504"/>
              <a:gd name="connsiteY4044" fmla="*/ 5119725 h 12230100"/>
              <a:gd name="connsiteX4045" fmla="*/ 8502153 w 19672504"/>
              <a:gd name="connsiteY4045" fmla="*/ 5047804 h 12230100"/>
              <a:gd name="connsiteX4046" fmla="*/ 8519076 w 19672504"/>
              <a:gd name="connsiteY4046" fmla="*/ 5018189 h 12230100"/>
              <a:gd name="connsiteX4047" fmla="*/ 8544460 w 19672504"/>
              <a:gd name="connsiteY4047" fmla="*/ 5026650 h 12230100"/>
              <a:gd name="connsiteX4048" fmla="*/ 8540229 w 19672504"/>
              <a:gd name="connsiteY4048" fmla="*/ 5145110 h 12230100"/>
              <a:gd name="connsiteX4049" fmla="*/ 8568785 w 19672504"/>
              <a:gd name="connsiteY4049" fmla="*/ 5111264 h 12230100"/>
              <a:gd name="connsiteX4050" fmla="*/ 8590997 w 19672504"/>
              <a:gd name="connsiteY4050" fmla="*/ 5077418 h 12230100"/>
              <a:gd name="connsiteX4051" fmla="*/ 8629073 w 19672504"/>
              <a:gd name="connsiteY4051" fmla="*/ 5005497 h 12230100"/>
              <a:gd name="connsiteX4052" fmla="*/ 8643880 w 19672504"/>
              <a:gd name="connsiteY4052" fmla="*/ 4967950 h 12230100"/>
              <a:gd name="connsiteX4053" fmla="*/ 8658687 w 19672504"/>
              <a:gd name="connsiteY4053" fmla="*/ 4933575 h 12230100"/>
              <a:gd name="connsiteX4054" fmla="*/ 8684072 w 19672504"/>
              <a:gd name="connsiteY4054" fmla="*/ 4912422 h 12230100"/>
              <a:gd name="connsiteX4055" fmla="*/ 8700994 w 19672504"/>
              <a:gd name="connsiteY4055" fmla="*/ 4870115 h 12230100"/>
              <a:gd name="connsiteX4056" fmla="*/ 8734840 w 19672504"/>
              <a:gd name="connsiteY4056" fmla="*/ 4840500 h 12230100"/>
              <a:gd name="connsiteX4057" fmla="*/ 8734840 w 19672504"/>
              <a:gd name="connsiteY4057" fmla="*/ 4789732 h 12230100"/>
              <a:gd name="connsiteX4058" fmla="*/ 8754407 w 19672504"/>
              <a:gd name="connsiteY4058" fmla="*/ 4747425 h 12230100"/>
              <a:gd name="connsiteX4059" fmla="*/ 8764455 w 19672504"/>
              <a:gd name="connsiteY4059" fmla="*/ 4705118 h 12230100"/>
              <a:gd name="connsiteX4060" fmla="*/ 8781378 w 19672504"/>
              <a:gd name="connsiteY4060" fmla="*/ 4692426 h 12230100"/>
              <a:gd name="connsiteX4061" fmla="*/ 8823685 w 19672504"/>
              <a:gd name="connsiteY4061" fmla="*/ 4612043 h 12230100"/>
              <a:gd name="connsiteX4062" fmla="*/ 8827915 w 19672504"/>
              <a:gd name="connsiteY4062" fmla="*/ 4565506 h 12230100"/>
              <a:gd name="connsiteX4063" fmla="*/ 8840608 w 19672504"/>
              <a:gd name="connsiteY4063" fmla="*/ 4565506 h 12230100"/>
              <a:gd name="connsiteX4064" fmla="*/ 8857531 w 19672504"/>
              <a:gd name="connsiteY4064" fmla="*/ 4557573 h 12230100"/>
              <a:gd name="connsiteX4065" fmla="*/ 8861761 w 19672504"/>
              <a:gd name="connsiteY4065" fmla="*/ 4540121 h 12230100"/>
              <a:gd name="connsiteX4066" fmla="*/ 8873395 w 19672504"/>
              <a:gd name="connsiteY4066" fmla="*/ 4529016 h 12230100"/>
              <a:gd name="connsiteX4067" fmla="*/ 8878683 w 19672504"/>
              <a:gd name="connsiteY4067" fmla="*/ 4514737 h 12230100"/>
              <a:gd name="connsiteX4068" fmla="*/ 8870222 w 19672504"/>
              <a:gd name="connsiteY4068" fmla="*/ 4510506 h 12230100"/>
              <a:gd name="connsiteX4069" fmla="*/ 8844839 w 19672504"/>
              <a:gd name="connsiteY4069" fmla="*/ 4476661 h 12230100"/>
              <a:gd name="connsiteX4070" fmla="*/ 8853300 w 19672504"/>
              <a:gd name="connsiteY4070" fmla="*/ 4434354 h 12230100"/>
              <a:gd name="connsiteX4071" fmla="*/ 8861761 w 19672504"/>
              <a:gd name="connsiteY4071" fmla="*/ 4392047 h 12230100"/>
              <a:gd name="connsiteX4072" fmla="*/ 8882915 w 19672504"/>
              <a:gd name="connsiteY4072" fmla="*/ 4375125 h 12230100"/>
              <a:gd name="connsiteX4073" fmla="*/ 8891376 w 19672504"/>
              <a:gd name="connsiteY4073" fmla="*/ 4375125 h 12230100"/>
              <a:gd name="connsiteX4074" fmla="*/ 8895607 w 19672504"/>
              <a:gd name="connsiteY4074" fmla="*/ 4362433 h 12230100"/>
              <a:gd name="connsiteX4075" fmla="*/ 8891376 w 19672504"/>
              <a:gd name="connsiteY4075" fmla="*/ 4362433 h 12230100"/>
              <a:gd name="connsiteX4076" fmla="*/ 8895607 w 19672504"/>
              <a:gd name="connsiteY4076" fmla="*/ 4315895 h 12230100"/>
              <a:gd name="connsiteX4077" fmla="*/ 8918875 w 19672504"/>
              <a:gd name="connsiteY4077" fmla="*/ 4280463 h 12230100"/>
              <a:gd name="connsiteX4078" fmla="*/ 8942144 w 19672504"/>
              <a:gd name="connsiteY4078" fmla="*/ 4235512 h 12230100"/>
              <a:gd name="connsiteX4079" fmla="*/ 8963297 w 19672504"/>
              <a:gd name="connsiteY4079" fmla="*/ 4181571 h 12230100"/>
              <a:gd name="connsiteX4080" fmla="*/ 8984451 w 19672504"/>
              <a:gd name="connsiteY4080" fmla="*/ 4133975 h 12230100"/>
              <a:gd name="connsiteX4081" fmla="*/ 9009835 w 19672504"/>
              <a:gd name="connsiteY4081" fmla="*/ 4091669 h 12230100"/>
              <a:gd name="connsiteX4082" fmla="*/ 9009835 w 19672504"/>
              <a:gd name="connsiteY4082" fmla="*/ 4078976 h 12230100"/>
              <a:gd name="connsiteX4083" fmla="*/ 9018296 w 19672504"/>
              <a:gd name="connsiteY4083" fmla="*/ 4078976 h 12230100"/>
              <a:gd name="connsiteX4084" fmla="*/ 9053199 w 19672504"/>
              <a:gd name="connsiteY4084" fmla="*/ 4027679 h 12230100"/>
              <a:gd name="connsiteX4085" fmla="*/ 9094449 w 19672504"/>
              <a:gd name="connsiteY4085" fmla="*/ 3973209 h 12230100"/>
              <a:gd name="connsiteX4086" fmla="*/ 9115601 w 19672504"/>
              <a:gd name="connsiteY4086" fmla="*/ 3909749 h 12230100"/>
              <a:gd name="connsiteX4087" fmla="*/ 9094449 w 19672504"/>
              <a:gd name="connsiteY4087" fmla="*/ 3884365 h 12230100"/>
              <a:gd name="connsiteX4088" fmla="*/ 9073296 w 19672504"/>
              <a:gd name="connsiteY4088" fmla="*/ 3888596 h 12230100"/>
              <a:gd name="connsiteX4089" fmla="*/ 9081757 w 19672504"/>
              <a:gd name="connsiteY4089" fmla="*/ 3842058 h 12230100"/>
              <a:gd name="connsiteX4090" fmla="*/ 9047911 w 19672504"/>
              <a:gd name="connsiteY4090" fmla="*/ 3829366 h 12230100"/>
              <a:gd name="connsiteX4091" fmla="*/ 9035219 w 19672504"/>
              <a:gd name="connsiteY4091" fmla="*/ 3870615 h 12230100"/>
              <a:gd name="connsiteX4092" fmla="*/ 9009835 w 19672504"/>
              <a:gd name="connsiteY4092" fmla="*/ 3905518 h 12230100"/>
              <a:gd name="connsiteX4093" fmla="*/ 9018296 w 19672504"/>
              <a:gd name="connsiteY4093" fmla="*/ 3871673 h 12230100"/>
              <a:gd name="connsiteX4094" fmla="*/ 9035219 w 19672504"/>
              <a:gd name="connsiteY4094" fmla="*/ 3842058 h 12230100"/>
              <a:gd name="connsiteX4095" fmla="*/ 9052142 w 19672504"/>
              <a:gd name="connsiteY4095" fmla="*/ 3799751 h 12230100"/>
              <a:gd name="connsiteX4096" fmla="*/ 9069064 w 19672504"/>
              <a:gd name="connsiteY4096" fmla="*/ 3757444 h 12230100"/>
              <a:gd name="connsiteX4097" fmla="*/ 9073296 w 19672504"/>
              <a:gd name="connsiteY4097" fmla="*/ 3743165 h 12230100"/>
              <a:gd name="connsiteX4098" fmla="*/ 9077526 w 19672504"/>
              <a:gd name="connsiteY4098" fmla="*/ 3732060 h 12230100"/>
              <a:gd name="connsiteX4099" fmla="*/ 9069064 w 19672504"/>
              <a:gd name="connsiteY4099" fmla="*/ 3735233 h 12230100"/>
              <a:gd name="connsiteX4100" fmla="*/ 9060603 w 19672504"/>
              <a:gd name="connsiteY4100" fmla="*/ 3744752 h 12230100"/>
              <a:gd name="connsiteX4101" fmla="*/ 9043681 w 19672504"/>
              <a:gd name="connsiteY4101" fmla="*/ 3778598 h 12230100"/>
              <a:gd name="connsiteX4102" fmla="*/ 9030989 w 19672504"/>
              <a:gd name="connsiteY4102" fmla="*/ 3791290 h 12230100"/>
              <a:gd name="connsiteX4103" fmla="*/ 9030989 w 19672504"/>
              <a:gd name="connsiteY4103" fmla="*/ 3753213 h 12230100"/>
              <a:gd name="connsiteX4104" fmla="*/ 9052142 w 19672504"/>
              <a:gd name="connsiteY4104" fmla="*/ 3723599 h 12230100"/>
              <a:gd name="connsiteX4105" fmla="*/ 9063777 w 19672504"/>
              <a:gd name="connsiteY4105" fmla="*/ 3713022 h 12230100"/>
              <a:gd name="connsiteX4106" fmla="*/ 9069064 w 19672504"/>
              <a:gd name="connsiteY4106" fmla="*/ 3689753 h 12230100"/>
              <a:gd name="connsiteX4107" fmla="*/ 9093919 w 19672504"/>
              <a:gd name="connsiteY4107" fmla="*/ 3662254 h 12230100"/>
              <a:gd name="connsiteX4108" fmla="*/ 9102910 w 19672504"/>
              <a:gd name="connsiteY4108" fmla="*/ 3634754 h 12230100"/>
              <a:gd name="connsiteX4109" fmla="*/ 9085458 w 19672504"/>
              <a:gd name="connsiteY4109" fmla="*/ 3632639 h 12230100"/>
              <a:gd name="connsiteX4110" fmla="*/ 9064833 w 19672504"/>
              <a:gd name="connsiteY4110" fmla="*/ 3630523 h 12230100"/>
              <a:gd name="connsiteX4111" fmla="*/ 9078584 w 19672504"/>
              <a:gd name="connsiteY4111" fmla="*/ 3608841 h 12230100"/>
              <a:gd name="connsiteX4112" fmla="*/ 9085988 w 19672504"/>
              <a:gd name="connsiteY4112" fmla="*/ 3583986 h 12230100"/>
              <a:gd name="connsiteX4113" fmla="*/ 9073296 w 19672504"/>
              <a:gd name="connsiteY4113" fmla="*/ 3571294 h 12230100"/>
              <a:gd name="connsiteX4114" fmla="*/ 9056372 w 19672504"/>
              <a:gd name="connsiteY4114" fmla="*/ 3558602 h 12230100"/>
              <a:gd name="connsiteX4115" fmla="*/ 9065363 w 19672504"/>
              <a:gd name="connsiteY4115" fmla="*/ 3539564 h 12230100"/>
              <a:gd name="connsiteX4116" fmla="*/ 9077526 w 19672504"/>
              <a:gd name="connsiteY4116" fmla="*/ 3520526 h 12230100"/>
              <a:gd name="connsiteX4117" fmla="*/ 9035219 w 19672504"/>
              <a:gd name="connsiteY4117" fmla="*/ 3512064 h 12230100"/>
              <a:gd name="connsiteX4118" fmla="*/ 9014065 w 19672504"/>
              <a:gd name="connsiteY4118" fmla="*/ 3550141 h 12230100"/>
              <a:gd name="connsiteX4119" fmla="*/ 9047911 w 19672504"/>
              <a:gd name="connsiteY4119" fmla="*/ 3571294 h 12230100"/>
              <a:gd name="connsiteX4120" fmla="*/ 9043151 w 19672504"/>
              <a:gd name="connsiteY4120" fmla="*/ 3597736 h 12230100"/>
              <a:gd name="connsiteX4121" fmla="*/ 9035219 w 19672504"/>
              <a:gd name="connsiteY4121" fmla="*/ 3617832 h 12230100"/>
              <a:gd name="connsiteX4122" fmla="*/ 9029931 w 19672504"/>
              <a:gd name="connsiteY4122" fmla="*/ 3634754 h 12230100"/>
              <a:gd name="connsiteX4123" fmla="*/ 9018296 w 19672504"/>
              <a:gd name="connsiteY4123" fmla="*/ 3651677 h 12230100"/>
              <a:gd name="connsiteX4124" fmla="*/ 9005076 w 19672504"/>
              <a:gd name="connsiteY4124" fmla="*/ 3641100 h 12230100"/>
              <a:gd name="connsiteX4125" fmla="*/ 8988682 w 19672504"/>
              <a:gd name="connsiteY4125" fmla="*/ 3643215 h 12230100"/>
              <a:gd name="connsiteX4126" fmla="*/ 8975990 w 19672504"/>
              <a:gd name="connsiteY4126" fmla="*/ 3651677 h 12230100"/>
              <a:gd name="connsiteX4127" fmla="*/ 9005604 w 19672504"/>
              <a:gd name="connsiteY4127" fmla="*/ 3664369 h 12230100"/>
              <a:gd name="connsiteX4128" fmla="*/ 8975990 w 19672504"/>
              <a:gd name="connsiteY4128" fmla="*/ 3672831 h 12230100"/>
              <a:gd name="connsiteX4129" fmla="*/ 8942673 w 19672504"/>
              <a:gd name="connsiteY4129" fmla="*/ 3708791 h 12230100"/>
              <a:gd name="connsiteX4130" fmla="*/ 8912529 w 19672504"/>
              <a:gd name="connsiteY4130" fmla="*/ 3744752 h 12230100"/>
              <a:gd name="connsiteX4131" fmla="*/ 8908299 w 19672504"/>
              <a:gd name="connsiteY4131" fmla="*/ 3732060 h 12230100"/>
              <a:gd name="connsiteX4132" fmla="*/ 8923635 w 19672504"/>
              <a:gd name="connsiteY4132" fmla="*/ 3696099 h 12230100"/>
              <a:gd name="connsiteX4133" fmla="*/ 8942144 w 19672504"/>
              <a:gd name="connsiteY4133" fmla="*/ 3660138 h 12230100"/>
              <a:gd name="connsiteX4134" fmla="*/ 8975990 w 19672504"/>
              <a:gd name="connsiteY4134" fmla="*/ 3630523 h 12230100"/>
              <a:gd name="connsiteX4135" fmla="*/ 8998730 w 19672504"/>
              <a:gd name="connsiteY4135" fmla="*/ 3543794 h 12230100"/>
              <a:gd name="connsiteX4136" fmla="*/ 9043681 w 19672504"/>
              <a:gd name="connsiteY4136" fmla="*/ 3457065 h 12230100"/>
              <a:gd name="connsiteX4137" fmla="*/ 9025171 w 19672504"/>
              <a:gd name="connsiteY4137" fmla="*/ 3426922 h 12230100"/>
              <a:gd name="connsiteX4138" fmla="*/ 9022526 w 19672504"/>
              <a:gd name="connsiteY4138" fmla="*/ 3393605 h 12230100"/>
              <a:gd name="connsiteX4139" fmla="*/ 9032575 w 19672504"/>
              <a:gd name="connsiteY4139" fmla="*/ 3384086 h 12230100"/>
              <a:gd name="connsiteX4140" fmla="*/ 9026758 w 19672504"/>
              <a:gd name="connsiteY4140" fmla="*/ 3368221 h 12230100"/>
              <a:gd name="connsiteX4141" fmla="*/ 9060075 w 19672504"/>
              <a:gd name="connsiteY4141" fmla="*/ 3305290 h 12230100"/>
              <a:gd name="connsiteX4142" fmla="*/ 9077526 w 19672504"/>
              <a:gd name="connsiteY4142" fmla="*/ 3245531 h 12230100"/>
              <a:gd name="connsiteX4143" fmla="*/ 9085458 w 19672504"/>
              <a:gd name="connsiteY4143" fmla="*/ 3196349 h 12230100"/>
              <a:gd name="connsiteX4144" fmla="*/ 9115601 w 19672504"/>
              <a:gd name="connsiteY4144" fmla="*/ 3156686 h 12230100"/>
              <a:gd name="connsiteX4145" fmla="*/ 9127765 w 19672504"/>
              <a:gd name="connsiteY4145" fmla="*/ 3129716 h 12230100"/>
              <a:gd name="connsiteX4146" fmla="*/ 9111371 w 19672504"/>
              <a:gd name="connsiteY4146" fmla="*/ 3105918 h 12230100"/>
              <a:gd name="connsiteX4147" fmla="*/ 9085988 w 19672504"/>
              <a:gd name="connsiteY4147" fmla="*/ 3114380 h 12230100"/>
              <a:gd name="connsiteX4148" fmla="*/ 9071179 w 19672504"/>
              <a:gd name="connsiteY4148" fmla="*/ 3129716 h 12230100"/>
              <a:gd name="connsiteX4149" fmla="*/ 9069064 w 19672504"/>
              <a:gd name="connsiteY4149" fmla="*/ 3148225 h 12230100"/>
              <a:gd name="connsiteX4150" fmla="*/ 9073296 w 19672504"/>
              <a:gd name="connsiteY4150" fmla="*/ 3169379 h 12230100"/>
              <a:gd name="connsiteX4151" fmla="*/ 9029931 w 19672504"/>
              <a:gd name="connsiteY4151" fmla="*/ 3207984 h 12230100"/>
              <a:gd name="connsiteX4152" fmla="*/ 9005604 w 19672504"/>
              <a:gd name="connsiteY4152" fmla="*/ 3262454 h 12230100"/>
              <a:gd name="connsiteX4153" fmla="*/ 8971758 w 19672504"/>
              <a:gd name="connsiteY4153" fmla="*/ 3304760 h 12230100"/>
              <a:gd name="connsiteX4154" fmla="*/ 8937914 w 19672504"/>
              <a:gd name="connsiteY4154" fmla="*/ 3347068 h 12230100"/>
              <a:gd name="connsiteX4155" fmla="*/ 8943202 w 19672504"/>
              <a:gd name="connsiteY4155" fmla="*/ 3353942 h 12230100"/>
              <a:gd name="connsiteX4156" fmla="*/ 8942144 w 19672504"/>
              <a:gd name="connsiteY4156" fmla="*/ 3363990 h 12230100"/>
              <a:gd name="connsiteX4157" fmla="*/ 8931568 w 19672504"/>
              <a:gd name="connsiteY4157" fmla="*/ 3372980 h 12230100"/>
              <a:gd name="connsiteX4158" fmla="*/ 8933683 w 19672504"/>
              <a:gd name="connsiteY4158" fmla="*/ 3385144 h 12230100"/>
              <a:gd name="connsiteX4159" fmla="*/ 8925221 w 19672504"/>
              <a:gd name="connsiteY4159" fmla="*/ 3414758 h 12230100"/>
              <a:gd name="connsiteX4160" fmla="*/ 8870222 w 19672504"/>
              <a:gd name="connsiteY4160" fmla="*/ 3457065 h 12230100"/>
              <a:gd name="connsiteX4161" fmla="*/ 8857531 w 19672504"/>
              <a:gd name="connsiteY4161" fmla="*/ 3465527 h 12230100"/>
              <a:gd name="connsiteX4162" fmla="*/ 8858058 w 19672504"/>
              <a:gd name="connsiteY4162" fmla="*/ 3454950 h 12230100"/>
              <a:gd name="connsiteX4163" fmla="*/ 8861761 w 19672504"/>
              <a:gd name="connsiteY4163" fmla="*/ 3444373 h 12230100"/>
              <a:gd name="connsiteX4164" fmla="*/ 8871280 w 19672504"/>
              <a:gd name="connsiteY4164" fmla="*/ 3427979 h 12230100"/>
              <a:gd name="connsiteX4165" fmla="*/ 8861761 w 19672504"/>
              <a:gd name="connsiteY4165" fmla="*/ 3402066 h 12230100"/>
              <a:gd name="connsiteX4166" fmla="*/ 8808348 w 19672504"/>
              <a:gd name="connsiteY4166" fmla="*/ 3386201 h 12230100"/>
              <a:gd name="connsiteX4167" fmla="*/ 8751762 w 19672504"/>
              <a:gd name="connsiteY4167" fmla="*/ 3389374 h 12230100"/>
              <a:gd name="connsiteX4168" fmla="*/ 8763398 w 19672504"/>
              <a:gd name="connsiteY4168" fmla="*/ 3371394 h 12230100"/>
              <a:gd name="connsiteX4169" fmla="*/ 8755994 w 19672504"/>
              <a:gd name="connsiteY4169" fmla="*/ 3347068 h 12230100"/>
              <a:gd name="connsiteX4170" fmla="*/ 8772917 w 19672504"/>
              <a:gd name="connsiteY4170" fmla="*/ 3317453 h 12230100"/>
              <a:gd name="connsiteX4171" fmla="*/ 8780849 w 19672504"/>
              <a:gd name="connsiteY4171" fmla="*/ 3296299 h 12230100"/>
              <a:gd name="connsiteX4172" fmla="*/ 8798301 w 19672504"/>
              <a:gd name="connsiteY4172" fmla="*/ 3275146 h 12230100"/>
              <a:gd name="connsiteX4173" fmla="*/ 8789840 w 19672504"/>
              <a:gd name="connsiteY4173" fmla="*/ 3266156 h 12230100"/>
              <a:gd name="connsiteX4174" fmla="*/ 8794069 w 19672504"/>
              <a:gd name="connsiteY4174" fmla="*/ 3253992 h 12230100"/>
              <a:gd name="connsiteX4175" fmla="*/ 8804647 w 19672504"/>
              <a:gd name="connsiteY4175" fmla="*/ 3243416 h 12230100"/>
              <a:gd name="connsiteX4176" fmla="*/ 8802532 w 19672504"/>
              <a:gd name="connsiteY4176" fmla="*/ 3232839 h 12230100"/>
              <a:gd name="connsiteX4177" fmla="*/ 8827915 w 19672504"/>
              <a:gd name="connsiteY4177" fmla="*/ 3158273 h 12230100"/>
              <a:gd name="connsiteX4178" fmla="*/ 8853300 w 19672504"/>
              <a:gd name="connsiteY4178" fmla="*/ 3080534 h 12230100"/>
              <a:gd name="connsiteX4179" fmla="*/ 8876040 w 19672504"/>
              <a:gd name="connsiteY4179" fmla="*/ 3045631 h 12230100"/>
              <a:gd name="connsiteX4180" fmla="*/ 8870222 w 19672504"/>
              <a:gd name="connsiteY4180" fmla="*/ 3004382 h 12230100"/>
              <a:gd name="connsiteX4181" fmla="*/ 8861231 w 19672504"/>
              <a:gd name="connsiteY4181" fmla="*/ 2999093 h 12230100"/>
              <a:gd name="connsiteX4182" fmla="*/ 8849069 w 19672504"/>
              <a:gd name="connsiteY4182" fmla="*/ 3000151 h 12230100"/>
              <a:gd name="connsiteX4183" fmla="*/ 8824214 w 19672504"/>
              <a:gd name="connsiteY4183" fmla="*/ 3065198 h 12230100"/>
              <a:gd name="connsiteX4184" fmla="*/ 8802532 w 19672504"/>
              <a:gd name="connsiteY4184" fmla="*/ 3127072 h 12230100"/>
              <a:gd name="connsiteX4185" fmla="*/ 8769744 w 19672504"/>
              <a:gd name="connsiteY4185" fmla="*/ 3152985 h 12230100"/>
              <a:gd name="connsiteX4186" fmla="*/ 8781378 w 19672504"/>
              <a:gd name="connsiteY4186" fmla="*/ 3182071 h 12230100"/>
              <a:gd name="connsiteX4187" fmla="*/ 8753879 w 19672504"/>
              <a:gd name="connsiteY4187" fmla="*/ 3214330 h 12230100"/>
              <a:gd name="connsiteX4188" fmla="*/ 8726379 w 19672504"/>
              <a:gd name="connsiteY4188" fmla="*/ 3249762 h 12230100"/>
              <a:gd name="connsiteX4189" fmla="*/ 8713687 w 19672504"/>
              <a:gd name="connsiteY4189" fmla="*/ 3215916 h 12230100"/>
              <a:gd name="connsiteX4190" fmla="*/ 8745416 w 19672504"/>
              <a:gd name="connsiteY4190" fmla="*/ 3168321 h 12230100"/>
              <a:gd name="connsiteX4191" fmla="*/ 8764455 w 19672504"/>
              <a:gd name="connsiteY4191" fmla="*/ 3114380 h 12230100"/>
              <a:gd name="connsiteX4192" fmla="*/ 8782435 w 19672504"/>
              <a:gd name="connsiteY4192" fmla="*/ 3080534 h 12230100"/>
              <a:gd name="connsiteX4193" fmla="*/ 8768686 w 19672504"/>
              <a:gd name="connsiteY4193" fmla="*/ 3046689 h 12230100"/>
              <a:gd name="connsiteX4194" fmla="*/ 8802532 w 19672504"/>
              <a:gd name="connsiteY4194" fmla="*/ 2966305 h 12230100"/>
              <a:gd name="connsiteX4195" fmla="*/ 8811521 w 19672504"/>
              <a:gd name="connsiteY4195" fmla="*/ 2915008 h 12230100"/>
              <a:gd name="connsiteX4196" fmla="*/ 8836376 w 19672504"/>
              <a:gd name="connsiteY4196" fmla="*/ 2860538 h 12230100"/>
              <a:gd name="connsiteX4197" fmla="*/ 8840079 w 19672504"/>
              <a:gd name="connsiteY4197" fmla="*/ 2836741 h 12230100"/>
              <a:gd name="connsiteX4198" fmla="*/ 8840608 w 19672504"/>
              <a:gd name="connsiteY4198" fmla="*/ 2809770 h 12230100"/>
              <a:gd name="connsiteX4199" fmla="*/ 8852507 w 19672504"/>
              <a:gd name="connsiteY4199" fmla="*/ 2799590 h 12230100"/>
              <a:gd name="connsiteX4200" fmla="*/ 8853986 w 19672504"/>
              <a:gd name="connsiteY4200" fmla="*/ 2796681 h 12230100"/>
              <a:gd name="connsiteX4201" fmla="*/ 8857531 w 19672504"/>
              <a:gd name="connsiteY4201" fmla="*/ 2795019 h 12230100"/>
              <a:gd name="connsiteX4202" fmla="*/ 8861761 w 19672504"/>
              <a:gd name="connsiteY4202" fmla="*/ 2777567 h 12230100"/>
              <a:gd name="connsiteX4203" fmla="*/ 8873395 w 19672504"/>
              <a:gd name="connsiteY4203" fmla="*/ 2766462 h 12230100"/>
              <a:gd name="connsiteX4204" fmla="*/ 8878683 w 19672504"/>
              <a:gd name="connsiteY4204" fmla="*/ 2752183 h 12230100"/>
              <a:gd name="connsiteX4205" fmla="*/ 8870222 w 19672504"/>
              <a:gd name="connsiteY4205" fmla="*/ 2747952 h 12230100"/>
              <a:gd name="connsiteX4206" fmla="*/ 8844839 w 19672504"/>
              <a:gd name="connsiteY4206" fmla="*/ 2714107 h 12230100"/>
              <a:gd name="connsiteX4207" fmla="*/ 8853300 w 19672504"/>
              <a:gd name="connsiteY4207" fmla="*/ 2671800 h 12230100"/>
              <a:gd name="connsiteX4208" fmla="*/ 8861761 w 19672504"/>
              <a:gd name="connsiteY4208" fmla="*/ 2629493 h 12230100"/>
              <a:gd name="connsiteX4209" fmla="*/ 8882915 w 19672504"/>
              <a:gd name="connsiteY4209" fmla="*/ 2612571 h 12230100"/>
              <a:gd name="connsiteX4210" fmla="*/ 8891376 w 19672504"/>
              <a:gd name="connsiteY4210" fmla="*/ 2612571 h 12230100"/>
              <a:gd name="connsiteX4211" fmla="*/ 8895607 w 19672504"/>
              <a:gd name="connsiteY4211" fmla="*/ 2599879 h 12230100"/>
              <a:gd name="connsiteX4212" fmla="*/ 8891376 w 19672504"/>
              <a:gd name="connsiteY4212" fmla="*/ 2599879 h 12230100"/>
              <a:gd name="connsiteX4213" fmla="*/ 8895607 w 19672504"/>
              <a:gd name="connsiteY4213" fmla="*/ 2553341 h 12230100"/>
              <a:gd name="connsiteX4214" fmla="*/ 8918875 w 19672504"/>
              <a:gd name="connsiteY4214" fmla="*/ 2517909 h 12230100"/>
              <a:gd name="connsiteX4215" fmla="*/ 8942144 w 19672504"/>
              <a:gd name="connsiteY4215" fmla="*/ 2472958 h 12230100"/>
              <a:gd name="connsiteX4216" fmla="*/ 8963297 w 19672504"/>
              <a:gd name="connsiteY4216" fmla="*/ 2419017 h 12230100"/>
              <a:gd name="connsiteX4217" fmla="*/ 8984451 w 19672504"/>
              <a:gd name="connsiteY4217" fmla="*/ 2371421 h 12230100"/>
              <a:gd name="connsiteX4218" fmla="*/ 9009835 w 19672504"/>
              <a:gd name="connsiteY4218" fmla="*/ 2329115 h 12230100"/>
              <a:gd name="connsiteX4219" fmla="*/ 9009835 w 19672504"/>
              <a:gd name="connsiteY4219" fmla="*/ 2316422 h 12230100"/>
              <a:gd name="connsiteX4220" fmla="*/ 9018296 w 19672504"/>
              <a:gd name="connsiteY4220" fmla="*/ 2316422 h 12230100"/>
              <a:gd name="connsiteX4221" fmla="*/ 9053199 w 19672504"/>
              <a:gd name="connsiteY4221" fmla="*/ 2265125 h 12230100"/>
              <a:gd name="connsiteX4222" fmla="*/ 9094449 w 19672504"/>
              <a:gd name="connsiteY4222" fmla="*/ 2210655 h 12230100"/>
              <a:gd name="connsiteX4223" fmla="*/ 9115601 w 19672504"/>
              <a:gd name="connsiteY4223" fmla="*/ 2147195 h 12230100"/>
              <a:gd name="connsiteX4224" fmla="*/ 9094449 w 19672504"/>
              <a:gd name="connsiteY4224" fmla="*/ 2121811 h 12230100"/>
              <a:gd name="connsiteX4225" fmla="*/ 9073296 w 19672504"/>
              <a:gd name="connsiteY4225" fmla="*/ 2126042 h 12230100"/>
              <a:gd name="connsiteX4226" fmla="*/ 9081757 w 19672504"/>
              <a:gd name="connsiteY4226" fmla="*/ 2079504 h 12230100"/>
              <a:gd name="connsiteX4227" fmla="*/ 9047911 w 19672504"/>
              <a:gd name="connsiteY4227" fmla="*/ 2066812 h 12230100"/>
              <a:gd name="connsiteX4228" fmla="*/ 9035219 w 19672504"/>
              <a:gd name="connsiteY4228" fmla="*/ 2108061 h 12230100"/>
              <a:gd name="connsiteX4229" fmla="*/ 9009835 w 19672504"/>
              <a:gd name="connsiteY4229" fmla="*/ 2142964 h 12230100"/>
              <a:gd name="connsiteX4230" fmla="*/ 9018296 w 19672504"/>
              <a:gd name="connsiteY4230" fmla="*/ 2109119 h 12230100"/>
              <a:gd name="connsiteX4231" fmla="*/ 9035219 w 19672504"/>
              <a:gd name="connsiteY4231" fmla="*/ 2079504 h 12230100"/>
              <a:gd name="connsiteX4232" fmla="*/ 9052142 w 19672504"/>
              <a:gd name="connsiteY4232" fmla="*/ 2037197 h 12230100"/>
              <a:gd name="connsiteX4233" fmla="*/ 9069064 w 19672504"/>
              <a:gd name="connsiteY4233" fmla="*/ 1994890 h 12230100"/>
              <a:gd name="connsiteX4234" fmla="*/ 9073296 w 19672504"/>
              <a:gd name="connsiteY4234" fmla="*/ 1980611 h 12230100"/>
              <a:gd name="connsiteX4235" fmla="*/ 9077526 w 19672504"/>
              <a:gd name="connsiteY4235" fmla="*/ 1969506 h 12230100"/>
              <a:gd name="connsiteX4236" fmla="*/ 9069064 w 19672504"/>
              <a:gd name="connsiteY4236" fmla="*/ 1972679 h 12230100"/>
              <a:gd name="connsiteX4237" fmla="*/ 9060603 w 19672504"/>
              <a:gd name="connsiteY4237" fmla="*/ 1982198 h 12230100"/>
              <a:gd name="connsiteX4238" fmla="*/ 9043681 w 19672504"/>
              <a:gd name="connsiteY4238" fmla="*/ 2016044 h 12230100"/>
              <a:gd name="connsiteX4239" fmla="*/ 9030989 w 19672504"/>
              <a:gd name="connsiteY4239" fmla="*/ 2028736 h 12230100"/>
              <a:gd name="connsiteX4240" fmla="*/ 9030989 w 19672504"/>
              <a:gd name="connsiteY4240" fmla="*/ 1990659 h 12230100"/>
              <a:gd name="connsiteX4241" fmla="*/ 9052142 w 19672504"/>
              <a:gd name="connsiteY4241" fmla="*/ 1961045 h 12230100"/>
              <a:gd name="connsiteX4242" fmla="*/ 9063777 w 19672504"/>
              <a:gd name="connsiteY4242" fmla="*/ 1950468 h 12230100"/>
              <a:gd name="connsiteX4243" fmla="*/ 8919560 w 19672504"/>
              <a:gd name="connsiteY4243" fmla="*/ 1943100 h 12230100"/>
              <a:gd name="connsiteX4244" fmla="*/ 8944358 w 19672504"/>
              <a:gd name="connsiteY4244" fmla="*/ 1943100 h 12230100"/>
              <a:gd name="connsiteX4245" fmla="*/ 8942673 w 19672504"/>
              <a:gd name="connsiteY4245" fmla="*/ 1946237 h 12230100"/>
              <a:gd name="connsiteX4246" fmla="*/ 8912529 w 19672504"/>
              <a:gd name="connsiteY4246" fmla="*/ 1982198 h 12230100"/>
              <a:gd name="connsiteX4247" fmla="*/ 8908299 w 19672504"/>
              <a:gd name="connsiteY4247" fmla="*/ 1969506 h 12230100"/>
              <a:gd name="connsiteX4248" fmla="*/ 7477076 w 19672504"/>
              <a:gd name="connsiteY4248" fmla="*/ 1943100 h 12230100"/>
              <a:gd name="connsiteX4249" fmla="*/ 8180533 w 19672504"/>
              <a:gd name="connsiteY4249" fmla="*/ 1943100 h 12230100"/>
              <a:gd name="connsiteX4250" fmla="*/ 8173217 w 19672504"/>
              <a:gd name="connsiteY4250" fmla="*/ 1949939 h 12230100"/>
              <a:gd name="connsiteX4251" fmla="*/ 8155235 w 19672504"/>
              <a:gd name="connsiteY4251" fmla="*/ 1982198 h 12230100"/>
              <a:gd name="connsiteX4252" fmla="*/ 8156823 w 19672504"/>
              <a:gd name="connsiteY4252" fmla="*/ 2000707 h 12230100"/>
              <a:gd name="connsiteX4253" fmla="*/ 8142544 w 19672504"/>
              <a:gd name="connsiteY4253" fmla="*/ 2016044 h 12230100"/>
              <a:gd name="connsiteX4254" fmla="*/ 8122977 w 19672504"/>
              <a:gd name="connsiteY4254" fmla="*/ 2078446 h 12230100"/>
              <a:gd name="connsiteX4255" fmla="*/ 8087545 w 19672504"/>
              <a:gd name="connsiteY4255" fmla="*/ 2134503 h 12230100"/>
              <a:gd name="connsiteX4256" fmla="*/ 8094419 w 19672504"/>
              <a:gd name="connsiteY4256" fmla="*/ 2142964 h 12230100"/>
              <a:gd name="connsiteX4257" fmla="*/ 8091776 w 19672504"/>
              <a:gd name="connsiteY4257" fmla="*/ 2151426 h 12230100"/>
              <a:gd name="connsiteX4258" fmla="*/ 8074853 w 19672504"/>
              <a:gd name="connsiteY4258" fmla="*/ 2164118 h 12230100"/>
              <a:gd name="connsiteX4259" fmla="*/ 8062160 w 19672504"/>
              <a:gd name="connsiteY4259" fmla="*/ 2159887 h 12230100"/>
              <a:gd name="connsiteX4260" fmla="*/ 8049469 w 19672504"/>
              <a:gd name="connsiteY4260" fmla="*/ 2220174 h 12230100"/>
              <a:gd name="connsiteX4261" fmla="*/ 8024085 w 19672504"/>
              <a:gd name="connsiteY4261" fmla="*/ 2299500 h 12230100"/>
              <a:gd name="connsiteX4262" fmla="*/ 8004518 w 19672504"/>
              <a:gd name="connsiteY4262" fmla="*/ 2336518 h 12230100"/>
              <a:gd name="connsiteX4263" fmla="*/ 7994470 w 19672504"/>
              <a:gd name="connsiteY4263" fmla="*/ 2379883 h 12230100"/>
              <a:gd name="connsiteX4264" fmla="*/ 7981778 w 19672504"/>
              <a:gd name="connsiteY4264" fmla="*/ 2405267 h 12230100"/>
              <a:gd name="connsiteX4265" fmla="*/ 7960624 w 19672504"/>
              <a:gd name="connsiteY4265" fmla="*/ 2439112 h 12230100"/>
              <a:gd name="connsiteX4266" fmla="*/ 7952163 w 19672504"/>
              <a:gd name="connsiteY4266" fmla="*/ 2460266 h 12230100"/>
              <a:gd name="connsiteX4267" fmla="*/ 7943702 w 19672504"/>
              <a:gd name="connsiteY4267" fmla="*/ 2481419 h 12230100"/>
              <a:gd name="connsiteX4268" fmla="*/ 7914087 w 19672504"/>
              <a:gd name="connsiteY4268" fmla="*/ 2536418 h 12230100"/>
              <a:gd name="connsiteX4269" fmla="*/ 7897164 w 19672504"/>
              <a:gd name="connsiteY4269" fmla="*/ 2549110 h 12230100"/>
              <a:gd name="connsiteX4270" fmla="*/ 7880242 w 19672504"/>
              <a:gd name="connsiteY4270" fmla="*/ 2582956 h 12230100"/>
              <a:gd name="connsiteX4271" fmla="*/ 7865434 w 19672504"/>
              <a:gd name="connsiteY4271" fmla="*/ 2586658 h 12230100"/>
              <a:gd name="connsiteX4272" fmla="*/ 7863319 w 19672504"/>
              <a:gd name="connsiteY4272" fmla="*/ 2599879 h 12230100"/>
              <a:gd name="connsiteX4273" fmla="*/ 7855915 w 19672504"/>
              <a:gd name="connsiteY4273" fmla="*/ 2610984 h 12230100"/>
              <a:gd name="connsiteX4274" fmla="*/ 7842164 w 19672504"/>
              <a:gd name="connsiteY4274" fmla="*/ 2612571 h 12230100"/>
              <a:gd name="connsiteX4275" fmla="*/ 7841636 w 19672504"/>
              <a:gd name="connsiteY4275" fmla="*/ 2632666 h 12230100"/>
              <a:gd name="connsiteX4276" fmla="*/ 7837935 w 19672504"/>
              <a:gd name="connsiteY4276" fmla="*/ 2659108 h 12230100"/>
              <a:gd name="connsiteX4277" fmla="*/ 7825242 w 19672504"/>
              <a:gd name="connsiteY4277" fmla="*/ 2697184 h 12230100"/>
              <a:gd name="connsiteX4278" fmla="*/ 7816781 w 19672504"/>
              <a:gd name="connsiteY4278" fmla="*/ 2709876 h 12230100"/>
              <a:gd name="connsiteX4279" fmla="*/ 7812551 w 19672504"/>
              <a:gd name="connsiteY4279" fmla="*/ 2709876 h 12230100"/>
              <a:gd name="connsiteX4280" fmla="*/ 7810435 w 19672504"/>
              <a:gd name="connsiteY4280" fmla="*/ 2718338 h 12230100"/>
              <a:gd name="connsiteX4281" fmla="*/ 7808320 w 19672504"/>
              <a:gd name="connsiteY4281" fmla="*/ 2726799 h 12230100"/>
              <a:gd name="connsiteX4282" fmla="*/ 7799859 w 19672504"/>
              <a:gd name="connsiteY4282" fmla="*/ 2735260 h 12230100"/>
              <a:gd name="connsiteX4283" fmla="*/ 7799329 w 19672504"/>
              <a:gd name="connsiteY4283" fmla="*/ 2752183 h 12230100"/>
              <a:gd name="connsiteX4284" fmla="*/ 7795628 w 19672504"/>
              <a:gd name="connsiteY4284" fmla="*/ 2769106 h 12230100"/>
              <a:gd name="connsiteX4285" fmla="*/ 7793513 w 19672504"/>
              <a:gd name="connsiteY4285" fmla="*/ 2775452 h 12230100"/>
              <a:gd name="connsiteX4286" fmla="*/ 7791396 w 19672504"/>
              <a:gd name="connsiteY4286" fmla="*/ 2781798 h 12230100"/>
              <a:gd name="connsiteX4287" fmla="*/ 7774474 w 19672504"/>
              <a:gd name="connsiteY4287" fmla="*/ 2794490 h 12230100"/>
              <a:gd name="connsiteX4288" fmla="*/ 7754907 w 19672504"/>
              <a:gd name="connsiteY4288" fmla="*/ 2830980 h 12230100"/>
              <a:gd name="connsiteX4289" fmla="*/ 7752590 w 19672504"/>
              <a:gd name="connsiteY4289" fmla="*/ 2840127 h 12230100"/>
              <a:gd name="connsiteX4290" fmla="*/ 7721700 w 19672504"/>
              <a:gd name="connsiteY4290" fmla="*/ 2828544 h 12230100"/>
              <a:gd name="connsiteX4291" fmla="*/ 7709009 w 19672504"/>
              <a:gd name="connsiteY4291" fmla="*/ 2869793 h 12230100"/>
              <a:gd name="connsiteX4292" fmla="*/ 7683624 w 19672504"/>
              <a:gd name="connsiteY4292" fmla="*/ 2904696 h 12230100"/>
              <a:gd name="connsiteX4293" fmla="*/ 7692087 w 19672504"/>
              <a:gd name="connsiteY4293" fmla="*/ 2870851 h 12230100"/>
              <a:gd name="connsiteX4294" fmla="*/ 7709009 w 19672504"/>
              <a:gd name="connsiteY4294" fmla="*/ 2841236 h 12230100"/>
              <a:gd name="connsiteX4295" fmla="*/ 7725931 w 19672504"/>
              <a:gd name="connsiteY4295" fmla="*/ 2798929 h 12230100"/>
              <a:gd name="connsiteX4296" fmla="*/ 7742855 w 19672504"/>
              <a:gd name="connsiteY4296" fmla="*/ 2756622 h 12230100"/>
              <a:gd name="connsiteX4297" fmla="*/ 7747086 w 19672504"/>
              <a:gd name="connsiteY4297" fmla="*/ 2742343 h 12230100"/>
              <a:gd name="connsiteX4298" fmla="*/ 7751316 w 19672504"/>
              <a:gd name="connsiteY4298" fmla="*/ 2731238 h 12230100"/>
              <a:gd name="connsiteX4299" fmla="*/ 7742855 w 19672504"/>
              <a:gd name="connsiteY4299" fmla="*/ 2734411 h 12230100"/>
              <a:gd name="connsiteX4300" fmla="*/ 7734394 w 19672504"/>
              <a:gd name="connsiteY4300" fmla="*/ 2743930 h 12230100"/>
              <a:gd name="connsiteX4301" fmla="*/ 7717470 w 19672504"/>
              <a:gd name="connsiteY4301" fmla="*/ 2777776 h 12230100"/>
              <a:gd name="connsiteX4302" fmla="*/ 7704779 w 19672504"/>
              <a:gd name="connsiteY4302" fmla="*/ 2790468 h 12230100"/>
              <a:gd name="connsiteX4303" fmla="*/ 7704779 w 19672504"/>
              <a:gd name="connsiteY4303" fmla="*/ 2752391 h 12230100"/>
              <a:gd name="connsiteX4304" fmla="*/ 7725931 w 19672504"/>
              <a:gd name="connsiteY4304" fmla="*/ 2722777 h 12230100"/>
              <a:gd name="connsiteX4305" fmla="*/ 7737567 w 19672504"/>
              <a:gd name="connsiteY4305" fmla="*/ 2712200 h 12230100"/>
              <a:gd name="connsiteX4306" fmla="*/ 7742855 w 19672504"/>
              <a:gd name="connsiteY4306" fmla="*/ 2688931 h 12230100"/>
              <a:gd name="connsiteX4307" fmla="*/ 7767710 w 19672504"/>
              <a:gd name="connsiteY4307" fmla="*/ 2661432 h 12230100"/>
              <a:gd name="connsiteX4308" fmla="*/ 7776699 w 19672504"/>
              <a:gd name="connsiteY4308" fmla="*/ 2633932 h 12230100"/>
              <a:gd name="connsiteX4309" fmla="*/ 7759249 w 19672504"/>
              <a:gd name="connsiteY4309" fmla="*/ 2631817 h 12230100"/>
              <a:gd name="connsiteX4310" fmla="*/ 7738624 w 19672504"/>
              <a:gd name="connsiteY4310" fmla="*/ 2629701 h 12230100"/>
              <a:gd name="connsiteX4311" fmla="*/ 7752374 w 19672504"/>
              <a:gd name="connsiteY4311" fmla="*/ 2608019 h 12230100"/>
              <a:gd name="connsiteX4312" fmla="*/ 7759777 w 19672504"/>
              <a:gd name="connsiteY4312" fmla="*/ 2583164 h 12230100"/>
              <a:gd name="connsiteX4313" fmla="*/ 7747086 w 19672504"/>
              <a:gd name="connsiteY4313" fmla="*/ 2570472 h 12230100"/>
              <a:gd name="connsiteX4314" fmla="*/ 7730163 w 19672504"/>
              <a:gd name="connsiteY4314" fmla="*/ 2557780 h 12230100"/>
              <a:gd name="connsiteX4315" fmla="*/ 7739152 w 19672504"/>
              <a:gd name="connsiteY4315" fmla="*/ 2538742 h 12230100"/>
              <a:gd name="connsiteX4316" fmla="*/ 7751316 w 19672504"/>
              <a:gd name="connsiteY4316" fmla="*/ 2519704 h 12230100"/>
              <a:gd name="connsiteX4317" fmla="*/ 7709009 w 19672504"/>
              <a:gd name="connsiteY4317" fmla="*/ 2511242 h 12230100"/>
              <a:gd name="connsiteX4318" fmla="*/ 7687856 w 19672504"/>
              <a:gd name="connsiteY4318" fmla="*/ 2549319 h 12230100"/>
              <a:gd name="connsiteX4319" fmla="*/ 7721700 w 19672504"/>
              <a:gd name="connsiteY4319" fmla="*/ 2570472 h 12230100"/>
              <a:gd name="connsiteX4320" fmla="*/ 7716942 w 19672504"/>
              <a:gd name="connsiteY4320" fmla="*/ 2596914 h 12230100"/>
              <a:gd name="connsiteX4321" fmla="*/ 7709009 w 19672504"/>
              <a:gd name="connsiteY4321" fmla="*/ 2617010 h 12230100"/>
              <a:gd name="connsiteX4322" fmla="*/ 7703721 w 19672504"/>
              <a:gd name="connsiteY4322" fmla="*/ 2633932 h 12230100"/>
              <a:gd name="connsiteX4323" fmla="*/ 7692087 w 19672504"/>
              <a:gd name="connsiteY4323" fmla="*/ 2650855 h 12230100"/>
              <a:gd name="connsiteX4324" fmla="*/ 7678866 w 19672504"/>
              <a:gd name="connsiteY4324" fmla="*/ 2640278 h 12230100"/>
              <a:gd name="connsiteX4325" fmla="*/ 7662472 w 19672504"/>
              <a:gd name="connsiteY4325" fmla="*/ 2642393 h 12230100"/>
              <a:gd name="connsiteX4326" fmla="*/ 7649780 w 19672504"/>
              <a:gd name="connsiteY4326" fmla="*/ 2650855 h 12230100"/>
              <a:gd name="connsiteX4327" fmla="*/ 7679395 w 19672504"/>
              <a:gd name="connsiteY4327" fmla="*/ 2663547 h 12230100"/>
              <a:gd name="connsiteX4328" fmla="*/ 7649780 w 19672504"/>
              <a:gd name="connsiteY4328" fmla="*/ 2672009 h 12230100"/>
              <a:gd name="connsiteX4329" fmla="*/ 7616463 w 19672504"/>
              <a:gd name="connsiteY4329" fmla="*/ 2707969 h 12230100"/>
              <a:gd name="connsiteX4330" fmla="*/ 7586318 w 19672504"/>
              <a:gd name="connsiteY4330" fmla="*/ 2743930 h 12230100"/>
              <a:gd name="connsiteX4331" fmla="*/ 7582088 w 19672504"/>
              <a:gd name="connsiteY4331" fmla="*/ 2731238 h 12230100"/>
              <a:gd name="connsiteX4332" fmla="*/ 7597425 w 19672504"/>
              <a:gd name="connsiteY4332" fmla="*/ 2695277 h 12230100"/>
              <a:gd name="connsiteX4333" fmla="*/ 7615934 w 19672504"/>
              <a:gd name="connsiteY4333" fmla="*/ 2659316 h 12230100"/>
              <a:gd name="connsiteX4334" fmla="*/ 7649780 w 19672504"/>
              <a:gd name="connsiteY4334" fmla="*/ 2629701 h 12230100"/>
              <a:gd name="connsiteX4335" fmla="*/ 7672520 w 19672504"/>
              <a:gd name="connsiteY4335" fmla="*/ 2542972 h 12230100"/>
              <a:gd name="connsiteX4336" fmla="*/ 7717470 w 19672504"/>
              <a:gd name="connsiteY4336" fmla="*/ 2456243 h 12230100"/>
              <a:gd name="connsiteX4337" fmla="*/ 7698962 w 19672504"/>
              <a:gd name="connsiteY4337" fmla="*/ 2426100 h 12230100"/>
              <a:gd name="connsiteX4338" fmla="*/ 7696317 w 19672504"/>
              <a:gd name="connsiteY4338" fmla="*/ 2392783 h 12230100"/>
              <a:gd name="connsiteX4339" fmla="*/ 7706364 w 19672504"/>
              <a:gd name="connsiteY4339" fmla="*/ 2383264 h 12230100"/>
              <a:gd name="connsiteX4340" fmla="*/ 7700548 w 19672504"/>
              <a:gd name="connsiteY4340" fmla="*/ 2367399 h 12230100"/>
              <a:gd name="connsiteX4341" fmla="*/ 7733864 w 19672504"/>
              <a:gd name="connsiteY4341" fmla="*/ 2304468 h 12230100"/>
              <a:gd name="connsiteX4342" fmla="*/ 7751316 w 19672504"/>
              <a:gd name="connsiteY4342" fmla="*/ 2244709 h 12230100"/>
              <a:gd name="connsiteX4343" fmla="*/ 7759249 w 19672504"/>
              <a:gd name="connsiteY4343" fmla="*/ 2195527 h 12230100"/>
              <a:gd name="connsiteX4344" fmla="*/ 7789392 w 19672504"/>
              <a:gd name="connsiteY4344" fmla="*/ 2155864 h 12230100"/>
              <a:gd name="connsiteX4345" fmla="*/ 7801556 w 19672504"/>
              <a:gd name="connsiteY4345" fmla="*/ 2128894 h 12230100"/>
              <a:gd name="connsiteX4346" fmla="*/ 7785162 w 19672504"/>
              <a:gd name="connsiteY4346" fmla="*/ 2105096 h 12230100"/>
              <a:gd name="connsiteX4347" fmla="*/ 7759777 w 19672504"/>
              <a:gd name="connsiteY4347" fmla="*/ 2113558 h 12230100"/>
              <a:gd name="connsiteX4348" fmla="*/ 7744970 w 19672504"/>
              <a:gd name="connsiteY4348" fmla="*/ 2128894 h 12230100"/>
              <a:gd name="connsiteX4349" fmla="*/ 7742855 w 19672504"/>
              <a:gd name="connsiteY4349" fmla="*/ 2147403 h 12230100"/>
              <a:gd name="connsiteX4350" fmla="*/ 7747086 w 19672504"/>
              <a:gd name="connsiteY4350" fmla="*/ 2168557 h 12230100"/>
              <a:gd name="connsiteX4351" fmla="*/ 7703721 w 19672504"/>
              <a:gd name="connsiteY4351" fmla="*/ 2207162 h 12230100"/>
              <a:gd name="connsiteX4352" fmla="*/ 7679395 w 19672504"/>
              <a:gd name="connsiteY4352" fmla="*/ 2261632 h 12230100"/>
              <a:gd name="connsiteX4353" fmla="*/ 7645549 w 19672504"/>
              <a:gd name="connsiteY4353" fmla="*/ 2303938 h 12230100"/>
              <a:gd name="connsiteX4354" fmla="*/ 7611704 w 19672504"/>
              <a:gd name="connsiteY4354" fmla="*/ 2346246 h 12230100"/>
              <a:gd name="connsiteX4355" fmla="*/ 7616992 w 19672504"/>
              <a:gd name="connsiteY4355" fmla="*/ 2353120 h 12230100"/>
              <a:gd name="connsiteX4356" fmla="*/ 7615934 w 19672504"/>
              <a:gd name="connsiteY4356" fmla="*/ 2363168 h 12230100"/>
              <a:gd name="connsiteX4357" fmla="*/ 7605358 w 19672504"/>
              <a:gd name="connsiteY4357" fmla="*/ 2372158 h 12230100"/>
              <a:gd name="connsiteX4358" fmla="*/ 7607473 w 19672504"/>
              <a:gd name="connsiteY4358" fmla="*/ 2384322 h 12230100"/>
              <a:gd name="connsiteX4359" fmla="*/ 7599012 w 19672504"/>
              <a:gd name="connsiteY4359" fmla="*/ 2413937 h 12230100"/>
              <a:gd name="connsiteX4360" fmla="*/ 7544013 w 19672504"/>
              <a:gd name="connsiteY4360" fmla="*/ 2456243 h 12230100"/>
              <a:gd name="connsiteX4361" fmla="*/ 7531320 w 19672504"/>
              <a:gd name="connsiteY4361" fmla="*/ 2464705 h 12230100"/>
              <a:gd name="connsiteX4362" fmla="*/ 7531849 w 19672504"/>
              <a:gd name="connsiteY4362" fmla="*/ 2454128 h 12230100"/>
              <a:gd name="connsiteX4363" fmla="*/ 7535550 w 19672504"/>
              <a:gd name="connsiteY4363" fmla="*/ 2443551 h 12230100"/>
              <a:gd name="connsiteX4364" fmla="*/ 7545069 w 19672504"/>
              <a:gd name="connsiteY4364" fmla="*/ 2427157 h 12230100"/>
              <a:gd name="connsiteX4365" fmla="*/ 7535550 w 19672504"/>
              <a:gd name="connsiteY4365" fmla="*/ 2401244 h 12230100"/>
              <a:gd name="connsiteX4366" fmla="*/ 7482139 w 19672504"/>
              <a:gd name="connsiteY4366" fmla="*/ 2385379 h 12230100"/>
              <a:gd name="connsiteX4367" fmla="*/ 7425553 w 19672504"/>
              <a:gd name="connsiteY4367" fmla="*/ 2388552 h 12230100"/>
              <a:gd name="connsiteX4368" fmla="*/ 7437187 w 19672504"/>
              <a:gd name="connsiteY4368" fmla="*/ 2370572 h 12230100"/>
              <a:gd name="connsiteX4369" fmla="*/ 7429784 w 19672504"/>
              <a:gd name="connsiteY4369" fmla="*/ 2346246 h 12230100"/>
              <a:gd name="connsiteX4370" fmla="*/ 7446706 w 19672504"/>
              <a:gd name="connsiteY4370" fmla="*/ 2316631 h 12230100"/>
              <a:gd name="connsiteX4371" fmla="*/ 7454639 w 19672504"/>
              <a:gd name="connsiteY4371" fmla="*/ 2295477 h 12230100"/>
              <a:gd name="connsiteX4372" fmla="*/ 7472091 w 19672504"/>
              <a:gd name="connsiteY4372" fmla="*/ 2274324 h 12230100"/>
              <a:gd name="connsiteX4373" fmla="*/ 7463630 w 19672504"/>
              <a:gd name="connsiteY4373" fmla="*/ 2265334 h 12230100"/>
              <a:gd name="connsiteX4374" fmla="*/ 7467860 w 19672504"/>
              <a:gd name="connsiteY4374" fmla="*/ 2253170 h 12230100"/>
              <a:gd name="connsiteX4375" fmla="*/ 7478437 w 19672504"/>
              <a:gd name="connsiteY4375" fmla="*/ 2242594 h 12230100"/>
              <a:gd name="connsiteX4376" fmla="*/ 7476321 w 19672504"/>
              <a:gd name="connsiteY4376" fmla="*/ 2232017 h 12230100"/>
              <a:gd name="connsiteX4377" fmla="*/ 7501706 w 19672504"/>
              <a:gd name="connsiteY4377" fmla="*/ 2157451 h 12230100"/>
              <a:gd name="connsiteX4378" fmla="*/ 7527089 w 19672504"/>
              <a:gd name="connsiteY4378" fmla="*/ 2079712 h 12230100"/>
              <a:gd name="connsiteX4379" fmla="*/ 7549829 w 19672504"/>
              <a:gd name="connsiteY4379" fmla="*/ 2044809 h 12230100"/>
              <a:gd name="connsiteX4380" fmla="*/ 7544013 w 19672504"/>
              <a:gd name="connsiteY4380" fmla="*/ 2003560 h 12230100"/>
              <a:gd name="connsiteX4381" fmla="*/ 7535022 w 19672504"/>
              <a:gd name="connsiteY4381" fmla="*/ 1998271 h 12230100"/>
              <a:gd name="connsiteX4382" fmla="*/ 7522859 w 19672504"/>
              <a:gd name="connsiteY4382" fmla="*/ 1999329 h 12230100"/>
              <a:gd name="connsiteX4383" fmla="*/ 7498004 w 19672504"/>
              <a:gd name="connsiteY4383" fmla="*/ 2064376 h 12230100"/>
              <a:gd name="connsiteX4384" fmla="*/ 7476321 w 19672504"/>
              <a:gd name="connsiteY4384" fmla="*/ 2126250 h 12230100"/>
              <a:gd name="connsiteX4385" fmla="*/ 7443533 w 19672504"/>
              <a:gd name="connsiteY4385" fmla="*/ 2152163 h 12230100"/>
              <a:gd name="connsiteX4386" fmla="*/ 7455167 w 19672504"/>
              <a:gd name="connsiteY4386" fmla="*/ 2181249 h 12230100"/>
              <a:gd name="connsiteX4387" fmla="*/ 7427669 w 19672504"/>
              <a:gd name="connsiteY4387" fmla="*/ 2213508 h 12230100"/>
              <a:gd name="connsiteX4388" fmla="*/ 7400168 w 19672504"/>
              <a:gd name="connsiteY4388" fmla="*/ 2248940 h 12230100"/>
              <a:gd name="connsiteX4389" fmla="*/ 7387477 w 19672504"/>
              <a:gd name="connsiteY4389" fmla="*/ 2215094 h 12230100"/>
              <a:gd name="connsiteX4390" fmla="*/ 7419207 w 19672504"/>
              <a:gd name="connsiteY4390" fmla="*/ 2167499 h 12230100"/>
              <a:gd name="connsiteX4391" fmla="*/ 7438245 w 19672504"/>
              <a:gd name="connsiteY4391" fmla="*/ 2113558 h 12230100"/>
              <a:gd name="connsiteX4392" fmla="*/ 7456226 w 19672504"/>
              <a:gd name="connsiteY4392" fmla="*/ 2079712 h 12230100"/>
              <a:gd name="connsiteX4393" fmla="*/ 7442475 w 19672504"/>
              <a:gd name="connsiteY4393" fmla="*/ 2045867 h 12230100"/>
              <a:gd name="connsiteX4394" fmla="*/ 7476321 w 19672504"/>
              <a:gd name="connsiteY4394" fmla="*/ 1965484 h 12230100"/>
              <a:gd name="connsiteX4395" fmla="*/ 7476255 w 19672504"/>
              <a:gd name="connsiteY4395" fmla="*/ 1945983 h 12230100"/>
              <a:gd name="connsiteX4396" fmla="*/ 7356865 w 19672504"/>
              <a:gd name="connsiteY4396" fmla="*/ 1943100 h 12230100"/>
              <a:gd name="connsiteX4397" fmla="*/ 7412531 w 19672504"/>
              <a:gd name="connsiteY4397" fmla="*/ 1943100 h 12230100"/>
              <a:gd name="connsiteX4398" fmla="*/ 7408631 w 19672504"/>
              <a:gd name="connsiteY4398" fmla="*/ 1948561 h 12230100"/>
              <a:gd name="connsiteX4399" fmla="*/ 7383246 w 19672504"/>
              <a:gd name="connsiteY4399" fmla="*/ 1969714 h 12230100"/>
              <a:gd name="connsiteX4400" fmla="*/ 7349400 w 19672504"/>
              <a:gd name="connsiteY4400" fmla="*/ 2045867 h 12230100"/>
              <a:gd name="connsiteX4401" fmla="*/ 7338294 w 19672504"/>
              <a:gd name="connsiteY4401" fmla="*/ 2066491 h 12230100"/>
              <a:gd name="connsiteX4402" fmla="*/ 7324017 w 19672504"/>
              <a:gd name="connsiteY4402" fmla="*/ 2083943 h 12230100"/>
              <a:gd name="connsiteX4403" fmla="*/ 7328248 w 19672504"/>
              <a:gd name="connsiteY4403" fmla="*/ 2096635 h 12230100"/>
              <a:gd name="connsiteX4404" fmla="*/ 7319785 w 19672504"/>
              <a:gd name="connsiteY4404" fmla="*/ 2109327 h 12230100"/>
              <a:gd name="connsiteX4405" fmla="*/ 7294402 w 19672504"/>
              <a:gd name="connsiteY4405" fmla="*/ 2134711 h 12230100"/>
              <a:gd name="connsiteX4406" fmla="*/ 7298104 w 19672504"/>
              <a:gd name="connsiteY4406" fmla="*/ 2113029 h 12230100"/>
              <a:gd name="connsiteX4407" fmla="*/ 7311324 w 19672504"/>
              <a:gd name="connsiteY4407" fmla="*/ 2088173 h 12230100"/>
              <a:gd name="connsiteX4408" fmla="*/ 7306036 w 19672504"/>
              <a:gd name="connsiteY4408" fmla="*/ 2082885 h 12230100"/>
              <a:gd name="connsiteX4409" fmla="*/ 7307093 w 19672504"/>
              <a:gd name="connsiteY4409" fmla="*/ 2071251 h 12230100"/>
              <a:gd name="connsiteX4410" fmla="*/ 7321372 w 19672504"/>
              <a:gd name="connsiteY4410" fmla="*/ 2062260 h 12230100"/>
              <a:gd name="connsiteX4411" fmla="*/ 7319785 w 19672504"/>
              <a:gd name="connsiteY4411" fmla="*/ 2050097 h 12230100"/>
              <a:gd name="connsiteX4412" fmla="*/ 7354688 w 19672504"/>
              <a:gd name="connsiteY4412" fmla="*/ 1950676 h 12230100"/>
              <a:gd name="connsiteX4413" fmla="*/ 6393198 w 19672504"/>
              <a:gd name="connsiteY4413" fmla="*/ 1943100 h 12230100"/>
              <a:gd name="connsiteX4414" fmla="*/ 7252469 w 19672504"/>
              <a:gd name="connsiteY4414" fmla="*/ 1943100 h 12230100"/>
              <a:gd name="connsiteX4415" fmla="*/ 7167481 w 19672504"/>
              <a:gd name="connsiteY4415" fmla="*/ 2092404 h 12230100"/>
              <a:gd name="connsiteX4416" fmla="*/ 7149501 w 19672504"/>
              <a:gd name="connsiteY4416" fmla="*/ 2108269 h 12230100"/>
              <a:gd name="connsiteX4417" fmla="*/ 7150559 w 19672504"/>
              <a:gd name="connsiteY4417" fmla="*/ 2130480 h 12230100"/>
              <a:gd name="connsiteX4418" fmla="*/ 7125174 w 19672504"/>
              <a:gd name="connsiteY4418" fmla="*/ 2172787 h 12230100"/>
              <a:gd name="connsiteX4419" fmla="*/ 7091858 w 19672504"/>
              <a:gd name="connsiteY4419" fmla="*/ 2233603 h 12230100"/>
              <a:gd name="connsiteX4420" fmla="*/ 7074406 w 19672504"/>
              <a:gd name="connsiteY4420" fmla="*/ 2291247 h 12230100"/>
              <a:gd name="connsiteX4421" fmla="*/ 7027868 w 19672504"/>
              <a:gd name="connsiteY4421" fmla="*/ 2363168 h 12230100"/>
              <a:gd name="connsiteX4422" fmla="*/ 7032099 w 19672504"/>
              <a:gd name="connsiteY4422" fmla="*/ 2392783 h 12230100"/>
              <a:gd name="connsiteX4423" fmla="*/ 6978158 w 19672504"/>
              <a:gd name="connsiteY4423" fmla="*/ 2473695 h 12230100"/>
              <a:gd name="connsiteX4424" fmla="*/ 6930562 w 19672504"/>
              <a:gd name="connsiteY4424" fmla="*/ 2557780 h 12230100"/>
              <a:gd name="connsiteX4425" fmla="*/ 6923687 w 19672504"/>
              <a:gd name="connsiteY4425" fmla="*/ 2579991 h 12230100"/>
              <a:gd name="connsiteX4426" fmla="*/ 6913640 w 19672504"/>
              <a:gd name="connsiteY4426" fmla="*/ 2595856 h 12230100"/>
              <a:gd name="connsiteX4427" fmla="*/ 6875564 w 19672504"/>
              <a:gd name="connsiteY4427" fmla="*/ 2663547 h 12230100"/>
              <a:gd name="connsiteX4428" fmla="*/ 6879794 w 19672504"/>
              <a:gd name="connsiteY4428" fmla="*/ 2676239 h 12230100"/>
              <a:gd name="connsiteX4429" fmla="*/ 6871333 w 19672504"/>
              <a:gd name="connsiteY4429" fmla="*/ 2688931 h 12230100"/>
              <a:gd name="connsiteX4430" fmla="*/ 6847006 w 19672504"/>
              <a:gd name="connsiteY4430" fmla="*/ 2711671 h 12230100"/>
              <a:gd name="connsiteX4431" fmla="*/ 6829026 w 19672504"/>
              <a:gd name="connsiteY4431" fmla="*/ 2743930 h 12230100"/>
              <a:gd name="connsiteX4432" fmla="*/ 6830612 w 19672504"/>
              <a:gd name="connsiteY4432" fmla="*/ 2762439 h 12230100"/>
              <a:gd name="connsiteX4433" fmla="*/ 6816333 w 19672504"/>
              <a:gd name="connsiteY4433" fmla="*/ 2777776 h 12230100"/>
              <a:gd name="connsiteX4434" fmla="*/ 6796766 w 19672504"/>
              <a:gd name="connsiteY4434" fmla="*/ 2840178 h 12230100"/>
              <a:gd name="connsiteX4435" fmla="*/ 6761335 w 19672504"/>
              <a:gd name="connsiteY4435" fmla="*/ 2896235 h 12230100"/>
              <a:gd name="connsiteX4436" fmla="*/ 6768210 w 19672504"/>
              <a:gd name="connsiteY4436" fmla="*/ 2904696 h 12230100"/>
              <a:gd name="connsiteX4437" fmla="*/ 6765565 w 19672504"/>
              <a:gd name="connsiteY4437" fmla="*/ 2913158 h 12230100"/>
              <a:gd name="connsiteX4438" fmla="*/ 6748643 w 19672504"/>
              <a:gd name="connsiteY4438" fmla="*/ 2925850 h 12230100"/>
              <a:gd name="connsiteX4439" fmla="*/ 6735951 w 19672504"/>
              <a:gd name="connsiteY4439" fmla="*/ 2921619 h 12230100"/>
              <a:gd name="connsiteX4440" fmla="*/ 6723258 w 19672504"/>
              <a:gd name="connsiteY4440" fmla="*/ 2981906 h 12230100"/>
              <a:gd name="connsiteX4441" fmla="*/ 6697875 w 19672504"/>
              <a:gd name="connsiteY4441" fmla="*/ 3061232 h 12230100"/>
              <a:gd name="connsiteX4442" fmla="*/ 6678308 w 19672504"/>
              <a:gd name="connsiteY4442" fmla="*/ 3098250 h 12230100"/>
              <a:gd name="connsiteX4443" fmla="*/ 6668259 w 19672504"/>
              <a:gd name="connsiteY4443" fmla="*/ 3141615 h 12230100"/>
              <a:gd name="connsiteX4444" fmla="*/ 6655568 w 19672504"/>
              <a:gd name="connsiteY4444" fmla="*/ 3166999 h 12230100"/>
              <a:gd name="connsiteX4445" fmla="*/ 6634413 w 19672504"/>
              <a:gd name="connsiteY4445" fmla="*/ 3200844 h 12230100"/>
              <a:gd name="connsiteX4446" fmla="*/ 6625952 w 19672504"/>
              <a:gd name="connsiteY4446" fmla="*/ 3221998 h 12230100"/>
              <a:gd name="connsiteX4447" fmla="*/ 6617491 w 19672504"/>
              <a:gd name="connsiteY4447" fmla="*/ 3243151 h 12230100"/>
              <a:gd name="connsiteX4448" fmla="*/ 6587876 w 19672504"/>
              <a:gd name="connsiteY4448" fmla="*/ 3298150 h 12230100"/>
              <a:gd name="connsiteX4449" fmla="*/ 6570954 w 19672504"/>
              <a:gd name="connsiteY4449" fmla="*/ 3310842 h 12230100"/>
              <a:gd name="connsiteX4450" fmla="*/ 6554030 w 19672504"/>
              <a:gd name="connsiteY4450" fmla="*/ 3344688 h 12230100"/>
              <a:gd name="connsiteX4451" fmla="*/ 6548175 w 19672504"/>
              <a:gd name="connsiteY4451" fmla="*/ 3346153 h 12230100"/>
              <a:gd name="connsiteX4452" fmla="*/ 6549490 w 19672504"/>
              <a:gd name="connsiteY4452" fmla="*/ 3343924 h 12230100"/>
              <a:gd name="connsiteX4453" fmla="*/ 6549424 w 19672504"/>
              <a:gd name="connsiteY4453" fmla="*/ 3331760 h 12230100"/>
              <a:gd name="connsiteX4454" fmla="*/ 6531973 w 19672504"/>
              <a:gd name="connsiteY4454" fmla="*/ 3329645 h 12230100"/>
              <a:gd name="connsiteX4455" fmla="*/ 6511348 w 19672504"/>
              <a:gd name="connsiteY4455" fmla="*/ 3327529 h 12230100"/>
              <a:gd name="connsiteX4456" fmla="*/ 6525097 w 19672504"/>
              <a:gd name="connsiteY4456" fmla="*/ 3305847 h 12230100"/>
              <a:gd name="connsiteX4457" fmla="*/ 6532502 w 19672504"/>
              <a:gd name="connsiteY4457" fmla="*/ 3280992 h 12230100"/>
              <a:gd name="connsiteX4458" fmla="*/ 6519809 w 19672504"/>
              <a:gd name="connsiteY4458" fmla="*/ 3268300 h 12230100"/>
              <a:gd name="connsiteX4459" fmla="*/ 6519225 w 19672504"/>
              <a:gd name="connsiteY4459" fmla="*/ 3267862 h 12230100"/>
              <a:gd name="connsiteX4460" fmla="*/ 6519646 w 19672504"/>
              <a:gd name="connsiteY4460" fmla="*/ 3267171 h 12230100"/>
              <a:gd name="connsiteX4461" fmla="*/ 6540800 w 19672504"/>
              <a:gd name="connsiteY4461" fmla="*/ 3219575 h 12230100"/>
              <a:gd name="connsiteX4462" fmla="*/ 6566184 w 19672504"/>
              <a:gd name="connsiteY4462" fmla="*/ 3177269 h 12230100"/>
              <a:gd name="connsiteX4463" fmla="*/ 6566184 w 19672504"/>
              <a:gd name="connsiteY4463" fmla="*/ 3164576 h 12230100"/>
              <a:gd name="connsiteX4464" fmla="*/ 6574645 w 19672504"/>
              <a:gd name="connsiteY4464" fmla="*/ 3164576 h 12230100"/>
              <a:gd name="connsiteX4465" fmla="*/ 6609548 w 19672504"/>
              <a:gd name="connsiteY4465" fmla="*/ 3113279 h 12230100"/>
              <a:gd name="connsiteX4466" fmla="*/ 6650798 w 19672504"/>
              <a:gd name="connsiteY4466" fmla="*/ 3058809 h 12230100"/>
              <a:gd name="connsiteX4467" fmla="*/ 6671950 w 19672504"/>
              <a:gd name="connsiteY4467" fmla="*/ 2995349 h 12230100"/>
              <a:gd name="connsiteX4468" fmla="*/ 6650798 w 19672504"/>
              <a:gd name="connsiteY4468" fmla="*/ 2969965 h 12230100"/>
              <a:gd name="connsiteX4469" fmla="*/ 6629645 w 19672504"/>
              <a:gd name="connsiteY4469" fmla="*/ 2974196 h 12230100"/>
              <a:gd name="connsiteX4470" fmla="*/ 6638106 w 19672504"/>
              <a:gd name="connsiteY4470" fmla="*/ 2927658 h 12230100"/>
              <a:gd name="connsiteX4471" fmla="*/ 6604260 w 19672504"/>
              <a:gd name="connsiteY4471" fmla="*/ 2914966 h 12230100"/>
              <a:gd name="connsiteX4472" fmla="*/ 6591568 w 19672504"/>
              <a:gd name="connsiteY4472" fmla="*/ 2956215 h 12230100"/>
              <a:gd name="connsiteX4473" fmla="*/ 6566184 w 19672504"/>
              <a:gd name="connsiteY4473" fmla="*/ 2991118 h 12230100"/>
              <a:gd name="connsiteX4474" fmla="*/ 6574645 w 19672504"/>
              <a:gd name="connsiteY4474" fmla="*/ 2957273 h 12230100"/>
              <a:gd name="connsiteX4475" fmla="*/ 6591568 w 19672504"/>
              <a:gd name="connsiteY4475" fmla="*/ 2927658 h 12230100"/>
              <a:gd name="connsiteX4476" fmla="*/ 6608491 w 19672504"/>
              <a:gd name="connsiteY4476" fmla="*/ 2885351 h 12230100"/>
              <a:gd name="connsiteX4477" fmla="*/ 6625413 w 19672504"/>
              <a:gd name="connsiteY4477" fmla="*/ 2843044 h 12230100"/>
              <a:gd name="connsiteX4478" fmla="*/ 6629645 w 19672504"/>
              <a:gd name="connsiteY4478" fmla="*/ 2828765 h 12230100"/>
              <a:gd name="connsiteX4479" fmla="*/ 6633875 w 19672504"/>
              <a:gd name="connsiteY4479" fmla="*/ 2817660 h 12230100"/>
              <a:gd name="connsiteX4480" fmla="*/ 6625413 w 19672504"/>
              <a:gd name="connsiteY4480" fmla="*/ 2820833 h 12230100"/>
              <a:gd name="connsiteX4481" fmla="*/ 6616952 w 19672504"/>
              <a:gd name="connsiteY4481" fmla="*/ 2830352 h 12230100"/>
              <a:gd name="connsiteX4482" fmla="*/ 6600030 w 19672504"/>
              <a:gd name="connsiteY4482" fmla="*/ 2864198 h 12230100"/>
              <a:gd name="connsiteX4483" fmla="*/ 6587338 w 19672504"/>
              <a:gd name="connsiteY4483" fmla="*/ 2876890 h 12230100"/>
              <a:gd name="connsiteX4484" fmla="*/ 6587338 w 19672504"/>
              <a:gd name="connsiteY4484" fmla="*/ 2838813 h 12230100"/>
              <a:gd name="connsiteX4485" fmla="*/ 6608491 w 19672504"/>
              <a:gd name="connsiteY4485" fmla="*/ 2809199 h 12230100"/>
              <a:gd name="connsiteX4486" fmla="*/ 6620126 w 19672504"/>
              <a:gd name="connsiteY4486" fmla="*/ 2798622 h 12230100"/>
              <a:gd name="connsiteX4487" fmla="*/ 6625413 w 19672504"/>
              <a:gd name="connsiteY4487" fmla="*/ 2775353 h 12230100"/>
              <a:gd name="connsiteX4488" fmla="*/ 6650268 w 19672504"/>
              <a:gd name="connsiteY4488" fmla="*/ 2747854 h 12230100"/>
              <a:gd name="connsiteX4489" fmla="*/ 6659259 w 19672504"/>
              <a:gd name="connsiteY4489" fmla="*/ 2720354 h 12230100"/>
              <a:gd name="connsiteX4490" fmla="*/ 6641807 w 19672504"/>
              <a:gd name="connsiteY4490" fmla="*/ 2718239 h 12230100"/>
              <a:gd name="connsiteX4491" fmla="*/ 6621182 w 19672504"/>
              <a:gd name="connsiteY4491" fmla="*/ 2716123 h 12230100"/>
              <a:gd name="connsiteX4492" fmla="*/ 6634933 w 19672504"/>
              <a:gd name="connsiteY4492" fmla="*/ 2694441 h 12230100"/>
              <a:gd name="connsiteX4493" fmla="*/ 6642337 w 19672504"/>
              <a:gd name="connsiteY4493" fmla="*/ 2669586 h 12230100"/>
              <a:gd name="connsiteX4494" fmla="*/ 6629645 w 19672504"/>
              <a:gd name="connsiteY4494" fmla="*/ 2656894 h 12230100"/>
              <a:gd name="connsiteX4495" fmla="*/ 6612721 w 19672504"/>
              <a:gd name="connsiteY4495" fmla="*/ 2644202 h 12230100"/>
              <a:gd name="connsiteX4496" fmla="*/ 6621712 w 19672504"/>
              <a:gd name="connsiteY4496" fmla="*/ 2625164 h 12230100"/>
              <a:gd name="connsiteX4497" fmla="*/ 6633875 w 19672504"/>
              <a:gd name="connsiteY4497" fmla="*/ 2606126 h 12230100"/>
              <a:gd name="connsiteX4498" fmla="*/ 6591568 w 19672504"/>
              <a:gd name="connsiteY4498" fmla="*/ 2597664 h 12230100"/>
              <a:gd name="connsiteX4499" fmla="*/ 6570414 w 19672504"/>
              <a:gd name="connsiteY4499" fmla="*/ 2635741 h 12230100"/>
              <a:gd name="connsiteX4500" fmla="*/ 6604260 w 19672504"/>
              <a:gd name="connsiteY4500" fmla="*/ 2656894 h 12230100"/>
              <a:gd name="connsiteX4501" fmla="*/ 6599500 w 19672504"/>
              <a:gd name="connsiteY4501" fmla="*/ 2683336 h 12230100"/>
              <a:gd name="connsiteX4502" fmla="*/ 6591568 w 19672504"/>
              <a:gd name="connsiteY4502" fmla="*/ 2703432 h 12230100"/>
              <a:gd name="connsiteX4503" fmla="*/ 6586280 w 19672504"/>
              <a:gd name="connsiteY4503" fmla="*/ 2720354 h 12230100"/>
              <a:gd name="connsiteX4504" fmla="*/ 6574645 w 19672504"/>
              <a:gd name="connsiteY4504" fmla="*/ 2737277 h 12230100"/>
              <a:gd name="connsiteX4505" fmla="*/ 6561425 w 19672504"/>
              <a:gd name="connsiteY4505" fmla="*/ 2726700 h 12230100"/>
              <a:gd name="connsiteX4506" fmla="*/ 6545031 w 19672504"/>
              <a:gd name="connsiteY4506" fmla="*/ 2728815 h 12230100"/>
              <a:gd name="connsiteX4507" fmla="*/ 6532338 w 19672504"/>
              <a:gd name="connsiteY4507" fmla="*/ 2737277 h 12230100"/>
              <a:gd name="connsiteX4508" fmla="*/ 6561953 w 19672504"/>
              <a:gd name="connsiteY4508" fmla="*/ 2749969 h 12230100"/>
              <a:gd name="connsiteX4509" fmla="*/ 6532338 w 19672504"/>
              <a:gd name="connsiteY4509" fmla="*/ 2758431 h 12230100"/>
              <a:gd name="connsiteX4510" fmla="*/ 6499022 w 19672504"/>
              <a:gd name="connsiteY4510" fmla="*/ 2794391 h 12230100"/>
              <a:gd name="connsiteX4511" fmla="*/ 6468878 w 19672504"/>
              <a:gd name="connsiteY4511" fmla="*/ 2830352 h 12230100"/>
              <a:gd name="connsiteX4512" fmla="*/ 6464648 w 19672504"/>
              <a:gd name="connsiteY4512" fmla="*/ 2817660 h 12230100"/>
              <a:gd name="connsiteX4513" fmla="*/ 6479984 w 19672504"/>
              <a:gd name="connsiteY4513" fmla="*/ 2781699 h 12230100"/>
              <a:gd name="connsiteX4514" fmla="*/ 6498493 w 19672504"/>
              <a:gd name="connsiteY4514" fmla="*/ 2745738 h 12230100"/>
              <a:gd name="connsiteX4515" fmla="*/ 6532338 w 19672504"/>
              <a:gd name="connsiteY4515" fmla="*/ 2716123 h 12230100"/>
              <a:gd name="connsiteX4516" fmla="*/ 6555079 w 19672504"/>
              <a:gd name="connsiteY4516" fmla="*/ 2629394 h 12230100"/>
              <a:gd name="connsiteX4517" fmla="*/ 6600030 w 19672504"/>
              <a:gd name="connsiteY4517" fmla="*/ 2542665 h 12230100"/>
              <a:gd name="connsiteX4518" fmla="*/ 6581520 w 19672504"/>
              <a:gd name="connsiteY4518" fmla="*/ 2512522 h 12230100"/>
              <a:gd name="connsiteX4519" fmla="*/ 6578875 w 19672504"/>
              <a:gd name="connsiteY4519" fmla="*/ 2479205 h 12230100"/>
              <a:gd name="connsiteX4520" fmla="*/ 6588924 w 19672504"/>
              <a:gd name="connsiteY4520" fmla="*/ 2469686 h 12230100"/>
              <a:gd name="connsiteX4521" fmla="*/ 6583107 w 19672504"/>
              <a:gd name="connsiteY4521" fmla="*/ 2453821 h 12230100"/>
              <a:gd name="connsiteX4522" fmla="*/ 6616424 w 19672504"/>
              <a:gd name="connsiteY4522" fmla="*/ 2390890 h 12230100"/>
              <a:gd name="connsiteX4523" fmla="*/ 6633875 w 19672504"/>
              <a:gd name="connsiteY4523" fmla="*/ 2331131 h 12230100"/>
              <a:gd name="connsiteX4524" fmla="*/ 6641807 w 19672504"/>
              <a:gd name="connsiteY4524" fmla="*/ 2281949 h 12230100"/>
              <a:gd name="connsiteX4525" fmla="*/ 6671950 w 19672504"/>
              <a:gd name="connsiteY4525" fmla="*/ 2242286 h 12230100"/>
              <a:gd name="connsiteX4526" fmla="*/ 6684114 w 19672504"/>
              <a:gd name="connsiteY4526" fmla="*/ 2215316 h 12230100"/>
              <a:gd name="connsiteX4527" fmla="*/ 6667720 w 19672504"/>
              <a:gd name="connsiteY4527" fmla="*/ 2191518 h 12230100"/>
              <a:gd name="connsiteX4528" fmla="*/ 6642337 w 19672504"/>
              <a:gd name="connsiteY4528" fmla="*/ 2199980 h 12230100"/>
              <a:gd name="connsiteX4529" fmla="*/ 6627528 w 19672504"/>
              <a:gd name="connsiteY4529" fmla="*/ 2215316 h 12230100"/>
              <a:gd name="connsiteX4530" fmla="*/ 6625413 w 19672504"/>
              <a:gd name="connsiteY4530" fmla="*/ 2233825 h 12230100"/>
              <a:gd name="connsiteX4531" fmla="*/ 6629645 w 19672504"/>
              <a:gd name="connsiteY4531" fmla="*/ 2254979 h 12230100"/>
              <a:gd name="connsiteX4532" fmla="*/ 6586280 w 19672504"/>
              <a:gd name="connsiteY4532" fmla="*/ 2293584 h 12230100"/>
              <a:gd name="connsiteX4533" fmla="*/ 6561953 w 19672504"/>
              <a:gd name="connsiteY4533" fmla="*/ 2348054 h 12230100"/>
              <a:gd name="connsiteX4534" fmla="*/ 6528107 w 19672504"/>
              <a:gd name="connsiteY4534" fmla="*/ 2390360 h 12230100"/>
              <a:gd name="connsiteX4535" fmla="*/ 6494263 w 19672504"/>
              <a:gd name="connsiteY4535" fmla="*/ 2432668 h 12230100"/>
              <a:gd name="connsiteX4536" fmla="*/ 6499551 w 19672504"/>
              <a:gd name="connsiteY4536" fmla="*/ 2439542 h 12230100"/>
              <a:gd name="connsiteX4537" fmla="*/ 6498493 w 19672504"/>
              <a:gd name="connsiteY4537" fmla="*/ 2449590 h 12230100"/>
              <a:gd name="connsiteX4538" fmla="*/ 6487917 w 19672504"/>
              <a:gd name="connsiteY4538" fmla="*/ 2458580 h 12230100"/>
              <a:gd name="connsiteX4539" fmla="*/ 6490032 w 19672504"/>
              <a:gd name="connsiteY4539" fmla="*/ 2470744 h 12230100"/>
              <a:gd name="connsiteX4540" fmla="*/ 6481570 w 19672504"/>
              <a:gd name="connsiteY4540" fmla="*/ 2500358 h 12230100"/>
              <a:gd name="connsiteX4541" fmla="*/ 6426571 w 19672504"/>
              <a:gd name="connsiteY4541" fmla="*/ 2542665 h 12230100"/>
              <a:gd name="connsiteX4542" fmla="*/ 6413880 w 19672504"/>
              <a:gd name="connsiteY4542" fmla="*/ 2551127 h 12230100"/>
              <a:gd name="connsiteX4543" fmla="*/ 6414407 w 19672504"/>
              <a:gd name="connsiteY4543" fmla="*/ 2540550 h 12230100"/>
              <a:gd name="connsiteX4544" fmla="*/ 6418110 w 19672504"/>
              <a:gd name="connsiteY4544" fmla="*/ 2529973 h 12230100"/>
              <a:gd name="connsiteX4545" fmla="*/ 6427629 w 19672504"/>
              <a:gd name="connsiteY4545" fmla="*/ 2513579 h 12230100"/>
              <a:gd name="connsiteX4546" fmla="*/ 6418110 w 19672504"/>
              <a:gd name="connsiteY4546" fmla="*/ 2487666 h 12230100"/>
              <a:gd name="connsiteX4547" fmla="*/ 6364697 w 19672504"/>
              <a:gd name="connsiteY4547" fmla="*/ 2471801 h 12230100"/>
              <a:gd name="connsiteX4548" fmla="*/ 6308111 w 19672504"/>
              <a:gd name="connsiteY4548" fmla="*/ 2474974 h 12230100"/>
              <a:gd name="connsiteX4549" fmla="*/ 6319747 w 19672504"/>
              <a:gd name="connsiteY4549" fmla="*/ 2456994 h 12230100"/>
              <a:gd name="connsiteX4550" fmla="*/ 6312343 w 19672504"/>
              <a:gd name="connsiteY4550" fmla="*/ 2432668 h 12230100"/>
              <a:gd name="connsiteX4551" fmla="*/ 6329266 w 19672504"/>
              <a:gd name="connsiteY4551" fmla="*/ 2403053 h 12230100"/>
              <a:gd name="connsiteX4552" fmla="*/ 6337197 w 19672504"/>
              <a:gd name="connsiteY4552" fmla="*/ 2381899 h 12230100"/>
              <a:gd name="connsiteX4553" fmla="*/ 6354650 w 19672504"/>
              <a:gd name="connsiteY4553" fmla="*/ 2360746 h 12230100"/>
              <a:gd name="connsiteX4554" fmla="*/ 6346189 w 19672504"/>
              <a:gd name="connsiteY4554" fmla="*/ 2351756 h 12230100"/>
              <a:gd name="connsiteX4555" fmla="*/ 6350418 w 19672504"/>
              <a:gd name="connsiteY4555" fmla="*/ 2339592 h 12230100"/>
              <a:gd name="connsiteX4556" fmla="*/ 6360996 w 19672504"/>
              <a:gd name="connsiteY4556" fmla="*/ 2329016 h 12230100"/>
              <a:gd name="connsiteX4557" fmla="*/ 6358881 w 19672504"/>
              <a:gd name="connsiteY4557" fmla="*/ 2318439 h 12230100"/>
              <a:gd name="connsiteX4558" fmla="*/ 6384264 w 19672504"/>
              <a:gd name="connsiteY4558" fmla="*/ 2243873 h 12230100"/>
              <a:gd name="connsiteX4559" fmla="*/ 6409649 w 19672504"/>
              <a:gd name="connsiteY4559" fmla="*/ 2166134 h 12230100"/>
              <a:gd name="connsiteX4560" fmla="*/ 6432389 w 19672504"/>
              <a:gd name="connsiteY4560" fmla="*/ 2131231 h 12230100"/>
              <a:gd name="connsiteX4561" fmla="*/ 6426571 w 19672504"/>
              <a:gd name="connsiteY4561" fmla="*/ 2089982 h 12230100"/>
              <a:gd name="connsiteX4562" fmla="*/ 6417580 w 19672504"/>
              <a:gd name="connsiteY4562" fmla="*/ 2084693 h 12230100"/>
              <a:gd name="connsiteX4563" fmla="*/ 6405418 w 19672504"/>
              <a:gd name="connsiteY4563" fmla="*/ 2085751 h 12230100"/>
              <a:gd name="connsiteX4564" fmla="*/ 6380563 w 19672504"/>
              <a:gd name="connsiteY4564" fmla="*/ 2150798 h 12230100"/>
              <a:gd name="connsiteX4565" fmla="*/ 6358881 w 19672504"/>
              <a:gd name="connsiteY4565" fmla="*/ 2212672 h 12230100"/>
              <a:gd name="connsiteX4566" fmla="*/ 6326093 w 19672504"/>
              <a:gd name="connsiteY4566" fmla="*/ 2238585 h 12230100"/>
              <a:gd name="connsiteX4567" fmla="*/ 6337727 w 19672504"/>
              <a:gd name="connsiteY4567" fmla="*/ 2267671 h 12230100"/>
              <a:gd name="connsiteX4568" fmla="*/ 6310228 w 19672504"/>
              <a:gd name="connsiteY4568" fmla="*/ 2299930 h 12230100"/>
              <a:gd name="connsiteX4569" fmla="*/ 6282728 w 19672504"/>
              <a:gd name="connsiteY4569" fmla="*/ 2335362 h 12230100"/>
              <a:gd name="connsiteX4570" fmla="*/ 6270036 w 19672504"/>
              <a:gd name="connsiteY4570" fmla="*/ 2301516 h 12230100"/>
              <a:gd name="connsiteX4571" fmla="*/ 6301765 w 19672504"/>
              <a:gd name="connsiteY4571" fmla="*/ 2253921 h 12230100"/>
              <a:gd name="connsiteX4572" fmla="*/ 6320804 w 19672504"/>
              <a:gd name="connsiteY4572" fmla="*/ 2199980 h 12230100"/>
              <a:gd name="connsiteX4573" fmla="*/ 6338784 w 19672504"/>
              <a:gd name="connsiteY4573" fmla="*/ 2166134 h 12230100"/>
              <a:gd name="connsiteX4574" fmla="*/ 6325035 w 19672504"/>
              <a:gd name="connsiteY4574" fmla="*/ 2132289 h 12230100"/>
              <a:gd name="connsiteX4575" fmla="*/ 6358881 w 19672504"/>
              <a:gd name="connsiteY4575" fmla="*/ 2051905 h 12230100"/>
              <a:gd name="connsiteX4576" fmla="*/ 6367870 w 19672504"/>
              <a:gd name="connsiteY4576" fmla="*/ 2000608 h 12230100"/>
              <a:gd name="connsiteX4577" fmla="*/ 6392725 w 19672504"/>
              <a:gd name="connsiteY4577" fmla="*/ 1946138 h 12230100"/>
              <a:gd name="connsiteX4578" fmla="*/ 6264248 w 19672504"/>
              <a:gd name="connsiteY4578" fmla="*/ 1943100 h 12230100"/>
              <a:gd name="connsiteX4579" fmla="*/ 6297276 w 19672504"/>
              <a:gd name="connsiteY4579" fmla="*/ 1943100 h 12230100"/>
              <a:gd name="connsiteX4580" fmla="*/ 6294362 w 19672504"/>
              <a:gd name="connsiteY4580" fmla="*/ 1957829 h 12230100"/>
              <a:gd name="connsiteX4581" fmla="*/ 6291189 w 19672504"/>
              <a:gd name="connsiteY4581" fmla="*/ 1990088 h 12230100"/>
              <a:gd name="connsiteX4582" fmla="*/ 6270036 w 19672504"/>
              <a:gd name="connsiteY4582" fmla="*/ 2032395 h 12230100"/>
              <a:gd name="connsiteX4583" fmla="*/ 6255228 w 19672504"/>
              <a:gd name="connsiteY4583" fmla="*/ 2036625 h 12230100"/>
              <a:gd name="connsiteX4584" fmla="*/ 6253113 w 19672504"/>
              <a:gd name="connsiteY4584" fmla="*/ 2053548 h 12230100"/>
              <a:gd name="connsiteX4585" fmla="*/ 6231960 w 19672504"/>
              <a:gd name="connsiteY4585" fmla="*/ 2066241 h 12230100"/>
              <a:gd name="connsiteX4586" fmla="*/ 6203186 w 19672504"/>
              <a:gd name="connsiteY4586" fmla="*/ 2142970 h 12230100"/>
              <a:gd name="connsiteX4587" fmla="*/ 6202345 w 19672504"/>
              <a:gd name="connsiteY4587" fmla="*/ 2136519 h 12230100"/>
              <a:gd name="connsiteX4588" fmla="*/ 6237248 w 19672504"/>
              <a:gd name="connsiteY4588" fmla="*/ 2037098 h 12230100"/>
              <a:gd name="connsiteX4589" fmla="*/ 5256064 w 19672504"/>
              <a:gd name="connsiteY4589" fmla="*/ 1943100 h 12230100"/>
              <a:gd name="connsiteX4590" fmla="*/ 5269140 w 19672504"/>
              <a:gd name="connsiteY4590" fmla="*/ 1943100 h 12230100"/>
              <a:gd name="connsiteX4591" fmla="*/ 5265357 w 19672504"/>
              <a:gd name="connsiteY4591" fmla="*/ 1955393 h 12230100"/>
              <a:gd name="connsiteX4592" fmla="*/ 5239973 w 19672504"/>
              <a:gd name="connsiteY4592" fmla="*/ 1990296 h 12230100"/>
              <a:gd name="connsiteX4593" fmla="*/ 5248435 w 19672504"/>
              <a:gd name="connsiteY4593" fmla="*/ 1956451 h 12230100"/>
              <a:gd name="connsiteX4594" fmla="*/ 4115139 w 19672504"/>
              <a:gd name="connsiteY4594" fmla="*/ 1943100 h 12230100"/>
              <a:gd name="connsiteX4595" fmla="*/ 4342167 w 19672504"/>
              <a:gd name="connsiteY4595" fmla="*/ 1943100 h 12230100"/>
              <a:gd name="connsiteX4596" fmla="*/ 4317683 w 19672504"/>
              <a:gd name="connsiteY4596" fmla="*/ 1981835 h 12230100"/>
              <a:gd name="connsiteX4597" fmla="*/ 4324558 w 19672504"/>
              <a:gd name="connsiteY4597" fmla="*/ 1990296 h 12230100"/>
              <a:gd name="connsiteX4598" fmla="*/ 4321914 w 19672504"/>
              <a:gd name="connsiteY4598" fmla="*/ 1998758 h 12230100"/>
              <a:gd name="connsiteX4599" fmla="*/ 4304991 w 19672504"/>
              <a:gd name="connsiteY4599" fmla="*/ 2011450 h 12230100"/>
              <a:gd name="connsiteX4600" fmla="*/ 4292300 w 19672504"/>
              <a:gd name="connsiteY4600" fmla="*/ 2007219 h 12230100"/>
              <a:gd name="connsiteX4601" fmla="*/ 4279607 w 19672504"/>
              <a:gd name="connsiteY4601" fmla="*/ 2067506 h 12230100"/>
              <a:gd name="connsiteX4602" fmla="*/ 4254223 w 19672504"/>
              <a:gd name="connsiteY4602" fmla="*/ 2146832 h 12230100"/>
              <a:gd name="connsiteX4603" fmla="*/ 4234656 w 19672504"/>
              <a:gd name="connsiteY4603" fmla="*/ 2183850 h 12230100"/>
              <a:gd name="connsiteX4604" fmla="*/ 4224608 w 19672504"/>
              <a:gd name="connsiteY4604" fmla="*/ 2227215 h 12230100"/>
              <a:gd name="connsiteX4605" fmla="*/ 4211916 w 19672504"/>
              <a:gd name="connsiteY4605" fmla="*/ 2252599 h 12230100"/>
              <a:gd name="connsiteX4606" fmla="*/ 4190762 w 19672504"/>
              <a:gd name="connsiteY4606" fmla="*/ 2286444 h 12230100"/>
              <a:gd name="connsiteX4607" fmla="*/ 4182301 w 19672504"/>
              <a:gd name="connsiteY4607" fmla="*/ 2307598 h 12230100"/>
              <a:gd name="connsiteX4608" fmla="*/ 4173840 w 19672504"/>
              <a:gd name="connsiteY4608" fmla="*/ 2328751 h 12230100"/>
              <a:gd name="connsiteX4609" fmla="*/ 4144225 w 19672504"/>
              <a:gd name="connsiteY4609" fmla="*/ 2383750 h 12230100"/>
              <a:gd name="connsiteX4610" fmla="*/ 4127302 w 19672504"/>
              <a:gd name="connsiteY4610" fmla="*/ 2396442 h 12230100"/>
              <a:gd name="connsiteX4611" fmla="*/ 4110379 w 19672504"/>
              <a:gd name="connsiteY4611" fmla="*/ 2430288 h 12230100"/>
              <a:gd name="connsiteX4612" fmla="*/ 4104523 w 19672504"/>
              <a:gd name="connsiteY4612" fmla="*/ 2431753 h 12230100"/>
              <a:gd name="connsiteX4613" fmla="*/ 4105839 w 19672504"/>
              <a:gd name="connsiteY4613" fmla="*/ 2429524 h 12230100"/>
              <a:gd name="connsiteX4614" fmla="*/ 4105773 w 19672504"/>
              <a:gd name="connsiteY4614" fmla="*/ 2417360 h 12230100"/>
              <a:gd name="connsiteX4615" fmla="*/ 4088321 w 19672504"/>
              <a:gd name="connsiteY4615" fmla="*/ 2415245 h 12230100"/>
              <a:gd name="connsiteX4616" fmla="*/ 4067696 w 19672504"/>
              <a:gd name="connsiteY4616" fmla="*/ 2413129 h 12230100"/>
              <a:gd name="connsiteX4617" fmla="*/ 4081446 w 19672504"/>
              <a:gd name="connsiteY4617" fmla="*/ 2391447 h 12230100"/>
              <a:gd name="connsiteX4618" fmla="*/ 4088851 w 19672504"/>
              <a:gd name="connsiteY4618" fmla="*/ 2366592 h 12230100"/>
              <a:gd name="connsiteX4619" fmla="*/ 4076158 w 19672504"/>
              <a:gd name="connsiteY4619" fmla="*/ 2353900 h 12230100"/>
              <a:gd name="connsiteX4620" fmla="*/ 4059235 w 19672504"/>
              <a:gd name="connsiteY4620" fmla="*/ 2341208 h 12230100"/>
              <a:gd name="connsiteX4621" fmla="*/ 4068225 w 19672504"/>
              <a:gd name="connsiteY4621" fmla="*/ 2322170 h 12230100"/>
              <a:gd name="connsiteX4622" fmla="*/ 4080388 w 19672504"/>
              <a:gd name="connsiteY4622" fmla="*/ 2303132 h 12230100"/>
              <a:gd name="connsiteX4623" fmla="*/ 4038081 w 19672504"/>
              <a:gd name="connsiteY4623" fmla="*/ 2294670 h 12230100"/>
              <a:gd name="connsiteX4624" fmla="*/ 4016928 w 19672504"/>
              <a:gd name="connsiteY4624" fmla="*/ 2332747 h 12230100"/>
              <a:gd name="connsiteX4625" fmla="*/ 4050773 w 19672504"/>
              <a:gd name="connsiteY4625" fmla="*/ 2353900 h 12230100"/>
              <a:gd name="connsiteX4626" fmla="*/ 4046014 w 19672504"/>
              <a:gd name="connsiteY4626" fmla="*/ 2380342 h 12230100"/>
              <a:gd name="connsiteX4627" fmla="*/ 4038081 w 19672504"/>
              <a:gd name="connsiteY4627" fmla="*/ 2400438 h 12230100"/>
              <a:gd name="connsiteX4628" fmla="*/ 4032793 w 19672504"/>
              <a:gd name="connsiteY4628" fmla="*/ 2417360 h 12230100"/>
              <a:gd name="connsiteX4629" fmla="*/ 4021159 w 19672504"/>
              <a:gd name="connsiteY4629" fmla="*/ 2434283 h 12230100"/>
              <a:gd name="connsiteX4630" fmla="*/ 4007938 w 19672504"/>
              <a:gd name="connsiteY4630" fmla="*/ 2423706 h 12230100"/>
              <a:gd name="connsiteX4631" fmla="*/ 3991544 w 19672504"/>
              <a:gd name="connsiteY4631" fmla="*/ 2425821 h 12230100"/>
              <a:gd name="connsiteX4632" fmla="*/ 3978852 w 19672504"/>
              <a:gd name="connsiteY4632" fmla="*/ 2434283 h 12230100"/>
              <a:gd name="connsiteX4633" fmla="*/ 4008467 w 19672504"/>
              <a:gd name="connsiteY4633" fmla="*/ 2446975 h 12230100"/>
              <a:gd name="connsiteX4634" fmla="*/ 3978852 w 19672504"/>
              <a:gd name="connsiteY4634" fmla="*/ 2455437 h 12230100"/>
              <a:gd name="connsiteX4635" fmla="*/ 3945536 w 19672504"/>
              <a:gd name="connsiteY4635" fmla="*/ 2491397 h 12230100"/>
              <a:gd name="connsiteX4636" fmla="*/ 3915391 w 19672504"/>
              <a:gd name="connsiteY4636" fmla="*/ 2527358 h 12230100"/>
              <a:gd name="connsiteX4637" fmla="*/ 3911162 w 19672504"/>
              <a:gd name="connsiteY4637" fmla="*/ 2514666 h 12230100"/>
              <a:gd name="connsiteX4638" fmla="*/ 3926497 w 19672504"/>
              <a:gd name="connsiteY4638" fmla="*/ 2478705 h 12230100"/>
              <a:gd name="connsiteX4639" fmla="*/ 3945006 w 19672504"/>
              <a:gd name="connsiteY4639" fmla="*/ 2442744 h 12230100"/>
              <a:gd name="connsiteX4640" fmla="*/ 3978852 w 19672504"/>
              <a:gd name="connsiteY4640" fmla="*/ 2413129 h 12230100"/>
              <a:gd name="connsiteX4641" fmla="*/ 4001592 w 19672504"/>
              <a:gd name="connsiteY4641" fmla="*/ 2326400 h 12230100"/>
              <a:gd name="connsiteX4642" fmla="*/ 4046544 w 19672504"/>
              <a:gd name="connsiteY4642" fmla="*/ 2239671 h 12230100"/>
              <a:gd name="connsiteX4643" fmla="*/ 4028034 w 19672504"/>
              <a:gd name="connsiteY4643" fmla="*/ 2209528 h 12230100"/>
              <a:gd name="connsiteX4644" fmla="*/ 4025389 w 19672504"/>
              <a:gd name="connsiteY4644" fmla="*/ 2176211 h 12230100"/>
              <a:gd name="connsiteX4645" fmla="*/ 4035438 w 19672504"/>
              <a:gd name="connsiteY4645" fmla="*/ 2166692 h 12230100"/>
              <a:gd name="connsiteX4646" fmla="*/ 4029620 w 19672504"/>
              <a:gd name="connsiteY4646" fmla="*/ 2150827 h 12230100"/>
              <a:gd name="connsiteX4647" fmla="*/ 4062937 w 19672504"/>
              <a:gd name="connsiteY4647" fmla="*/ 2087896 h 12230100"/>
              <a:gd name="connsiteX4648" fmla="*/ 4080388 w 19672504"/>
              <a:gd name="connsiteY4648" fmla="*/ 2028137 h 12230100"/>
              <a:gd name="connsiteX4649" fmla="*/ 4088321 w 19672504"/>
              <a:gd name="connsiteY4649" fmla="*/ 1978955 h 12230100"/>
              <a:gd name="connsiteX4650" fmla="*/ 4104782 w 19672504"/>
              <a:gd name="connsiteY4650" fmla="*/ 1954960 h 12230100"/>
              <a:gd name="connsiteX4651" fmla="*/ 3830022 w 19672504"/>
              <a:gd name="connsiteY4651" fmla="*/ 1943100 h 12230100"/>
              <a:gd name="connsiteX4652" fmla="*/ 4074381 w 19672504"/>
              <a:gd name="connsiteY4652" fmla="*/ 1943100 h 12230100"/>
              <a:gd name="connsiteX4653" fmla="*/ 4076158 w 19672504"/>
              <a:gd name="connsiteY4653" fmla="*/ 1951985 h 12230100"/>
              <a:gd name="connsiteX4654" fmla="*/ 4032793 w 19672504"/>
              <a:gd name="connsiteY4654" fmla="*/ 1990590 h 12230100"/>
              <a:gd name="connsiteX4655" fmla="*/ 4008467 w 19672504"/>
              <a:gd name="connsiteY4655" fmla="*/ 2045060 h 12230100"/>
              <a:gd name="connsiteX4656" fmla="*/ 3974621 w 19672504"/>
              <a:gd name="connsiteY4656" fmla="*/ 2087366 h 12230100"/>
              <a:gd name="connsiteX4657" fmla="*/ 3940776 w 19672504"/>
              <a:gd name="connsiteY4657" fmla="*/ 2129674 h 12230100"/>
              <a:gd name="connsiteX4658" fmla="*/ 3946064 w 19672504"/>
              <a:gd name="connsiteY4658" fmla="*/ 2136548 h 12230100"/>
              <a:gd name="connsiteX4659" fmla="*/ 3945006 w 19672504"/>
              <a:gd name="connsiteY4659" fmla="*/ 2146596 h 12230100"/>
              <a:gd name="connsiteX4660" fmla="*/ 3934430 w 19672504"/>
              <a:gd name="connsiteY4660" fmla="*/ 2155586 h 12230100"/>
              <a:gd name="connsiteX4661" fmla="*/ 3936545 w 19672504"/>
              <a:gd name="connsiteY4661" fmla="*/ 2167750 h 12230100"/>
              <a:gd name="connsiteX4662" fmla="*/ 3928084 w 19672504"/>
              <a:gd name="connsiteY4662" fmla="*/ 2197364 h 12230100"/>
              <a:gd name="connsiteX4663" fmla="*/ 3873085 w 19672504"/>
              <a:gd name="connsiteY4663" fmla="*/ 2239671 h 12230100"/>
              <a:gd name="connsiteX4664" fmla="*/ 3860394 w 19672504"/>
              <a:gd name="connsiteY4664" fmla="*/ 2248133 h 12230100"/>
              <a:gd name="connsiteX4665" fmla="*/ 3860921 w 19672504"/>
              <a:gd name="connsiteY4665" fmla="*/ 2237556 h 12230100"/>
              <a:gd name="connsiteX4666" fmla="*/ 3864623 w 19672504"/>
              <a:gd name="connsiteY4666" fmla="*/ 2226979 h 12230100"/>
              <a:gd name="connsiteX4667" fmla="*/ 3874143 w 19672504"/>
              <a:gd name="connsiteY4667" fmla="*/ 2210585 h 12230100"/>
              <a:gd name="connsiteX4668" fmla="*/ 3864623 w 19672504"/>
              <a:gd name="connsiteY4668" fmla="*/ 2184672 h 12230100"/>
              <a:gd name="connsiteX4669" fmla="*/ 3811211 w 19672504"/>
              <a:gd name="connsiteY4669" fmla="*/ 2168807 h 12230100"/>
              <a:gd name="connsiteX4670" fmla="*/ 3754625 w 19672504"/>
              <a:gd name="connsiteY4670" fmla="*/ 2171980 h 12230100"/>
              <a:gd name="connsiteX4671" fmla="*/ 3766260 w 19672504"/>
              <a:gd name="connsiteY4671" fmla="*/ 2154000 h 12230100"/>
              <a:gd name="connsiteX4672" fmla="*/ 3758856 w 19672504"/>
              <a:gd name="connsiteY4672" fmla="*/ 2129674 h 12230100"/>
              <a:gd name="connsiteX4673" fmla="*/ 3775780 w 19672504"/>
              <a:gd name="connsiteY4673" fmla="*/ 2100059 h 12230100"/>
              <a:gd name="connsiteX4674" fmla="*/ 3783711 w 19672504"/>
              <a:gd name="connsiteY4674" fmla="*/ 2078905 h 12230100"/>
              <a:gd name="connsiteX4675" fmla="*/ 3801163 w 19672504"/>
              <a:gd name="connsiteY4675" fmla="*/ 2057752 h 12230100"/>
              <a:gd name="connsiteX4676" fmla="*/ 3792702 w 19672504"/>
              <a:gd name="connsiteY4676" fmla="*/ 2048762 h 12230100"/>
              <a:gd name="connsiteX4677" fmla="*/ 3796932 w 19672504"/>
              <a:gd name="connsiteY4677" fmla="*/ 2036598 h 12230100"/>
              <a:gd name="connsiteX4678" fmla="*/ 3807509 w 19672504"/>
              <a:gd name="connsiteY4678" fmla="*/ 2026022 h 12230100"/>
              <a:gd name="connsiteX4679" fmla="*/ 3805394 w 19672504"/>
              <a:gd name="connsiteY4679" fmla="*/ 2015445 h 12230100"/>
              <a:gd name="connsiteX4680" fmla="*/ 3751042 w 19672504"/>
              <a:gd name="connsiteY4680" fmla="*/ 1943100 h 12230100"/>
              <a:gd name="connsiteX4681" fmla="*/ 3771491 w 19672504"/>
              <a:gd name="connsiteY4681" fmla="*/ 1943100 h 12230100"/>
              <a:gd name="connsiteX4682" fmla="*/ 3770888 w 19672504"/>
              <a:gd name="connsiteY4682" fmla="*/ 1947159 h 12230100"/>
              <a:gd name="connsiteX4683" fmla="*/ 3784241 w 19672504"/>
              <a:gd name="connsiteY4683" fmla="*/ 1964677 h 12230100"/>
              <a:gd name="connsiteX4684" fmla="*/ 3756741 w 19672504"/>
              <a:gd name="connsiteY4684" fmla="*/ 1996936 h 12230100"/>
              <a:gd name="connsiteX4685" fmla="*/ 3729241 w 19672504"/>
              <a:gd name="connsiteY4685" fmla="*/ 2032368 h 12230100"/>
              <a:gd name="connsiteX4686" fmla="*/ 3716549 w 19672504"/>
              <a:gd name="connsiteY4686" fmla="*/ 1998522 h 12230100"/>
              <a:gd name="connsiteX4687" fmla="*/ 3748279 w 19672504"/>
              <a:gd name="connsiteY4687" fmla="*/ 1950927 h 12230100"/>
              <a:gd name="connsiteX4688" fmla="*/ 1384504 w 19672504"/>
              <a:gd name="connsiteY4688" fmla="*/ 1943100 h 12230100"/>
              <a:gd name="connsiteX4689" fmla="*/ 3457907 w 19672504"/>
              <a:gd name="connsiteY4689" fmla="*/ 1943100 h 12230100"/>
              <a:gd name="connsiteX4690" fmla="*/ 3454247 w 19672504"/>
              <a:gd name="connsiteY4690" fmla="*/ 1956215 h 12230100"/>
              <a:gd name="connsiteX4691" fmla="*/ 3420930 w 19672504"/>
              <a:gd name="connsiteY4691" fmla="*/ 2017031 h 12230100"/>
              <a:gd name="connsiteX4692" fmla="*/ 3403478 w 19672504"/>
              <a:gd name="connsiteY4692" fmla="*/ 2074675 h 12230100"/>
              <a:gd name="connsiteX4693" fmla="*/ 3356941 w 19672504"/>
              <a:gd name="connsiteY4693" fmla="*/ 2146596 h 12230100"/>
              <a:gd name="connsiteX4694" fmla="*/ 3361171 w 19672504"/>
              <a:gd name="connsiteY4694" fmla="*/ 2176211 h 12230100"/>
              <a:gd name="connsiteX4695" fmla="*/ 3307230 w 19672504"/>
              <a:gd name="connsiteY4695" fmla="*/ 2257123 h 12230100"/>
              <a:gd name="connsiteX4696" fmla="*/ 3259635 w 19672504"/>
              <a:gd name="connsiteY4696" fmla="*/ 2341208 h 12230100"/>
              <a:gd name="connsiteX4697" fmla="*/ 3252760 w 19672504"/>
              <a:gd name="connsiteY4697" fmla="*/ 2363419 h 12230100"/>
              <a:gd name="connsiteX4698" fmla="*/ 3242712 w 19672504"/>
              <a:gd name="connsiteY4698" fmla="*/ 2379284 h 12230100"/>
              <a:gd name="connsiteX4699" fmla="*/ 3204636 w 19672504"/>
              <a:gd name="connsiteY4699" fmla="*/ 2446975 h 12230100"/>
              <a:gd name="connsiteX4700" fmla="*/ 3208867 w 19672504"/>
              <a:gd name="connsiteY4700" fmla="*/ 2459667 h 12230100"/>
              <a:gd name="connsiteX4701" fmla="*/ 3200405 w 19672504"/>
              <a:gd name="connsiteY4701" fmla="*/ 2472359 h 12230100"/>
              <a:gd name="connsiteX4702" fmla="*/ 3176079 w 19672504"/>
              <a:gd name="connsiteY4702" fmla="*/ 2495099 h 12230100"/>
              <a:gd name="connsiteX4703" fmla="*/ 3158098 w 19672504"/>
              <a:gd name="connsiteY4703" fmla="*/ 2527358 h 12230100"/>
              <a:gd name="connsiteX4704" fmla="*/ 3159685 w 19672504"/>
              <a:gd name="connsiteY4704" fmla="*/ 2545867 h 12230100"/>
              <a:gd name="connsiteX4705" fmla="*/ 3145406 w 19672504"/>
              <a:gd name="connsiteY4705" fmla="*/ 2561204 h 12230100"/>
              <a:gd name="connsiteX4706" fmla="*/ 3125839 w 19672504"/>
              <a:gd name="connsiteY4706" fmla="*/ 2623606 h 12230100"/>
              <a:gd name="connsiteX4707" fmla="*/ 3090407 w 19672504"/>
              <a:gd name="connsiteY4707" fmla="*/ 2679663 h 12230100"/>
              <a:gd name="connsiteX4708" fmla="*/ 3097282 w 19672504"/>
              <a:gd name="connsiteY4708" fmla="*/ 2688124 h 12230100"/>
              <a:gd name="connsiteX4709" fmla="*/ 3094638 w 19672504"/>
              <a:gd name="connsiteY4709" fmla="*/ 2696586 h 12230100"/>
              <a:gd name="connsiteX4710" fmla="*/ 3077715 w 19672504"/>
              <a:gd name="connsiteY4710" fmla="*/ 2709278 h 12230100"/>
              <a:gd name="connsiteX4711" fmla="*/ 3065023 w 19672504"/>
              <a:gd name="connsiteY4711" fmla="*/ 2705047 h 12230100"/>
              <a:gd name="connsiteX4712" fmla="*/ 3052331 w 19672504"/>
              <a:gd name="connsiteY4712" fmla="*/ 2765334 h 12230100"/>
              <a:gd name="connsiteX4713" fmla="*/ 3026947 w 19672504"/>
              <a:gd name="connsiteY4713" fmla="*/ 2844660 h 12230100"/>
              <a:gd name="connsiteX4714" fmla="*/ 3007380 w 19672504"/>
              <a:gd name="connsiteY4714" fmla="*/ 2881678 h 12230100"/>
              <a:gd name="connsiteX4715" fmla="*/ 2997332 w 19672504"/>
              <a:gd name="connsiteY4715" fmla="*/ 2925043 h 12230100"/>
              <a:gd name="connsiteX4716" fmla="*/ 2984640 w 19672504"/>
              <a:gd name="connsiteY4716" fmla="*/ 2950427 h 12230100"/>
              <a:gd name="connsiteX4717" fmla="*/ 2963487 w 19672504"/>
              <a:gd name="connsiteY4717" fmla="*/ 2984272 h 12230100"/>
              <a:gd name="connsiteX4718" fmla="*/ 2955025 w 19672504"/>
              <a:gd name="connsiteY4718" fmla="*/ 3005426 h 12230100"/>
              <a:gd name="connsiteX4719" fmla="*/ 2946564 w 19672504"/>
              <a:gd name="connsiteY4719" fmla="*/ 3026579 h 12230100"/>
              <a:gd name="connsiteX4720" fmla="*/ 2916949 w 19672504"/>
              <a:gd name="connsiteY4720" fmla="*/ 3081578 h 12230100"/>
              <a:gd name="connsiteX4721" fmla="*/ 2900026 w 19672504"/>
              <a:gd name="connsiteY4721" fmla="*/ 3094270 h 12230100"/>
              <a:gd name="connsiteX4722" fmla="*/ 2883104 w 19672504"/>
              <a:gd name="connsiteY4722" fmla="*/ 3128116 h 12230100"/>
              <a:gd name="connsiteX4723" fmla="*/ 2868297 w 19672504"/>
              <a:gd name="connsiteY4723" fmla="*/ 3131818 h 12230100"/>
              <a:gd name="connsiteX4724" fmla="*/ 2866181 w 19672504"/>
              <a:gd name="connsiteY4724" fmla="*/ 3145039 h 12230100"/>
              <a:gd name="connsiteX4725" fmla="*/ 2858777 w 19672504"/>
              <a:gd name="connsiteY4725" fmla="*/ 3156144 h 12230100"/>
              <a:gd name="connsiteX4726" fmla="*/ 2845027 w 19672504"/>
              <a:gd name="connsiteY4726" fmla="*/ 3157731 h 12230100"/>
              <a:gd name="connsiteX4727" fmla="*/ 2844499 w 19672504"/>
              <a:gd name="connsiteY4727" fmla="*/ 3177826 h 12230100"/>
              <a:gd name="connsiteX4728" fmla="*/ 2840797 w 19672504"/>
              <a:gd name="connsiteY4728" fmla="*/ 3204268 h 12230100"/>
              <a:gd name="connsiteX4729" fmla="*/ 2828105 w 19672504"/>
              <a:gd name="connsiteY4729" fmla="*/ 3242344 h 12230100"/>
              <a:gd name="connsiteX4730" fmla="*/ 2819643 w 19672504"/>
              <a:gd name="connsiteY4730" fmla="*/ 3255036 h 12230100"/>
              <a:gd name="connsiteX4731" fmla="*/ 2815413 w 19672504"/>
              <a:gd name="connsiteY4731" fmla="*/ 3255036 h 12230100"/>
              <a:gd name="connsiteX4732" fmla="*/ 2813297 w 19672504"/>
              <a:gd name="connsiteY4732" fmla="*/ 3263498 h 12230100"/>
              <a:gd name="connsiteX4733" fmla="*/ 2811182 w 19672504"/>
              <a:gd name="connsiteY4733" fmla="*/ 3271959 h 12230100"/>
              <a:gd name="connsiteX4734" fmla="*/ 2802721 w 19672504"/>
              <a:gd name="connsiteY4734" fmla="*/ 3280420 h 12230100"/>
              <a:gd name="connsiteX4735" fmla="*/ 2802192 w 19672504"/>
              <a:gd name="connsiteY4735" fmla="*/ 3297343 h 12230100"/>
              <a:gd name="connsiteX4736" fmla="*/ 2798490 w 19672504"/>
              <a:gd name="connsiteY4736" fmla="*/ 3314266 h 12230100"/>
              <a:gd name="connsiteX4737" fmla="*/ 2796375 w 19672504"/>
              <a:gd name="connsiteY4737" fmla="*/ 3320612 h 12230100"/>
              <a:gd name="connsiteX4738" fmla="*/ 2794259 w 19672504"/>
              <a:gd name="connsiteY4738" fmla="*/ 3326958 h 12230100"/>
              <a:gd name="connsiteX4739" fmla="*/ 2777336 w 19672504"/>
              <a:gd name="connsiteY4739" fmla="*/ 3339650 h 12230100"/>
              <a:gd name="connsiteX4740" fmla="*/ 2757770 w 19672504"/>
              <a:gd name="connsiteY4740" fmla="*/ 3376140 h 12230100"/>
              <a:gd name="connsiteX4741" fmla="*/ 2755452 w 19672504"/>
              <a:gd name="connsiteY4741" fmla="*/ 3385287 h 12230100"/>
              <a:gd name="connsiteX4742" fmla="*/ 2724563 w 19672504"/>
              <a:gd name="connsiteY4742" fmla="*/ 3373704 h 12230100"/>
              <a:gd name="connsiteX4743" fmla="*/ 2711871 w 19672504"/>
              <a:gd name="connsiteY4743" fmla="*/ 3414953 h 12230100"/>
              <a:gd name="connsiteX4744" fmla="*/ 2686487 w 19672504"/>
              <a:gd name="connsiteY4744" fmla="*/ 3449856 h 12230100"/>
              <a:gd name="connsiteX4745" fmla="*/ 2694949 w 19672504"/>
              <a:gd name="connsiteY4745" fmla="*/ 3416011 h 12230100"/>
              <a:gd name="connsiteX4746" fmla="*/ 2711871 w 19672504"/>
              <a:gd name="connsiteY4746" fmla="*/ 3386396 h 12230100"/>
              <a:gd name="connsiteX4747" fmla="*/ 2728794 w 19672504"/>
              <a:gd name="connsiteY4747" fmla="*/ 3344089 h 12230100"/>
              <a:gd name="connsiteX4748" fmla="*/ 2745717 w 19672504"/>
              <a:gd name="connsiteY4748" fmla="*/ 3301782 h 12230100"/>
              <a:gd name="connsiteX4749" fmla="*/ 2749948 w 19672504"/>
              <a:gd name="connsiteY4749" fmla="*/ 3287503 h 12230100"/>
              <a:gd name="connsiteX4750" fmla="*/ 2754178 w 19672504"/>
              <a:gd name="connsiteY4750" fmla="*/ 3276398 h 12230100"/>
              <a:gd name="connsiteX4751" fmla="*/ 2745717 w 19672504"/>
              <a:gd name="connsiteY4751" fmla="*/ 3279571 h 12230100"/>
              <a:gd name="connsiteX4752" fmla="*/ 2737256 w 19672504"/>
              <a:gd name="connsiteY4752" fmla="*/ 3289090 h 12230100"/>
              <a:gd name="connsiteX4753" fmla="*/ 2720333 w 19672504"/>
              <a:gd name="connsiteY4753" fmla="*/ 3322936 h 12230100"/>
              <a:gd name="connsiteX4754" fmla="*/ 2707641 w 19672504"/>
              <a:gd name="connsiteY4754" fmla="*/ 3335628 h 12230100"/>
              <a:gd name="connsiteX4755" fmla="*/ 2707641 w 19672504"/>
              <a:gd name="connsiteY4755" fmla="*/ 3297551 h 12230100"/>
              <a:gd name="connsiteX4756" fmla="*/ 2728794 w 19672504"/>
              <a:gd name="connsiteY4756" fmla="*/ 3267937 h 12230100"/>
              <a:gd name="connsiteX4757" fmla="*/ 2740429 w 19672504"/>
              <a:gd name="connsiteY4757" fmla="*/ 3257360 h 12230100"/>
              <a:gd name="connsiteX4758" fmla="*/ 2745717 w 19672504"/>
              <a:gd name="connsiteY4758" fmla="*/ 3234091 h 12230100"/>
              <a:gd name="connsiteX4759" fmla="*/ 2770572 w 19672504"/>
              <a:gd name="connsiteY4759" fmla="*/ 3206592 h 12230100"/>
              <a:gd name="connsiteX4760" fmla="*/ 2779562 w 19672504"/>
              <a:gd name="connsiteY4760" fmla="*/ 3179092 h 12230100"/>
              <a:gd name="connsiteX4761" fmla="*/ 2762111 w 19672504"/>
              <a:gd name="connsiteY4761" fmla="*/ 3176977 h 12230100"/>
              <a:gd name="connsiteX4762" fmla="*/ 2741486 w 19672504"/>
              <a:gd name="connsiteY4762" fmla="*/ 3174861 h 12230100"/>
              <a:gd name="connsiteX4763" fmla="*/ 2755236 w 19672504"/>
              <a:gd name="connsiteY4763" fmla="*/ 3153179 h 12230100"/>
              <a:gd name="connsiteX4764" fmla="*/ 2762640 w 19672504"/>
              <a:gd name="connsiteY4764" fmla="*/ 3128324 h 12230100"/>
              <a:gd name="connsiteX4765" fmla="*/ 2749948 w 19672504"/>
              <a:gd name="connsiteY4765" fmla="*/ 3115632 h 12230100"/>
              <a:gd name="connsiteX4766" fmla="*/ 2733025 w 19672504"/>
              <a:gd name="connsiteY4766" fmla="*/ 3102940 h 12230100"/>
              <a:gd name="connsiteX4767" fmla="*/ 2742015 w 19672504"/>
              <a:gd name="connsiteY4767" fmla="*/ 3083902 h 12230100"/>
              <a:gd name="connsiteX4768" fmla="*/ 2754178 w 19672504"/>
              <a:gd name="connsiteY4768" fmla="*/ 3064864 h 12230100"/>
              <a:gd name="connsiteX4769" fmla="*/ 2711871 w 19672504"/>
              <a:gd name="connsiteY4769" fmla="*/ 3056402 h 12230100"/>
              <a:gd name="connsiteX4770" fmla="*/ 2690718 w 19672504"/>
              <a:gd name="connsiteY4770" fmla="*/ 3094479 h 12230100"/>
              <a:gd name="connsiteX4771" fmla="*/ 2724563 w 19672504"/>
              <a:gd name="connsiteY4771" fmla="*/ 3115632 h 12230100"/>
              <a:gd name="connsiteX4772" fmla="*/ 2719804 w 19672504"/>
              <a:gd name="connsiteY4772" fmla="*/ 3142074 h 12230100"/>
              <a:gd name="connsiteX4773" fmla="*/ 2711871 w 19672504"/>
              <a:gd name="connsiteY4773" fmla="*/ 3162170 h 12230100"/>
              <a:gd name="connsiteX4774" fmla="*/ 2706583 w 19672504"/>
              <a:gd name="connsiteY4774" fmla="*/ 3179092 h 12230100"/>
              <a:gd name="connsiteX4775" fmla="*/ 2694949 w 19672504"/>
              <a:gd name="connsiteY4775" fmla="*/ 3196015 h 12230100"/>
              <a:gd name="connsiteX4776" fmla="*/ 2681728 w 19672504"/>
              <a:gd name="connsiteY4776" fmla="*/ 3185438 h 12230100"/>
              <a:gd name="connsiteX4777" fmla="*/ 2665334 w 19672504"/>
              <a:gd name="connsiteY4777" fmla="*/ 3187553 h 12230100"/>
              <a:gd name="connsiteX4778" fmla="*/ 2652642 w 19672504"/>
              <a:gd name="connsiteY4778" fmla="*/ 3196015 h 12230100"/>
              <a:gd name="connsiteX4779" fmla="*/ 2682257 w 19672504"/>
              <a:gd name="connsiteY4779" fmla="*/ 3208707 h 12230100"/>
              <a:gd name="connsiteX4780" fmla="*/ 2652642 w 19672504"/>
              <a:gd name="connsiteY4780" fmla="*/ 3217169 h 12230100"/>
              <a:gd name="connsiteX4781" fmla="*/ 2619325 w 19672504"/>
              <a:gd name="connsiteY4781" fmla="*/ 3253129 h 12230100"/>
              <a:gd name="connsiteX4782" fmla="*/ 2589181 w 19672504"/>
              <a:gd name="connsiteY4782" fmla="*/ 3289090 h 12230100"/>
              <a:gd name="connsiteX4783" fmla="*/ 2584951 w 19672504"/>
              <a:gd name="connsiteY4783" fmla="*/ 3276398 h 12230100"/>
              <a:gd name="connsiteX4784" fmla="*/ 2600287 w 19672504"/>
              <a:gd name="connsiteY4784" fmla="*/ 3240437 h 12230100"/>
              <a:gd name="connsiteX4785" fmla="*/ 2618797 w 19672504"/>
              <a:gd name="connsiteY4785" fmla="*/ 3204476 h 12230100"/>
              <a:gd name="connsiteX4786" fmla="*/ 2652642 w 19672504"/>
              <a:gd name="connsiteY4786" fmla="*/ 3174861 h 12230100"/>
              <a:gd name="connsiteX4787" fmla="*/ 2675382 w 19672504"/>
              <a:gd name="connsiteY4787" fmla="*/ 3088132 h 12230100"/>
              <a:gd name="connsiteX4788" fmla="*/ 2720333 w 19672504"/>
              <a:gd name="connsiteY4788" fmla="*/ 3001403 h 12230100"/>
              <a:gd name="connsiteX4789" fmla="*/ 2701824 w 19672504"/>
              <a:gd name="connsiteY4789" fmla="*/ 2971260 h 12230100"/>
              <a:gd name="connsiteX4790" fmla="*/ 2699179 w 19672504"/>
              <a:gd name="connsiteY4790" fmla="*/ 2937943 h 12230100"/>
              <a:gd name="connsiteX4791" fmla="*/ 2709227 w 19672504"/>
              <a:gd name="connsiteY4791" fmla="*/ 2928424 h 12230100"/>
              <a:gd name="connsiteX4792" fmla="*/ 2703410 w 19672504"/>
              <a:gd name="connsiteY4792" fmla="*/ 2912559 h 12230100"/>
              <a:gd name="connsiteX4793" fmla="*/ 2736727 w 19672504"/>
              <a:gd name="connsiteY4793" fmla="*/ 2849628 h 12230100"/>
              <a:gd name="connsiteX4794" fmla="*/ 2754178 w 19672504"/>
              <a:gd name="connsiteY4794" fmla="*/ 2789869 h 12230100"/>
              <a:gd name="connsiteX4795" fmla="*/ 2762111 w 19672504"/>
              <a:gd name="connsiteY4795" fmla="*/ 2740687 h 12230100"/>
              <a:gd name="connsiteX4796" fmla="*/ 2792254 w 19672504"/>
              <a:gd name="connsiteY4796" fmla="*/ 2701024 h 12230100"/>
              <a:gd name="connsiteX4797" fmla="*/ 2804418 w 19672504"/>
              <a:gd name="connsiteY4797" fmla="*/ 2674054 h 12230100"/>
              <a:gd name="connsiteX4798" fmla="*/ 2788024 w 19672504"/>
              <a:gd name="connsiteY4798" fmla="*/ 2650256 h 12230100"/>
              <a:gd name="connsiteX4799" fmla="*/ 2762640 w 19672504"/>
              <a:gd name="connsiteY4799" fmla="*/ 2658718 h 12230100"/>
              <a:gd name="connsiteX4800" fmla="*/ 2747832 w 19672504"/>
              <a:gd name="connsiteY4800" fmla="*/ 2674054 h 12230100"/>
              <a:gd name="connsiteX4801" fmla="*/ 2745717 w 19672504"/>
              <a:gd name="connsiteY4801" fmla="*/ 2692563 h 12230100"/>
              <a:gd name="connsiteX4802" fmla="*/ 2749948 w 19672504"/>
              <a:gd name="connsiteY4802" fmla="*/ 2713717 h 12230100"/>
              <a:gd name="connsiteX4803" fmla="*/ 2706583 w 19672504"/>
              <a:gd name="connsiteY4803" fmla="*/ 2752322 h 12230100"/>
              <a:gd name="connsiteX4804" fmla="*/ 2682257 w 19672504"/>
              <a:gd name="connsiteY4804" fmla="*/ 2806792 h 12230100"/>
              <a:gd name="connsiteX4805" fmla="*/ 2648411 w 19672504"/>
              <a:gd name="connsiteY4805" fmla="*/ 2849098 h 12230100"/>
              <a:gd name="connsiteX4806" fmla="*/ 2614566 w 19672504"/>
              <a:gd name="connsiteY4806" fmla="*/ 2891406 h 12230100"/>
              <a:gd name="connsiteX4807" fmla="*/ 2619854 w 19672504"/>
              <a:gd name="connsiteY4807" fmla="*/ 2898280 h 12230100"/>
              <a:gd name="connsiteX4808" fmla="*/ 2618797 w 19672504"/>
              <a:gd name="connsiteY4808" fmla="*/ 2908328 h 12230100"/>
              <a:gd name="connsiteX4809" fmla="*/ 2608220 w 19672504"/>
              <a:gd name="connsiteY4809" fmla="*/ 2917318 h 12230100"/>
              <a:gd name="connsiteX4810" fmla="*/ 2610335 w 19672504"/>
              <a:gd name="connsiteY4810" fmla="*/ 2929482 h 12230100"/>
              <a:gd name="connsiteX4811" fmla="*/ 2601874 w 19672504"/>
              <a:gd name="connsiteY4811" fmla="*/ 2959097 h 12230100"/>
              <a:gd name="connsiteX4812" fmla="*/ 2546875 w 19672504"/>
              <a:gd name="connsiteY4812" fmla="*/ 3001403 h 12230100"/>
              <a:gd name="connsiteX4813" fmla="*/ 2534183 w 19672504"/>
              <a:gd name="connsiteY4813" fmla="*/ 3009865 h 12230100"/>
              <a:gd name="connsiteX4814" fmla="*/ 2534711 w 19672504"/>
              <a:gd name="connsiteY4814" fmla="*/ 2999288 h 12230100"/>
              <a:gd name="connsiteX4815" fmla="*/ 2538413 w 19672504"/>
              <a:gd name="connsiteY4815" fmla="*/ 2988711 h 12230100"/>
              <a:gd name="connsiteX4816" fmla="*/ 2547932 w 19672504"/>
              <a:gd name="connsiteY4816" fmla="*/ 2972317 h 12230100"/>
              <a:gd name="connsiteX4817" fmla="*/ 2538413 w 19672504"/>
              <a:gd name="connsiteY4817" fmla="*/ 2946404 h 12230100"/>
              <a:gd name="connsiteX4818" fmla="*/ 2485001 w 19672504"/>
              <a:gd name="connsiteY4818" fmla="*/ 2930539 h 12230100"/>
              <a:gd name="connsiteX4819" fmla="*/ 2428415 w 19672504"/>
              <a:gd name="connsiteY4819" fmla="*/ 2933712 h 12230100"/>
              <a:gd name="connsiteX4820" fmla="*/ 2440050 w 19672504"/>
              <a:gd name="connsiteY4820" fmla="*/ 2915732 h 12230100"/>
              <a:gd name="connsiteX4821" fmla="*/ 2432646 w 19672504"/>
              <a:gd name="connsiteY4821" fmla="*/ 2891406 h 12230100"/>
              <a:gd name="connsiteX4822" fmla="*/ 2449569 w 19672504"/>
              <a:gd name="connsiteY4822" fmla="*/ 2861791 h 12230100"/>
              <a:gd name="connsiteX4823" fmla="*/ 2457501 w 19672504"/>
              <a:gd name="connsiteY4823" fmla="*/ 2840637 h 12230100"/>
              <a:gd name="connsiteX4824" fmla="*/ 2474954 w 19672504"/>
              <a:gd name="connsiteY4824" fmla="*/ 2819484 h 12230100"/>
              <a:gd name="connsiteX4825" fmla="*/ 2466492 w 19672504"/>
              <a:gd name="connsiteY4825" fmla="*/ 2810494 h 12230100"/>
              <a:gd name="connsiteX4826" fmla="*/ 2470722 w 19672504"/>
              <a:gd name="connsiteY4826" fmla="*/ 2798330 h 12230100"/>
              <a:gd name="connsiteX4827" fmla="*/ 2481299 w 19672504"/>
              <a:gd name="connsiteY4827" fmla="*/ 2787754 h 12230100"/>
              <a:gd name="connsiteX4828" fmla="*/ 2479184 w 19672504"/>
              <a:gd name="connsiteY4828" fmla="*/ 2777177 h 12230100"/>
              <a:gd name="connsiteX4829" fmla="*/ 2504568 w 19672504"/>
              <a:gd name="connsiteY4829" fmla="*/ 2702611 h 12230100"/>
              <a:gd name="connsiteX4830" fmla="*/ 2529952 w 19672504"/>
              <a:gd name="connsiteY4830" fmla="*/ 2624872 h 12230100"/>
              <a:gd name="connsiteX4831" fmla="*/ 2552692 w 19672504"/>
              <a:gd name="connsiteY4831" fmla="*/ 2589969 h 12230100"/>
              <a:gd name="connsiteX4832" fmla="*/ 2546875 w 19672504"/>
              <a:gd name="connsiteY4832" fmla="*/ 2548720 h 12230100"/>
              <a:gd name="connsiteX4833" fmla="*/ 2537884 w 19672504"/>
              <a:gd name="connsiteY4833" fmla="*/ 2543431 h 12230100"/>
              <a:gd name="connsiteX4834" fmla="*/ 2525721 w 19672504"/>
              <a:gd name="connsiteY4834" fmla="*/ 2544489 h 12230100"/>
              <a:gd name="connsiteX4835" fmla="*/ 2500866 w 19672504"/>
              <a:gd name="connsiteY4835" fmla="*/ 2609536 h 12230100"/>
              <a:gd name="connsiteX4836" fmla="*/ 2479184 w 19672504"/>
              <a:gd name="connsiteY4836" fmla="*/ 2671410 h 12230100"/>
              <a:gd name="connsiteX4837" fmla="*/ 2446396 w 19672504"/>
              <a:gd name="connsiteY4837" fmla="*/ 2697323 h 12230100"/>
              <a:gd name="connsiteX4838" fmla="*/ 2458030 w 19672504"/>
              <a:gd name="connsiteY4838" fmla="*/ 2726409 h 12230100"/>
              <a:gd name="connsiteX4839" fmla="*/ 2430531 w 19672504"/>
              <a:gd name="connsiteY4839" fmla="*/ 2758668 h 12230100"/>
              <a:gd name="connsiteX4840" fmla="*/ 2403031 w 19672504"/>
              <a:gd name="connsiteY4840" fmla="*/ 2794100 h 12230100"/>
              <a:gd name="connsiteX4841" fmla="*/ 2390339 w 19672504"/>
              <a:gd name="connsiteY4841" fmla="*/ 2760254 h 12230100"/>
              <a:gd name="connsiteX4842" fmla="*/ 2422069 w 19672504"/>
              <a:gd name="connsiteY4842" fmla="*/ 2712659 h 12230100"/>
              <a:gd name="connsiteX4843" fmla="*/ 2441107 w 19672504"/>
              <a:gd name="connsiteY4843" fmla="*/ 2658718 h 12230100"/>
              <a:gd name="connsiteX4844" fmla="*/ 2459088 w 19672504"/>
              <a:gd name="connsiteY4844" fmla="*/ 2624872 h 12230100"/>
              <a:gd name="connsiteX4845" fmla="*/ 2445338 w 19672504"/>
              <a:gd name="connsiteY4845" fmla="*/ 2591027 h 12230100"/>
              <a:gd name="connsiteX4846" fmla="*/ 2479184 w 19672504"/>
              <a:gd name="connsiteY4846" fmla="*/ 2510644 h 12230100"/>
              <a:gd name="connsiteX4847" fmla="*/ 2488174 w 19672504"/>
              <a:gd name="connsiteY4847" fmla="*/ 2459346 h 12230100"/>
              <a:gd name="connsiteX4848" fmla="*/ 2513029 w 19672504"/>
              <a:gd name="connsiteY4848" fmla="*/ 2404876 h 12230100"/>
              <a:gd name="connsiteX4849" fmla="*/ 2516731 w 19672504"/>
              <a:gd name="connsiteY4849" fmla="*/ 2381079 h 12230100"/>
              <a:gd name="connsiteX4850" fmla="*/ 2517260 w 19672504"/>
              <a:gd name="connsiteY4850" fmla="*/ 2354108 h 12230100"/>
              <a:gd name="connsiteX4851" fmla="*/ 2533125 w 19672504"/>
              <a:gd name="connsiteY4851" fmla="*/ 2336128 h 12230100"/>
              <a:gd name="connsiteX4852" fmla="*/ 2517260 w 19672504"/>
              <a:gd name="connsiteY4852" fmla="*/ 2311802 h 12230100"/>
              <a:gd name="connsiteX4853" fmla="*/ 2462261 w 19672504"/>
              <a:gd name="connsiteY4853" fmla="*/ 2358339 h 12230100"/>
              <a:gd name="connsiteX4854" fmla="*/ 2449569 w 19672504"/>
              <a:gd name="connsiteY4854" fmla="*/ 2394299 h 12230100"/>
              <a:gd name="connsiteX4855" fmla="*/ 2436877 w 19672504"/>
              <a:gd name="connsiteY4855" fmla="*/ 2430260 h 12230100"/>
              <a:gd name="connsiteX4856" fmla="*/ 2419954 w 19672504"/>
              <a:gd name="connsiteY4856" fmla="*/ 2464106 h 12230100"/>
              <a:gd name="connsiteX4857" fmla="*/ 2422069 w 19672504"/>
              <a:gd name="connsiteY4857" fmla="*/ 2478914 h 12230100"/>
              <a:gd name="connsiteX4858" fmla="*/ 2411493 w 19672504"/>
              <a:gd name="connsiteY4858" fmla="*/ 2493721 h 12230100"/>
              <a:gd name="connsiteX4859" fmla="*/ 2386109 w 19672504"/>
              <a:gd name="connsiteY4859" fmla="*/ 2514874 h 12230100"/>
              <a:gd name="connsiteX4860" fmla="*/ 2352263 w 19672504"/>
              <a:gd name="connsiteY4860" fmla="*/ 2591027 h 12230100"/>
              <a:gd name="connsiteX4861" fmla="*/ 2341157 w 19672504"/>
              <a:gd name="connsiteY4861" fmla="*/ 2611651 h 12230100"/>
              <a:gd name="connsiteX4862" fmla="*/ 2326879 w 19672504"/>
              <a:gd name="connsiteY4862" fmla="*/ 2629103 h 12230100"/>
              <a:gd name="connsiteX4863" fmla="*/ 2331110 w 19672504"/>
              <a:gd name="connsiteY4863" fmla="*/ 2641795 h 12230100"/>
              <a:gd name="connsiteX4864" fmla="*/ 2322648 w 19672504"/>
              <a:gd name="connsiteY4864" fmla="*/ 2654487 h 12230100"/>
              <a:gd name="connsiteX4865" fmla="*/ 2297264 w 19672504"/>
              <a:gd name="connsiteY4865" fmla="*/ 2679871 h 12230100"/>
              <a:gd name="connsiteX4866" fmla="*/ 2300966 w 19672504"/>
              <a:gd name="connsiteY4866" fmla="*/ 2658189 h 12230100"/>
              <a:gd name="connsiteX4867" fmla="*/ 2314187 w 19672504"/>
              <a:gd name="connsiteY4867" fmla="*/ 2633333 h 12230100"/>
              <a:gd name="connsiteX4868" fmla="*/ 2308898 w 19672504"/>
              <a:gd name="connsiteY4868" fmla="*/ 2628045 h 12230100"/>
              <a:gd name="connsiteX4869" fmla="*/ 2309956 w 19672504"/>
              <a:gd name="connsiteY4869" fmla="*/ 2616411 h 12230100"/>
              <a:gd name="connsiteX4870" fmla="*/ 2324235 w 19672504"/>
              <a:gd name="connsiteY4870" fmla="*/ 2607420 h 12230100"/>
              <a:gd name="connsiteX4871" fmla="*/ 2322648 w 19672504"/>
              <a:gd name="connsiteY4871" fmla="*/ 2595257 h 12230100"/>
              <a:gd name="connsiteX4872" fmla="*/ 2357551 w 19672504"/>
              <a:gd name="connsiteY4872" fmla="*/ 2495836 h 12230100"/>
              <a:gd name="connsiteX4873" fmla="*/ 2386109 w 19672504"/>
              <a:gd name="connsiteY4873" fmla="*/ 2396415 h 12230100"/>
              <a:gd name="connsiteX4874" fmla="*/ 2391926 w 19672504"/>
              <a:gd name="connsiteY4874" fmla="*/ 2379492 h 12230100"/>
              <a:gd name="connsiteX4875" fmla="*/ 2381878 w 19672504"/>
              <a:gd name="connsiteY4875" fmla="*/ 2362569 h 12230100"/>
              <a:gd name="connsiteX4876" fmla="*/ 2377647 w 19672504"/>
              <a:gd name="connsiteY4876" fmla="*/ 2362569 h 12230100"/>
              <a:gd name="connsiteX4877" fmla="*/ 2418896 w 19672504"/>
              <a:gd name="connsiteY4877" fmla="*/ 2291177 h 12230100"/>
              <a:gd name="connsiteX4878" fmla="*/ 2441107 w 19672504"/>
              <a:gd name="connsiteY4878" fmla="*/ 2222957 h 12230100"/>
              <a:gd name="connsiteX4879" fmla="*/ 2424185 w 19672504"/>
              <a:gd name="connsiteY4879" fmla="*/ 2222428 h 12230100"/>
              <a:gd name="connsiteX4880" fmla="*/ 2407262 w 19672504"/>
              <a:gd name="connsiteY4880" fmla="*/ 2231418 h 12230100"/>
              <a:gd name="connsiteX4881" fmla="*/ 2390339 w 19672504"/>
              <a:gd name="connsiteY4881" fmla="*/ 2261033 h 12230100"/>
              <a:gd name="connsiteX4882" fmla="*/ 2378705 w 19672504"/>
              <a:gd name="connsiteY4882" fmla="*/ 2278484 h 12230100"/>
              <a:gd name="connsiteX4883" fmla="*/ 2373416 w 19672504"/>
              <a:gd name="connsiteY4883" fmla="*/ 2299109 h 12230100"/>
              <a:gd name="connsiteX4884" fmla="*/ 2348561 w 19672504"/>
              <a:gd name="connsiteY4884" fmla="*/ 2329253 h 12230100"/>
              <a:gd name="connsiteX4885" fmla="*/ 2326879 w 19672504"/>
              <a:gd name="connsiteY4885" fmla="*/ 2362569 h 12230100"/>
              <a:gd name="connsiteX4886" fmla="*/ 2170343 w 19672504"/>
              <a:gd name="connsiteY4886" fmla="*/ 2637564 h 12230100"/>
              <a:gd name="connsiteX4887" fmla="*/ 2152363 w 19672504"/>
              <a:gd name="connsiteY4887" fmla="*/ 2653429 h 12230100"/>
              <a:gd name="connsiteX4888" fmla="*/ 2153421 w 19672504"/>
              <a:gd name="connsiteY4888" fmla="*/ 2675640 h 12230100"/>
              <a:gd name="connsiteX4889" fmla="*/ 2128037 w 19672504"/>
              <a:gd name="connsiteY4889" fmla="*/ 2717947 h 12230100"/>
              <a:gd name="connsiteX4890" fmla="*/ 2094720 w 19672504"/>
              <a:gd name="connsiteY4890" fmla="*/ 2778763 h 12230100"/>
              <a:gd name="connsiteX4891" fmla="*/ 2077268 w 19672504"/>
              <a:gd name="connsiteY4891" fmla="*/ 2836407 h 12230100"/>
              <a:gd name="connsiteX4892" fmla="*/ 2030731 w 19672504"/>
              <a:gd name="connsiteY4892" fmla="*/ 2908328 h 12230100"/>
              <a:gd name="connsiteX4893" fmla="*/ 2034961 w 19672504"/>
              <a:gd name="connsiteY4893" fmla="*/ 2937943 h 12230100"/>
              <a:gd name="connsiteX4894" fmla="*/ 1981020 w 19672504"/>
              <a:gd name="connsiteY4894" fmla="*/ 3018855 h 12230100"/>
              <a:gd name="connsiteX4895" fmla="*/ 1933424 w 19672504"/>
              <a:gd name="connsiteY4895" fmla="*/ 3102940 h 12230100"/>
              <a:gd name="connsiteX4896" fmla="*/ 1926550 w 19672504"/>
              <a:gd name="connsiteY4896" fmla="*/ 3125151 h 12230100"/>
              <a:gd name="connsiteX4897" fmla="*/ 1916502 w 19672504"/>
              <a:gd name="connsiteY4897" fmla="*/ 3141016 h 12230100"/>
              <a:gd name="connsiteX4898" fmla="*/ 1878426 w 19672504"/>
              <a:gd name="connsiteY4898" fmla="*/ 3208707 h 12230100"/>
              <a:gd name="connsiteX4899" fmla="*/ 1882656 w 19672504"/>
              <a:gd name="connsiteY4899" fmla="*/ 3221399 h 12230100"/>
              <a:gd name="connsiteX4900" fmla="*/ 1874195 w 19672504"/>
              <a:gd name="connsiteY4900" fmla="*/ 3234091 h 12230100"/>
              <a:gd name="connsiteX4901" fmla="*/ 1849868 w 19672504"/>
              <a:gd name="connsiteY4901" fmla="*/ 3256831 h 12230100"/>
              <a:gd name="connsiteX4902" fmla="*/ 1831888 w 19672504"/>
              <a:gd name="connsiteY4902" fmla="*/ 3289090 h 12230100"/>
              <a:gd name="connsiteX4903" fmla="*/ 1833474 w 19672504"/>
              <a:gd name="connsiteY4903" fmla="*/ 3307599 h 12230100"/>
              <a:gd name="connsiteX4904" fmla="*/ 1819196 w 19672504"/>
              <a:gd name="connsiteY4904" fmla="*/ 3322936 h 12230100"/>
              <a:gd name="connsiteX4905" fmla="*/ 1799629 w 19672504"/>
              <a:gd name="connsiteY4905" fmla="*/ 3385338 h 12230100"/>
              <a:gd name="connsiteX4906" fmla="*/ 1764197 w 19672504"/>
              <a:gd name="connsiteY4906" fmla="*/ 3441395 h 12230100"/>
              <a:gd name="connsiteX4907" fmla="*/ 1771072 w 19672504"/>
              <a:gd name="connsiteY4907" fmla="*/ 3449856 h 12230100"/>
              <a:gd name="connsiteX4908" fmla="*/ 1768428 w 19672504"/>
              <a:gd name="connsiteY4908" fmla="*/ 3458318 h 12230100"/>
              <a:gd name="connsiteX4909" fmla="*/ 1751505 w 19672504"/>
              <a:gd name="connsiteY4909" fmla="*/ 3471010 h 12230100"/>
              <a:gd name="connsiteX4910" fmla="*/ 1738813 w 19672504"/>
              <a:gd name="connsiteY4910" fmla="*/ 3466779 h 12230100"/>
              <a:gd name="connsiteX4911" fmla="*/ 1726121 w 19672504"/>
              <a:gd name="connsiteY4911" fmla="*/ 3527066 h 12230100"/>
              <a:gd name="connsiteX4912" fmla="*/ 1700737 w 19672504"/>
              <a:gd name="connsiteY4912" fmla="*/ 3606392 h 12230100"/>
              <a:gd name="connsiteX4913" fmla="*/ 1681170 w 19672504"/>
              <a:gd name="connsiteY4913" fmla="*/ 3643410 h 12230100"/>
              <a:gd name="connsiteX4914" fmla="*/ 1671122 w 19672504"/>
              <a:gd name="connsiteY4914" fmla="*/ 3686775 h 12230100"/>
              <a:gd name="connsiteX4915" fmla="*/ 1658430 w 19672504"/>
              <a:gd name="connsiteY4915" fmla="*/ 3712159 h 12230100"/>
              <a:gd name="connsiteX4916" fmla="*/ 1637276 w 19672504"/>
              <a:gd name="connsiteY4916" fmla="*/ 3746004 h 12230100"/>
              <a:gd name="connsiteX4917" fmla="*/ 1628815 w 19672504"/>
              <a:gd name="connsiteY4917" fmla="*/ 3767158 h 12230100"/>
              <a:gd name="connsiteX4918" fmla="*/ 1620354 w 19672504"/>
              <a:gd name="connsiteY4918" fmla="*/ 3788311 h 12230100"/>
              <a:gd name="connsiteX4919" fmla="*/ 1590739 w 19672504"/>
              <a:gd name="connsiteY4919" fmla="*/ 3843310 h 12230100"/>
              <a:gd name="connsiteX4920" fmla="*/ 1573816 w 19672504"/>
              <a:gd name="connsiteY4920" fmla="*/ 3856002 h 12230100"/>
              <a:gd name="connsiteX4921" fmla="*/ 1556893 w 19672504"/>
              <a:gd name="connsiteY4921" fmla="*/ 3889848 h 12230100"/>
              <a:gd name="connsiteX4922" fmla="*/ 1542086 w 19672504"/>
              <a:gd name="connsiteY4922" fmla="*/ 3893550 h 12230100"/>
              <a:gd name="connsiteX4923" fmla="*/ 1539971 w 19672504"/>
              <a:gd name="connsiteY4923" fmla="*/ 3906771 h 12230100"/>
              <a:gd name="connsiteX4924" fmla="*/ 1532567 w 19672504"/>
              <a:gd name="connsiteY4924" fmla="*/ 3917876 h 12230100"/>
              <a:gd name="connsiteX4925" fmla="*/ 1518817 w 19672504"/>
              <a:gd name="connsiteY4925" fmla="*/ 3919463 h 12230100"/>
              <a:gd name="connsiteX4926" fmla="*/ 1518288 w 19672504"/>
              <a:gd name="connsiteY4926" fmla="*/ 3939558 h 12230100"/>
              <a:gd name="connsiteX4927" fmla="*/ 1514586 w 19672504"/>
              <a:gd name="connsiteY4927" fmla="*/ 3966000 h 12230100"/>
              <a:gd name="connsiteX4928" fmla="*/ 1501894 w 19672504"/>
              <a:gd name="connsiteY4928" fmla="*/ 4004076 h 12230100"/>
              <a:gd name="connsiteX4929" fmla="*/ 1493433 w 19672504"/>
              <a:gd name="connsiteY4929" fmla="*/ 4016768 h 12230100"/>
              <a:gd name="connsiteX4930" fmla="*/ 1489202 w 19672504"/>
              <a:gd name="connsiteY4930" fmla="*/ 4016768 h 12230100"/>
              <a:gd name="connsiteX4931" fmla="*/ 1487087 w 19672504"/>
              <a:gd name="connsiteY4931" fmla="*/ 4025230 h 12230100"/>
              <a:gd name="connsiteX4932" fmla="*/ 1484972 w 19672504"/>
              <a:gd name="connsiteY4932" fmla="*/ 4033691 h 12230100"/>
              <a:gd name="connsiteX4933" fmla="*/ 1476510 w 19672504"/>
              <a:gd name="connsiteY4933" fmla="*/ 4042152 h 12230100"/>
              <a:gd name="connsiteX4934" fmla="*/ 1475981 w 19672504"/>
              <a:gd name="connsiteY4934" fmla="*/ 4059075 h 12230100"/>
              <a:gd name="connsiteX4935" fmla="*/ 1472280 w 19672504"/>
              <a:gd name="connsiteY4935" fmla="*/ 4075998 h 12230100"/>
              <a:gd name="connsiteX4936" fmla="*/ 1470164 w 19672504"/>
              <a:gd name="connsiteY4936" fmla="*/ 4082344 h 12230100"/>
              <a:gd name="connsiteX4937" fmla="*/ 1468049 w 19672504"/>
              <a:gd name="connsiteY4937" fmla="*/ 4088690 h 12230100"/>
              <a:gd name="connsiteX4938" fmla="*/ 1451126 w 19672504"/>
              <a:gd name="connsiteY4938" fmla="*/ 4101382 h 12230100"/>
              <a:gd name="connsiteX4939" fmla="*/ 1431559 w 19672504"/>
              <a:gd name="connsiteY4939" fmla="*/ 4137872 h 12230100"/>
              <a:gd name="connsiteX4940" fmla="*/ 1421511 w 19672504"/>
              <a:gd name="connsiteY4940" fmla="*/ 4177535 h 12230100"/>
              <a:gd name="connsiteX4941" fmla="*/ 1403002 w 19672504"/>
              <a:gd name="connsiteY4941" fmla="*/ 4212438 h 12230100"/>
              <a:gd name="connsiteX4942" fmla="*/ 1387666 w 19672504"/>
              <a:gd name="connsiteY4942" fmla="*/ 4253687 h 12230100"/>
              <a:gd name="connsiteX4943" fmla="*/ 1384504 w 19672504"/>
              <a:gd name="connsiteY4943" fmla="*/ 4261522 h 12230100"/>
              <a:gd name="connsiteX4944" fmla="*/ 6312343 w 19672504"/>
              <a:gd name="connsiteY4944" fmla="*/ 1888552 h 12230100"/>
              <a:gd name="connsiteX4945" fmla="*/ 6299650 w 19672504"/>
              <a:gd name="connsiteY4945" fmla="*/ 1901243 h 12230100"/>
              <a:gd name="connsiteX4946" fmla="*/ 6304938 w 19672504"/>
              <a:gd name="connsiteY4946" fmla="*/ 1905474 h 12230100"/>
              <a:gd name="connsiteX4947" fmla="*/ 6305370 w 19672504"/>
              <a:gd name="connsiteY4947" fmla="*/ 1906593 h 12230100"/>
              <a:gd name="connsiteX4948" fmla="*/ 6309699 w 19672504"/>
              <a:gd name="connsiteY4948" fmla="*/ 1897542 h 12230100"/>
              <a:gd name="connsiteX4949" fmla="*/ 6312343 w 19672504"/>
              <a:gd name="connsiteY4949" fmla="*/ 1888552 h 12230100"/>
              <a:gd name="connsiteX4950" fmla="*/ 4101542 w 19672504"/>
              <a:gd name="connsiteY4950" fmla="*/ 1881650 h 12230100"/>
              <a:gd name="connsiteX4951" fmla="*/ 4114234 w 19672504"/>
              <a:gd name="connsiteY4951" fmla="*/ 1888524 h 12230100"/>
              <a:gd name="connsiteX4952" fmla="*/ 4130628 w 19672504"/>
              <a:gd name="connsiteY4952" fmla="*/ 1912322 h 12230100"/>
              <a:gd name="connsiteX4953" fmla="*/ 4118464 w 19672504"/>
              <a:gd name="connsiteY4953" fmla="*/ 1939292 h 12230100"/>
              <a:gd name="connsiteX4954" fmla="*/ 4115139 w 19672504"/>
              <a:gd name="connsiteY4954" fmla="*/ 1943100 h 12230100"/>
              <a:gd name="connsiteX4955" fmla="*/ 4074381 w 19672504"/>
              <a:gd name="connsiteY4955" fmla="*/ 1943100 h 12230100"/>
              <a:gd name="connsiteX4956" fmla="*/ 4071927 w 19672504"/>
              <a:gd name="connsiteY4956" fmla="*/ 1930831 h 12230100"/>
              <a:gd name="connsiteX4957" fmla="*/ 4074042 w 19672504"/>
              <a:gd name="connsiteY4957" fmla="*/ 1912322 h 12230100"/>
              <a:gd name="connsiteX4958" fmla="*/ 4088851 w 19672504"/>
              <a:gd name="connsiteY4958" fmla="*/ 1896986 h 12230100"/>
              <a:gd name="connsiteX4959" fmla="*/ 4101542 w 19672504"/>
              <a:gd name="connsiteY4959" fmla="*/ 1881650 h 12230100"/>
              <a:gd name="connsiteX4960" fmla="*/ 6312343 w 19672504"/>
              <a:gd name="connsiteY4960" fmla="*/ 1833552 h 12230100"/>
              <a:gd name="connsiteX4961" fmla="*/ 6310352 w 19672504"/>
              <a:gd name="connsiteY4961" fmla="*/ 1837037 h 12230100"/>
              <a:gd name="connsiteX4962" fmla="*/ 6320804 w 19672504"/>
              <a:gd name="connsiteY4962" fmla="*/ 1833552 h 12230100"/>
              <a:gd name="connsiteX4963" fmla="*/ 6370515 w 19672504"/>
              <a:gd name="connsiteY4963" fmla="*/ 1811342 h 12230100"/>
              <a:gd name="connsiteX4964" fmla="*/ 6354650 w 19672504"/>
              <a:gd name="connsiteY4964" fmla="*/ 1812399 h 12230100"/>
              <a:gd name="connsiteX4965" fmla="*/ 6343544 w 19672504"/>
              <a:gd name="connsiteY4965" fmla="*/ 1837783 h 12230100"/>
              <a:gd name="connsiteX4966" fmla="*/ 6329266 w 19672504"/>
              <a:gd name="connsiteY4966" fmla="*/ 1863167 h 12230100"/>
              <a:gd name="connsiteX4967" fmla="*/ 6354650 w 19672504"/>
              <a:gd name="connsiteY4967" fmla="*/ 1875859 h 12230100"/>
              <a:gd name="connsiteX4968" fmla="*/ 6367342 w 19672504"/>
              <a:gd name="connsiteY4968" fmla="*/ 1833552 h 12230100"/>
              <a:gd name="connsiteX4969" fmla="*/ 6375273 w 19672504"/>
              <a:gd name="connsiteY4969" fmla="*/ 1825091 h 12230100"/>
              <a:gd name="connsiteX4970" fmla="*/ 6380034 w 19672504"/>
              <a:gd name="connsiteY4970" fmla="*/ 1816630 h 12230100"/>
              <a:gd name="connsiteX4971" fmla="*/ 6370515 w 19672504"/>
              <a:gd name="connsiteY4971" fmla="*/ 1811342 h 12230100"/>
              <a:gd name="connsiteX4972" fmla="*/ 3864094 w 19672504"/>
              <a:gd name="connsiteY4972" fmla="*/ 1781699 h 12230100"/>
              <a:gd name="connsiteX4973" fmla="*/ 3873085 w 19672504"/>
              <a:gd name="connsiteY4973" fmla="*/ 1786988 h 12230100"/>
              <a:gd name="connsiteX4974" fmla="*/ 3878902 w 19672504"/>
              <a:gd name="connsiteY4974" fmla="*/ 1828237 h 12230100"/>
              <a:gd name="connsiteX4975" fmla="*/ 3856162 w 19672504"/>
              <a:gd name="connsiteY4975" fmla="*/ 1863140 h 12230100"/>
              <a:gd name="connsiteX4976" fmla="*/ 3830778 w 19672504"/>
              <a:gd name="connsiteY4976" fmla="*/ 1940879 h 12230100"/>
              <a:gd name="connsiteX4977" fmla="*/ 3830022 w 19672504"/>
              <a:gd name="connsiteY4977" fmla="*/ 1943100 h 12230100"/>
              <a:gd name="connsiteX4978" fmla="*/ 3771491 w 19672504"/>
              <a:gd name="connsiteY4978" fmla="*/ 1943100 h 12230100"/>
              <a:gd name="connsiteX4979" fmla="*/ 3772607 w 19672504"/>
              <a:gd name="connsiteY4979" fmla="*/ 1935591 h 12230100"/>
              <a:gd name="connsiteX4980" fmla="*/ 3805394 w 19672504"/>
              <a:gd name="connsiteY4980" fmla="*/ 1909678 h 12230100"/>
              <a:gd name="connsiteX4981" fmla="*/ 3827076 w 19672504"/>
              <a:gd name="connsiteY4981" fmla="*/ 1847804 h 12230100"/>
              <a:gd name="connsiteX4982" fmla="*/ 3851931 w 19672504"/>
              <a:gd name="connsiteY4982" fmla="*/ 1782757 h 12230100"/>
              <a:gd name="connsiteX4983" fmla="*/ 3864094 w 19672504"/>
              <a:gd name="connsiteY4983" fmla="*/ 1781699 h 12230100"/>
              <a:gd name="connsiteX4984" fmla="*/ 7514398 w 19672504"/>
              <a:gd name="connsiteY4984" fmla="*/ 1766642 h 12230100"/>
              <a:gd name="connsiteX4985" fmla="*/ 7530262 w 19672504"/>
              <a:gd name="connsiteY4985" fmla="*/ 1790968 h 12230100"/>
              <a:gd name="connsiteX4986" fmla="*/ 7514398 w 19672504"/>
              <a:gd name="connsiteY4986" fmla="*/ 1808948 h 12230100"/>
              <a:gd name="connsiteX4987" fmla="*/ 7513868 w 19672504"/>
              <a:gd name="connsiteY4987" fmla="*/ 1835919 h 12230100"/>
              <a:gd name="connsiteX4988" fmla="*/ 7510167 w 19672504"/>
              <a:gd name="connsiteY4988" fmla="*/ 1859716 h 12230100"/>
              <a:gd name="connsiteX4989" fmla="*/ 7485312 w 19672504"/>
              <a:gd name="connsiteY4989" fmla="*/ 1914186 h 12230100"/>
              <a:gd name="connsiteX4990" fmla="*/ 7477076 w 19672504"/>
              <a:gd name="connsiteY4990" fmla="*/ 1943100 h 12230100"/>
              <a:gd name="connsiteX4991" fmla="*/ 7412531 w 19672504"/>
              <a:gd name="connsiteY4991" fmla="*/ 1943100 h 12230100"/>
              <a:gd name="connsiteX4992" fmla="*/ 7419207 w 19672504"/>
              <a:gd name="connsiteY4992" fmla="*/ 1933754 h 12230100"/>
              <a:gd name="connsiteX4993" fmla="*/ 7417092 w 19672504"/>
              <a:gd name="connsiteY4993" fmla="*/ 1918946 h 12230100"/>
              <a:gd name="connsiteX4994" fmla="*/ 7434014 w 19672504"/>
              <a:gd name="connsiteY4994" fmla="*/ 1885100 h 12230100"/>
              <a:gd name="connsiteX4995" fmla="*/ 7446706 w 19672504"/>
              <a:gd name="connsiteY4995" fmla="*/ 1849139 h 12230100"/>
              <a:gd name="connsiteX4996" fmla="*/ 7459399 w 19672504"/>
              <a:gd name="connsiteY4996" fmla="*/ 1813179 h 12230100"/>
              <a:gd name="connsiteX4997" fmla="*/ 9035219 w 19672504"/>
              <a:gd name="connsiteY4997" fmla="*/ 1749510 h 12230100"/>
              <a:gd name="connsiteX4998" fmla="*/ 9077526 w 19672504"/>
              <a:gd name="connsiteY4998" fmla="*/ 1757972 h 12230100"/>
              <a:gd name="connsiteX4999" fmla="*/ 9065363 w 19672504"/>
              <a:gd name="connsiteY4999" fmla="*/ 1777010 h 12230100"/>
              <a:gd name="connsiteX5000" fmla="*/ 9056372 w 19672504"/>
              <a:gd name="connsiteY5000" fmla="*/ 1796048 h 12230100"/>
              <a:gd name="connsiteX5001" fmla="*/ 9073296 w 19672504"/>
              <a:gd name="connsiteY5001" fmla="*/ 1808740 h 12230100"/>
              <a:gd name="connsiteX5002" fmla="*/ 9085988 w 19672504"/>
              <a:gd name="connsiteY5002" fmla="*/ 1821432 h 12230100"/>
              <a:gd name="connsiteX5003" fmla="*/ 9078584 w 19672504"/>
              <a:gd name="connsiteY5003" fmla="*/ 1846287 h 12230100"/>
              <a:gd name="connsiteX5004" fmla="*/ 9064833 w 19672504"/>
              <a:gd name="connsiteY5004" fmla="*/ 1867969 h 12230100"/>
              <a:gd name="connsiteX5005" fmla="*/ 9085458 w 19672504"/>
              <a:gd name="connsiteY5005" fmla="*/ 1870085 h 12230100"/>
              <a:gd name="connsiteX5006" fmla="*/ 9102910 w 19672504"/>
              <a:gd name="connsiteY5006" fmla="*/ 1872200 h 12230100"/>
              <a:gd name="connsiteX5007" fmla="*/ 9093919 w 19672504"/>
              <a:gd name="connsiteY5007" fmla="*/ 1899700 h 12230100"/>
              <a:gd name="connsiteX5008" fmla="*/ 9069064 w 19672504"/>
              <a:gd name="connsiteY5008" fmla="*/ 1927199 h 12230100"/>
              <a:gd name="connsiteX5009" fmla="*/ 9065451 w 19672504"/>
              <a:gd name="connsiteY5009" fmla="*/ 1943100 h 12230100"/>
              <a:gd name="connsiteX5010" fmla="*/ 8944358 w 19672504"/>
              <a:gd name="connsiteY5010" fmla="*/ 1943100 h 12230100"/>
              <a:gd name="connsiteX5011" fmla="*/ 8955960 w 19672504"/>
              <a:gd name="connsiteY5011" fmla="*/ 1921514 h 12230100"/>
              <a:gd name="connsiteX5012" fmla="*/ 8975990 w 19672504"/>
              <a:gd name="connsiteY5012" fmla="*/ 1910277 h 12230100"/>
              <a:gd name="connsiteX5013" fmla="*/ 9005604 w 19672504"/>
              <a:gd name="connsiteY5013" fmla="*/ 1901815 h 12230100"/>
              <a:gd name="connsiteX5014" fmla="*/ 8975990 w 19672504"/>
              <a:gd name="connsiteY5014" fmla="*/ 1889123 h 12230100"/>
              <a:gd name="connsiteX5015" fmla="*/ 8988682 w 19672504"/>
              <a:gd name="connsiteY5015" fmla="*/ 1880661 h 12230100"/>
              <a:gd name="connsiteX5016" fmla="*/ 9005076 w 19672504"/>
              <a:gd name="connsiteY5016" fmla="*/ 1878546 h 12230100"/>
              <a:gd name="connsiteX5017" fmla="*/ 9018296 w 19672504"/>
              <a:gd name="connsiteY5017" fmla="*/ 1889123 h 12230100"/>
              <a:gd name="connsiteX5018" fmla="*/ 9029931 w 19672504"/>
              <a:gd name="connsiteY5018" fmla="*/ 1872200 h 12230100"/>
              <a:gd name="connsiteX5019" fmla="*/ 9035219 w 19672504"/>
              <a:gd name="connsiteY5019" fmla="*/ 1855278 h 12230100"/>
              <a:gd name="connsiteX5020" fmla="*/ 9043151 w 19672504"/>
              <a:gd name="connsiteY5020" fmla="*/ 1835182 h 12230100"/>
              <a:gd name="connsiteX5021" fmla="*/ 9047911 w 19672504"/>
              <a:gd name="connsiteY5021" fmla="*/ 1808740 h 12230100"/>
              <a:gd name="connsiteX5022" fmla="*/ 9014065 w 19672504"/>
              <a:gd name="connsiteY5022" fmla="*/ 1787587 h 12230100"/>
              <a:gd name="connsiteX5023" fmla="*/ 9035219 w 19672504"/>
              <a:gd name="connsiteY5023" fmla="*/ 1749510 h 12230100"/>
              <a:gd name="connsiteX5024" fmla="*/ 6371573 w 19672504"/>
              <a:gd name="connsiteY5024" fmla="*/ 1693940 h 12230100"/>
              <a:gd name="connsiteX5025" fmla="*/ 6354650 w 19672504"/>
              <a:gd name="connsiteY5025" fmla="*/ 1702401 h 12230100"/>
              <a:gd name="connsiteX5026" fmla="*/ 6346189 w 19672504"/>
              <a:gd name="connsiteY5026" fmla="*/ 1744708 h 12230100"/>
              <a:gd name="connsiteX5027" fmla="*/ 6360467 w 19672504"/>
              <a:gd name="connsiteY5027" fmla="*/ 1719324 h 12230100"/>
              <a:gd name="connsiteX5028" fmla="*/ 6371573 w 19672504"/>
              <a:gd name="connsiteY5028" fmla="*/ 1693940 h 12230100"/>
              <a:gd name="connsiteX5029" fmla="*/ 8624843 w 19672504"/>
              <a:gd name="connsiteY5029" fmla="*/ 1686050 h 12230100"/>
              <a:gd name="connsiteX5030" fmla="*/ 8578305 w 19672504"/>
              <a:gd name="connsiteY5030" fmla="*/ 1728357 h 12230100"/>
              <a:gd name="connsiteX5031" fmla="*/ 8563497 w 19672504"/>
              <a:gd name="connsiteY5031" fmla="*/ 1770664 h 12230100"/>
              <a:gd name="connsiteX5032" fmla="*/ 8561381 w 19672504"/>
              <a:gd name="connsiteY5032" fmla="*/ 1800279 h 12230100"/>
              <a:gd name="connsiteX5033" fmla="*/ 8590997 w 19672504"/>
              <a:gd name="connsiteY5033" fmla="*/ 1796048 h 12230100"/>
              <a:gd name="connsiteX5034" fmla="*/ 8595228 w 19672504"/>
              <a:gd name="connsiteY5034" fmla="*/ 1796048 h 12230100"/>
              <a:gd name="connsiteX5035" fmla="*/ 8590997 w 19672504"/>
              <a:gd name="connsiteY5035" fmla="*/ 1753741 h 12230100"/>
              <a:gd name="connsiteX5036" fmla="*/ 8629073 w 19672504"/>
              <a:gd name="connsiteY5036" fmla="*/ 1724126 h 12230100"/>
              <a:gd name="connsiteX5037" fmla="*/ 8641765 w 19672504"/>
              <a:gd name="connsiteY5037" fmla="*/ 1690281 h 12230100"/>
              <a:gd name="connsiteX5038" fmla="*/ 7421323 w 19672504"/>
              <a:gd name="connsiteY5038" fmla="*/ 1677268 h 12230100"/>
              <a:gd name="connsiteX5039" fmla="*/ 7438245 w 19672504"/>
              <a:gd name="connsiteY5039" fmla="*/ 1677797 h 12230100"/>
              <a:gd name="connsiteX5040" fmla="*/ 7416034 w 19672504"/>
              <a:gd name="connsiteY5040" fmla="*/ 1746017 h 12230100"/>
              <a:gd name="connsiteX5041" fmla="*/ 7374785 w 19672504"/>
              <a:gd name="connsiteY5041" fmla="*/ 1817409 h 12230100"/>
              <a:gd name="connsiteX5042" fmla="*/ 7379016 w 19672504"/>
              <a:gd name="connsiteY5042" fmla="*/ 1817409 h 12230100"/>
              <a:gd name="connsiteX5043" fmla="*/ 7389064 w 19672504"/>
              <a:gd name="connsiteY5043" fmla="*/ 1834332 h 12230100"/>
              <a:gd name="connsiteX5044" fmla="*/ 7383246 w 19672504"/>
              <a:gd name="connsiteY5044" fmla="*/ 1851255 h 12230100"/>
              <a:gd name="connsiteX5045" fmla="*/ 7356865 w 19672504"/>
              <a:gd name="connsiteY5045" fmla="*/ 1943100 h 12230100"/>
              <a:gd name="connsiteX5046" fmla="*/ 7252469 w 19672504"/>
              <a:gd name="connsiteY5046" fmla="*/ 1943100 h 12230100"/>
              <a:gd name="connsiteX5047" fmla="*/ 7324017 w 19672504"/>
              <a:gd name="connsiteY5047" fmla="*/ 1817409 h 12230100"/>
              <a:gd name="connsiteX5048" fmla="*/ 7345699 w 19672504"/>
              <a:gd name="connsiteY5048" fmla="*/ 1784093 h 12230100"/>
              <a:gd name="connsiteX5049" fmla="*/ 7370554 w 19672504"/>
              <a:gd name="connsiteY5049" fmla="*/ 1753949 h 12230100"/>
              <a:gd name="connsiteX5050" fmla="*/ 7375843 w 19672504"/>
              <a:gd name="connsiteY5050" fmla="*/ 1733324 h 12230100"/>
              <a:gd name="connsiteX5051" fmla="*/ 7387477 w 19672504"/>
              <a:gd name="connsiteY5051" fmla="*/ 1715873 h 12230100"/>
              <a:gd name="connsiteX5052" fmla="*/ 7404399 w 19672504"/>
              <a:gd name="connsiteY5052" fmla="*/ 1686258 h 12230100"/>
              <a:gd name="connsiteX5053" fmla="*/ 7421323 w 19672504"/>
              <a:gd name="connsiteY5053" fmla="*/ 1677268 h 12230100"/>
              <a:gd name="connsiteX5054" fmla="*/ 6401188 w 19672504"/>
              <a:gd name="connsiteY5054" fmla="*/ 1651633 h 12230100"/>
              <a:gd name="connsiteX5055" fmla="*/ 6405418 w 19672504"/>
              <a:gd name="connsiteY5055" fmla="*/ 1668556 h 12230100"/>
              <a:gd name="connsiteX5056" fmla="*/ 6413880 w 19672504"/>
              <a:gd name="connsiteY5056" fmla="*/ 1668556 h 12230100"/>
              <a:gd name="connsiteX5057" fmla="*/ 6418110 w 19672504"/>
              <a:gd name="connsiteY5057" fmla="*/ 1660094 h 12230100"/>
              <a:gd name="connsiteX5058" fmla="*/ 6414937 w 19672504"/>
              <a:gd name="connsiteY5058" fmla="*/ 1652691 h 12230100"/>
              <a:gd name="connsiteX5059" fmla="*/ 6405418 w 19672504"/>
              <a:gd name="connsiteY5059" fmla="*/ 1651633 h 12230100"/>
              <a:gd name="connsiteX5060" fmla="*/ 6435032 w 19672504"/>
              <a:gd name="connsiteY5060" fmla="*/ 1550096 h 12230100"/>
              <a:gd name="connsiteX5061" fmla="*/ 6435032 w 19672504"/>
              <a:gd name="connsiteY5061" fmla="*/ 1579711 h 12230100"/>
              <a:gd name="connsiteX5062" fmla="*/ 6423398 w 19672504"/>
              <a:gd name="connsiteY5062" fmla="*/ 1582884 h 12230100"/>
              <a:gd name="connsiteX5063" fmla="*/ 6418110 w 19672504"/>
              <a:gd name="connsiteY5063" fmla="*/ 1592404 h 12230100"/>
              <a:gd name="connsiteX5064" fmla="*/ 6421283 w 19672504"/>
              <a:gd name="connsiteY5064" fmla="*/ 1606153 h 12230100"/>
              <a:gd name="connsiteX5065" fmla="*/ 6430802 w 19672504"/>
              <a:gd name="connsiteY5065" fmla="*/ 1613557 h 12230100"/>
              <a:gd name="connsiteX5066" fmla="*/ 6434504 w 19672504"/>
              <a:gd name="connsiteY5066" fmla="*/ 1609326 h 12230100"/>
              <a:gd name="connsiteX5067" fmla="*/ 6435032 w 19672504"/>
              <a:gd name="connsiteY5067" fmla="*/ 1605095 h 12230100"/>
              <a:gd name="connsiteX5068" fmla="*/ 6456186 w 19672504"/>
              <a:gd name="connsiteY5068" fmla="*/ 1567019 h 12230100"/>
              <a:gd name="connsiteX5069" fmla="*/ 4854981 w 19672504"/>
              <a:gd name="connsiteY5069" fmla="*/ 1533382 h 12230100"/>
              <a:gd name="connsiteX5070" fmla="*/ 4808443 w 19672504"/>
              <a:gd name="connsiteY5070" fmla="*/ 1575689 h 12230100"/>
              <a:gd name="connsiteX5071" fmla="*/ 4793636 w 19672504"/>
              <a:gd name="connsiteY5071" fmla="*/ 1617996 h 12230100"/>
              <a:gd name="connsiteX5072" fmla="*/ 4791521 w 19672504"/>
              <a:gd name="connsiteY5072" fmla="*/ 1647611 h 12230100"/>
              <a:gd name="connsiteX5073" fmla="*/ 4821135 w 19672504"/>
              <a:gd name="connsiteY5073" fmla="*/ 1643380 h 12230100"/>
              <a:gd name="connsiteX5074" fmla="*/ 4825366 w 19672504"/>
              <a:gd name="connsiteY5074" fmla="*/ 1643380 h 12230100"/>
              <a:gd name="connsiteX5075" fmla="*/ 4821135 w 19672504"/>
              <a:gd name="connsiteY5075" fmla="*/ 1601073 h 12230100"/>
              <a:gd name="connsiteX5076" fmla="*/ 4859211 w 19672504"/>
              <a:gd name="connsiteY5076" fmla="*/ 1571458 h 12230100"/>
              <a:gd name="connsiteX5077" fmla="*/ 4871903 w 19672504"/>
              <a:gd name="connsiteY5077" fmla="*/ 1537613 h 12230100"/>
              <a:gd name="connsiteX5078" fmla="*/ 6451956 w 19672504"/>
              <a:gd name="connsiteY5078" fmla="*/ 1495097 h 12230100"/>
              <a:gd name="connsiteX5079" fmla="*/ 6451956 w 19672504"/>
              <a:gd name="connsiteY5079" fmla="*/ 1507790 h 12230100"/>
              <a:gd name="connsiteX5080" fmla="*/ 6435032 w 19672504"/>
              <a:gd name="connsiteY5080" fmla="*/ 1528943 h 12230100"/>
              <a:gd name="connsiteX5081" fmla="*/ 6435032 w 19672504"/>
              <a:gd name="connsiteY5081" fmla="*/ 1537404 h 12230100"/>
              <a:gd name="connsiteX5082" fmla="*/ 6456186 w 19672504"/>
              <a:gd name="connsiteY5082" fmla="*/ 1520482 h 12230100"/>
              <a:gd name="connsiteX5083" fmla="*/ 6456186 w 19672504"/>
              <a:gd name="connsiteY5083" fmla="*/ 1507790 h 12230100"/>
              <a:gd name="connsiteX5084" fmla="*/ 6455657 w 19672504"/>
              <a:gd name="connsiteY5084" fmla="*/ 1501444 h 12230100"/>
              <a:gd name="connsiteX5085" fmla="*/ 6451956 w 19672504"/>
              <a:gd name="connsiteY5085" fmla="*/ 1495097 h 12230100"/>
              <a:gd name="connsiteX5086" fmla="*/ 3750395 w 19672504"/>
              <a:gd name="connsiteY5086" fmla="*/ 1460696 h 12230100"/>
              <a:gd name="connsiteX5087" fmla="*/ 3767317 w 19672504"/>
              <a:gd name="connsiteY5087" fmla="*/ 1461225 h 12230100"/>
              <a:gd name="connsiteX5088" fmla="*/ 3745106 w 19672504"/>
              <a:gd name="connsiteY5088" fmla="*/ 1529445 h 12230100"/>
              <a:gd name="connsiteX5089" fmla="*/ 3703857 w 19672504"/>
              <a:gd name="connsiteY5089" fmla="*/ 1600837 h 12230100"/>
              <a:gd name="connsiteX5090" fmla="*/ 3708088 w 19672504"/>
              <a:gd name="connsiteY5090" fmla="*/ 1600837 h 12230100"/>
              <a:gd name="connsiteX5091" fmla="*/ 3718136 w 19672504"/>
              <a:gd name="connsiteY5091" fmla="*/ 1617760 h 12230100"/>
              <a:gd name="connsiteX5092" fmla="*/ 3712319 w 19672504"/>
              <a:gd name="connsiteY5092" fmla="*/ 1634683 h 12230100"/>
              <a:gd name="connsiteX5093" fmla="*/ 3683761 w 19672504"/>
              <a:gd name="connsiteY5093" fmla="*/ 1734104 h 12230100"/>
              <a:gd name="connsiteX5094" fmla="*/ 3648859 w 19672504"/>
              <a:gd name="connsiteY5094" fmla="*/ 1833525 h 12230100"/>
              <a:gd name="connsiteX5095" fmla="*/ 3650445 w 19672504"/>
              <a:gd name="connsiteY5095" fmla="*/ 1845688 h 12230100"/>
              <a:gd name="connsiteX5096" fmla="*/ 3636166 w 19672504"/>
              <a:gd name="connsiteY5096" fmla="*/ 1854679 h 12230100"/>
              <a:gd name="connsiteX5097" fmla="*/ 3635108 w 19672504"/>
              <a:gd name="connsiteY5097" fmla="*/ 1866313 h 12230100"/>
              <a:gd name="connsiteX5098" fmla="*/ 3640398 w 19672504"/>
              <a:gd name="connsiteY5098" fmla="*/ 1871602 h 12230100"/>
              <a:gd name="connsiteX5099" fmla="*/ 3627176 w 19672504"/>
              <a:gd name="connsiteY5099" fmla="*/ 1896457 h 12230100"/>
              <a:gd name="connsiteX5100" fmla="*/ 3623474 w 19672504"/>
              <a:gd name="connsiteY5100" fmla="*/ 1918139 h 12230100"/>
              <a:gd name="connsiteX5101" fmla="*/ 3648859 w 19672504"/>
              <a:gd name="connsiteY5101" fmla="*/ 1892755 h 12230100"/>
              <a:gd name="connsiteX5102" fmla="*/ 3657320 w 19672504"/>
              <a:gd name="connsiteY5102" fmla="*/ 1880063 h 12230100"/>
              <a:gd name="connsiteX5103" fmla="*/ 3653089 w 19672504"/>
              <a:gd name="connsiteY5103" fmla="*/ 1867371 h 12230100"/>
              <a:gd name="connsiteX5104" fmla="*/ 3667367 w 19672504"/>
              <a:gd name="connsiteY5104" fmla="*/ 1849919 h 12230100"/>
              <a:gd name="connsiteX5105" fmla="*/ 3678473 w 19672504"/>
              <a:gd name="connsiteY5105" fmla="*/ 1829295 h 12230100"/>
              <a:gd name="connsiteX5106" fmla="*/ 3712319 w 19672504"/>
              <a:gd name="connsiteY5106" fmla="*/ 1753142 h 12230100"/>
              <a:gd name="connsiteX5107" fmla="*/ 3737703 w 19672504"/>
              <a:gd name="connsiteY5107" fmla="*/ 1731989 h 12230100"/>
              <a:gd name="connsiteX5108" fmla="*/ 3748279 w 19672504"/>
              <a:gd name="connsiteY5108" fmla="*/ 1717182 h 12230100"/>
              <a:gd name="connsiteX5109" fmla="*/ 3746164 w 19672504"/>
              <a:gd name="connsiteY5109" fmla="*/ 1702374 h 12230100"/>
              <a:gd name="connsiteX5110" fmla="*/ 3763087 w 19672504"/>
              <a:gd name="connsiteY5110" fmla="*/ 1668528 h 12230100"/>
              <a:gd name="connsiteX5111" fmla="*/ 3775780 w 19672504"/>
              <a:gd name="connsiteY5111" fmla="*/ 1632567 h 12230100"/>
              <a:gd name="connsiteX5112" fmla="*/ 3788471 w 19672504"/>
              <a:gd name="connsiteY5112" fmla="*/ 1596607 h 12230100"/>
              <a:gd name="connsiteX5113" fmla="*/ 3843470 w 19672504"/>
              <a:gd name="connsiteY5113" fmla="*/ 1550069 h 12230100"/>
              <a:gd name="connsiteX5114" fmla="*/ 3859335 w 19672504"/>
              <a:gd name="connsiteY5114" fmla="*/ 1574396 h 12230100"/>
              <a:gd name="connsiteX5115" fmla="*/ 3843470 w 19672504"/>
              <a:gd name="connsiteY5115" fmla="*/ 1592376 h 12230100"/>
              <a:gd name="connsiteX5116" fmla="*/ 3842942 w 19672504"/>
              <a:gd name="connsiteY5116" fmla="*/ 1619347 h 12230100"/>
              <a:gd name="connsiteX5117" fmla="*/ 3839239 w 19672504"/>
              <a:gd name="connsiteY5117" fmla="*/ 1643144 h 12230100"/>
              <a:gd name="connsiteX5118" fmla="*/ 3814384 w 19672504"/>
              <a:gd name="connsiteY5118" fmla="*/ 1697614 h 12230100"/>
              <a:gd name="connsiteX5119" fmla="*/ 3805394 w 19672504"/>
              <a:gd name="connsiteY5119" fmla="*/ 1748911 h 12230100"/>
              <a:gd name="connsiteX5120" fmla="*/ 3771548 w 19672504"/>
              <a:gd name="connsiteY5120" fmla="*/ 1829295 h 12230100"/>
              <a:gd name="connsiteX5121" fmla="*/ 3785298 w 19672504"/>
              <a:gd name="connsiteY5121" fmla="*/ 1863140 h 12230100"/>
              <a:gd name="connsiteX5122" fmla="*/ 3767317 w 19672504"/>
              <a:gd name="connsiteY5122" fmla="*/ 1896986 h 12230100"/>
              <a:gd name="connsiteX5123" fmla="*/ 3751042 w 19672504"/>
              <a:gd name="connsiteY5123" fmla="*/ 1943100 h 12230100"/>
              <a:gd name="connsiteX5124" fmla="*/ 3457907 w 19672504"/>
              <a:gd name="connsiteY5124" fmla="*/ 1943100 h 12230100"/>
              <a:gd name="connsiteX5125" fmla="*/ 3460593 w 19672504"/>
              <a:gd name="connsiteY5125" fmla="*/ 1933475 h 12230100"/>
              <a:gd name="connsiteX5126" fmla="*/ 3479631 w 19672504"/>
              <a:gd name="connsiteY5126" fmla="*/ 1913908 h 12230100"/>
              <a:gd name="connsiteX5127" fmla="*/ 3478573 w 19672504"/>
              <a:gd name="connsiteY5127" fmla="*/ 1891697 h 12230100"/>
              <a:gd name="connsiteX5128" fmla="*/ 3496553 w 19672504"/>
              <a:gd name="connsiteY5128" fmla="*/ 1875832 h 12230100"/>
              <a:gd name="connsiteX5129" fmla="*/ 3653089 w 19672504"/>
              <a:gd name="connsiteY5129" fmla="*/ 1600837 h 12230100"/>
              <a:gd name="connsiteX5130" fmla="*/ 3674771 w 19672504"/>
              <a:gd name="connsiteY5130" fmla="*/ 1567521 h 12230100"/>
              <a:gd name="connsiteX5131" fmla="*/ 3699627 w 19672504"/>
              <a:gd name="connsiteY5131" fmla="*/ 1537377 h 12230100"/>
              <a:gd name="connsiteX5132" fmla="*/ 3704915 w 19672504"/>
              <a:gd name="connsiteY5132" fmla="*/ 1516752 h 12230100"/>
              <a:gd name="connsiteX5133" fmla="*/ 3716549 w 19672504"/>
              <a:gd name="connsiteY5133" fmla="*/ 1499301 h 12230100"/>
              <a:gd name="connsiteX5134" fmla="*/ 3733473 w 19672504"/>
              <a:gd name="connsiteY5134" fmla="*/ 1469686 h 12230100"/>
              <a:gd name="connsiteX5135" fmla="*/ 3750395 w 19672504"/>
              <a:gd name="connsiteY5135" fmla="*/ 1460696 h 12230100"/>
              <a:gd name="connsiteX5136" fmla="*/ 8747533 w 19672504"/>
              <a:gd name="connsiteY5136" fmla="*/ 915536 h 12230100"/>
              <a:gd name="connsiteX5137" fmla="*/ 8764455 w 19672504"/>
              <a:gd name="connsiteY5137" fmla="*/ 916065 h 12230100"/>
              <a:gd name="connsiteX5138" fmla="*/ 8742243 w 19672504"/>
              <a:gd name="connsiteY5138" fmla="*/ 984285 h 12230100"/>
              <a:gd name="connsiteX5139" fmla="*/ 8700994 w 19672504"/>
              <a:gd name="connsiteY5139" fmla="*/ 1055677 h 12230100"/>
              <a:gd name="connsiteX5140" fmla="*/ 8705226 w 19672504"/>
              <a:gd name="connsiteY5140" fmla="*/ 1055677 h 12230100"/>
              <a:gd name="connsiteX5141" fmla="*/ 8715273 w 19672504"/>
              <a:gd name="connsiteY5141" fmla="*/ 1072600 h 12230100"/>
              <a:gd name="connsiteX5142" fmla="*/ 8709457 w 19672504"/>
              <a:gd name="connsiteY5142" fmla="*/ 1089523 h 12230100"/>
              <a:gd name="connsiteX5143" fmla="*/ 8680899 w 19672504"/>
              <a:gd name="connsiteY5143" fmla="*/ 1188944 h 12230100"/>
              <a:gd name="connsiteX5144" fmla="*/ 8645996 w 19672504"/>
              <a:gd name="connsiteY5144" fmla="*/ 1288365 h 12230100"/>
              <a:gd name="connsiteX5145" fmla="*/ 8647583 w 19672504"/>
              <a:gd name="connsiteY5145" fmla="*/ 1300528 h 12230100"/>
              <a:gd name="connsiteX5146" fmla="*/ 8633304 w 19672504"/>
              <a:gd name="connsiteY5146" fmla="*/ 1309519 h 12230100"/>
              <a:gd name="connsiteX5147" fmla="*/ 8632246 w 19672504"/>
              <a:gd name="connsiteY5147" fmla="*/ 1321153 h 12230100"/>
              <a:gd name="connsiteX5148" fmla="*/ 8637535 w 19672504"/>
              <a:gd name="connsiteY5148" fmla="*/ 1326442 h 12230100"/>
              <a:gd name="connsiteX5149" fmla="*/ 8624313 w 19672504"/>
              <a:gd name="connsiteY5149" fmla="*/ 1351297 h 12230100"/>
              <a:gd name="connsiteX5150" fmla="*/ 8620612 w 19672504"/>
              <a:gd name="connsiteY5150" fmla="*/ 1372979 h 12230100"/>
              <a:gd name="connsiteX5151" fmla="*/ 8645996 w 19672504"/>
              <a:gd name="connsiteY5151" fmla="*/ 1347595 h 12230100"/>
              <a:gd name="connsiteX5152" fmla="*/ 8654458 w 19672504"/>
              <a:gd name="connsiteY5152" fmla="*/ 1334903 h 12230100"/>
              <a:gd name="connsiteX5153" fmla="*/ 8650226 w 19672504"/>
              <a:gd name="connsiteY5153" fmla="*/ 1322211 h 12230100"/>
              <a:gd name="connsiteX5154" fmla="*/ 8664505 w 19672504"/>
              <a:gd name="connsiteY5154" fmla="*/ 1304759 h 12230100"/>
              <a:gd name="connsiteX5155" fmla="*/ 8675611 w 19672504"/>
              <a:gd name="connsiteY5155" fmla="*/ 1284135 h 12230100"/>
              <a:gd name="connsiteX5156" fmla="*/ 8709457 w 19672504"/>
              <a:gd name="connsiteY5156" fmla="*/ 1207982 h 12230100"/>
              <a:gd name="connsiteX5157" fmla="*/ 8734840 w 19672504"/>
              <a:gd name="connsiteY5157" fmla="*/ 1186829 h 12230100"/>
              <a:gd name="connsiteX5158" fmla="*/ 8745416 w 19672504"/>
              <a:gd name="connsiteY5158" fmla="*/ 1172022 h 12230100"/>
              <a:gd name="connsiteX5159" fmla="*/ 8743301 w 19672504"/>
              <a:gd name="connsiteY5159" fmla="*/ 1157214 h 12230100"/>
              <a:gd name="connsiteX5160" fmla="*/ 8760225 w 19672504"/>
              <a:gd name="connsiteY5160" fmla="*/ 1123368 h 12230100"/>
              <a:gd name="connsiteX5161" fmla="*/ 8772917 w 19672504"/>
              <a:gd name="connsiteY5161" fmla="*/ 1087407 h 12230100"/>
              <a:gd name="connsiteX5162" fmla="*/ 8785608 w 19672504"/>
              <a:gd name="connsiteY5162" fmla="*/ 1051447 h 12230100"/>
              <a:gd name="connsiteX5163" fmla="*/ 8840608 w 19672504"/>
              <a:gd name="connsiteY5163" fmla="*/ 1004909 h 12230100"/>
              <a:gd name="connsiteX5164" fmla="*/ 8856473 w 19672504"/>
              <a:gd name="connsiteY5164" fmla="*/ 1029236 h 12230100"/>
              <a:gd name="connsiteX5165" fmla="*/ 8840608 w 19672504"/>
              <a:gd name="connsiteY5165" fmla="*/ 1047216 h 12230100"/>
              <a:gd name="connsiteX5166" fmla="*/ 8840079 w 19672504"/>
              <a:gd name="connsiteY5166" fmla="*/ 1074187 h 12230100"/>
              <a:gd name="connsiteX5167" fmla="*/ 8836376 w 19672504"/>
              <a:gd name="connsiteY5167" fmla="*/ 1097984 h 12230100"/>
              <a:gd name="connsiteX5168" fmla="*/ 8811521 w 19672504"/>
              <a:gd name="connsiteY5168" fmla="*/ 1152454 h 12230100"/>
              <a:gd name="connsiteX5169" fmla="*/ 8802532 w 19672504"/>
              <a:gd name="connsiteY5169" fmla="*/ 1203751 h 12230100"/>
              <a:gd name="connsiteX5170" fmla="*/ 8768686 w 19672504"/>
              <a:gd name="connsiteY5170" fmla="*/ 1284135 h 12230100"/>
              <a:gd name="connsiteX5171" fmla="*/ 8782435 w 19672504"/>
              <a:gd name="connsiteY5171" fmla="*/ 1317980 h 12230100"/>
              <a:gd name="connsiteX5172" fmla="*/ 8764455 w 19672504"/>
              <a:gd name="connsiteY5172" fmla="*/ 1351826 h 12230100"/>
              <a:gd name="connsiteX5173" fmla="*/ 8745416 w 19672504"/>
              <a:gd name="connsiteY5173" fmla="*/ 1405767 h 12230100"/>
              <a:gd name="connsiteX5174" fmla="*/ 8713687 w 19672504"/>
              <a:gd name="connsiteY5174" fmla="*/ 1453362 h 12230100"/>
              <a:gd name="connsiteX5175" fmla="*/ 8726379 w 19672504"/>
              <a:gd name="connsiteY5175" fmla="*/ 1487208 h 12230100"/>
              <a:gd name="connsiteX5176" fmla="*/ 8696764 w 19672504"/>
              <a:gd name="connsiteY5176" fmla="*/ 1508361 h 12230100"/>
              <a:gd name="connsiteX5177" fmla="*/ 8696764 w 19672504"/>
              <a:gd name="connsiteY5177" fmla="*/ 1554899 h 12230100"/>
              <a:gd name="connsiteX5178" fmla="*/ 8685659 w 19672504"/>
              <a:gd name="connsiteY5178" fmla="*/ 1579225 h 12230100"/>
              <a:gd name="connsiteX5179" fmla="*/ 8671380 w 19672504"/>
              <a:gd name="connsiteY5179" fmla="*/ 1597205 h 12230100"/>
              <a:gd name="connsiteX5180" fmla="*/ 8670323 w 19672504"/>
              <a:gd name="connsiteY5180" fmla="*/ 1615715 h 12230100"/>
              <a:gd name="connsiteX5181" fmla="*/ 8675611 w 19672504"/>
              <a:gd name="connsiteY5181" fmla="*/ 1631051 h 12230100"/>
              <a:gd name="connsiteX5182" fmla="*/ 8683542 w 19672504"/>
              <a:gd name="connsiteY5182" fmla="*/ 1635811 h 12230100"/>
              <a:gd name="connsiteX5183" fmla="*/ 8688303 w 19672504"/>
              <a:gd name="connsiteY5183" fmla="*/ 1631051 h 12230100"/>
              <a:gd name="connsiteX5184" fmla="*/ 8692533 w 19672504"/>
              <a:gd name="connsiteY5184" fmla="*/ 1599321 h 12230100"/>
              <a:gd name="connsiteX5185" fmla="*/ 8722149 w 19672504"/>
              <a:gd name="connsiteY5185" fmla="*/ 1580283 h 12230100"/>
              <a:gd name="connsiteX5186" fmla="*/ 8722149 w 19672504"/>
              <a:gd name="connsiteY5186" fmla="*/ 1516823 h 12230100"/>
              <a:gd name="connsiteX5187" fmla="*/ 8726379 w 19672504"/>
              <a:gd name="connsiteY5187" fmla="*/ 1516823 h 12230100"/>
              <a:gd name="connsiteX5188" fmla="*/ 8731139 w 19672504"/>
              <a:gd name="connsiteY5188" fmla="*/ 1502015 h 12230100"/>
              <a:gd name="connsiteX5189" fmla="*/ 8726379 w 19672504"/>
              <a:gd name="connsiteY5189" fmla="*/ 1487208 h 12230100"/>
              <a:gd name="connsiteX5190" fmla="*/ 8753879 w 19672504"/>
              <a:gd name="connsiteY5190" fmla="*/ 1451776 h 12230100"/>
              <a:gd name="connsiteX5191" fmla="*/ 8781378 w 19672504"/>
              <a:gd name="connsiteY5191" fmla="*/ 1419517 h 12230100"/>
              <a:gd name="connsiteX5192" fmla="*/ 8769744 w 19672504"/>
              <a:gd name="connsiteY5192" fmla="*/ 1390431 h 12230100"/>
              <a:gd name="connsiteX5193" fmla="*/ 8802532 w 19672504"/>
              <a:gd name="connsiteY5193" fmla="*/ 1364518 h 12230100"/>
              <a:gd name="connsiteX5194" fmla="*/ 8824214 w 19672504"/>
              <a:gd name="connsiteY5194" fmla="*/ 1302644 h 12230100"/>
              <a:gd name="connsiteX5195" fmla="*/ 8849069 w 19672504"/>
              <a:gd name="connsiteY5195" fmla="*/ 1237597 h 12230100"/>
              <a:gd name="connsiteX5196" fmla="*/ 8861231 w 19672504"/>
              <a:gd name="connsiteY5196" fmla="*/ 1236539 h 12230100"/>
              <a:gd name="connsiteX5197" fmla="*/ 8870222 w 19672504"/>
              <a:gd name="connsiteY5197" fmla="*/ 1241828 h 12230100"/>
              <a:gd name="connsiteX5198" fmla="*/ 8876040 w 19672504"/>
              <a:gd name="connsiteY5198" fmla="*/ 1283077 h 12230100"/>
              <a:gd name="connsiteX5199" fmla="*/ 8853300 w 19672504"/>
              <a:gd name="connsiteY5199" fmla="*/ 1317980 h 12230100"/>
              <a:gd name="connsiteX5200" fmla="*/ 8827915 w 19672504"/>
              <a:gd name="connsiteY5200" fmla="*/ 1395719 h 12230100"/>
              <a:gd name="connsiteX5201" fmla="*/ 8802532 w 19672504"/>
              <a:gd name="connsiteY5201" fmla="*/ 1470285 h 12230100"/>
              <a:gd name="connsiteX5202" fmla="*/ 8804647 w 19672504"/>
              <a:gd name="connsiteY5202" fmla="*/ 1480862 h 12230100"/>
              <a:gd name="connsiteX5203" fmla="*/ 8794069 w 19672504"/>
              <a:gd name="connsiteY5203" fmla="*/ 1491438 h 12230100"/>
              <a:gd name="connsiteX5204" fmla="*/ 8789840 w 19672504"/>
              <a:gd name="connsiteY5204" fmla="*/ 1503602 h 12230100"/>
              <a:gd name="connsiteX5205" fmla="*/ 8798301 w 19672504"/>
              <a:gd name="connsiteY5205" fmla="*/ 1512592 h 12230100"/>
              <a:gd name="connsiteX5206" fmla="*/ 8780849 w 19672504"/>
              <a:gd name="connsiteY5206" fmla="*/ 1533745 h 12230100"/>
              <a:gd name="connsiteX5207" fmla="*/ 8772917 w 19672504"/>
              <a:gd name="connsiteY5207" fmla="*/ 1554899 h 12230100"/>
              <a:gd name="connsiteX5208" fmla="*/ 8755994 w 19672504"/>
              <a:gd name="connsiteY5208" fmla="*/ 1584514 h 12230100"/>
              <a:gd name="connsiteX5209" fmla="*/ 8763398 w 19672504"/>
              <a:gd name="connsiteY5209" fmla="*/ 1608840 h 12230100"/>
              <a:gd name="connsiteX5210" fmla="*/ 8751762 w 19672504"/>
              <a:gd name="connsiteY5210" fmla="*/ 1626820 h 12230100"/>
              <a:gd name="connsiteX5211" fmla="*/ 8808348 w 19672504"/>
              <a:gd name="connsiteY5211" fmla="*/ 1623647 h 12230100"/>
              <a:gd name="connsiteX5212" fmla="*/ 8861761 w 19672504"/>
              <a:gd name="connsiteY5212" fmla="*/ 1639512 h 12230100"/>
              <a:gd name="connsiteX5213" fmla="*/ 8871280 w 19672504"/>
              <a:gd name="connsiteY5213" fmla="*/ 1665425 h 12230100"/>
              <a:gd name="connsiteX5214" fmla="*/ 8861761 w 19672504"/>
              <a:gd name="connsiteY5214" fmla="*/ 1681819 h 12230100"/>
              <a:gd name="connsiteX5215" fmla="*/ 8858058 w 19672504"/>
              <a:gd name="connsiteY5215" fmla="*/ 1692396 h 12230100"/>
              <a:gd name="connsiteX5216" fmla="*/ 8857531 w 19672504"/>
              <a:gd name="connsiteY5216" fmla="*/ 1702973 h 12230100"/>
              <a:gd name="connsiteX5217" fmla="*/ 8870222 w 19672504"/>
              <a:gd name="connsiteY5217" fmla="*/ 1694511 h 12230100"/>
              <a:gd name="connsiteX5218" fmla="*/ 8925221 w 19672504"/>
              <a:gd name="connsiteY5218" fmla="*/ 1652204 h 12230100"/>
              <a:gd name="connsiteX5219" fmla="*/ 8933683 w 19672504"/>
              <a:gd name="connsiteY5219" fmla="*/ 1622590 h 12230100"/>
              <a:gd name="connsiteX5220" fmla="*/ 8931568 w 19672504"/>
              <a:gd name="connsiteY5220" fmla="*/ 1610426 h 12230100"/>
              <a:gd name="connsiteX5221" fmla="*/ 8942144 w 19672504"/>
              <a:gd name="connsiteY5221" fmla="*/ 1601436 h 12230100"/>
              <a:gd name="connsiteX5222" fmla="*/ 8943202 w 19672504"/>
              <a:gd name="connsiteY5222" fmla="*/ 1591388 h 12230100"/>
              <a:gd name="connsiteX5223" fmla="*/ 8937914 w 19672504"/>
              <a:gd name="connsiteY5223" fmla="*/ 1584514 h 12230100"/>
              <a:gd name="connsiteX5224" fmla="*/ 8971758 w 19672504"/>
              <a:gd name="connsiteY5224" fmla="*/ 1542206 h 12230100"/>
              <a:gd name="connsiteX5225" fmla="*/ 9005604 w 19672504"/>
              <a:gd name="connsiteY5225" fmla="*/ 1499900 h 12230100"/>
              <a:gd name="connsiteX5226" fmla="*/ 9029931 w 19672504"/>
              <a:gd name="connsiteY5226" fmla="*/ 1445430 h 12230100"/>
              <a:gd name="connsiteX5227" fmla="*/ 9073296 w 19672504"/>
              <a:gd name="connsiteY5227" fmla="*/ 1406825 h 12230100"/>
              <a:gd name="connsiteX5228" fmla="*/ 9069064 w 19672504"/>
              <a:gd name="connsiteY5228" fmla="*/ 1385671 h 12230100"/>
              <a:gd name="connsiteX5229" fmla="*/ 9071179 w 19672504"/>
              <a:gd name="connsiteY5229" fmla="*/ 1367162 h 12230100"/>
              <a:gd name="connsiteX5230" fmla="*/ 9085988 w 19672504"/>
              <a:gd name="connsiteY5230" fmla="*/ 1351826 h 12230100"/>
              <a:gd name="connsiteX5231" fmla="*/ 9111371 w 19672504"/>
              <a:gd name="connsiteY5231" fmla="*/ 1343364 h 12230100"/>
              <a:gd name="connsiteX5232" fmla="*/ 9127765 w 19672504"/>
              <a:gd name="connsiteY5232" fmla="*/ 1367162 h 12230100"/>
              <a:gd name="connsiteX5233" fmla="*/ 9115601 w 19672504"/>
              <a:gd name="connsiteY5233" fmla="*/ 1394132 h 12230100"/>
              <a:gd name="connsiteX5234" fmla="*/ 9085458 w 19672504"/>
              <a:gd name="connsiteY5234" fmla="*/ 1433795 h 12230100"/>
              <a:gd name="connsiteX5235" fmla="*/ 9077526 w 19672504"/>
              <a:gd name="connsiteY5235" fmla="*/ 1482977 h 12230100"/>
              <a:gd name="connsiteX5236" fmla="*/ 9060075 w 19672504"/>
              <a:gd name="connsiteY5236" fmla="*/ 1542736 h 12230100"/>
              <a:gd name="connsiteX5237" fmla="*/ 9026758 w 19672504"/>
              <a:gd name="connsiteY5237" fmla="*/ 1605667 h 12230100"/>
              <a:gd name="connsiteX5238" fmla="*/ 9032575 w 19672504"/>
              <a:gd name="connsiteY5238" fmla="*/ 1621532 h 12230100"/>
              <a:gd name="connsiteX5239" fmla="*/ 9022526 w 19672504"/>
              <a:gd name="connsiteY5239" fmla="*/ 1631051 h 12230100"/>
              <a:gd name="connsiteX5240" fmla="*/ 9025171 w 19672504"/>
              <a:gd name="connsiteY5240" fmla="*/ 1664368 h 12230100"/>
              <a:gd name="connsiteX5241" fmla="*/ 9043681 w 19672504"/>
              <a:gd name="connsiteY5241" fmla="*/ 1694511 h 12230100"/>
              <a:gd name="connsiteX5242" fmla="*/ 8998730 w 19672504"/>
              <a:gd name="connsiteY5242" fmla="*/ 1781240 h 12230100"/>
              <a:gd name="connsiteX5243" fmla="*/ 8975990 w 19672504"/>
              <a:gd name="connsiteY5243" fmla="*/ 1867969 h 12230100"/>
              <a:gd name="connsiteX5244" fmla="*/ 8942144 w 19672504"/>
              <a:gd name="connsiteY5244" fmla="*/ 1897584 h 12230100"/>
              <a:gd name="connsiteX5245" fmla="*/ 8923635 w 19672504"/>
              <a:gd name="connsiteY5245" fmla="*/ 1933545 h 12230100"/>
              <a:gd name="connsiteX5246" fmla="*/ 8919560 w 19672504"/>
              <a:gd name="connsiteY5246" fmla="*/ 1943100 h 12230100"/>
              <a:gd name="connsiteX5247" fmla="*/ 8180533 w 19672504"/>
              <a:gd name="connsiteY5247" fmla="*/ 1943100 h 12230100"/>
              <a:gd name="connsiteX5248" fmla="*/ 8197542 w 19672504"/>
              <a:gd name="connsiteY5248" fmla="*/ 1927199 h 12230100"/>
              <a:gd name="connsiteX5249" fmla="*/ 8206005 w 19672504"/>
              <a:gd name="connsiteY5249" fmla="*/ 1914507 h 12230100"/>
              <a:gd name="connsiteX5250" fmla="*/ 8201773 w 19672504"/>
              <a:gd name="connsiteY5250" fmla="*/ 1901815 h 12230100"/>
              <a:gd name="connsiteX5251" fmla="*/ 8239849 w 19672504"/>
              <a:gd name="connsiteY5251" fmla="*/ 1834124 h 12230100"/>
              <a:gd name="connsiteX5252" fmla="*/ 8249898 w 19672504"/>
              <a:gd name="connsiteY5252" fmla="*/ 1818259 h 12230100"/>
              <a:gd name="connsiteX5253" fmla="*/ 8256773 w 19672504"/>
              <a:gd name="connsiteY5253" fmla="*/ 1796048 h 12230100"/>
              <a:gd name="connsiteX5254" fmla="*/ 8304368 w 19672504"/>
              <a:gd name="connsiteY5254" fmla="*/ 1711963 h 12230100"/>
              <a:gd name="connsiteX5255" fmla="*/ 8358309 w 19672504"/>
              <a:gd name="connsiteY5255" fmla="*/ 1631051 h 12230100"/>
              <a:gd name="connsiteX5256" fmla="*/ 8354079 w 19672504"/>
              <a:gd name="connsiteY5256" fmla="*/ 1601436 h 12230100"/>
              <a:gd name="connsiteX5257" fmla="*/ 8400616 w 19672504"/>
              <a:gd name="connsiteY5257" fmla="*/ 1529515 h 12230100"/>
              <a:gd name="connsiteX5258" fmla="*/ 8418068 w 19672504"/>
              <a:gd name="connsiteY5258" fmla="*/ 1471871 h 12230100"/>
              <a:gd name="connsiteX5259" fmla="*/ 8451385 w 19672504"/>
              <a:gd name="connsiteY5259" fmla="*/ 1411055 h 12230100"/>
              <a:gd name="connsiteX5260" fmla="*/ 8476769 w 19672504"/>
              <a:gd name="connsiteY5260" fmla="*/ 1368748 h 12230100"/>
              <a:gd name="connsiteX5261" fmla="*/ 8475710 w 19672504"/>
              <a:gd name="connsiteY5261" fmla="*/ 1346537 h 12230100"/>
              <a:gd name="connsiteX5262" fmla="*/ 8493691 w 19672504"/>
              <a:gd name="connsiteY5262" fmla="*/ 1330672 h 12230100"/>
              <a:gd name="connsiteX5263" fmla="*/ 8650226 w 19672504"/>
              <a:gd name="connsiteY5263" fmla="*/ 1055677 h 12230100"/>
              <a:gd name="connsiteX5264" fmla="*/ 8671908 w 19672504"/>
              <a:gd name="connsiteY5264" fmla="*/ 1022361 h 12230100"/>
              <a:gd name="connsiteX5265" fmla="*/ 8696764 w 19672504"/>
              <a:gd name="connsiteY5265" fmla="*/ 992217 h 12230100"/>
              <a:gd name="connsiteX5266" fmla="*/ 8702053 w 19672504"/>
              <a:gd name="connsiteY5266" fmla="*/ 971592 h 12230100"/>
              <a:gd name="connsiteX5267" fmla="*/ 8713687 w 19672504"/>
              <a:gd name="connsiteY5267" fmla="*/ 954141 h 12230100"/>
              <a:gd name="connsiteX5268" fmla="*/ 8730610 w 19672504"/>
              <a:gd name="connsiteY5268" fmla="*/ 924526 h 12230100"/>
              <a:gd name="connsiteX5269" fmla="*/ 8747533 w 19672504"/>
              <a:gd name="connsiteY5269" fmla="*/ 915536 h 12230100"/>
              <a:gd name="connsiteX5270" fmla="*/ 6181192 w 19672504"/>
              <a:gd name="connsiteY5270" fmla="*/ 771650 h 12230100"/>
              <a:gd name="connsiteX5271" fmla="*/ 6134654 w 19672504"/>
              <a:gd name="connsiteY5271" fmla="*/ 813957 h 12230100"/>
              <a:gd name="connsiteX5272" fmla="*/ 6119846 w 19672504"/>
              <a:gd name="connsiteY5272" fmla="*/ 856264 h 12230100"/>
              <a:gd name="connsiteX5273" fmla="*/ 6117730 w 19672504"/>
              <a:gd name="connsiteY5273" fmla="*/ 885879 h 12230100"/>
              <a:gd name="connsiteX5274" fmla="*/ 6147346 w 19672504"/>
              <a:gd name="connsiteY5274" fmla="*/ 881648 h 12230100"/>
              <a:gd name="connsiteX5275" fmla="*/ 6151577 w 19672504"/>
              <a:gd name="connsiteY5275" fmla="*/ 881648 h 12230100"/>
              <a:gd name="connsiteX5276" fmla="*/ 6147346 w 19672504"/>
              <a:gd name="connsiteY5276" fmla="*/ 839341 h 12230100"/>
              <a:gd name="connsiteX5277" fmla="*/ 6185422 w 19672504"/>
              <a:gd name="connsiteY5277" fmla="*/ 809726 h 12230100"/>
              <a:gd name="connsiteX5278" fmla="*/ 6198114 w 19672504"/>
              <a:gd name="connsiteY5278" fmla="*/ 775881 h 12230100"/>
              <a:gd name="connsiteX5279" fmla="*/ 4977671 w 19672504"/>
              <a:gd name="connsiteY5279" fmla="*/ 762868 h 12230100"/>
              <a:gd name="connsiteX5280" fmla="*/ 4994593 w 19672504"/>
              <a:gd name="connsiteY5280" fmla="*/ 763397 h 12230100"/>
              <a:gd name="connsiteX5281" fmla="*/ 4972383 w 19672504"/>
              <a:gd name="connsiteY5281" fmla="*/ 831617 h 12230100"/>
              <a:gd name="connsiteX5282" fmla="*/ 4931133 w 19672504"/>
              <a:gd name="connsiteY5282" fmla="*/ 903009 h 12230100"/>
              <a:gd name="connsiteX5283" fmla="*/ 4935364 w 19672504"/>
              <a:gd name="connsiteY5283" fmla="*/ 903009 h 12230100"/>
              <a:gd name="connsiteX5284" fmla="*/ 4945413 w 19672504"/>
              <a:gd name="connsiteY5284" fmla="*/ 919932 h 12230100"/>
              <a:gd name="connsiteX5285" fmla="*/ 4939595 w 19672504"/>
              <a:gd name="connsiteY5285" fmla="*/ 936855 h 12230100"/>
              <a:gd name="connsiteX5286" fmla="*/ 4911037 w 19672504"/>
              <a:gd name="connsiteY5286" fmla="*/ 1036276 h 12230100"/>
              <a:gd name="connsiteX5287" fmla="*/ 4876134 w 19672504"/>
              <a:gd name="connsiteY5287" fmla="*/ 1135697 h 12230100"/>
              <a:gd name="connsiteX5288" fmla="*/ 4877721 w 19672504"/>
              <a:gd name="connsiteY5288" fmla="*/ 1147860 h 12230100"/>
              <a:gd name="connsiteX5289" fmla="*/ 4863442 w 19672504"/>
              <a:gd name="connsiteY5289" fmla="*/ 1156851 h 12230100"/>
              <a:gd name="connsiteX5290" fmla="*/ 4862384 w 19672504"/>
              <a:gd name="connsiteY5290" fmla="*/ 1168485 h 12230100"/>
              <a:gd name="connsiteX5291" fmla="*/ 4867673 w 19672504"/>
              <a:gd name="connsiteY5291" fmla="*/ 1173773 h 12230100"/>
              <a:gd name="connsiteX5292" fmla="*/ 4854453 w 19672504"/>
              <a:gd name="connsiteY5292" fmla="*/ 1198629 h 12230100"/>
              <a:gd name="connsiteX5293" fmla="*/ 4850750 w 19672504"/>
              <a:gd name="connsiteY5293" fmla="*/ 1220311 h 12230100"/>
              <a:gd name="connsiteX5294" fmla="*/ 4876134 w 19672504"/>
              <a:gd name="connsiteY5294" fmla="*/ 1194927 h 12230100"/>
              <a:gd name="connsiteX5295" fmla="*/ 4884596 w 19672504"/>
              <a:gd name="connsiteY5295" fmla="*/ 1182235 h 12230100"/>
              <a:gd name="connsiteX5296" fmla="*/ 4880366 w 19672504"/>
              <a:gd name="connsiteY5296" fmla="*/ 1169543 h 12230100"/>
              <a:gd name="connsiteX5297" fmla="*/ 4894643 w 19672504"/>
              <a:gd name="connsiteY5297" fmla="*/ 1152091 h 12230100"/>
              <a:gd name="connsiteX5298" fmla="*/ 4905749 w 19672504"/>
              <a:gd name="connsiteY5298" fmla="*/ 1131467 h 12230100"/>
              <a:gd name="connsiteX5299" fmla="*/ 4939595 w 19672504"/>
              <a:gd name="connsiteY5299" fmla="*/ 1055314 h 12230100"/>
              <a:gd name="connsiteX5300" fmla="*/ 4964980 w 19672504"/>
              <a:gd name="connsiteY5300" fmla="*/ 1034161 h 12230100"/>
              <a:gd name="connsiteX5301" fmla="*/ 4975556 w 19672504"/>
              <a:gd name="connsiteY5301" fmla="*/ 1019354 h 12230100"/>
              <a:gd name="connsiteX5302" fmla="*/ 4973441 w 19672504"/>
              <a:gd name="connsiteY5302" fmla="*/ 1004546 h 12230100"/>
              <a:gd name="connsiteX5303" fmla="*/ 4990363 w 19672504"/>
              <a:gd name="connsiteY5303" fmla="*/ 970700 h 12230100"/>
              <a:gd name="connsiteX5304" fmla="*/ 5003055 w 19672504"/>
              <a:gd name="connsiteY5304" fmla="*/ 934739 h 12230100"/>
              <a:gd name="connsiteX5305" fmla="*/ 5015748 w 19672504"/>
              <a:gd name="connsiteY5305" fmla="*/ 898779 h 12230100"/>
              <a:gd name="connsiteX5306" fmla="*/ 5070746 w 19672504"/>
              <a:gd name="connsiteY5306" fmla="*/ 852242 h 12230100"/>
              <a:gd name="connsiteX5307" fmla="*/ 5086611 w 19672504"/>
              <a:gd name="connsiteY5307" fmla="*/ 876568 h 12230100"/>
              <a:gd name="connsiteX5308" fmla="*/ 5070746 w 19672504"/>
              <a:gd name="connsiteY5308" fmla="*/ 894548 h 12230100"/>
              <a:gd name="connsiteX5309" fmla="*/ 5070217 w 19672504"/>
              <a:gd name="connsiteY5309" fmla="*/ 921519 h 12230100"/>
              <a:gd name="connsiteX5310" fmla="*/ 5066516 w 19672504"/>
              <a:gd name="connsiteY5310" fmla="*/ 945316 h 12230100"/>
              <a:gd name="connsiteX5311" fmla="*/ 5041660 w 19672504"/>
              <a:gd name="connsiteY5311" fmla="*/ 999786 h 12230100"/>
              <a:gd name="connsiteX5312" fmla="*/ 5032670 w 19672504"/>
              <a:gd name="connsiteY5312" fmla="*/ 1051084 h 12230100"/>
              <a:gd name="connsiteX5313" fmla="*/ 4998824 w 19672504"/>
              <a:gd name="connsiteY5313" fmla="*/ 1131467 h 12230100"/>
              <a:gd name="connsiteX5314" fmla="*/ 5012575 w 19672504"/>
              <a:gd name="connsiteY5314" fmla="*/ 1165312 h 12230100"/>
              <a:gd name="connsiteX5315" fmla="*/ 4994593 w 19672504"/>
              <a:gd name="connsiteY5315" fmla="*/ 1199158 h 12230100"/>
              <a:gd name="connsiteX5316" fmla="*/ 4975556 w 19672504"/>
              <a:gd name="connsiteY5316" fmla="*/ 1253099 h 12230100"/>
              <a:gd name="connsiteX5317" fmla="*/ 4943825 w 19672504"/>
              <a:gd name="connsiteY5317" fmla="*/ 1300694 h 12230100"/>
              <a:gd name="connsiteX5318" fmla="*/ 4956517 w 19672504"/>
              <a:gd name="connsiteY5318" fmla="*/ 1334540 h 12230100"/>
              <a:gd name="connsiteX5319" fmla="*/ 4926902 w 19672504"/>
              <a:gd name="connsiteY5319" fmla="*/ 1355693 h 12230100"/>
              <a:gd name="connsiteX5320" fmla="*/ 4926902 w 19672504"/>
              <a:gd name="connsiteY5320" fmla="*/ 1402231 h 12230100"/>
              <a:gd name="connsiteX5321" fmla="*/ 4915797 w 19672504"/>
              <a:gd name="connsiteY5321" fmla="*/ 1426557 h 12230100"/>
              <a:gd name="connsiteX5322" fmla="*/ 4901518 w 19672504"/>
              <a:gd name="connsiteY5322" fmla="*/ 1444537 h 12230100"/>
              <a:gd name="connsiteX5323" fmla="*/ 4900461 w 19672504"/>
              <a:gd name="connsiteY5323" fmla="*/ 1463047 h 12230100"/>
              <a:gd name="connsiteX5324" fmla="*/ 4905749 w 19672504"/>
              <a:gd name="connsiteY5324" fmla="*/ 1478383 h 12230100"/>
              <a:gd name="connsiteX5325" fmla="*/ 4913682 w 19672504"/>
              <a:gd name="connsiteY5325" fmla="*/ 1483143 h 12230100"/>
              <a:gd name="connsiteX5326" fmla="*/ 4918441 w 19672504"/>
              <a:gd name="connsiteY5326" fmla="*/ 1478383 h 12230100"/>
              <a:gd name="connsiteX5327" fmla="*/ 4922673 w 19672504"/>
              <a:gd name="connsiteY5327" fmla="*/ 1446653 h 12230100"/>
              <a:gd name="connsiteX5328" fmla="*/ 4952287 w 19672504"/>
              <a:gd name="connsiteY5328" fmla="*/ 1427615 h 12230100"/>
              <a:gd name="connsiteX5329" fmla="*/ 4952287 w 19672504"/>
              <a:gd name="connsiteY5329" fmla="*/ 1364155 h 12230100"/>
              <a:gd name="connsiteX5330" fmla="*/ 4956517 w 19672504"/>
              <a:gd name="connsiteY5330" fmla="*/ 1364155 h 12230100"/>
              <a:gd name="connsiteX5331" fmla="*/ 4961277 w 19672504"/>
              <a:gd name="connsiteY5331" fmla="*/ 1349347 h 12230100"/>
              <a:gd name="connsiteX5332" fmla="*/ 4956517 w 19672504"/>
              <a:gd name="connsiteY5332" fmla="*/ 1334540 h 12230100"/>
              <a:gd name="connsiteX5333" fmla="*/ 4984017 w 19672504"/>
              <a:gd name="connsiteY5333" fmla="*/ 1299108 h 12230100"/>
              <a:gd name="connsiteX5334" fmla="*/ 5011516 w 19672504"/>
              <a:gd name="connsiteY5334" fmla="*/ 1266849 h 12230100"/>
              <a:gd name="connsiteX5335" fmla="*/ 4999882 w 19672504"/>
              <a:gd name="connsiteY5335" fmla="*/ 1237763 h 12230100"/>
              <a:gd name="connsiteX5336" fmla="*/ 5032670 w 19672504"/>
              <a:gd name="connsiteY5336" fmla="*/ 1211850 h 12230100"/>
              <a:gd name="connsiteX5337" fmla="*/ 5054352 w 19672504"/>
              <a:gd name="connsiteY5337" fmla="*/ 1149976 h 12230100"/>
              <a:gd name="connsiteX5338" fmla="*/ 5079207 w 19672504"/>
              <a:gd name="connsiteY5338" fmla="*/ 1084929 h 12230100"/>
              <a:gd name="connsiteX5339" fmla="*/ 5091371 w 19672504"/>
              <a:gd name="connsiteY5339" fmla="*/ 1083871 h 12230100"/>
              <a:gd name="connsiteX5340" fmla="*/ 5100362 w 19672504"/>
              <a:gd name="connsiteY5340" fmla="*/ 1089160 h 12230100"/>
              <a:gd name="connsiteX5341" fmla="*/ 5106178 w 19672504"/>
              <a:gd name="connsiteY5341" fmla="*/ 1130409 h 12230100"/>
              <a:gd name="connsiteX5342" fmla="*/ 5083438 w 19672504"/>
              <a:gd name="connsiteY5342" fmla="*/ 1165312 h 12230100"/>
              <a:gd name="connsiteX5343" fmla="*/ 5058055 w 19672504"/>
              <a:gd name="connsiteY5343" fmla="*/ 1243051 h 12230100"/>
              <a:gd name="connsiteX5344" fmla="*/ 5032670 w 19672504"/>
              <a:gd name="connsiteY5344" fmla="*/ 1317617 h 12230100"/>
              <a:gd name="connsiteX5345" fmla="*/ 5034785 w 19672504"/>
              <a:gd name="connsiteY5345" fmla="*/ 1328194 h 12230100"/>
              <a:gd name="connsiteX5346" fmla="*/ 5024209 w 19672504"/>
              <a:gd name="connsiteY5346" fmla="*/ 1338770 h 12230100"/>
              <a:gd name="connsiteX5347" fmla="*/ 5019978 w 19672504"/>
              <a:gd name="connsiteY5347" fmla="*/ 1350934 h 12230100"/>
              <a:gd name="connsiteX5348" fmla="*/ 5028439 w 19672504"/>
              <a:gd name="connsiteY5348" fmla="*/ 1359924 h 12230100"/>
              <a:gd name="connsiteX5349" fmla="*/ 5010987 w 19672504"/>
              <a:gd name="connsiteY5349" fmla="*/ 1381077 h 12230100"/>
              <a:gd name="connsiteX5350" fmla="*/ 5003055 w 19672504"/>
              <a:gd name="connsiteY5350" fmla="*/ 1402231 h 12230100"/>
              <a:gd name="connsiteX5351" fmla="*/ 4986132 w 19672504"/>
              <a:gd name="connsiteY5351" fmla="*/ 1431846 h 12230100"/>
              <a:gd name="connsiteX5352" fmla="*/ 4993536 w 19672504"/>
              <a:gd name="connsiteY5352" fmla="*/ 1456172 h 12230100"/>
              <a:gd name="connsiteX5353" fmla="*/ 4981901 w 19672504"/>
              <a:gd name="connsiteY5353" fmla="*/ 1474152 h 12230100"/>
              <a:gd name="connsiteX5354" fmla="*/ 5038488 w 19672504"/>
              <a:gd name="connsiteY5354" fmla="*/ 1470979 h 12230100"/>
              <a:gd name="connsiteX5355" fmla="*/ 5091899 w 19672504"/>
              <a:gd name="connsiteY5355" fmla="*/ 1486844 h 12230100"/>
              <a:gd name="connsiteX5356" fmla="*/ 5101418 w 19672504"/>
              <a:gd name="connsiteY5356" fmla="*/ 1512757 h 12230100"/>
              <a:gd name="connsiteX5357" fmla="*/ 5091899 w 19672504"/>
              <a:gd name="connsiteY5357" fmla="*/ 1529151 h 12230100"/>
              <a:gd name="connsiteX5358" fmla="*/ 5088198 w 19672504"/>
              <a:gd name="connsiteY5358" fmla="*/ 1539728 h 12230100"/>
              <a:gd name="connsiteX5359" fmla="*/ 5087669 w 19672504"/>
              <a:gd name="connsiteY5359" fmla="*/ 1550305 h 12230100"/>
              <a:gd name="connsiteX5360" fmla="*/ 5100362 w 19672504"/>
              <a:gd name="connsiteY5360" fmla="*/ 1541843 h 12230100"/>
              <a:gd name="connsiteX5361" fmla="*/ 5155360 w 19672504"/>
              <a:gd name="connsiteY5361" fmla="*/ 1499537 h 12230100"/>
              <a:gd name="connsiteX5362" fmla="*/ 5163821 w 19672504"/>
              <a:gd name="connsiteY5362" fmla="*/ 1469922 h 12230100"/>
              <a:gd name="connsiteX5363" fmla="*/ 5161706 w 19672504"/>
              <a:gd name="connsiteY5363" fmla="*/ 1457758 h 12230100"/>
              <a:gd name="connsiteX5364" fmla="*/ 5172282 w 19672504"/>
              <a:gd name="connsiteY5364" fmla="*/ 1448768 h 12230100"/>
              <a:gd name="connsiteX5365" fmla="*/ 5173340 w 19672504"/>
              <a:gd name="connsiteY5365" fmla="*/ 1438720 h 12230100"/>
              <a:gd name="connsiteX5366" fmla="*/ 5168052 w 19672504"/>
              <a:gd name="connsiteY5366" fmla="*/ 1431846 h 12230100"/>
              <a:gd name="connsiteX5367" fmla="*/ 5201898 w 19672504"/>
              <a:gd name="connsiteY5367" fmla="*/ 1389538 h 12230100"/>
              <a:gd name="connsiteX5368" fmla="*/ 5235744 w 19672504"/>
              <a:gd name="connsiteY5368" fmla="*/ 1347232 h 12230100"/>
              <a:gd name="connsiteX5369" fmla="*/ 5260069 w 19672504"/>
              <a:gd name="connsiteY5369" fmla="*/ 1292762 h 12230100"/>
              <a:gd name="connsiteX5370" fmla="*/ 5303434 w 19672504"/>
              <a:gd name="connsiteY5370" fmla="*/ 1254157 h 12230100"/>
              <a:gd name="connsiteX5371" fmla="*/ 5299203 w 19672504"/>
              <a:gd name="connsiteY5371" fmla="*/ 1233003 h 12230100"/>
              <a:gd name="connsiteX5372" fmla="*/ 5301318 w 19672504"/>
              <a:gd name="connsiteY5372" fmla="*/ 1214494 h 12230100"/>
              <a:gd name="connsiteX5373" fmla="*/ 5316126 w 19672504"/>
              <a:gd name="connsiteY5373" fmla="*/ 1199158 h 12230100"/>
              <a:gd name="connsiteX5374" fmla="*/ 5341510 w 19672504"/>
              <a:gd name="connsiteY5374" fmla="*/ 1190696 h 12230100"/>
              <a:gd name="connsiteX5375" fmla="*/ 5357904 w 19672504"/>
              <a:gd name="connsiteY5375" fmla="*/ 1214494 h 12230100"/>
              <a:gd name="connsiteX5376" fmla="*/ 5345741 w 19672504"/>
              <a:gd name="connsiteY5376" fmla="*/ 1241464 h 12230100"/>
              <a:gd name="connsiteX5377" fmla="*/ 5315597 w 19672504"/>
              <a:gd name="connsiteY5377" fmla="*/ 1281127 h 12230100"/>
              <a:gd name="connsiteX5378" fmla="*/ 5307664 w 19672504"/>
              <a:gd name="connsiteY5378" fmla="*/ 1330309 h 12230100"/>
              <a:gd name="connsiteX5379" fmla="*/ 5290213 w 19672504"/>
              <a:gd name="connsiteY5379" fmla="*/ 1390068 h 12230100"/>
              <a:gd name="connsiteX5380" fmla="*/ 5256896 w 19672504"/>
              <a:gd name="connsiteY5380" fmla="*/ 1452999 h 12230100"/>
              <a:gd name="connsiteX5381" fmla="*/ 5262713 w 19672504"/>
              <a:gd name="connsiteY5381" fmla="*/ 1468864 h 12230100"/>
              <a:gd name="connsiteX5382" fmla="*/ 5252666 w 19672504"/>
              <a:gd name="connsiteY5382" fmla="*/ 1478383 h 12230100"/>
              <a:gd name="connsiteX5383" fmla="*/ 5255311 w 19672504"/>
              <a:gd name="connsiteY5383" fmla="*/ 1511700 h 12230100"/>
              <a:gd name="connsiteX5384" fmla="*/ 5273819 w 19672504"/>
              <a:gd name="connsiteY5384" fmla="*/ 1541843 h 12230100"/>
              <a:gd name="connsiteX5385" fmla="*/ 5228868 w 19672504"/>
              <a:gd name="connsiteY5385" fmla="*/ 1628572 h 12230100"/>
              <a:gd name="connsiteX5386" fmla="*/ 5206128 w 19672504"/>
              <a:gd name="connsiteY5386" fmla="*/ 1715301 h 12230100"/>
              <a:gd name="connsiteX5387" fmla="*/ 5172282 w 19672504"/>
              <a:gd name="connsiteY5387" fmla="*/ 1744916 h 12230100"/>
              <a:gd name="connsiteX5388" fmla="*/ 5153773 w 19672504"/>
              <a:gd name="connsiteY5388" fmla="*/ 1780877 h 12230100"/>
              <a:gd name="connsiteX5389" fmla="*/ 5138437 w 19672504"/>
              <a:gd name="connsiteY5389" fmla="*/ 1816838 h 12230100"/>
              <a:gd name="connsiteX5390" fmla="*/ 5142667 w 19672504"/>
              <a:gd name="connsiteY5390" fmla="*/ 1829530 h 12230100"/>
              <a:gd name="connsiteX5391" fmla="*/ 5172812 w 19672504"/>
              <a:gd name="connsiteY5391" fmla="*/ 1793569 h 12230100"/>
              <a:gd name="connsiteX5392" fmla="*/ 5206128 w 19672504"/>
              <a:gd name="connsiteY5392" fmla="*/ 1757609 h 12230100"/>
              <a:gd name="connsiteX5393" fmla="*/ 5235744 w 19672504"/>
              <a:gd name="connsiteY5393" fmla="*/ 1749147 h 12230100"/>
              <a:gd name="connsiteX5394" fmla="*/ 5206128 w 19672504"/>
              <a:gd name="connsiteY5394" fmla="*/ 1736455 h 12230100"/>
              <a:gd name="connsiteX5395" fmla="*/ 5218820 w 19672504"/>
              <a:gd name="connsiteY5395" fmla="*/ 1727993 h 12230100"/>
              <a:gd name="connsiteX5396" fmla="*/ 5235214 w 19672504"/>
              <a:gd name="connsiteY5396" fmla="*/ 1725878 h 12230100"/>
              <a:gd name="connsiteX5397" fmla="*/ 5248435 w 19672504"/>
              <a:gd name="connsiteY5397" fmla="*/ 1736455 h 12230100"/>
              <a:gd name="connsiteX5398" fmla="*/ 5260069 w 19672504"/>
              <a:gd name="connsiteY5398" fmla="*/ 1719532 h 12230100"/>
              <a:gd name="connsiteX5399" fmla="*/ 5265357 w 19672504"/>
              <a:gd name="connsiteY5399" fmla="*/ 1702610 h 12230100"/>
              <a:gd name="connsiteX5400" fmla="*/ 5273290 w 19672504"/>
              <a:gd name="connsiteY5400" fmla="*/ 1682514 h 12230100"/>
              <a:gd name="connsiteX5401" fmla="*/ 5278049 w 19672504"/>
              <a:gd name="connsiteY5401" fmla="*/ 1656072 h 12230100"/>
              <a:gd name="connsiteX5402" fmla="*/ 5244205 w 19672504"/>
              <a:gd name="connsiteY5402" fmla="*/ 1634919 h 12230100"/>
              <a:gd name="connsiteX5403" fmla="*/ 5265357 w 19672504"/>
              <a:gd name="connsiteY5403" fmla="*/ 1596842 h 12230100"/>
              <a:gd name="connsiteX5404" fmla="*/ 5307664 w 19672504"/>
              <a:gd name="connsiteY5404" fmla="*/ 1605304 h 12230100"/>
              <a:gd name="connsiteX5405" fmla="*/ 5295501 w 19672504"/>
              <a:gd name="connsiteY5405" fmla="*/ 1624342 h 12230100"/>
              <a:gd name="connsiteX5406" fmla="*/ 5286512 w 19672504"/>
              <a:gd name="connsiteY5406" fmla="*/ 1643380 h 12230100"/>
              <a:gd name="connsiteX5407" fmla="*/ 5303434 w 19672504"/>
              <a:gd name="connsiteY5407" fmla="*/ 1656072 h 12230100"/>
              <a:gd name="connsiteX5408" fmla="*/ 5316126 w 19672504"/>
              <a:gd name="connsiteY5408" fmla="*/ 1668764 h 12230100"/>
              <a:gd name="connsiteX5409" fmla="*/ 5308722 w 19672504"/>
              <a:gd name="connsiteY5409" fmla="*/ 1693619 h 12230100"/>
              <a:gd name="connsiteX5410" fmla="*/ 5294973 w 19672504"/>
              <a:gd name="connsiteY5410" fmla="*/ 1715301 h 12230100"/>
              <a:gd name="connsiteX5411" fmla="*/ 5315597 w 19672504"/>
              <a:gd name="connsiteY5411" fmla="*/ 1717417 h 12230100"/>
              <a:gd name="connsiteX5412" fmla="*/ 5333048 w 19672504"/>
              <a:gd name="connsiteY5412" fmla="*/ 1719532 h 12230100"/>
              <a:gd name="connsiteX5413" fmla="*/ 5324058 w 19672504"/>
              <a:gd name="connsiteY5413" fmla="*/ 1747032 h 12230100"/>
              <a:gd name="connsiteX5414" fmla="*/ 5299203 w 19672504"/>
              <a:gd name="connsiteY5414" fmla="*/ 1774531 h 12230100"/>
              <a:gd name="connsiteX5415" fmla="*/ 5293915 w 19672504"/>
              <a:gd name="connsiteY5415" fmla="*/ 1797800 h 12230100"/>
              <a:gd name="connsiteX5416" fmla="*/ 5282280 w 19672504"/>
              <a:gd name="connsiteY5416" fmla="*/ 1808377 h 12230100"/>
              <a:gd name="connsiteX5417" fmla="*/ 5261127 w 19672504"/>
              <a:gd name="connsiteY5417" fmla="*/ 1837991 h 12230100"/>
              <a:gd name="connsiteX5418" fmla="*/ 5261127 w 19672504"/>
              <a:gd name="connsiteY5418" fmla="*/ 1876068 h 12230100"/>
              <a:gd name="connsiteX5419" fmla="*/ 5273819 w 19672504"/>
              <a:gd name="connsiteY5419" fmla="*/ 1863376 h 12230100"/>
              <a:gd name="connsiteX5420" fmla="*/ 5290742 w 19672504"/>
              <a:gd name="connsiteY5420" fmla="*/ 1829530 h 12230100"/>
              <a:gd name="connsiteX5421" fmla="*/ 5299203 w 19672504"/>
              <a:gd name="connsiteY5421" fmla="*/ 1820011 h 12230100"/>
              <a:gd name="connsiteX5422" fmla="*/ 5307664 w 19672504"/>
              <a:gd name="connsiteY5422" fmla="*/ 1816838 h 12230100"/>
              <a:gd name="connsiteX5423" fmla="*/ 5303434 w 19672504"/>
              <a:gd name="connsiteY5423" fmla="*/ 1827943 h 12230100"/>
              <a:gd name="connsiteX5424" fmla="*/ 5299203 w 19672504"/>
              <a:gd name="connsiteY5424" fmla="*/ 1842222 h 12230100"/>
              <a:gd name="connsiteX5425" fmla="*/ 5282280 w 19672504"/>
              <a:gd name="connsiteY5425" fmla="*/ 1884529 h 12230100"/>
              <a:gd name="connsiteX5426" fmla="*/ 5265357 w 19672504"/>
              <a:gd name="connsiteY5426" fmla="*/ 1926836 h 12230100"/>
              <a:gd name="connsiteX5427" fmla="*/ 5256064 w 19672504"/>
              <a:gd name="connsiteY5427" fmla="*/ 1943100 h 12230100"/>
              <a:gd name="connsiteX5428" fmla="*/ 4342167 w 19672504"/>
              <a:gd name="connsiteY5428" fmla="*/ 1943100 h 12230100"/>
              <a:gd name="connsiteX5429" fmla="*/ 4353115 w 19672504"/>
              <a:gd name="connsiteY5429" fmla="*/ 1925778 h 12230100"/>
              <a:gd name="connsiteX5430" fmla="*/ 4372682 w 19672504"/>
              <a:gd name="connsiteY5430" fmla="*/ 1863376 h 12230100"/>
              <a:gd name="connsiteX5431" fmla="*/ 4386960 w 19672504"/>
              <a:gd name="connsiteY5431" fmla="*/ 1848039 h 12230100"/>
              <a:gd name="connsiteX5432" fmla="*/ 4385375 w 19672504"/>
              <a:gd name="connsiteY5432" fmla="*/ 1829530 h 12230100"/>
              <a:gd name="connsiteX5433" fmla="*/ 4403354 w 19672504"/>
              <a:gd name="connsiteY5433" fmla="*/ 1797271 h 12230100"/>
              <a:gd name="connsiteX5434" fmla="*/ 4427682 w 19672504"/>
              <a:gd name="connsiteY5434" fmla="*/ 1774531 h 12230100"/>
              <a:gd name="connsiteX5435" fmla="*/ 4436143 w 19672504"/>
              <a:gd name="connsiteY5435" fmla="*/ 1761839 h 12230100"/>
              <a:gd name="connsiteX5436" fmla="*/ 4431912 w 19672504"/>
              <a:gd name="connsiteY5436" fmla="*/ 1749147 h 12230100"/>
              <a:gd name="connsiteX5437" fmla="*/ 4469989 w 19672504"/>
              <a:gd name="connsiteY5437" fmla="*/ 1681456 h 12230100"/>
              <a:gd name="connsiteX5438" fmla="*/ 4480036 w 19672504"/>
              <a:gd name="connsiteY5438" fmla="*/ 1665591 h 12230100"/>
              <a:gd name="connsiteX5439" fmla="*/ 4486911 w 19672504"/>
              <a:gd name="connsiteY5439" fmla="*/ 1643380 h 12230100"/>
              <a:gd name="connsiteX5440" fmla="*/ 4534506 w 19672504"/>
              <a:gd name="connsiteY5440" fmla="*/ 1559295 h 12230100"/>
              <a:gd name="connsiteX5441" fmla="*/ 4588447 w 19672504"/>
              <a:gd name="connsiteY5441" fmla="*/ 1478383 h 12230100"/>
              <a:gd name="connsiteX5442" fmla="*/ 4584217 w 19672504"/>
              <a:gd name="connsiteY5442" fmla="*/ 1448768 h 12230100"/>
              <a:gd name="connsiteX5443" fmla="*/ 4630754 w 19672504"/>
              <a:gd name="connsiteY5443" fmla="*/ 1376847 h 12230100"/>
              <a:gd name="connsiteX5444" fmla="*/ 4648206 w 19672504"/>
              <a:gd name="connsiteY5444" fmla="*/ 1319203 h 12230100"/>
              <a:gd name="connsiteX5445" fmla="*/ 4681523 w 19672504"/>
              <a:gd name="connsiteY5445" fmla="*/ 1258387 h 12230100"/>
              <a:gd name="connsiteX5446" fmla="*/ 4706907 w 19672504"/>
              <a:gd name="connsiteY5446" fmla="*/ 1216080 h 12230100"/>
              <a:gd name="connsiteX5447" fmla="*/ 4705849 w 19672504"/>
              <a:gd name="connsiteY5447" fmla="*/ 1193869 h 12230100"/>
              <a:gd name="connsiteX5448" fmla="*/ 4723829 w 19672504"/>
              <a:gd name="connsiteY5448" fmla="*/ 1178004 h 12230100"/>
              <a:gd name="connsiteX5449" fmla="*/ 4880366 w 19672504"/>
              <a:gd name="connsiteY5449" fmla="*/ 903009 h 12230100"/>
              <a:gd name="connsiteX5450" fmla="*/ 4902048 w 19672504"/>
              <a:gd name="connsiteY5450" fmla="*/ 869693 h 12230100"/>
              <a:gd name="connsiteX5451" fmla="*/ 4926902 w 19672504"/>
              <a:gd name="connsiteY5451" fmla="*/ 839549 h 12230100"/>
              <a:gd name="connsiteX5452" fmla="*/ 4932191 w 19672504"/>
              <a:gd name="connsiteY5452" fmla="*/ 818924 h 12230100"/>
              <a:gd name="connsiteX5453" fmla="*/ 4943825 w 19672504"/>
              <a:gd name="connsiteY5453" fmla="*/ 801473 h 12230100"/>
              <a:gd name="connsiteX5454" fmla="*/ 4960748 w 19672504"/>
              <a:gd name="connsiteY5454" fmla="*/ 771858 h 12230100"/>
              <a:gd name="connsiteX5455" fmla="*/ 4977671 w 19672504"/>
              <a:gd name="connsiteY5455" fmla="*/ 762868 h 12230100"/>
              <a:gd name="connsiteX5456" fmla="*/ 6303882 w 19672504"/>
              <a:gd name="connsiteY5456" fmla="*/ 1136 h 12230100"/>
              <a:gd name="connsiteX5457" fmla="*/ 6320804 w 19672504"/>
              <a:gd name="connsiteY5457" fmla="*/ 1665 h 12230100"/>
              <a:gd name="connsiteX5458" fmla="*/ 6298592 w 19672504"/>
              <a:gd name="connsiteY5458" fmla="*/ 69885 h 12230100"/>
              <a:gd name="connsiteX5459" fmla="*/ 6257343 w 19672504"/>
              <a:gd name="connsiteY5459" fmla="*/ 141277 h 12230100"/>
              <a:gd name="connsiteX5460" fmla="*/ 6261575 w 19672504"/>
              <a:gd name="connsiteY5460" fmla="*/ 141277 h 12230100"/>
              <a:gd name="connsiteX5461" fmla="*/ 6271622 w 19672504"/>
              <a:gd name="connsiteY5461" fmla="*/ 158200 h 12230100"/>
              <a:gd name="connsiteX5462" fmla="*/ 6265806 w 19672504"/>
              <a:gd name="connsiteY5462" fmla="*/ 175123 h 12230100"/>
              <a:gd name="connsiteX5463" fmla="*/ 6237248 w 19672504"/>
              <a:gd name="connsiteY5463" fmla="*/ 274544 h 12230100"/>
              <a:gd name="connsiteX5464" fmla="*/ 6202345 w 19672504"/>
              <a:gd name="connsiteY5464" fmla="*/ 373965 h 12230100"/>
              <a:gd name="connsiteX5465" fmla="*/ 6203932 w 19672504"/>
              <a:gd name="connsiteY5465" fmla="*/ 386128 h 12230100"/>
              <a:gd name="connsiteX5466" fmla="*/ 6189653 w 19672504"/>
              <a:gd name="connsiteY5466" fmla="*/ 395119 h 12230100"/>
              <a:gd name="connsiteX5467" fmla="*/ 6188595 w 19672504"/>
              <a:gd name="connsiteY5467" fmla="*/ 406753 h 12230100"/>
              <a:gd name="connsiteX5468" fmla="*/ 6193884 w 19672504"/>
              <a:gd name="connsiteY5468" fmla="*/ 412042 h 12230100"/>
              <a:gd name="connsiteX5469" fmla="*/ 6180662 w 19672504"/>
              <a:gd name="connsiteY5469" fmla="*/ 436897 h 12230100"/>
              <a:gd name="connsiteX5470" fmla="*/ 6176961 w 19672504"/>
              <a:gd name="connsiteY5470" fmla="*/ 458579 h 12230100"/>
              <a:gd name="connsiteX5471" fmla="*/ 6202345 w 19672504"/>
              <a:gd name="connsiteY5471" fmla="*/ 433195 h 12230100"/>
              <a:gd name="connsiteX5472" fmla="*/ 6210807 w 19672504"/>
              <a:gd name="connsiteY5472" fmla="*/ 420503 h 12230100"/>
              <a:gd name="connsiteX5473" fmla="*/ 6206575 w 19672504"/>
              <a:gd name="connsiteY5473" fmla="*/ 407811 h 12230100"/>
              <a:gd name="connsiteX5474" fmla="*/ 6220854 w 19672504"/>
              <a:gd name="connsiteY5474" fmla="*/ 390359 h 12230100"/>
              <a:gd name="connsiteX5475" fmla="*/ 6231960 w 19672504"/>
              <a:gd name="connsiteY5475" fmla="*/ 369735 h 12230100"/>
              <a:gd name="connsiteX5476" fmla="*/ 6265806 w 19672504"/>
              <a:gd name="connsiteY5476" fmla="*/ 293582 h 12230100"/>
              <a:gd name="connsiteX5477" fmla="*/ 6291189 w 19672504"/>
              <a:gd name="connsiteY5477" fmla="*/ 272429 h 12230100"/>
              <a:gd name="connsiteX5478" fmla="*/ 6301765 w 19672504"/>
              <a:gd name="connsiteY5478" fmla="*/ 257622 h 12230100"/>
              <a:gd name="connsiteX5479" fmla="*/ 6299650 w 19672504"/>
              <a:gd name="connsiteY5479" fmla="*/ 242814 h 12230100"/>
              <a:gd name="connsiteX5480" fmla="*/ 6316574 w 19672504"/>
              <a:gd name="connsiteY5480" fmla="*/ 208968 h 12230100"/>
              <a:gd name="connsiteX5481" fmla="*/ 6329266 w 19672504"/>
              <a:gd name="connsiteY5481" fmla="*/ 173007 h 12230100"/>
              <a:gd name="connsiteX5482" fmla="*/ 6341957 w 19672504"/>
              <a:gd name="connsiteY5482" fmla="*/ 137047 h 12230100"/>
              <a:gd name="connsiteX5483" fmla="*/ 6396957 w 19672504"/>
              <a:gd name="connsiteY5483" fmla="*/ 90509 h 12230100"/>
              <a:gd name="connsiteX5484" fmla="*/ 6412822 w 19672504"/>
              <a:gd name="connsiteY5484" fmla="*/ 114836 h 12230100"/>
              <a:gd name="connsiteX5485" fmla="*/ 6396957 w 19672504"/>
              <a:gd name="connsiteY5485" fmla="*/ 132816 h 12230100"/>
              <a:gd name="connsiteX5486" fmla="*/ 6396428 w 19672504"/>
              <a:gd name="connsiteY5486" fmla="*/ 159787 h 12230100"/>
              <a:gd name="connsiteX5487" fmla="*/ 6392725 w 19672504"/>
              <a:gd name="connsiteY5487" fmla="*/ 183584 h 12230100"/>
              <a:gd name="connsiteX5488" fmla="*/ 6367870 w 19672504"/>
              <a:gd name="connsiteY5488" fmla="*/ 238054 h 12230100"/>
              <a:gd name="connsiteX5489" fmla="*/ 6358881 w 19672504"/>
              <a:gd name="connsiteY5489" fmla="*/ 289351 h 12230100"/>
              <a:gd name="connsiteX5490" fmla="*/ 6325035 w 19672504"/>
              <a:gd name="connsiteY5490" fmla="*/ 369735 h 12230100"/>
              <a:gd name="connsiteX5491" fmla="*/ 6338784 w 19672504"/>
              <a:gd name="connsiteY5491" fmla="*/ 403580 h 12230100"/>
              <a:gd name="connsiteX5492" fmla="*/ 6320804 w 19672504"/>
              <a:gd name="connsiteY5492" fmla="*/ 437426 h 12230100"/>
              <a:gd name="connsiteX5493" fmla="*/ 6301765 w 19672504"/>
              <a:gd name="connsiteY5493" fmla="*/ 491367 h 12230100"/>
              <a:gd name="connsiteX5494" fmla="*/ 6270036 w 19672504"/>
              <a:gd name="connsiteY5494" fmla="*/ 538962 h 12230100"/>
              <a:gd name="connsiteX5495" fmla="*/ 6282728 w 19672504"/>
              <a:gd name="connsiteY5495" fmla="*/ 572808 h 12230100"/>
              <a:gd name="connsiteX5496" fmla="*/ 6253113 w 19672504"/>
              <a:gd name="connsiteY5496" fmla="*/ 593961 h 12230100"/>
              <a:gd name="connsiteX5497" fmla="*/ 6253113 w 19672504"/>
              <a:gd name="connsiteY5497" fmla="*/ 640499 h 12230100"/>
              <a:gd name="connsiteX5498" fmla="*/ 6242008 w 19672504"/>
              <a:gd name="connsiteY5498" fmla="*/ 664825 h 12230100"/>
              <a:gd name="connsiteX5499" fmla="*/ 6227729 w 19672504"/>
              <a:gd name="connsiteY5499" fmla="*/ 682805 h 12230100"/>
              <a:gd name="connsiteX5500" fmla="*/ 6226672 w 19672504"/>
              <a:gd name="connsiteY5500" fmla="*/ 701315 h 12230100"/>
              <a:gd name="connsiteX5501" fmla="*/ 6231960 w 19672504"/>
              <a:gd name="connsiteY5501" fmla="*/ 716651 h 12230100"/>
              <a:gd name="connsiteX5502" fmla="*/ 6239891 w 19672504"/>
              <a:gd name="connsiteY5502" fmla="*/ 721411 h 12230100"/>
              <a:gd name="connsiteX5503" fmla="*/ 6244652 w 19672504"/>
              <a:gd name="connsiteY5503" fmla="*/ 716651 h 12230100"/>
              <a:gd name="connsiteX5504" fmla="*/ 6248882 w 19672504"/>
              <a:gd name="connsiteY5504" fmla="*/ 684921 h 12230100"/>
              <a:gd name="connsiteX5505" fmla="*/ 6278498 w 19672504"/>
              <a:gd name="connsiteY5505" fmla="*/ 665883 h 12230100"/>
              <a:gd name="connsiteX5506" fmla="*/ 6278498 w 19672504"/>
              <a:gd name="connsiteY5506" fmla="*/ 602423 h 12230100"/>
              <a:gd name="connsiteX5507" fmla="*/ 6282728 w 19672504"/>
              <a:gd name="connsiteY5507" fmla="*/ 602423 h 12230100"/>
              <a:gd name="connsiteX5508" fmla="*/ 6287488 w 19672504"/>
              <a:gd name="connsiteY5508" fmla="*/ 587615 h 12230100"/>
              <a:gd name="connsiteX5509" fmla="*/ 6282728 w 19672504"/>
              <a:gd name="connsiteY5509" fmla="*/ 572808 h 12230100"/>
              <a:gd name="connsiteX5510" fmla="*/ 6310228 w 19672504"/>
              <a:gd name="connsiteY5510" fmla="*/ 537376 h 12230100"/>
              <a:gd name="connsiteX5511" fmla="*/ 6337727 w 19672504"/>
              <a:gd name="connsiteY5511" fmla="*/ 505117 h 12230100"/>
              <a:gd name="connsiteX5512" fmla="*/ 6326093 w 19672504"/>
              <a:gd name="connsiteY5512" fmla="*/ 476031 h 12230100"/>
              <a:gd name="connsiteX5513" fmla="*/ 6358881 w 19672504"/>
              <a:gd name="connsiteY5513" fmla="*/ 450118 h 12230100"/>
              <a:gd name="connsiteX5514" fmla="*/ 6380563 w 19672504"/>
              <a:gd name="connsiteY5514" fmla="*/ 388244 h 12230100"/>
              <a:gd name="connsiteX5515" fmla="*/ 6405418 w 19672504"/>
              <a:gd name="connsiteY5515" fmla="*/ 323197 h 12230100"/>
              <a:gd name="connsiteX5516" fmla="*/ 6417580 w 19672504"/>
              <a:gd name="connsiteY5516" fmla="*/ 322139 h 12230100"/>
              <a:gd name="connsiteX5517" fmla="*/ 6426571 w 19672504"/>
              <a:gd name="connsiteY5517" fmla="*/ 327428 h 12230100"/>
              <a:gd name="connsiteX5518" fmla="*/ 6432389 w 19672504"/>
              <a:gd name="connsiteY5518" fmla="*/ 368677 h 12230100"/>
              <a:gd name="connsiteX5519" fmla="*/ 6409649 w 19672504"/>
              <a:gd name="connsiteY5519" fmla="*/ 403580 h 12230100"/>
              <a:gd name="connsiteX5520" fmla="*/ 6384264 w 19672504"/>
              <a:gd name="connsiteY5520" fmla="*/ 481319 h 12230100"/>
              <a:gd name="connsiteX5521" fmla="*/ 6358881 w 19672504"/>
              <a:gd name="connsiteY5521" fmla="*/ 555885 h 12230100"/>
              <a:gd name="connsiteX5522" fmla="*/ 6360996 w 19672504"/>
              <a:gd name="connsiteY5522" fmla="*/ 566462 h 12230100"/>
              <a:gd name="connsiteX5523" fmla="*/ 6350418 w 19672504"/>
              <a:gd name="connsiteY5523" fmla="*/ 577038 h 12230100"/>
              <a:gd name="connsiteX5524" fmla="*/ 6346189 w 19672504"/>
              <a:gd name="connsiteY5524" fmla="*/ 589202 h 12230100"/>
              <a:gd name="connsiteX5525" fmla="*/ 6354650 w 19672504"/>
              <a:gd name="connsiteY5525" fmla="*/ 598192 h 12230100"/>
              <a:gd name="connsiteX5526" fmla="*/ 6337197 w 19672504"/>
              <a:gd name="connsiteY5526" fmla="*/ 619345 h 12230100"/>
              <a:gd name="connsiteX5527" fmla="*/ 6329266 w 19672504"/>
              <a:gd name="connsiteY5527" fmla="*/ 640499 h 12230100"/>
              <a:gd name="connsiteX5528" fmla="*/ 6312343 w 19672504"/>
              <a:gd name="connsiteY5528" fmla="*/ 670114 h 12230100"/>
              <a:gd name="connsiteX5529" fmla="*/ 6319747 w 19672504"/>
              <a:gd name="connsiteY5529" fmla="*/ 694440 h 12230100"/>
              <a:gd name="connsiteX5530" fmla="*/ 6308111 w 19672504"/>
              <a:gd name="connsiteY5530" fmla="*/ 712420 h 12230100"/>
              <a:gd name="connsiteX5531" fmla="*/ 6364697 w 19672504"/>
              <a:gd name="connsiteY5531" fmla="*/ 709247 h 12230100"/>
              <a:gd name="connsiteX5532" fmla="*/ 6418110 w 19672504"/>
              <a:gd name="connsiteY5532" fmla="*/ 725112 h 12230100"/>
              <a:gd name="connsiteX5533" fmla="*/ 6427629 w 19672504"/>
              <a:gd name="connsiteY5533" fmla="*/ 751025 h 12230100"/>
              <a:gd name="connsiteX5534" fmla="*/ 6418110 w 19672504"/>
              <a:gd name="connsiteY5534" fmla="*/ 767419 h 12230100"/>
              <a:gd name="connsiteX5535" fmla="*/ 6414407 w 19672504"/>
              <a:gd name="connsiteY5535" fmla="*/ 777996 h 12230100"/>
              <a:gd name="connsiteX5536" fmla="*/ 6413880 w 19672504"/>
              <a:gd name="connsiteY5536" fmla="*/ 788573 h 12230100"/>
              <a:gd name="connsiteX5537" fmla="*/ 6426571 w 19672504"/>
              <a:gd name="connsiteY5537" fmla="*/ 780111 h 12230100"/>
              <a:gd name="connsiteX5538" fmla="*/ 6481570 w 19672504"/>
              <a:gd name="connsiteY5538" fmla="*/ 737804 h 12230100"/>
              <a:gd name="connsiteX5539" fmla="*/ 6490032 w 19672504"/>
              <a:gd name="connsiteY5539" fmla="*/ 708190 h 12230100"/>
              <a:gd name="connsiteX5540" fmla="*/ 6487917 w 19672504"/>
              <a:gd name="connsiteY5540" fmla="*/ 696026 h 12230100"/>
              <a:gd name="connsiteX5541" fmla="*/ 6498493 w 19672504"/>
              <a:gd name="connsiteY5541" fmla="*/ 687036 h 12230100"/>
              <a:gd name="connsiteX5542" fmla="*/ 6499551 w 19672504"/>
              <a:gd name="connsiteY5542" fmla="*/ 676988 h 12230100"/>
              <a:gd name="connsiteX5543" fmla="*/ 6494263 w 19672504"/>
              <a:gd name="connsiteY5543" fmla="*/ 670114 h 12230100"/>
              <a:gd name="connsiteX5544" fmla="*/ 6528107 w 19672504"/>
              <a:gd name="connsiteY5544" fmla="*/ 627806 h 12230100"/>
              <a:gd name="connsiteX5545" fmla="*/ 6561953 w 19672504"/>
              <a:gd name="connsiteY5545" fmla="*/ 585500 h 12230100"/>
              <a:gd name="connsiteX5546" fmla="*/ 6586280 w 19672504"/>
              <a:gd name="connsiteY5546" fmla="*/ 531030 h 12230100"/>
              <a:gd name="connsiteX5547" fmla="*/ 6629645 w 19672504"/>
              <a:gd name="connsiteY5547" fmla="*/ 492425 h 12230100"/>
              <a:gd name="connsiteX5548" fmla="*/ 6625413 w 19672504"/>
              <a:gd name="connsiteY5548" fmla="*/ 471271 h 12230100"/>
              <a:gd name="connsiteX5549" fmla="*/ 6627528 w 19672504"/>
              <a:gd name="connsiteY5549" fmla="*/ 452762 h 12230100"/>
              <a:gd name="connsiteX5550" fmla="*/ 6642337 w 19672504"/>
              <a:gd name="connsiteY5550" fmla="*/ 437426 h 12230100"/>
              <a:gd name="connsiteX5551" fmla="*/ 6667720 w 19672504"/>
              <a:gd name="connsiteY5551" fmla="*/ 428964 h 12230100"/>
              <a:gd name="connsiteX5552" fmla="*/ 6684114 w 19672504"/>
              <a:gd name="connsiteY5552" fmla="*/ 452762 h 12230100"/>
              <a:gd name="connsiteX5553" fmla="*/ 6671950 w 19672504"/>
              <a:gd name="connsiteY5553" fmla="*/ 479732 h 12230100"/>
              <a:gd name="connsiteX5554" fmla="*/ 6641807 w 19672504"/>
              <a:gd name="connsiteY5554" fmla="*/ 519395 h 12230100"/>
              <a:gd name="connsiteX5555" fmla="*/ 6633875 w 19672504"/>
              <a:gd name="connsiteY5555" fmla="*/ 568577 h 12230100"/>
              <a:gd name="connsiteX5556" fmla="*/ 6616424 w 19672504"/>
              <a:gd name="connsiteY5556" fmla="*/ 628336 h 12230100"/>
              <a:gd name="connsiteX5557" fmla="*/ 6583107 w 19672504"/>
              <a:gd name="connsiteY5557" fmla="*/ 691267 h 12230100"/>
              <a:gd name="connsiteX5558" fmla="*/ 6588924 w 19672504"/>
              <a:gd name="connsiteY5558" fmla="*/ 707132 h 12230100"/>
              <a:gd name="connsiteX5559" fmla="*/ 6578875 w 19672504"/>
              <a:gd name="connsiteY5559" fmla="*/ 716651 h 12230100"/>
              <a:gd name="connsiteX5560" fmla="*/ 6581520 w 19672504"/>
              <a:gd name="connsiteY5560" fmla="*/ 749968 h 12230100"/>
              <a:gd name="connsiteX5561" fmla="*/ 6600030 w 19672504"/>
              <a:gd name="connsiteY5561" fmla="*/ 780111 h 12230100"/>
              <a:gd name="connsiteX5562" fmla="*/ 6555079 w 19672504"/>
              <a:gd name="connsiteY5562" fmla="*/ 866840 h 12230100"/>
              <a:gd name="connsiteX5563" fmla="*/ 6532338 w 19672504"/>
              <a:gd name="connsiteY5563" fmla="*/ 953569 h 12230100"/>
              <a:gd name="connsiteX5564" fmla="*/ 6498493 w 19672504"/>
              <a:gd name="connsiteY5564" fmla="*/ 983184 h 12230100"/>
              <a:gd name="connsiteX5565" fmla="*/ 6479984 w 19672504"/>
              <a:gd name="connsiteY5565" fmla="*/ 1019145 h 12230100"/>
              <a:gd name="connsiteX5566" fmla="*/ 6464648 w 19672504"/>
              <a:gd name="connsiteY5566" fmla="*/ 1055106 h 12230100"/>
              <a:gd name="connsiteX5567" fmla="*/ 6468878 w 19672504"/>
              <a:gd name="connsiteY5567" fmla="*/ 1067798 h 12230100"/>
              <a:gd name="connsiteX5568" fmla="*/ 6499022 w 19672504"/>
              <a:gd name="connsiteY5568" fmla="*/ 1031837 h 12230100"/>
              <a:gd name="connsiteX5569" fmla="*/ 6532338 w 19672504"/>
              <a:gd name="connsiteY5569" fmla="*/ 995877 h 12230100"/>
              <a:gd name="connsiteX5570" fmla="*/ 6561953 w 19672504"/>
              <a:gd name="connsiteY5570" fmla="*/ 987415 h 12230100"/>
              <a:gd name="connsiteX5571" fmla="*/ 6532338 w 19672504"/>
              <a:gd name="connsiteY5571" fmla="*/ 974723 h 12230100"/>
              <a:gd name="connsiteX5572" fmla="*/ 6545031 w 19672504"/>
              <a:gd name="connsiteY5572" fmla="*/ 966261 h 12230100"/>
              <a:gd name="connsiteX5573" fmla="*/ 6561425 w 19672504"/>
              <a:gd name="connsiteY5573" fmla="*/ 964146 h 12230100"/>
              <a:gd name="connsiteX5574" fmla="*/ 6574645 w 19672504"/>
              <a:gd name="connsiteY5574" fmla="*/ 974723 h 12230100"/>
              <a:gd name="connsiteX5575" fmla="*/ 6586280 w 19672504"/>
              <a:gd name="connsiteY5575" fmla="*/ 957800 h 12230100"/>
              <a:gd name="connsiteX5576" fmla="*/ 6591568 w 19672504"/>
              <a:gd name="connsiteY5576" fmla="*/ 940878 h 12230100"/>
              <a:gd name="connsiteX5577" fmla="*/ 6599500 w 19672504"/>
              <a:gd name="connsiteY5577" fmla="*/ 920782 h 12230100"/>
              <a:gd name="connsiteX5578" fmla="*/ 6604260 w 19672504"/>
              <a:gd name="connsiteY5578" fmla="*/ 894340 h 12230100"/>
              <a:gd name="connsiteX5579" fmla="*/ 6570414 w 19672504"/>
              <a:gd name="connsiteY5579" fmla="*/ 873187 h 12230100"/>
              <a:gd name="connsiteX5580" fmla="*/ 6591568 w 19672504"/>
              <a:gd name="connsiteY5580" fmla="*/ 835110 h 12230100"/>
              <a:gd name="connsiteX5581" fmla="*/ 6633875 w 19672504"/>
              <a:gd name="connsiteY5581" fmla="*/ 843572 h 12230100"/>
              <a:gd name="connsiteX5582" fmla="*/ 6621712 w 19672504"/>
              <a:gd name="connsiteY5582" fmla="*/ 862610 h 12230100"/>
              <a:gd name="connsiteX5583" fmla="*/ 6612721 w 19672504"/>
              <a:gd name="connsiteY5583" fmla="*/ 881648 h 12230100"/>
              <a:gd name="connsiteX5584" fmla="*/ 6629645 w 19672504"/>
              <a:gd name="connsiteY5584" fmla="*/ 894340 h 12230100"/>
              <a:gd name="connsiteX5585" fmla="*/ 6642337 w 19672504"/>
              <a:gd name="connsiteY5585" fmla="*/ 907032 h 12230100"/>
              <a:gd name="connsiteX5586" fmla="*/ 6634933 w 19672504"/>
              <a:gd name="connsiteY5586" fmla="*/ 931887 h 12230100"/>
              <a:gd name="connsiteX5587" fmla="*/ 6621182 w 19672504"/>
              <a:gd name="connsiteY5587" fmla="*/ 953569 h 12230100"/>
              <a:gd name="connsiteX5588" fmla="*/ 6641807 w 19672504"/>
              <a:gd name="connsiteY5588" fmla="*/ 955685 h 12230100"/>
              <a:gd name="connsiteX5589" fmla="*/ 6659259 w 19672504"/>
              <a:gd name="connsiteY5589" fmla="*/ 957800 h 12230100"/>
              <a:gd name="connsiteX5590" fmla="*/ 6650268 w 19672504"/>
              <a:gd name="connsiteY5590" fmla="*/ 985300 h 12230100"/>
              <a:gd name="connsiteX5591" fmla="*/ 6625413 w 19672504"/>
              <a:gd name="connsiteY5591" fmla="*/ 1012799 h 12230100"/>
              <a:gd name="connsiteX5592" fmla="*/ 6620126 w 19672504"/>
              <a:gd name="connsiteY5592" fmla="*/ 1036068 h 12230100"/>
              <a:gd name="connsiteX5593" fmla="*/ 6608491 w 19672504"/>
              <a:gd name="connsiteY5593" fmla="*/ 1046645 h 12230100"/>
              <a:gd name="connsiteX5594" fmla="*/ 6587338 w 19672504"/>
              <a:gd name="connsiteY5594" fmla="*/ 1076259 h 12230100"/>
              <a:gd name="connsiteX5595" fmla="*/ 6587338 w 19672504"/>
              <a:gd name="connsiteY5595" fmla="*/ 1114336 h 12230100"/>
              <a:gd name="connsiteX5596" fmla="*/ 6600030 w 19672504"/>
              <a:gd name="connsiteY5596" fmla="*/ 1101644 h 12230100"/>
              <a:gd name="connsiteX5597" fmla="*/ 6616952 w 19672504"/>
              <a:gd name="connsiteY5597" fmla="*/ 1067798 h 12230100"/>
              <a:gd name="connsiteX5598" fmla="*/ 6625413 w 19672504"/>
              <a:gd name="connsiteY5598" fmla="*/ 1058279 h 12230100"/>
              <a:gd name="connsiteX5599" fmla="*/ 6633875 w 19672504"/>
              <a:gd name="connsiteY5599" fmla="*/ 1055106 h 12230100"/>
              <a:gd name="connsiteX5600" fmla="*/ 6629645 w 19672504"/>
              <a:gd name="connsiteY5600" fmla="*/ 1066211 h 12230100"/>
              <a:gd name="connsiteX5601" fmla="*/ 6625413 w 19672504"/>
              <a:gd name="connsiteY5601" fmla="*/ 1080490 h 12230100"/>
              <a:gd name="connsiteX5602" fmla="*/ 6608491 w 19672504"/>
              <a:gd name="connsiteY5602" fmla="*/ 1122797 h 12230100"/>
              <a:gd name="connsiteX5603" fmla="*/ 6591568 w 19672504"/>
              <a:gd name="connsiteY5603" fmla="*/ 1165104 h 12230100"/>
              <a:gd name="connsiteX5604" fmla="*/ 6574645 w 19672504"/>
              <a:gd name="connsiteY5604" fmla="*/ 1194719 h 12230100"/>
              <a:gd name="connsiteX5605" fmla="*/ 6566184 w 19672504"/>
              <a:gd name="connsiteY5605" fmla="*/ 1228564 h 12230100"/>
              <a:gd name="connsiteX5606" fmla="*/ 6591568 w 19672504"/>
              <a:gd name="connsiteY5606" fmla="*/ 1193661 h 12230100"/>
              <a:gd name="connsiteX5607" fmla="*/ 6604260 w 19672504"/>
              <a:gd name="connsiteY5607" fmla="*/ 1152412 h 12230100"/>
              <a:gd name="connsiteX5608" fmla="*/ 6638106 w 19672504"/>
              <a:gd name="connsiteY5608" fmla="*/ 1165104 h 12230100"/>
              <a:gd name="connsiteX5609" fmla="*/ 6629645 w 19672504"/>
              <a:gd name="connsiteY5609" fmla="*/ 1211642 h 12230100"/>
              <a:gd name="connsiteX5610" fmla="*/ 6650798 w 19672504"/>
              <a:gd name="connsiteY5610" fmla="*/ 1207411 h 12230100"/>
              <a:gd name="connsiteX5611" fmla="*/ 6671950 w 19672504"/>
              <a:gd name="connsiteY5611" fmla="*/ 1232795 h 12230100"/>
              <a:gd name="connsiteX5612" fmla="*/ 6650798 w 19672504"/>
              <a:gd name="connsiteY5612" fmla="*/ 1296255 h 12230100"/>
              <a:gd name="connsiteX5613" fmla="*/ 6609548 w 19672504"/>
              <a:gd name="connsiteY5613" fmla="*/ 1350725 h 12230100"/>
              <a:gd name="connsiteX5614" fmla="*/ 6574645 w 19672504"/>
              <a:gd name="connsiteY5614" fmla="*/ 1402022 h 12230100"/>
              <a:gd name="connsiteX5615" fmla="*/ 6566184 w 19672504"/>
              <a:gd name="connsiteY5615" fmla="*/ 1402022 h 12230100"/>
              <a:gd name="connsiteX5616" fmla="*/ 6566184 w 19672504"/>
              <a:gd name="connsiteY5616" fmla="*/ 1414715 h 12230100"/>
              <a:gd name="connsiteX5617" fmla="*/ 6540800 w 19672504"/>
              <a:gd name="connsiteY5617" fmla="*/ 1457021 h 12230100"/>
              <a:gd name="connsiteX5618" fmla="*/ 6519646 w 19672504"/>
              <a:gd name="connsiteY5618" fmla="*/ 1504617 h 12230100"/>
              <a:gd name="connsiteX5619" fmla="*/ 6498493 w 19672504"/>
              <a:gd name="connsiteY5619" fmla="*/ 1558558 h 12230100"/>
              <a:gd name="connsiteX5620" fmla="*/ 6475224 w 19672504"/>
              <a:gd name="connsiteY5620" fmla="*/ 1603509 h 12230100"/>
              <a:gd name="connsiteX5621" fmla="*/ 6451956 w 19672504"/>
              <a:gd name="connsiteY5621" fmla="*/ 1638941 h 12230100"/>
              <a:gd name="connsiteX5622" fmla="*/ 6447725 w 19672504"/>
              <a:gd name="connsiteY5622" fmla="*/ 1685479 h 12230100"/>
              <a:gd name="connsiteX5623" fmla="*/ 6451956 w 19672504"/>
              <a:gd name="connsiteY5623" fmla="*/ 1685479 h 12230100"/>
              <a:gd name="connsiteX5624" fmla="*/ 6447725 w 19672504"/>
              <a:gd name="connsiteY5624" fmla="*/ 1698171 h 12230100"/>
              <a:gd name="connsiteX5625" fmla="*/ 6439264 w 19672504"/>
              <a:gd name="connsiteY5625" fmla="*/ 1698171 h 12230100"/>
              <a:gd name="connsiteX5626" fmla="*/ 6418110 w 19672504"/>
              <a:gd name="connsiteY5626" fmla="*/ 1715093 h 12230100"/>
              <a:gd name="connsiteX5627" fmla="*/ 6409649 w 19672504"/>
              <a:gd name="connsiteY5627" fmla="*/ 1757400 h 12230100"/>
              <a:gd name="connsiteX5628" fmla="*/ 6401188 w 19672504"/>
              <a:gd name="connsiteY5628" fmla="*/ 1799707 h 12230100"/>
              <a:gd name="connsiteX5629" fmla="*/ 6426571 w 19672504"/>
              <a:gd name="connsiteY5629" fmla="*/ 1833552 h 12230100"/>
              <a:gd name="connsiteX5630" fmla="*/ 6435032 w 19672504"/>
              <a:gd name="connsiteY5630" fmla="*/ 1837783 h 12230100"/>
              <a:gd name="connsiteX5631" fmla="*/ 6429744 w 19672504"/>
              <a:gd name="connsiteY5631" fmla="*/ 1852062 h 12230100"/>
              <a:gd name="connsiteX5632" fmla="*/ 6418110 w 19672504"/>
              <a:gd name="connsiteY5632" fmla="*/ 1863167 h 12230100"/>
              <a:gd name="connsiteX5633" fmla="*/ 6413880 w 19672504"/>
              <a:gd name="connsiteY5633" fmla="*/ 1880619 h 12230100"/>
              <a:gd name="connsiteX5634" fmla="*/ 6410335 w 19672504"/>
              <a:gd name="connsiteY5634" fmla="*/ 1882281 h 12230100"/>
              <a:gd name="connsiteX5635" fmla="*/ 6408856 w 19672504"/>
              <a:gd name="connsiteY5635" fmla="*/ 1885190 h 12230100"/>
              <a:gd name="connsiteX5636" fmla="*/ 6396957 w 19672504"/>
              <a:gd name="connsiteY5636" fmla="*/ 1895370 h 12230100"/>
              <a:gd name="connsiteX5637" fmla="*/ 6396428 w 19672504"/>
              <a:gd name="connsiteY5637" fmla="*/ 1922341 h 12230100"/>
              <a:gd name="connsiteX5638" fmla="*/ 6393198 w 19672504"/>
              <a:gd name="connsiteY5638" fmla="*/ 1943100 h 12230100"/>
              <a:gd name="connsiteX5639" fmla="*/ 6297276 w 19672504"/>
              <a:gd name="connsiteY5639" fmla="*/ 1943100 h 12230100"/>
              <a:gd name="connsiteX5640" fmla="*/ 6303882 w 19672504"/>
              <a:gd name="connsiteY5640" fmla="*/ 1909705 h 12230100"/>
              <a:gd name="connsiteX5641" fmla="*/ 6295420 w 19672504"/>
              <a:gd name="connsiteY5641" fmla="*/ 1922397 h 12230100"/>
              <a:gd name="connsiteX5642" fmla="*/ 6274267 w 19672504"/>
              <a:gd name="connsiteY5642" fmla="*/ 1935089 h 12230100"/>
              <a:gd name="connsiteX5643" fmla="*/ 6268633 w 19672504"/>
              <a:gd name="connsiteY5643" fmla="*/ 1929455 h 12230100"/>
              <a:gd name="connsiteX5644" fmla="*/ 6265806 w 19672504"/>
              <a:gd name="connsiteY5644" fmla="*/ 1937677 h 12230100"/>
              <a:gd name="connsiteX5645" fmla="*/ 6264248 w 19672504"/>
              <a:gd name="connsiteY5645" fmla="*/ 1943100 h 12230100"/>
              <a:gd name="connsiteX5646" fmla="*/ 5269140 w 19672504"/>
              <a:gd name="connsiteY5646" fmla="*/ 1943100 h 12230100"/>
              <a:gd name="connsiteX5647" fmla="*/ 5278049 w 19672504"/>
              <a:gd name="connsiteY5647" fmla="*/ 1914144 h 12230100"/>
              <a:gd name="connsiteX5648" fmla="*/ 5308938 w 19672504"/>
              <a:gd name="connsiteY5648" fmla="*/ 1925727 h 12230100"/>
              <a:gd name="connsiteX5649" fmla="*/ 5311256 w 19672504"/>
              <a:gd name="connsiteY5649" fmla="*/ 1916580 h 12230100"/>
              <a:gd name="connsiteX5650" fmla="*/ 5330822 w 19672504"/>
              <a:gd name="connsiteY5650" fmla="*/ 1880090 h 12230100"/>
              <a:gd name="connsiteX5651" fmla="*/ 5347745 w 19672504"/>
              <a:gd name="connsiteY5651" fmla="*/ 1867398 h 12230100"/>
              <a:gd name="connsiteX5652" fmla="*/ 5349862 w 19672504"/>
              <a:gd name="connsiteY5652" fmla="*/ 1861052 h 12230100"/>
              <a:gd name="connsiteX5653" fmla="*/ 5351977 w 19672504"/>
              <a:gd name="connsiteY5653" fmla="*/ 1854706 h 12230100"/>
              <a:gd name="connsiteX5654" fmla="*/ 5355678 w 19672504"/>
              <a:gd name="connsiteY5654" fmla="*/ 1837783 h 12230100"/>
              <a:gd name="connsiteX5655" fmla="*/ 5356207 w 19672504"/>
              <a:gd name="connsiteY5655" fmla="*/ 1820860 h 12230100"/>
              <a:gd name="connsiteX5656" fmla="*/ 5364668 w 19672504"/>
              <a:gd name="connsiteY5656" fmla="*/ 1812399 h 12230100"/>
              <a:gd name="connsiteX5657" fmla="*/ 5366784 w 19672504"/>
              <a:gd name="connsiteY5657" fmla="*/ 1803938 h 12230100"/>
              <a:gd name="connsiteX5658" fmla="*/ 5368899 w 19672504"/>
              <a:gd name="connsiteY5658" fmla="*/ 1795476 h 12230100"/>
              <a:gd name="connsiteX5659" fmla="*/ 5373129 w 19672504"/>
              <a:gd name="connsiteY5659" fmla="*/ 1795476 h 12230100"/>
              <a:gd name="connsiteX5660" fmla="*/ 5381591 w 19672504"/>
              <a:gd name="connsiteY5660" fmla="*/ 1782784 h 12230100"/>
              <a:gd name="connsiteX5661" fmla="*/ 5394284 w 19672504"/>
              <a:gd name="connsiteY5661" fmla="*/ 1744708 h 12230100"/>
              <a:gd name="connsiteX5662" fmla="*/ 5397985 w 19672504"/>
              <a:gd name="connsiteY5662" fmla="*/ 1718266 h 12230100"/>
              <a:gd name="connsiteX5663" fmla="*/ 5398513 w 19672504"/>
              <a:gd name="connsiteY5663" fmla="*/ 1698171 h 12230100"/>
              <a:gd name="connsiteX5664" fmla="*/ 5412263 w 19672504"/>
              <a:gd name="connsiteY5664" fmla="*/ 1696584 h 12230100"/>
              <a:gd name="connsiteX5665" fmla="*/ 5419667 w 19672504"/>
              <a:gd name="connsiteY5665" fmla="*/ 1685479 h 12230100"/>
              <a:gd name="connsiteX5666" fmla="*/ 5421782 w 19672504"/>
              <a:gd name="connsiteY5666" fmla="*/ 1672258 h 12230100"/>
              <a:gd name="connsiteX5667" fmla="*/ 5436590 w 19672504"/>
              <a:gd name="connsiteY5667" fmla="*/ 1668556 h 12230100"/>
              <a:gd name="connsiteX5668" fmla="*/ 5453513 w 19672504"/>
              <a:gd name="connsiteY5668" fmla="*/ 1634710 h 12230100"/>
              <a:gd name="connsiteX5669" fmla="*/ 5470435 w 19672504"/>
              <a:gd name="connsiteY5669" fmla="*/ 1622018 h 12230100"/>
              <a:gd name="connsiteX5670" fmla="*/ 5500050 w 19672504"/>
              <a:gd name="connsiteY5670" fmla="*/ 1567019 h 12230100"/>
              <a:gd name="connsiteX5671" fmla="*/ 5508511 w 19672504"/>
              <a:gd name="connsiteY5671" fmla="*/ 1545866 h 12230100"/>
              <a:gd name="connsiteX5672" fmla="*/ 5516973 w 19672504"/>
              <a:gd name="connsiteY5672" fmla="*/ 1524712 h 12230100"/>
              <a:gd name="connsiteX5673" fmla="*/ 5538127 w 19672504"/>
              <a:gd name="connsiteY5673" fmla="*/ 1490867 h 12230100"/>
              <a:gd name="connsiteX5674" fmla="*/ 5550818 w 19672504"/>
              <a:gd name="connsiteY5674" fmla="*/ 1465483 h 12230100"/>
              <a:gd name="connsiteX5675" fmla="*/ 5560867 w 19672504"/>
              <a:gd name="connsiteY5675" fmla="*/ 1422118 h 12230100"/>
              <a:gd name="connsiteX5676" fmla="*/ 5580433 w 19672504"/>
              <a:gd name="connsiteY5676" fmla="*/ 1385100 h 12230100"/>
              <a:gd name="connsiteX5677" fmla="*/ 5605818 w 19672504"/>
              <a:gd name="connsiteY5677" fmla="*/ 1305774 h 12230100"/>
              <a:gd name="connsiteX5678" fmla="*/ 5618509 w 19672504"/>
              <a:gd name="connsiteY5678" fmla="*/ 1245487 h 12230100"/>
              <a:gd name="connsiteX5679" fmla="*/ 5631202 w 19672504"/>
              <a:gd name="connsiteY5679" fmla="*/ 1249718 h 12230100"/>
              <a:gd name="connsiteX5680" fmla="*/ 5648125 w 19672504"/>
              <a:gd name="connsiteY5680" fmla="*/ 1237026 h 12230100"/>
              <a:gd name="connsiteX5681" fmla="*/ 5650768 w 19672504"/>
              <a:gd name="connsiteY5681" fmla="*/ 1228564 h 12230100"/>
              <a:gd name="connsiteX5682" fmla="*/ 5643894 w 19672504"/>
              <a:gd name="connsiteY5682" fmla="*/ 1220103 h 12230100"/>
              <a:gd name="connsiteX5683" fmla="*/ 5679326 w 19672504"/>
              <a:gd name="connsiteY5683" fmla="*/ 1164046 h 12230100"/>
              <a:gd name="connsiteX5684" fmla="*/ 5698893 w 19672504"/>
              <a:gd name="connsiteY5684" fmla="*/ 1101644 h 12230100"/>
              <a:gd name="connsiteX5685" fmla="*/ 5713172 w 19672504"/>
              <a:gd name="connsiteY5685" fmla="*/ 1086307 h 12230100"/>
              <a:gd name="connsiteX5686" fmla="*/ 5711584 w 19672504"/>
              <a:gd name="connsiteY5686" fmla="*/ 1067798 h 12230100"/>
              <a:gd name="connsiteX5687" fmla="*/ 5729566 w 19672504"/>
              <a:gd name="connsiteY5687" fmla="*/ 1035539 h 12230100"/>
              <a:gd name="connsiteX5688" fmla="*/ 5753891 w 19672504"/>
              <a:gd name="connsiteY5688" fmla="*/ 1012799 h 12230100"/>
              <a:gd name="connsiteX5689" fmla="*/ 5762354 w 19672504"/>
              <a:gd name="connsiteY5689" fmla="*/ 1000107 h 12230100"/>
              <a:gd name="connsiteX5690" fmla="*/ 5758122 w 19672504"/>
              <a:gd name="connsiteY5690" fmla="*/ 987415 h 12230100"/>
              <a:gd name="connsiteX5691" fmla="*/ 5796198 w 19672504"/>
              <a:gd name="connsiteY5691" fmla="*/ 919724 h 12230100"/>
              <a:gd name="connsiteX5692" fmla="*/ 5806247 w 19672504"/>
              <a:gd name="connsiteY5692" fmla="*/ 903859 h 12230100"/>
              <a:gd name="connsiteX5693" fmla="*/ 5813122 w 19672504"/>
              <a:gd name="connsiteY5693" fmla="*/ 881648 h 12230100"/>
              <a:gd name="connsiteX5694" fmla="*/ 5860717 w 19672504"/>
              <a:gd name="connsiteY5694" fmla="*/ 797563 h 12230100"/>
              <a:gd name="connsiteX5695" fmla="*/ 5914658 w 19672504"/>
              <a:gd name="connsiteY5695" fmla="*/ 716651 h 12230100"/>
              <a:gd name="connsiteX5696" fmla="*/ 5910428 w 19672504"/>
              <a:gd name="connsiteY5696" fmla="*/ 687036 h 12230100"/>
              <a:gd name="connsiteX5697" fmla="*/ 5956965 w 19672504"/>
              <a:gd name="connsiteY5697" fmla="*/ 615115 h 12230100"/>
              <a:gd name="connsiteX5698" fmla="*/ 5974417 w 19672504"/>
              <a:gd name="connsiteY5698" fmla="*/ 557471 h 12230100"/>
              <a:gd name="connsiteX5699" fmla="*/ 6007734 w 19672504"/>
              <a:gd name="connsiteY5699" fmla="*/ 496655 h 12230100"/>
              <a:gd name="connsiteX5700" fmla="*/ 6033118 w 19672504"/>
              <a:gd name="connsiteY5700" fmla="*/ 454348 h 12230100"/>
              <a:gd name="connsiteX5701" fmla="*/ 6032059 w 19672504"/>
              <a:gd name="connsiteY5701" fmla="*/ 432137 h 12230100"/>
              <a:gd name="connsiteX5702" fmla="*/ 6050040 w 19672504"/>
              <a:gd name="connsiteY5702" fmla="*/ 416272 h 12230100"/>
              <a:gd name="connsiteX5703" fmla="*/ 6206575 w 19672504"/>
              <a:gd name="connsiteY5703" fmla="*/ 141277 h 12230100"/>
              <a:gd name="connsiteX5704" fmla="*/ 6228257 w 19672504"/>
              <a:gd name="connsiteY5704" fmla="*/ 107961 h 12230100"/>
              <a:gd name="connsiteX5705" fmla="*/ 6253113 w 19672504"/>
              <a:gd name="connsiteY5705" fmla="*/ 77817 h 12230100"/>
              <a:gd name="connsiteX5706" fmla="*/ 6258401 w 19672504"/>
              <a:gd name="connsiteY5706" fmla="*/ 57192 h 12230100"/>
              <a:gd name="connsiteX5707" fmla="*/ 6270036 w 19672504"/>
              <a:gd name="connsiteY5707" fmla="*/ 39741 h 12230100"/>
              <a:gd name="connsiteX5708" fmla="*/ 6286959 w 19672504"/>
              <a:gd name="connsiteY5708" fmla="*/ 10126 h 12230100"/>
              <a:gd name="connsiteX5709" fmla="*/ 6303882 w 19672504"/>
              <a:gd name="connsiteY5709" fmla="*/ 1136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Lst>
            <a:rect l="l" t="t" r="r" b="b"/>
            <a:pathLst>
              <a:path w="19672504" h="12230100">
                <a:moveTo>
                  <a:pt x="2773645" y="9782124"/>
                </a:moveTo>
                <a:lnTo>
                  <a:pt x="2790568" y="9786355"/>
                </a:lnTo>
                <a:cubicBezTo>
                  <a:pt x="2789863" y="9791291"/>
                  <a:pt x="2787042" y="9794111"/>
                  <a:pt x="2782106" y="9794817"/>
                </a:cubicBezTo>
                <a:cubicBezTo>
                  <a:pt x="2779903" y="9794552"/>
                  <a:pt x="2777964" y="9792966"/>
                  <a:pt x="2776289" y="9790057"/>
                </a:cubicBezTo>
                <a:cubicBezTo>
                  <a:pt x="2774615" y="9787148"/>
                  <a:pt x="2773733" y="9784504"/>
                  <a:pt x="2773645" y="9782124"/>
                </a:cubicBezTo>
                <a:close/>
                <a:moveTo>
                  <a:pt x="2790568" y="9748279"/>
                </a:moveTo>
                <a:cubicBezTo>
                  <a:pt x="2799029" y="9748279"/>
                  <a:pt x="2803260" y="9752509"/>
                  <a:pt x="2803260" y="9760971"/>
                </a:cubicBezTo>
                <a:lnTo>
                  <a:pt x="2799029" y="9760971"/>
                </a:lnTo>
                <a:cubicBezTo>
                  <a:pt x="2794975" y="9760706"/>
                  <a:pt x="2792507" y="9759120"/>
                  <a:pt x="2791625" y="9756211"/>
                </a:cubicBezTo>
                <a:cubicBezTo>
                  <a:pt x="2790744" y="9753303"/>
                  <a:pt x="2790391" y="9750658"/>
                  <a:pt x="2790568" y="9748279"/>
                </a:cubicBezTo>
                <a:close/>
                <a:moveTo>
                  <a:pt x="3162868" y="9689049"/>
                </a:moveTo>
                <a:lnTo>
                  <a:pt x="3179791" y="9697510"/>
                </a:lnTo>
                <a:lnTo>
                  <a:pt x="3167099" y="9701741"/>
                </a:lnTo>
                <a:cubicBezTo>
                  <a:pt x="3165072" y="9701477"/>
                  <a:pt x="3163838" y="9699890"/>
                  <a:pt x="3163397" y="9696982"/>
                </a:cubicBezTo>
                <a:cubicBezTo>
                  <a:pt x="3162956" y="9694073"/>
                  <a:pt x="3162780" y="9691429"/>
                  <a:pt x="3162868" y="9689049"/>
                </a:cubicBezTo>
                <a:close/>
                <a:moveTo>
                  <a:pt x="3484401" y="9672126"/>
                </a:moveTo>
                <a:cubicBezTo>
                  <a:pt x="3483168" y="9688696"/>
                  <a:pt x="3478231" y="9704209"/>
                  <a:pt x="3469593" y="9718664"/>
                </a:cubicBezTo>
                <a:cubicBezTo>
                  <a:pt x="3460955" y="9733119"/>
                  <a:pt x="3456020" y="9748631"/>
                  <a:pt x="3454786" y="9765202"/>
                </a:cubicBezTo>
                <a:cubicBezTo>
                  <a:pt x="3471620" y="9763967"/>
                  <a:pt x="3480258" y="9759032"/>
                  <a:pt x="3480699" y="9750394"/>
                </a:cubicBezTo>
                <a:cubicBezTo>
                  <a:pt x="3481139" y="9741756"/>
                  <a:pt x="3486604" y="9736821"/>
                  <a:pt x="3497093" y="9735586"/>
                </a:cubicBezTo>
                <a:lnTo>
                  <a:pt x="3501323" y="9701741"/>
                </a:lnTo>
                <a:close/>
                <a:moveTo>
                  <a:pt x="3251713" y="9566359"/>
                </a:moveTo>
                <a:cubicBezTo>
                  <a:pt x="3256120" y="9566359"/>
                  <a:pt x="3259998" y="9567417"/>
                  <a:pt x="3263347" y="9569532"/>
                </a:cubicBezTo>
                <a:cubicBezTo>
                  <a:pt x="3266696" y="9571648"/>
                  <a:pt x="3268459" y="9574821"/>
                  <a:pt x="3268635" y="9579051"/>
                </a:cubicBezTo>
                <a:lnTo>
                  <a:pt x="3260174" y="9579051"/>
                </a:lnTo>
                <a:cubicBezTo>
                  <a:pt x="3256120" y="9578787"/>
                  <a:pt x="3253652" y="9577200"/>
                  <a:pt x="3252770" y="9574292"/>
                </a:cubicBezTo>
                <a:cubicBezTo>
                  <a:pt x="3251889" y="9571383"/>
                  <a:pt x="3251536" y="9568739"/>
                  <a:pt x="3251713" y="9566359"/>
                </a:cubicBezTo>
                <a:close/>
                <a:moveTo>
                  <a:pt x="3526708" y="9426746"/>
                </a:moveTo>
                <a:lnTo>
                  <a:pt x="3543630" y="9430977"/>
                </a:lnTo>
                <a:cubicBezTo>
                  <a:pt x="3543807" y="9433357"/>
                  <a:pt x="3543454" y="9436001"/>
                  <a:pt x="3542572" y="9438910"/>
                </a:cubicBezTo>
                <a:cubicBezTo>
                  <a:pt x="3541692" y="9441818"/>
                  <a:pt x="3539224" y="9443405"/>
                  <a:pt x="3535169" y="9443669"/>
                </a:cubicBezTo>
                <a:cubicBezTo>
                  <a:pt x="3532966" y="9443228"/>
                  <a:pt x="3531026" y="9440937"/>
                  <a:pt x="3529353" y="9436794"/>
                </a:cubicBezTo>
                <a:cubicBezTo>
                  <a:pt x="3527678" y="9432652"/>
                  <a:pt x="3526796" y="9429303"/>
                  <a:pt x="3526708" y="9426746"/>
                </a:cubicBezTo>
                <a:close/>
                <a:moveTo>
                  <a:pt x="3086716" y="9375978"/>
                </a:moveTo>
                <a:lnTo>
                  <a:pt x="3103639" y="9409824"/>
                </a:lnTo>
                <a:cubicBezTo>
                  <a:pt x="3099232" y="9410088"/>
                  <a:pt x="3095354" y="9409559"/>
                  <a:pt x="3092004" y="9408237"/>
                </a:cubicBezTo>
                <a:cubicBezTo>
                  <a:pt x="3088655" y="9406915"/>
                  <a:pt x="3086892" y="9403213"/>
                  <a:pt x="3086716" y="9397132"/>
                </a:cubicBezTo>
                <a:close/>
                <a:moveTo>
                  <a:pt x="3391325" y="9346363"/>
                </a:moveTo>
                <a:lnTo>
                  <a:pt x="3378633" y="9363286"/>
                </a:lnTo>
                <a:cubicBezTo>
                  <a:pt x="3378545" y="9368046"/>
                  <a:pt x="3379779" y="9373334"/>
                  <a:pt x="3382335" y="9379151"/>
                </a:cubicBezTo>
                <a:cubicBezTo>
                  <a:pt x="3384891" y="9384969"/>
                  <a:pt x="3389298" y="9388141"/>
                  <a:pt x="3395556" y="9388670"/>
                </a:cubicBezTo>
                <a:lnTo>
                  <a:pt x="3370172" y="9409824"/>
                </a:lnTo>
                <a:cubicBezTo>
                  <a:pt x="3366735" y="9409736"/>
                  <a:pt x="3359860" y="9408854"/>
                  <a:pt x="3349547" y="9407179"/>
                </a:cubicBezTo>
                <a:cubicBezTo>
                  <a:pt x="3339235" y="9405505"/>
                  <a:pt x="3333418" y="9403566"/>
                  <a:pt x="3332096" y="9401362"/>
                </a:cubicBezTo>
                <a:cubicBezTo>
                  <a:pt x="3332977" y="9399335"/>
                  <a:pt x="3336503" y="9398101"/>
                  <a:pt x="3342673" y="9397661"/>
                </a:cubicBezTo>
                <a:cubicBezTo>
                  <a:pt x="3348842" y="9397220"/>
                  <a:pt x="3352368" y="9397043"/>
                  <a:pt x="3353249" y="9397132"/>
                </a:cubicBezTo>
                <a:lnTo>
                  <a:pt x="3353249" y="9392901"/>
                </a:lnTo>
                <a:cubicBezTo>
                  <a:pt x="3353249" y="9379856"/>
                  <a:pt x="3356422" y="9368927"/>
                  <a:pt x="3362768" y="9360113"/>
                </a:cubicBezTo>
                <a:cubicBezTo>
                  <a:pt x="3369114" y="9351299"/>
                  <a:pt x="3378633" y="9346716"/>
                  <a:pt x="3391325" y="9346363"/>
                </a:cubicBezTo>
                <a:close/>
                <a:moveTo>
                  <a:pt x="3129023" y="9329441"/>
                </a:moveTo>
                <a:cubicBezTo>
                  <a:pt x="3133959" y="9330146"/>
                  <a:pt x="3136779" y="9332966"/>
                  <a:pt x="3137484" y="9337902"/>
                </a:cubicBezTo>
                <a:cubicBezTo>
                  <a:pt x="3137660" y="9340282"/>
                  <a:pt x="3137308" y="9342926"/>
                  <a:pt x="3136427" y="9345835"/>
                </a:cubicBezTo>
                <a:cubicBezTo>
                  <a:pt x="3135545" y="9348743"/>
                  <a:pt x="3133077" y="9350330"/>
                  <a:pt x="3129023" y="9350594"/>
                </a:cubicBezTo>
                <a:cubicBezTo>
                  <a:pt x="3126819" y="9350153"/>
                  <a:pt x="3124880" y="9347862"/>
                  <a:pt x="3123206" y="9343719"/>
                </a:cubicBezTo>
                <a:cubicBezTo>
                  <a:pt x="3121531" y="9339577"/>
                  <a:pt x="3120650" y="9336227"/>
                  <a:pt x="3120561" y="9333671"/>
                </a:cubicBezTo>
                <a:cubicBezTo>
                  <a:pt x="3122500" y="9333495"/>
                  <a:pt x="3123911" y="9332790"/>
                  <a:pt x="3124792" y="9331556"/>
                </a:cubicBezTo>
                <a:cubicBezTo>
                  <a:pt x="3125673" y="9330322"/>
                  <a:pt x="3127084" y="9329617"/>
                  <a:pt x="3129023" y="9329441"/>
                </a:cubicBezTo>
                <a:close/>
                <a:moveTo>
                  <a:pt x="3624013" y="9287134"/>
                </a:moveTo>
                <a:cubicBezTo>
                  <a:pt x="3623484" y="9297534"/>
                  <a:pt x="3621369" y="9307406"/>
                  <a:pt x="3617667" y="9316749"/>
                </a:cubicBezTo>
                <a:cubicBezTo>
                  <a:pt x="3613965" y="9326091"/>
                  <a:pt x="3611850" y="9335963"/>
                  <a:pt x="3611322" y="9346363"/>
                </a:cubicBezTo>
                <a:cubicBezTo>
                  <a:pt x="3598718" y="9347157"/>
                  <a:pt x="3589022" y="9352974"/>
                  <a:pt x="3582235" y="9363815"/>
                </a:cubicBezTo>
                <a:cubicBezTo>
                  <a:pt x="3575448" y="9374656"/>
                  <a:pt x="3571041" y="9385762"/>
                  <a:pt x="3569015" y="9397132"/>
                </a:cubicBezTo>
                <a:lnTo>
                  <a:pt x="3560554" y="9359055"/>
                </a:lnTo>
                <a:cubicBezTo>
                  <a:pt x="3565048" y="9354825"/>
                  <a:pt x="3570865" y="9351652"/>
                  <a:pt x="3578004" y="9349537"/>
                </a:cubicBezTo>
                <a:cubicBezTo>
                  <a:pt x="3585144" y="9347421"/>
                  <a:pt x="3592020" y="9346363"/>
                  <a:pt x="3598629" y="9346363"/>
                </a:cubicBezTo>
                <a:cubicBezTo>
                  <a:pt x="3597836" y="9334641"/>
                  <a:pt x="3598365" y="9322125"/>
                  <a:pt x="3600216" y="9308816"/>
                </a:cubicBezTo>
                <a:cubicBezTo>
                  <a:pt x="3602067" y="9295507"/>
                  <a:pt x="3609999" y="9288279"/>
                  <a:pt x="3624013" y="9287134"/>
                </a:cubicBezTo>
                <a:close/>
                <a:moveTo>
                  <a:pt x="3446324" y="9215212"/>
                </a:moveTo>
                <a:cubicBezTo>
                  <a:pt x="3448528" y="9216182"/>
                  <a:pt x="3450467" y="9220589"/>
                  <a:pt x="3452142" y="9228433"/>
                </a:cubicBezTo>
                <a:cubicBezTo>
                  <a:pt x="3453816" y="9236277"/>
                  <a:pt x="3454698" y="9241742"/>
                  <a:pt x="3454786" y="9244827"/>
                </a:cubicBezTo>
                <a:cubicBezTo>
                  <a:pt x="3446501" y="9261838"/>
                  <a:pt x="3437688" y="9278584"/>
                  <a:pt x="3428344" y="9295066"/>
                </a:cubicBezTo>
                <a:cubicBezTo>
                  <a:pt x="3419001" y="9311548"/>
                  <a:pt x="3408072" y="9327237"/>
                  <a:pt x="3395556" y="9342133"/>
                </a:cubicBezTo>
                <a:cubicBezTo>
                  <a:pt x="3396085" y="9331732"/>
                  <a:pt x="3398200" y="9321861"/>
                  <a:pt x="3401902" y="9312518"/>
                </a:cubicBezTo>
                <a:cubicBezTo>
                  <a:pt x="3405604" y="9303175"/>
                  <a:pt x="3407719" y="9293304"/>
                  <a:pt x="3408248" y="9282903"/>
                </a:cubicBezTo>
                <a:cubicBezTo>
                  <a:pt x="3416886" y="9278584"/>
                  <a:pt x="3423937" y="9272414"/>
                  <a:pt x="3429402" y="9264394"/>
                </a:cubicBezTo>
                <a:cubicBezTo>
                  <a:pt x="3434866" y="9256373"/>
                  <a:pt x="3437688" y="9247031"/>
                  <a:pt x="3437863" y="9236366"/>
                </a:cubicBezTo>
                <a:cubicBezTo>
                  <a:pt x="3437688" y="9233633"/>
                  <a:pt x="3438039" y="9229579"/>
                  <a:pt x="3438921" y="9224202"/>
                </a:cubicBezTo>
                <a:cubicBezTo>
                  <a:pt x="3439802" y="9218826"/>
                  <a:pt x="3442271" y="9215829"/>
                  <a:pt x="3446324" y="9215212"/>
                </a:cubicBezTo>
                <a:close/>
                <a:moveTo>
                  <a:pt x="3179791" y="9177136"/>
                </a:moveTo>
                <a:lnTo>
                  <a:pt x="3209406" y="9215212"/>
                </a:lnTo>
                <a:lnTo>
                  <a:pt x="3179791" y="9257519"/>
                </a:lnTo>
                <a:cubicBezTo>
                  <a:pt x="3174679" y="9255139"/>
                  <a:pt x="3167980" y="9251437"/>
                  <a:pt x="3159695" y="9246413"/>
                </a:cubicBezTo>
                <a:cubicBezTo>
                  <a:pt x="3151410" y="9241390"/>
                  <a:pt x="3146827" y="9236630"/>
                  <a:pt x="3145946" y="9232135"/>
                </a:cubicBezTo>
                <a:cubicBezTo>
                  <a:pt x="3146651" y="9230108"/>
                  <a:pt x="3149471" y="9228874"/>
                  <a:pt x="3154407" y="9228433"/>
                </a:cubicBezTo>
                <a:cubicBezTo>
                  <a:pt x="3159343" y="9227992"/>
                  <a:pt x="3162163" y="9227816"/>
                  <a:pt x="3162868" y="9227904"/>
                </a:cubicBezTo>
                <a:close/>
                <a:moveTo>
                  <a:pt x="3239021" y="9029062"/>
                </a:moveTo>
                <a:lnTo>
                  <a:pt x="3268635" y="9054446"/>
                </a:lnTo>
                <a:cubicBezTo>
                  <a:pt x="3259998" y="9063260"/>
                  <a:pt x="3251889" y="9080535"/>
                  <a:pt x="3244309" y="9106272"/>
                </a:cubicBezTo>
                <a:cubicBezTo>
                  <a:pt x="3236729" y="9132009"/>
                  <a:pt x="3230736" y="9151399"/>
                  <a:pt x="3226329" y="9164444"/>
                </a:cubicBezTo>
                <a:cubicBezTo>
                  <a:pt x="3217779" y="9164268"/>
                  <a:pt x="3210552" y="9161447"/>
                  <a:pt x="3204646" y="9155983"/>
                </a:cubicBezTo>
                <a:cubicBezTo>
                  <a:pt x="3198741" y="9150518"/>
                  <a:pt x="3194687" y="9143467"/>
                  <a:pt x="3192483" y="9134829"/>
                </a:cubicBezTo>
                <a:cubicBezTo>
                  <a:pt x="3205880" y="9097458"/>
                  <a:pt x="3221393" y="9062202"/>
                  <a:pt x="3239021" y="9029062"/>
                </a:cubicBezTo>
                <a:close/>
                <a:moveTo>
                  <a:pt x="4099855" y="9020392"/>
                </a:moveTo>
                <a:lnTo>
                  <a:pt x="4116778" y="9024623"/>
                </a:lnTo>
                <a:cubicBezTo>
                  <a:pt x="4116073" y="9029559"/>
                  <a:pt x="4113252" y="9032379"/>
                  <a:pt x="4108316" y="9033085"/>
                </a:cubicBezTo>
                <a:cubicBezTo>
                  <a:pt x="4106113" y="9032820"/>
                  <a:pt x="4104174" y="9031234"/>
                  <a:pt x="4102499" y="9028325"/>
                </a:cubicBezTo>
                <a:cubicBezTo>
                  <a:pt x="4100825" y="9025416"/>
                  <a:pt x="4099943" y="9022772"/>
                  <a:pt x="4099855" y="9020392"/>
                </a:cubicBezTo>
                <a:close/>
                <a:moveTo>
                  <a:pt x="4116778" y="8986547"/>
                </a:moveTo>
                <a:cubicBezTo>
                  <a:pt x="4125239" y="8986547"/>
                  <a:pt x="4129471" y="8990777"/>
                  <a:pt x="4129471" y="8999239"/>
                </a:cubicBezTo>
                <a:lnTo>
                  <a:pt x="4125239" y="8999239"/>
                </a:lnTo>
                <a:cubicBezTo>
                  <a:pt x="4121185" y="8998974"/>
                  <a:pt x="4118717" y="8997388"/>
                  <a:pt x="4117835" y="8994479"/>
                </a:cubicBezTo>
                <a:cubicBezTo>
                  <a:pt x="4116954" y="8991571"/>
                  <a:pt x="4116602" y="8988926"/>
                  <a:pt x="4116778" y="8986547"/>
                </a:cubicBezTo>
                <a:close/>
                <a:moveTo>
                  <a:pt x="4489079" y="8927317"/>
                </a:moveTo>
                <a:lnTo>
                  <a:pt x="4506001" y="8935778"/>
                </a:lnTo>
                <a:lnTo>
                  <a:pt x="4493310" y="8940009"/>
                </a:lnTo>
                <a:cubicBezTo>
                  <a:pt x="4491282" y="8939745"/>
                  <a:pt x="4490048" y="8938158"/>
                  <a:pt x="4489607" y="8935250"/>
                </a:cubicBezTo>
                <a:cubicBezTo>
                  <a:pt x="4489167" y="8932341"/>
                  <a:pt x="4488990" y="8929697"/>
                  <a:pt x="4489079" y="8927317"/>
                </a:cubicBezTo>
                <a:close/>
                <a:moveTo>
                  <a:pt x="4810612" y="8910394"/>
                </a:moveTo>
                <a:cubicBezTo>
                  <a:pt x="4809377" y="8926964"/>
                  <a:pt x="4804441" y="8942477"/>
                  <a:pt x="4795805" y="8956932"/>
                </a:cubicBezTo>
                <a:cubicBezTo>
                  <a:pt x="4787167" y="8971387"/>
                  <a:pt x="4782231" y="8986899"/>
                  <a:pt x="4780996" y="9003470"/>
                </a:cubicBezTo>
                <a:cubicBezTo>
                  <a:pt x="4797831" y="9002235"/>
                  <a:pt x="4806469" y="8997300"/>
                  <a:pt x="4806909" y="8988662"/>
                </a:cubicBezTo>
                <a:cubicBezTo>
                  <a:pt x="4807350" y="8980024"/>
                  <a:pt x="4812814" y="8975089"/>
                  <a:pt x="4823303" y="8973854"/>
                </a:cubicBezTo>
                <a:lnTo>
                  <a:pt x="4827534" y="8940009"/>
                </a:lnTo>
                <a:close/>
                <a:moveTo>
                  <a:pt x="3319404" y="8880988"/>
                </a:moveTo>
                <a:lnTo>
                  <a:pt x="3327865" y="8902141"/>
                </a:lnTo>
                <a:cubicBezTo>
                  <a:pt x="3328041" y="8910250"/>
                  <a:pt x="3326631" y="8915186"/>
                  <a:pt x="3323634" y="8916949"/>
                </a:cubicBezTo>
                <a:cubicBezTo>
                  <a:pt x="3320638" y="8918711"/>
                  <a:pt x="3314997" y="8919416"/>
                  <a:pt x="3306712" y="8919064"/>
                </a:cubicBezTo>
                <a:lnTo>
                  <a:pt x="3298250" y="8919064"/>
                </a:lnTo>
                <a:lnTo>
                  <a:pt x="3298250" y="8906372"/>
                </a:lnTo>
                <a:close/>
                <a:moveTo>
                  <a:pt x="329994" y="8867724"/>
                </a:moveTo>
                <a:cubicBezTo>
                  <a:pt x="330082" y="8870104"/>
                  <a:pt x="330964" y="8872748"/>
                  <a:pt x="332638" y="8875657"/>
                </a:cubicBezTo>
                <a:cubicBezTo>
                  <a:pt x="334313" y="8878566"/>
                  <a:pt x="336252" y="8880152"/>
                  <a:pt x="338455" y="8880417"/>
                </a:cubicBezTo>
                <a:cubicBezTo>
                  <a:pt x="343391" y="8879711"/>
                  <a:pt x="346212" y="8876891"/>
                  <a:pt x="346917" y="8871955"/>
                </a:cubicBezTo>
                <a:close/>
                <a:moveTo>
                  <a:pt x="3822857" y="8851373"/>
                </a:moveTo>
                <a:cubicBezTo>
                  <a:pt x="3828761" y="8866180"/>
                  <a:pt x="3831758" y="8880988"/>
                  <a:pt x="3831846" y="8895795"/>
                </a:cubicBezTo>
                <a:cubicBezTo>
                  <a:pt x="3831934" y="8910602"/>
                  <a:pt x="3831758" y="8925410"/>
                  <a:pt x="3831318" y="8940217"/>
                </a:cubicBezTo>
                <a:cubicBezTo>
                  <a:pt x="3825060" y="8942509"/>
                  <a:pt x="3820652" y="8946387"/>
                  <a:pt x="3818097" y="8951852"/>
                </a:cubicBezTo>
                <a:cubicBezTo>
                  <a:pt x="3815540" y="8957316"/>
                  <a:pt x="3814306" y="8963310"/>
                  <a:pt x="3814394" y="8969832"/>
                </a:cubicBezTo>
                <a:lnTo>
                  <a:pt x="3835548" y="8986755"/>
                </a:lnTo>
                <a:lnTo>
                  <a:pt x="3831318" y="8999447"/>
                </a:lnTo>
                <a:lnTo>
                  <a:pt x="3801702" y="8986755"/>
                </a:lnTo>
                <a:cubicBezTo>
                  <a:pt x="3799322" y="8982524"/>
                  <a:pt x="3796678" y="8978294"/>
                  <a:pt x="3793770" y="8974063"/>
                </a:cubicBezTo>
                <a:cubicBezTo>
                  <a:pt x="3790861" y="8969832"/>
                  <a:pt x="3789274" y="8965601"/>
                  <a:pt x="3789011" y="8961371"/>
                </a:cubicBezTo>
                <a:cubicBezTo>
                  <a:pt x="3789274" y="8957316"/>
                  <a:pt x="3790861" y="8954849"/>
                  <a:pt x="3793770" y="8953967"/>
                </a:cubicBezTo>
                <a:cubicBezTo>
                  <a:pt x="3796678" y="8953086"/>
                  <a:pt x="3799322" y="8952733"/>
                  <a:pt x="3801702" y="8952909"/>
                </a:cubicBezTo>
                <a:cubicBezTo>
                  <a:pt x="3801702" y="8935281"/>
                  <a:pt x="3797472" y="8919769"/>
                  <a:pt x="3789011" y="8906372"/>
                </a:cubicBezTo>
                <a:close/>
                <a:moveTo>
                  <a:pt x="346917" y="8833879"/>
                </a:moveTo>
                <a:cubicBezTo>
                  <a:pt x="346740" y="8836258"/>
                  <a:pt x="347093" y="8838903"/>
                  <a:pt x="347974" y="8841811"/>
                </a:cubicBezTo>
                <a:cubicBezTo>
                  <a:pt x="348856" y="8844720"/>
                  <a:pt x="351324" y="8846306"/>
                  <a:pt x="355378" y="8846571"/>
                </a:cubicBezTo>
                <a:lnTo>
                  <a:pt x="359609" y="8846571"/>
                </a:lnTo>
                <a:cubicBezTo>
                  <a:pt x="359609" y="8838109"/>
                  <a:pt x="355378" y="8833879"/>
                  <a:pt x="346917" y="8833879"/>
                </a:cubicBezTo>
                <a:close/>
                <a:moveTo>
                  <a:pt x="3365941" y="8813297"/>
                </a:moveTo>
                <a:lnTo>
                  <a:pt x="3365941" y="8817527"/>
                </a:lnTo>
                <a:cubicBezTo>
                  <a:pt x="3365236" y="8821758"/>
                  <a:pt x="3362416" y="8825989"/>
                  <a:pt x="3357480" y="8830220"/>
                </a:cubicBezTo>
                <a:close/>
                <a:moveTo>
                  <a:pt x="4577924" y="8804627"/>
                </a:moveTo>
                <a:cubicBezTo>
                  <a:pt x="4582330" y="8804627"/>
                  <a:pt x="4586208" y="8805685"/>
                  <a:pt x="4589558" y="8807800"/>
                </a:cubicBezTo>
                <a:cubicBezTo>
                  <a:pt x="4592907" y="8809916"/>
                  <a:pt x="4594671" y="8813089"/>
                  <a:pt x="4594846" y="8817319"/>
                </a:cubicBezTo>
                <a:lnTo>
                  <a:pt x="4586385" y="8817319"/>
                </a:lnTo>
                <a:cubicBezTo>
                  <a:pt x="4582330" y="8817055"/>
                  <a:pt x="4579862" y="8815468"/>
                  <a:pt x="4578982" y="8812560"/>
                </a:cubicBezTo>
                <a:cubicBezTo>
                  <a:pt x="4578099" y="8809651"/>
                  <a:pt x="4577747" y="8807007"/>
                  <a:pt x="4577924" y="8804627"/>
                </a:cubicBezTo>
                <a:close/>
                <a:moveTo>
                  <a:pt x="719217" y="8774649"/>
                </a:moveTo>
                <a:cubicBezTo>
                  <a:pt x="719129" y="8777029"/>
                  <a:pt x="719305" y="8779673"/>
                  <a:pt x="719746" y="8782582"/>
                </a:cubicBezTo>
                <a:cubicBezTo>
                  <a:pt x="720187" y="8785490"/>
                  <a:pt x="721421" y="8787077"/>
                  <a:pt x="723448" y="8787341"/>
                </a:cubicBezTo>
                <a:lnTo>
                  <a:pt x="736140" y="8783110"/>
                </a:lnTo>
                <a:close/>
                <a:moveTo>
                  <a:pt x="1040750" y="8757726"/>
                </a:moveTo>
                <a:lnTo>
                  <a:pt x="1057672" y="8787341"/>
                </a:lnTo>
                <a:lnTo>
                  <a:pt x="1053442" y="8821186"/>
                </a:lnTo>
                <a:cubicBezTo>
                  <a:pt x="1042953" y="8822421"/>
                  <a:pt x="1037488" y="8827356"/>
                  <a:pt x="1037048" y="8835994"/>
                </a:cubicBezTo>
                <a:cubicBezTo>
                  <a:pt x="1036607" y="8844632"/>
                  <a:pt x="1027969" y="8849567"/>
                  <a:pt x="1011135" y="8850802"/>
                </a:cubicBezTo>
                <a:cubicBezTo>
                  <a:pt x="1012369" y="8834231"/>
                  <a:pt x="1017304" y="8818719"/>
                  <a:pt x="1025942" y="8804264"/>
                </a:cubicBezTo>
                <a:cubicBezTo>
                  <a:pt x="1034580" y="8789809"/>
                  <a:pt x="1039516" y="8774296"/>
                  <a:pt x="1040750" y="8757726"/>
                </a:cubicBezTo>
                <a:close/>
                <a:moveTo>
                  <a:pt x="3911700" y="8703299"/>
                </a:moveTo>
                <a:lnTo>
                  <a:pt x="3915932" y="8703299"/>
                </a:lnTo>
                <a:lnTo>
                  <a:pt x="3915932" y="8715991"/>
                </a:lnTo>
                <a:cubicBezTo>
                  <a:pt x="3912405" y="8711760"/>
                  <a:pt x="3910995" y="8707529"/>
                  <a:pt x="3911700" y="8703299"/>
                </a:cubicBezTo>
                <a:close/>
                <a:moveTo>
                  <a:pt x="4852919" y="8665014"/>
                </a:moveTo>
                <a:lnTo>
                  <a:pt x="4869841" y="8669245"/>
                </a:lnTo>
                <a:cubicBezTo>
                  <a:pt x="4870018" y="8671625"/>
                  <a:pt x="4869664" y="8674269"/>
                  <a:pt x="4868783" y="8677178"/>
                </a:cubicBezTo>
                <a:cubicBezTo>
                  <a:pt x="4867901" y="8680086"/>
                  <a:pt x="4865435" y="8681673"/>
                  <a:pt x="4861380" y="8681937"/>
                </a:cubicBezTo>
                <a:cubicBezTo>
                  <a:pt x="4859177" y="8681496"/>
                  <a:pt x="4857237" y="8679205"/>
                  <a:pt x="4855562" y="8675062"/>
                </a:cubicBezTo>
                <a:cubicBezTo>
                  <a:pt x="4853887" y="8670920"/>
                  <a:pt x="4853006" y="8667571"/>
                  <a:pt x="4852919" y="8665014"/>
                </a:cubicBezTo>
                <a:close/>
                <a:moveTo>
                  <a:pt x="3962468" y="8656761"/>
                </a:moveTo>
                <a:cubicBezTo>
                  <a:pt x="3962292" y="8658877"/>
                  <a:pt x="3961587" y="8660992"/>
                  <a:pt x="3960353" y="8663107"/>
                </a:cubicBezTo>
                <a:cubicBezTo>
                  <a:pt x="3959119" y="8665223"/>
                  <a:pt x="3958414" y="8667338"/>
                  <a:pt x="3958237" y="8669453"/>
                </a:cubicBezTo>
                <a:lnTo>
                  <a:pt x="3945545" y="8669453"/>
                </a:lnTo>
                <a:cubicBezTo>
                  <a:pt x="3949071" y="8660992"/>
                  <a:pt x="3954712" y="8656761"/>
                  <a:pt x="3962468" y="8656761"/>
                </a:cubicBezTo>
                <a:close/>
                <a:moveTo>
                  <a:pt x="808062" y="8651959"/>
                </a:moveTo>
                <a:cubicBezTo>
                  <a:pt x="807885" y="8654339"/>
                  <a:pt x="808238" y="8656983"/>
                  <a:pt x="809119" y="8659892"/>
                </a:cubicBezTo>
                <a:cubicBezTo>
                  <a:pt x="810001" y="8662800"/>
                  <a:pt x="812469" y="8664387"/>
                  <a:pt x="816523" y="8664651"/>
                </a:cubicBezTo>
                <a:lnTo>
                  <a:pt x="824984" y="8664651"/>
                </a:lnTo>
                <a:cubicBezTo>
                  <a:pt x="824808" y="8660421"/>
                  <a:pt x="823045" y="8657248"/>
                  <a:pt x="819696" y="8655132"/>
                </a:cubicBezTo>
                <a:cubicBezTo>
                  <a:pt x="816347" y="8653017"/>
                  <a:pt x="812469" y="8651959"/>
                  <a:pt x="808062" y="8651959"/>
                </a:cubicBezTo>
                <a:close/>
                <a:moveTo>
                  <a:pt x="4412926" y="8614246"/>
                </a:moveTo>
                <a:lnTo>
                  <a:pt x="4429849" y="8648092"/>
                </a:lnTo>
                <a:cubicBezTo>
                  <a:pt x="4425443" y="8648356"/>
                  <a:pt x="4421565" y="8647827"/>
                  <a:pt x="4418214" y="8646505"/>
                </a:cubicBezTo>
                <a:cubicBezTo>
                  <a:pt x="4414865" y="8645183"/>
                  <a:pt x="4413102" y="8641481"/>
                  <a:pt x="4412926" y="8635400"/>
                </a:cubicBezTo>
                <a:close/>
                <a:moveTo>
                  <a:pt x="3987852" y="8593301"/>
                </a:moveTo>
                <a:lnTo>
                  <a:pt x="4000544" y="8597532"/>
                </a:lnTo>
                <a:lnTo>
                  <a:pt x="4000544" y="8614455"/>
                </a:lnTo>
                <a:lnTo>
                  <a:pt x="3966700" y="8644069"/>
                </a:lnTo>
                <a:lnTo>
                  <a:pt x="3958237" y="8631377"/>
                </a:lnTo>
                <a:lnTo>
                  <a:pt x="3958237" y="8614455"/>
                </a:lnTo>
                <a:lnTo>
                  <a:pt x="3987852" y="8614455"/>
                </a:lnTo>
                <a:close/>
                <a:moveTo>
                  <a:pt x="4717537" y="8584631"/>
                </a:moveTo>
                <a:lnTo>
                  <a:pt x="4704844" y="8601554"/>
                </a:lnTo>
                <a:cubicBezTo>
                  <a:pt x="4704756" y="8606314"/>
                  <a:pt x="4705990" y="8611602"/>
                  <a:pt x="4708546" y="8617419"/>
                </a:cubicBezTo>
                <a:cubicBezTo>
                  <a:pt x="4711102" y="8623237"/>
                  <a:pt x="4715509" y="8626409"/>
                  <a:pt x="4721767" y="8626938"/>
                </a:cubicBezTo>
                <a:lnTo>
                  <a:pt x="4696382" y="8648092"/>
                </a:lnTo>
                <a:cubicBezTo>
                  <a:pt x="4692945" y="8648004"/>
                  <a:pt x="4686071" y="8647122"/>
                  <a:pt x="4675758" y="8645447"/>
                </a:cubicBezTo>
                <a:cubicBezTo>
                  <a:pt x="4665446" y="8643773"/>
                  <a:pt x="4659628" y="8641834"/>
                  <a:pt x="4658306" y="8639630"/>
                </a:cubicBezTo>
                <a:cubicBezTo>
                  <a:pt x="4659188" y="8637603"/>
                  <a:pt x="4662713" y="8636369"/>
                  <a:pt x="4668884" y="8635929"/>
                </a:cubicBezTo>
                <a:cubicBezTo>
                  <a:pt x="4675053" y="8635488"/>
                  <a:pt x="4678578" y="8635311"/>
                  <a:pt x="4679460" y="8635400"/>
                </a:cubicBezTo>
                <a:lnTo>
                  <a:pt x="4679460" y="8631169"/>
                </a:lnTo>
                <a:cubicBezTo>
                  <a:pt x="4679460" y="8618124"/>
                  <a:pt x="4682633" y="8607195"/>
                  <a:pt x="4688979" y="8598381"/>
                </a:cubicBezTo>
                <a:cubicBezTo>
                  <a:pt x="4695325" y="8589567"/>
                  <a:pt x="4704844" y="8584984"/>
                  <a:pt x="4717537" y="8584631"/>
                </a:cubicBezTo>
                <a:close/>
                <a:moveTo>
                  <a:pt x="4455233" y="8567709"/>
                </a:moveTo>
                <a:cubicBezTo>
                  <a:pt x="4460169" y="8568414"/>
                  <a:pt x="4462989" y="8571234"/>
                  <a:pt x="4463694" y="8576170"/>
                </a:cubicBezTo>
                <a:cubicBezTo>
                  <a:pt x="4463872" y="8578550"/>
                  <a:pt x="4463518" y="8581194"/>
                  <a:pt x="4462637" y="8584103"/>
                </a:cubicBezTo>
                <a:cubicBezTo>
                  <a:pt x="4461755" y="8587011"/>
                  <a:pt x="4459287" y="8588598"/>
                  <a:pt x="4455233" y="8588862"/>
                </a:cubicBezTo>
                <a:cubicBezTo>
                  <a:pt x="4453029" y="8588421"/>
                  <a:pt x="4451090" y="8586130"/>
                  <a:pt x="4449416" y="8581987"/>
                </a:cubicBezTo>
                <a:cubicBezTo>
                  <a:pt x="4447741" y="8577845"/>
                  <a:pt x="4446860" y="8574495"/>
                  <a:pt x="4446771" y="8571939"/>
                </a:cubicBezTo>
                <a:cubicBezTo>
                  <a:pt x="4448710" y="8571763"/>
                  <a:pt x="4450121" y="8571058"/>
                  <a:pt x="4451003" y="8569824"/>
                </a:cubicBezTo>
                <a:cubicBezTo>
                  <a:pt x="4451883" y="8568590"/>
                  <a:pt x="4453294" y="8567885"/>
                  <a:pt x="4455233" y="8567709"/>
                </a:cubicBezTo>
                <a:close/>
                <a:moveTo>
                  <a:pt x="4131696" y="8555225"/>
                </a:moveTo>
                <a:lnTo>
                  <a:pt x="4133670" y="8556962"/>
                </a:lnTo>
                <a:lnTo>
                  <a:pt x="4130648" y="8563431"/>
                </a:lnTo>
                <a:close/>
                <a:moveTo>
                  <a:pt x="4017468" y="8550994"/>
                </a:moveTo>
                <a:cubicBezTo>
                  <a:pt x="4017733" y="8557604"/>
                  <a:pt x="4017203" y="8564479"/>
                  <a:pt x="4015881" y="8571619"/>
                </a:cubicBezTo>
                <a:cubicBezTo>
                  <a:pt x="4014558" y="8578758"/>
                  <a:pt x="4010857" y="8584575"/>
                  <a:pt x="4004775" y="8589070"/>
                </a:cubicBezTo>
                <a:lnTo>
                  <a:pt x="4004775" y="8555225"/>
                </a:lnTo>
                <a:close/>
                <a:moveTo>
                  <a:pt x="4950224" y="8525402"/>
                </a:moveTo>
                <a:cubicBezTo>
                  <a:pt x="4949695" y="8535802"/>
                  <a:pt x="4947579" y="8545674"/>
                  <a:pt x="4943878" y="8555017"/>
                </a:cubicBezTo>
                <a:cubicBezTo>
                  <a:pt x="4940176" y="8564359"/>
                  <a:pt x="4938060" y="8574231"/>
                  <a:pt x="4937533" y="8584631"/>
                </a:cubicBezTo>
                <a:cubicBezTo>
                  <a:pt x="4924929" y="8585425"/>
                  <a:pt x="4915233" y="8591242"/>
                  <a:pt x="4908446" y="8602083"/>
                </a:cubicBezTo>
                <a:cubicBezTo>
                  <a:pt x="4901659" y="8612924"/>
                  <a:pt x="4897252" y="8624030"/>
                  <a:pt x="4895226" y="8635400"/>
                </a:cubicBezTo>
                <a:lnTo>
                  <a:pt x="4886763" y="8597323"/>
                </a:lnTo>
                <a:cubicBezTo>
                  <a:pt x="4891258" y="8593093"/>
                  <a:pt x="4897076" y="8589920"/>
                  <a:pt x="4904215" y="8587805"/>
                </a:cubicBezTo>
                <a:cubicBezTo>
                  <a:pt x="4911355" y="8585689"/>
                  <a:pt x="4918229" y="8584631"/>
                  <a:pt x="4924839" y="8584631"/>
                </a:cubicBezTo>
                <a:cubicBezTo>
                  <a:pt x="4924046" y="8572909"/>
                  <a:pt x="4924575" y="8560393"/>
                  <a:pt x="4926427" y="8547084"/>
                </a:cubicBezTo>
                <a:cubicBezTo>
                  <a:pt x="4928277" y="8533775"/>
                  <a:pt x="4936209" y="8526547"/>
                  <a:pt x="4950224" y="8525402"/>
                </a:cubicBezTo>
                <a:close/>
                <a:moveTo>
                  <a:pt x="1083056" y="8512346"/>
                </a:moveTo>
                <a:cubicBezTo>
                  <a:pt x="1083145" y="8514903"/>
                  <a:pt x="1084026" y="8518252"/>
                  <a:pt x="1085701" y="8522394"/>
                </a:cubicBezTo>
                <a:cubicBezTo>
                  <a:pt x="1087375" y="8526537"/>
                  <a:pt x="1089314" y="8528828"/>
                  <a:pt x="1091518" y="8529269"/>
                </a:cubicBezTo>
                <a:cubicBezTo>
                  <a:pt x="1095572" y="8529005"/>
                  <a:pt x="1098040" y="8527418"/>
                  <a:pt x="1098921" y="8524510"/>
                </a:cubicBezTo>
                <a:cubicBezTo>
                  <a:pt x="1099803" y="8521601"/>
                  <a:pt x="1100155" y="8518957"/>
                  <a:pt x="1099979" y="8516577"/>
                </a:cubicBezTo>
                <a:close/>
                <a:moveTo>
                  <a:pt x="1384504" y="8474451"/>
                </a:moveTo>
                <a:lnTo>
                  <a:pt x="1384504" y="8562139"/>
                </a:lnTo>
                <a:lnTo>
                  <a:pt x="1374863" y="8597809"/>
                </a:lnTo>
                <a:cubicBezTo>
                  <a:pt x="1368165" y="8610855"/>
                  <a:pt x="1360408" y="8621784"/>
                  <a:pt x="1351595" y="8630598"/>
                </a:cubicBezTo>
                <a:cubicBezTo>
                  <a:pt x="1351595" y="8635004"/>
                  <a:pt x="1350537" y="8638882"/>
                  <a:pt x="1348421" y="8642232"/>
                </a:cubicBezTo>
                <a:cubicBezTo>
                  <a:pt x="1346306" y="8645581"/>
                  <a:pt x="1343133" y="8647344"/>
                  <a:pt x="1338902" y="8647520"/>
                </a:cubicBezTo>
                <a:lnTo>
                  <a:pt x="1326210" y="8643290"/>
                </a:lnTo>
                <a:lnTo>
                  <a:pt x="1338902" y="8600982"/>
                </a:lnTo>
                <a:cubicBezTo>
                  <a:pt x="1343133" y="8596487"/>
                  <a:pt x="1346306" y="8590670"/>
                  <a:pt x="1348421" y="8583531"/>
                </a:cubicBezTo>
                <a:cubicBezTo>
                  <a:pt x="1350537" y="8576392"/>
                  <a:pt x="1351595" y="8569517"/>
                  <a:pt x="1351595" y="8562906"/>
                </a:cubicBezTo>
                <a:lnTo>
                  <a:pt x="1368517" y="8524830"/>
                </a:lnTo>
                <a:cubicBezTo>
                  <a:pt x="1367636" y="8515312"/>
                  <a:pt x="1367283" y="8504734"/>
                  <a:pt x="1367460" y="8493100"/>
                </a:cubicBezTo>
                <a:cubicBezTo>
                  <a:pt x="1367548" y="8487283"/>
                  <a:pt x="1369091" y="8482788"/>
                  <a:pt x="1372087" y="8479615"/>
                </a:cubicBezTo>
                <a:close/>
                <a:moveTo>
                  <a:pt x="643065" y="8461578"/>
                </a:moveTo>
                <a:lnTo>
                  <a:pt x="643065" y="8482732"/>
                </a:lnTo>
                <a:cubicBezTo>
                  <a:pt x="643241" y="8488813"/>
                  <a:pt x="645004" y="8492515"/>
                  <a:pt x="648353" y="8493837"/>
                </a:cubicBezTo>
                <a:cubicBezTo>
                  <a:pt x="651703" y="8495159"/>
                  <a:pt x="655581" y="8495688"/>
                  <a:pt x="659988" y="8495424"/>
                </a:cubicBezTo>
                <a:close/>
                <a:moveTo>
                  <a:pt x="4772535" y="8453480"/>
                </a:moveTo>
                <a:cubicBezTo>
                  <a:pt x="4774738" y="8454450"/>
                  <a:pt x="4776678" y="8458857"/>
                  <a:pt x="4778352" y="8466701"/>
                </a:cubicBezTo>
                <a:cubicBezTo>
                  <a:pt x="4780027" y="8474545"/>
                  <a:pt x="4780908" y="8480010"/>
                  <a:pt x="4780996" y="8483095"/>
                </a:cubicBezTo>
                <a:cubicBezTo>
                  <a:pt x="4772711" y="8500106"/>
                  <a:pt x="4763897" y="8516852"/>
                  <a:pt x="4754554" y="8533334"/>
                </a:cubicBezTo>
                <a:cubicBezTo>
                  <a:pt x="4745212" y="8549816"/>
                  <a:pt x="4734282" y="8565505"/>
                  <a:pt x="4721767" y="8580401"/>
                </a:cubicBezTo>
                <a:cubicBezTo>
                  <a:pt x="4722295" y="8570000"/>
                  <a:pt x="4724411" y="8560129"/>
                  <a:pt x="4728113" y="8550786"/>
                </a:cubicBezTo>
                <a:cubicBezTo>
                  <a:pt x="4731814" y="8541443"/>
                  <a:pt x="4733931" y="8531572"/>
                  <a:pt x="4734459" y="8521171"/>
                </a:cubicBezTo>
                <a:cubicBezTo>
                  <a:pt x="4743097" y="8516852"/>
                  <a:pt x="4750148" y="8510682"/>
                  <a:pt x="4755612" y="8502662"/>
                </a:cubicBezTo>
                <a:cubicBezTo>
                  <a:pt x="4761077" y="8494641"/>
                  <a:pt x="4763897" y="8485299"/>
                  <a:pt x="4764074" y="8474634"/>
                </a:cubicBezTo>
                <a:cubicBezTo>
                  <a:pt x="4763897" y="8471901"/>
                  <a:pt x="4764250" y="8467847"/>
                  <a:pt x="4765132" y="8462470"/>
                </a:cubicBezTo>
                <a:cubicBezTo>
                  <a:pt x="4766012" y="8457094"/>
                  <a:pt x="4768480" y="8454097"/>
                  <a:pt x="4772535" y="8453480"/>
                </a:cubicBezTo>
                <a:close/>
                <a:moveTo>
                  <a:pt x="4051313" y="8449458"/>
                </a:moveTo>
                <a:lnTo>
                  <a:pt x="4068236" y="8449458"/>
                </a:lnTo>
                <a:cubicBezTo>
                  <a:pt x="4067618" y="8460828"/>
                  <a:pt x="4063564" y="8474049"/>
                  <a:pt x="4056072" y="8489120"/>
                </a:cubicBezTo>
                <a:cubicBezTo>
                  <a:pt x="4048580" y="8504192"/>
                  <a:pt x="4041353" y="8516355"/>
                  <a:pt x="4034390" y="8525610"/>
                </a:cubicBezTo>
                <a:cubicBezTo>
                  <a:pt x="4034478" y="8527990"/>
                  <a:pt x="4034302" y="8530634"/>
                  <a:pt x="4033861" y="8533542"/>
                </a:cubicBezTo>
                <a:cubicBezTo>
                  <a:pt x="4033420" y="8536451"/>
                  <a:pt x="4032186" y="8538038"/>
                  <a:pt x="4030159" y="8538302"/>
                </a:cubicBezTo>
                <a:cubicBezTo>
                  <a:pt x="4027779" y="8537156"/>
                  <a:pt x="4025135" y="8532044"/>
                  <a:pt x="4022227" y="8522966"/>
                </a:cubicBezTo>
                <a:cubicBezTo>
                  <a:pt x="4019318" y="8513887"/>
                  <a:pt x="4017733" y="8507718"/>
                  <a:pt x="4017468" y="8504457"/>
                </a:cubicBezTo>
                <a:cubicBezTo>
                  <a:pt x="4025752" y="8503751"/>
                  <a:pt x="4032451" y="8497758"/>
                  <a:pt x="4037563" y="8486476"/>
                </a:cubicBezTo>
                <a:cubicBezTo>
                  <a:pt x="4042676" y="8475194"/>
                  <a:pt x="4047259" y="8462855"/>
                  <a:pt x="4051313" y="8449458"/>
                </a:cubicBezTo>
                <a:close/>
                <a:moveTo>
                  <a:pt x="947674" y="8431963"/>
                </a:moveTo>
                <a:cubicBezTo>
                  <a:pt x="934982" y="8432316"/>
                  <a:pt x="925463" y="8436899"/>
                  <a:pt x="919117" y="8445713"/>
                </a:cubicBezTo>
                <a:cubicBezTo>
                  <a:pt x="912771" y="8454527"/>
                  <a:pt x="909598" y="8465456"/>
                  <a:pt x="909598" y="8478501"/>
                </a:cubicBezTo>
                <a:lnTo>
                  <a:pt x="909598" y="8482732"/>
                </a:lnTo>
                <a:cubicBezTo>
                  <a:pt x="908717" y="8482643"/>
                  <a:pt x="905191" y="8482820"/>
                  <a:pt x="899022" y="8483261"/>
                </a:cubicBezTo>
                <a:cubicBezTo>
                  <a:pt x="892852" y="8483701"/>
                  <a:pt x="889326" y="8484935"/>
                  <a:pt x="888445" y="8486962"/>
                </a:cubicBezTo>
                <a:cubicBezTo>
                  <a:pt x="889767" y="8489166"/>
                  <a:pt x="895584" y="8491105"/>
                  <a:pt x="905896" y="8492779"/>
                </a:cubicBezTo>
                <a:cubicBezTo>
                  <a:pt x="916209" y="8494454"/>
                  <a:pt x="923084" y="8495336"/>
                  <a:pt x="926521" y="8495424"/>
                </a:cubicBezTo>
                <a:lnTo>
                  <a:pt x="951905" y="8474270"/>
                </a:lnTo>
                <a:cubicBezTo>
                  <a:pt x="945647" y="8473741"/>
                  <a:pt x="941240" y="8470569"/>
                  <a:pt x="938684" y="8464751"/>
                </a:cubicBezTo>
                <a:cubicBezTo>
                  <a:pt x="936128" y="8458934"/>
                  <a:pt x="934894" y="8453646"/>
                  <a:pt x="934982" y="8448886"/>
                </a:cubicBezTo>
                <a:close/>
                <a:moveTo>
                  <a:pt x="4506001" y="8415404"/>
                </a:moveTo>
                <a:lnTo>
                  <a:pt x="4535617" y="8453480"/>
                </a:lnTo>
                <a:lnTo>
                  <a:pt x="4506001" y="8495787"/>
                </a:lnTo>
                <a:cubicBezTo>
                  <a:pt x="4500889" y="8493407"/>
                  <a:pt x="4494191" y="8489705"/>
                  <a:pt x="4485907" y="8484681"/>
                </a:cubicBezTo>
                <a:cubicBezTo>
                  <a:pt x="4477621" y="8479658"/>
                  <a:pt x="4473038" y="8474898"/>
                  <a:pt x="4472156" y="8470403"/>
                </a:cubicBezTo>
                <a:cubicBezTo>
                  <a:pt x="4472861" y="8468376"/>
                  <a:pt x="4475681" y="8467142"/>
                  <a:pt x="4480617" y="8466701"/>
                </a:cubicBezTo>
                <a:cubicBezTo>
                  <a:pt x="4485554" y="8466260"/>
                  <a:pt x="4488373" y="8466084"/>
                  <a:pt x="4489079" y="8466172"/>
                </a:cubicBezTo>
                <a:close/>
                <a:moveTo>
                  <a:pt x="685372" y="8415041"/>
                </a:moveTo>
                <a:cubicBezTo>
                  <a:pt x="683433" y="8415217"/>
                  <a:pt x="682022" y="8415922"/>
                  <a:pt x="681141" y="8417156"/>
                </a:cubicBezTo>
                <a:cubicBezTo>
                  <a:pt x="680260" y="8418390"/>
                  <a:pt x="678849" y="8419095"/>
                  <a:pt x="676910" y="8419271"/>
                </a:cubicBezTo>
                <a:cubicBezTo>
                  <a:pt x="676999" y="8421827"/>
                  <a:pt x="677880" y="8425177"/>
                  <a:pt x="679555" y="8429319"/>
                </a:cubicBezTo>
                <a:cubicBezTo>
                  <a:pt x="681229" y="8433462"/>
                  <a:pt x="683168" y="8435753"/>
                  <a:pt x="685372" y="8436194"/>
                </a:cubicBezTo>
                <a:cubicBezTo>
                  <a:pt x="689426" y="8435930"/>
                  <a:pt x="691894" y="8434343"/>
                  <a:pt x="692776" y="8431435"/>
                </a:cubicBezTo>
                <a:cubicBezTo>
                  <a:pt x="693657" y="8428526"/>
                  <a:pt x="694009" y="8425882"/>
                  <a:pt x="693833" y="8423502"/>
                </a:cubicBezTo>
                <a:cubicBezTo>
                  <a:pt x="693128" y="8418566"/>
                  <a:pt x="690308" y="8415746"/>
                  <a:pt x="685372" y="8415041"/>
                </a:cubicBezTo>
                <a:close/>
                <a:moveTo>
                  <a:pt x="1180362" y="8372734"/>
                </a:moveTo>
                <a:cubicBezTo>
                  <a:pt x="1166348" y="8373879"/>
                  <a:pt x="1158416" y="8381107"/>
                  <a:pt x="1156565" y="8394416"/>
                </a:cubicBezTo>
                <a:cubicBezTo>
                  <a:pt x="1154714" y="8407725"/>
                  <a:pt x="1154185" y="8420241"/>
                  <a:pt x="1154978" y="8431963"/>
                </a:cubicBezTo>
                <a:cubicBezTo>
                  <a:pt x="1148368" y="8431963"/>
                  <a:pt x="1141493" y="8433021"/>
                  <a:pt x="1134353" y="8435137"/>
                </a:cubicBezTo>
                <a:cubicBezTo>
                  <a:pt x="1127214" y="8437252"/>
                  <a:pt x="1121397" y="8440425"/>
                  <a:pt x="1116902" y="8444655"/>
                </a:cubicBezTo>
                <a:lnTo>
                  <a:pt x="1125363" y="8482732"/>
                </a:lnTo>
                <a:cubicBezTo>
                  <a:pt x="1127390" y="8471362"/>
                  <a:pt x="1131797" y="8460256"/>
                  <a:pt x="1138584" y="8449415"/>
                </a:cubicBezTo>
                <a:cubicBezTo>
                  <a:pt x="1145371" y="8438574"/>
                  <a:pt x="1155066" y="8432757"/>
                  <a:pt x="1167670" y="8431963"/>
                </a:cubicBezTo>
                <a:cubicBezTo>
                  <a:pt x="1168199" y="8421563"/>
                  <a:pt x="1170314" y="8411691"/>
                  <a:pt x="1174016" y="8402349"/>
                </a:cubicBezTo>
                <a:cubicBezTo>
                  <a:pt x="1177718" y="8393006"/>
                  <a:pt x="1179833" y="8383134"/>
                  <a:pt x="1180362" y="8372734"/>
                </a:cubicBezTo>
                <a:close/>
                <a:moveTo>
                  <a:pt x="4178233" y="8343691"/>
                </a:moveTo>
                <a:lnTo>
                  <a:pt x="4195156" y="8347921"/>
                </a:lnTo>
                <a:cubicBezTo>
                  <a:pt x="4195068" y="8348450"/>
                  <a:pt x="4195245" y="8350565"/>
                  <a:pt x="4195685" y="8354267"/>
                </a:cubicBezTo>
                <a:cubicBezTo>
                  <a:pt x="4196125" y="8357969"/>
                  <a:pt x="4197360" y="8360084"/>
                  <a:pt x="4199388" y="8360613"/>
                </a:cubicBezTo>
                <a:lnTo>
                  <a:pt x="4211216" y="8344308"/>
                </a:lnTo>
                <a:lnTo>
                  <a:pt x="4199276" y="8400596"/>
                </a:lnTo>
                <a:cubicBezTo>
                  <a:pt x="4190640" y="8420692"/>
                  <a:pt x="4185703" y="8443961"/>
                  <a:pt x="4184469" y="8470403"/>
                </a:cubicBezTo>
                <a:lnTo>
                  <a:pt x="4171778" y="8500018"/>
                </a:lnTo>
                <a:cubicBezTo>
                  <a:pt x="4167855" y="8501604"/>
                  <a:pt x="4163205" y="8506099"/>
                  <a:pt x="4157829" y="8513503"/>
                </a:cubicBezTo>
                <a:lnTo>
                  <a:pt x="4153519" y="8520787"/>
                </a:lnTo>
                <a:lnTo>
                  <a:pt x="4148618" y="8504457"/>
                </a:lnTo>
                <a:cubicBezTo>
                  <a:pt x="4161664" y="8487798"/>
                  <a:pt x="4172592" y="8470346"/>
                  <a:pt x="4181406" y="8452102"/>
                </a:cubicBezTo>
                <a:cubicBezTo>
                  <a:pt x="4190220" y="8433857"/>
                  <a:pt x="4194803" y="8413232"/>
                  <a:pt x="4195156" y="8390228"/>
                </a:cubicBezTo>
                <a:lnTo>
                  <a:pt x="4165541" y="8360613"/>
                </a:lnTo>
                <a:close/>
                <a:moveTo>
                  <a:pt x="5327131" y="8322564"/>
                </a:moveTo>
                <a:lnTo>
                  <a:pt x="5344054" y="8326795"/>
                </a:lnTo>
                <a:cubicBezTo>
                  <a:pt x="5343349" y="8331731"/>
                  <a:pt x="5340528" y="8334551"/>
                  <a:pt x="5335592" y="8335257"/>
                </a:cubicBezTo>
                <a:cubicBezTo>
                  <a:pt x="5333390" y="8334992"/>
                  <a:pt x="5331450" y="8333406"/>
                  <a:pt x="5329775" y="8330497"/>
                </a:cubicBezTo>
                <a:cubicBezTo>
                  <a:pt x="5328102" y="8327588"/>
                  <a:pt x="5327219" y="8324944"/>
                  <a:pt x="5327131" y="8322564"/>
                </a:cubicBezTo>
                <a:close/>
                <a:moveTo>
                  <a:pt x="4190925" y="8314075"/>
                </a:moveTo>
                <a:lnTo>
                  <a:pt x="4195156" y="8314075"/>
                </a:lnTo>
                <a:cubicBezTo>
                  <a:pt x="4194452" y="8323242"/>
                  <a:pt x="4191630" y="8330293"/>
                  <a:pt x="4186695" y="8335229"/>
                </a:cubicBezTo>
                <a:cubicBezTo>
                  <a:pt x="4186606" y="8331175"/>
                  <a:pt x="4186784" y="8327649"/>
                  <a:pt x="4187224" y="8324652"/>
                </a:cubicBezTo>
                <a:cubicBezTo>
                  <a:pt x="4187664" y="8321656"/>
                  <a:pt x="4188899" y="8318130"/>
                  <a:pt x="4190925" y="8314075"/>
                </a:cubicBezTo>
                <a:close/>
                <a:moveTo>
                  <a:pt x="1002673" y="8300812"/>
                </a:moveTo>
                <a:cubicBezTo>
                  <a:pt x="998619" y="8301429"/>
                  <a:pt x="996151" y="8304426"/>
                  <a:pt x="995270" y="8309802"/>
                </a:cubicBezTo>
                <a:cubicBezTo>
                  <a:pt x="994388" y="8315179"/>
                  <a:pt x="994036" y="8319233"/>
                  <a:pt x="994212" y="8321966"/>
                </a:cubicBezTo>
                <a:cubicBezTo>
                  <a:pt x="994036" y="8332631"/>
                  <a:pt x="991215" y="8341973"/>
                  <a:pt x="985751" y="8349994"/>
                </a:cubicBezTo>
                <a:cubicBezTo>
                  <a:pt x="980286" y="8358014"/>
                  <a:pt x="973235" y="8364184"/>
                  <a:pt x="964597" y="8368503"/>
                </a:cubicBezTo>
                <a:cubicBezTo>
                  <a:pt x="964068" y="8378904"/>
                  <a:pt x="961953" y="8388775"/>
                  <a:pt x="958251" y="8398118"/>
                </a:cubicBezTo>
                <a:cubicBezTo>
                  <a:pt x="954549" y="8407461"/>
                  <a:pt x="952434" y="8417332"/>
                  <a:pt x="951905" y="8427733"/>
                </a:cubicBezTo>
                <a:cubicBezTo>
                  <a:pt x="964421" y="8412837"/>
                  <a:pt x="975350" y="8397148"/>
                  <a:pt x="984693" y="8380666"/>
                </a:cubicBezTo>
                <a:cubicBezTo>
                  <a:pt x="994036" y="8364184"/>
                  <a:pt x="1002850" y="8347438"/>
                  <a:pt x="1011135" y="8330427"/>
                </a:cubicBezTo>
                <a:cubicBezTo>
                  <a:pt x="1011047" y="8327342"/>
                  <a:pt x="1010165" y="8321877"/>
                  <a:pt x="1008491" y="8314033"/>
                </a:cubicBezTo>
                <a:cubicBezTo>
                  <a:pt x="1006816" y="8306189"/>
                  <a:pt x="1004877" y="8301782"/>
                  <a:pt x="1002673" y="8300812"/>
                </a:cubicBezTo>
                <a:close/>
                <a:moveTo>
                  <a:pt x="4232250" y="8294657"/>
                </a:moveTo>
                <a:lnTo>
                  <a:pt x="4226776" y="8313867"/>
                </a:lnTo>
                <a:lnTo>
                  <a:pt x="4223020" y="8318875"/>
                </a:lnTo>
                <a:lnTo>
                  <a:pt x="4229001" y="8297153"/>
                </a:lnTo>
                <a:close/>
                <a:moveTo>
                  <a:pt x="5344054" y="8288719"/>
                </a:moveTo>
                <a:cubicBezTo>
                  <a:pt x="5352515" y="8288719"/>
                  <a:pt x="5356746" y="8292949"/>
                  <a:pt x="5356746" y="8301411"/>
                </a:cubicBezTo>
                <a:lnTo>
                  <a:pt x="5352515" y="8301411"/>
                </a:lnTo>
                <a:cubicBezTo>
                  <a:pt x="5348461" y="8301146"/>
                  <a:pt x="5345994" y="8299560"/>
                  <a:pt x="5345111" y="8296651"/>
                </a:cubicBezTo>
                <a:cubicBezTo>
                  <a:pt x="5344231" y="8293743"/>
                  <a:pt x="5343877" y="8291098"/>
                  <a:pt x="5344054" y="8288719"/>
                </a:cubicBezTo>
                <a:close/>
                <a:moveTo>
                  <a:pt x="4565231" y="8267330"/>
                </a:moveTo>
                <a:lnTo>
                  <a:pt x="4594846" y="8292714"/>
                </a:lnTo>
                <a:cubicBezTo>
                  <a:pt x="4586208" y="8301528"/>
                  <a:pt x="4578099" y="8318803"/>
                  <a:pt x="4570519" y="8344540"/>
                </a:cubicBezTo>
                <a:cubicBezTo>
                  <a:pt x="4562940" y="8370277"/>
                  <a:pt x="4556947" y="8389667"/>
                  <a:pt x="4552539" y="8402712"/>
                </a:cubicBezTo>
                <a:cubicBezTo>
                  <a:pt x="4543989" y="8402536"/>
                  <a:pt x="4536762" y="8399715"/>
                  <a:pt x="4530857" y="8394251"/>
                </a:cubicBezTo>
                <a:cubicBezTo>
                  <a:pt x="4524951" y="8388786"/>
                  <a:pt x="4520898" y="8381735"/>
                  <a:pt x="4518693" y="8373097"/>
                </a:cubicBezTo>
                <a:cubicBezTo>
                  <a:pt x="4532092" y="8335726"/>
                  <a:pt x="4547603" y="8300470"/>
                  <a:pt x="4565231" y="8267330"/>
                </a:cubicBezTo>
                <a:close/>
                <a:moveTo>
                  <a:pt x="736140" y="8262736"/>
                </a:moveTo>
                <a:lnTo>
                  <a:pt x="719217" y="8313504"/>
                </a:lnTo>
                <a:cubicBezTo>
                  <a:pt x="718512" y="8313416"/>
                  <a:pt x="715692" y="8313592"/>
                  <a:pt x="710756" y="8314033"/>
                </a:cubicBezTo>
                <a:cubicBezTo>
                  <a:pt x="705820" y="8314474"/>
                  <a:pt x="703000" y="8315708"/>
                  <a:pt x="702295" y="8317735"/>
                </a:cubicBezTo>
                <a:cubicBezTo>
                  <a:pt x="703176" y="8322230"/>
                  <a:pt x="707759" y="8326990"/>
                  <a:pt x="716044" y="8332013"/>
                </a:cubicBezTo>
                <a:cubicBezTo>
                  <a:pt x="724329" y="8337037"/>
                  <a:pt x="731028" y="8340739"/>
                  <a:pt x="736140" y="8343119"/>
                </a:cubicBezTo>
                <a:lnTo>
                  <a:pt x="765755" y="8300812"/>
                </a:lnTo>
                <a:close/>
                <a:moveTo>
                  <a:pt x="5716354" y="8229489"/>
                </a:moveTo>
                <a:lnTo>
                  <a:pt x="5733278" y="8237950"/>
                </a:lnTo>
                <a:lnTo>
                  <a:pt x="5720585" y="8242181"/>
                </a:lnTo>
                <a:cubicBezTo>
                  <a:pt x="5718559" y="8241917"/>
                  <a:pt x="5717325" y="8240330"/>
                  <a:pt x="5716884" y="8237422"/>
                </a:cubicBezTo>
                <a:cubicBezTo>
                  <a:pt x="5716442" y="8234513"/>
                  <a:pt x="5716267" y="8231869"/>
                  <a:pt x="5716354" y="8229489"/>
                </a:cubicBezTo>
                <a:close/>
                <a:moveTo>
                  <a:pt x="4165541" y="8229462"/>
                </a:moveTo>
                <a:lnTo>
                  <a:pt x="4190925" y="8229462"/>
                </a:lnTo>
                <a:cubicBezTo>
                  <a:pt x="4184667" y="8236249"/>
                  <a:pt x="4179203" y="8244886"/>
                  <a:pt x="4174531" y="8255375"/>
                </a:cubicBezTo>
                <a:cubicBezTo>
                  <a:pt x="4169860" y="8265863"/>
                  <a:pt x="4165454" y="8275559"/>
                  <a:pt x="4161311" y="8284461"/>
                </a:cubicBezTo>
                <a:cubicBezTo>
                  <a:pt x="4160958" y="8297241"/>
                  <a:pt x="4158491" y="8309757"/>
                  <a:pt x="4153908" y="8322008"/>
                </a:cubicBezTo>
                <a:cubicBezTo>
                  <a:pt x="4149323" y="8334259"/>
                  <a:pt x="4144740" y="8345718"/>
                  <a:pt x="4140157" y="8356382"/>
                </a:cubicBezTo>
                <a:lnTo>
                  <a:pt x="4114773" y="8360613"/>
                </a:lnTo>
                <a:cubicBezTo>
                  <a:pt x="4112306" y="8360349"/>
                  <a:pt x="4109838" y="8358762"/>
                  <a:pt x="4107369" y="8355854"/>
                </a:cubicBezTo>
                <a:cubicBezTo>
                  <a:pt x="4104901" y="8352945"/>
                  <a:pt x="4104550" y="8350301"/>
                  <a:pt x="4106313" y="8347921"/>
                </a:cubicBezTo>
                <a:lnTo>
                  <a:pt x="4131696" y="8314075"/>
                </a:lnTo>
                <a:cubicBezTo>
                  <a:pt x="4133106" y="8297858"/>
                  <a:pt x="4138747" y="8283756"/>
                  <a:pt x="4148618" y="8271769"/>
                </a:cubicBezTo>
                <a:cubicBezTo>
                  <a:pt x="4158491" y="8259782"/>
                  <a:pt x="4164131" y="8245679"/>
                  <a:pt x="4165541" y="8229462"/>
                </a:cubicBezTo>
                <a:close/>
                <a:moveTo>
                  <a:pt x="6037888" y="8212566"/>
                </a:moveTo>
                <a:cubicBezTo>
                  <a:pt x="6036654" y="8229136"/>
                  <a:pt x="6031718" y="8244649"/>
                  <a:pt x="6023080" y="8259104"/>
                </a:cubicBezTo>
                <a:cubicBezTo>
                  <a:pt x="6014442" y="8273559"/>
                  <a:pt x="6009506" y="8289071"/>
                  <a:pt x="6008273" y="8305642"/>
                </a:cubicBezTo>
                <a:cubicBezTo>
                  <a:pt x="6025107" y="8304407"/>
                  <a:pt x="6033744" y="8299472"/>
                  <a:pt x="6034186" y="8290834"/>
                </a:cubicBezTo>
                <a:cubicBezTo>
                  <a:pt x="6034626" y="8282196"/>
                  <a:pt x="6040091" y="8277261"/>
                  <a:pt x="6050580" y="8276026"/>
                </a:cubicBezTo>
                <a:lnTo>
                  <a:pt x="6054810" y="8242181"/>
                </a:lnTo>
                <a:close/>
                <a:moveTo>
                  <a:pt x="4241693" y="8174463"/>
                </a:moveTo>
                <a:lnTo>
                  <a:pt x="4245924" y="8199847"/>
                </a:lnTo>
                <a:lnTo>
                  <a:pt x="4241693" y="8237923"/>
                </a:lnTo>
                <a:lnTo>
                  <a:pt x="4224771" y="8237923"/>
                </a:lnTo>
                <a:lnTo>
                  <a:pt x="4195156" y="8199847"/>
                </a:lnTo>
                <a:cubicBezTo>
                  <a:pt x="4196302" y="8193501"/>
                  <a:pt x="4200356" y="8190328"/>
                  <a:pt x="4207319" y="8190328"/>
                </a:cubicBezTo>
                <a:cubicBezTo>
                  <a:pt x="4214282" y="8190328"/>
                  <a:pt x="4217280" y="8193501"/>
                  <a:pt x="4216309" y="8199847"/>
                </a:cubicBezTo>
                <a:close/>
                <a:moveTo>
                  <a:pt x="4645614" y="8119256"/>
                </a:moveTo>
                <a:lnTo>
                  <a:pt x="4654075" y="8140409"/>
                </a:lnTo>
                <a:cubicBezTo>
                  <a:pt x="4654252" y="8148518"/>
                  <a:pt x="4652842" y="8153454"/>
                  <a:pt x="4649845" y="8155217"/>
                </a:cubicBezTo>
                <a:cubicBezTo>
                  <a:pt x="4646849" y="8156979"/>
                  <a:pt x="4641207" y="8157684"/>
                  <a:pt x="4632922" y="8157332"/>
                </a:cubicBezTo>
                <a:lnTo>
                  <a:pt x="4624461" y="8157332"/>
                </a:lnTo>
                <a:lnTo>
                  <a:pt x="4624461" y="8144640"/>
                </a:lnTo>
                <a:close/>
                <a:moveTo>
                  <a:pt x="795370" y="8114662"/>
                </a:moveTo>
                <a:cubicBezTo>
                  <a:pt x="777742" y="8147802"/>
                  <a:pt x="762229" y="8183058"/>
                  <a:pt x="748832" y="8220429"/>
                </a:cubicBezTo>
                <a:cubicBezTo>
                  <a:pt x="751036" y="8229067"/>
                  <a:pt x="755090" y="8236118"/>
                  <a:pt x="760995" y="8241583"/>
                </a:cubicBezTo>
                <a:cubicBezTo>
                  <a:pt x="766901" y="8247047"/>
                  <a:pt x="774128" y="8249868"/>
                  <a:pt x="782678" y="8250044"/>
                </a:cubicBezTo>
                <a:cubicBezTo>
                  <a:pt x="787085" y="8236999"/>
                  <a:pt x="793078" y="8217609"/>
                  <a:pt x="800658" y="8191872"/>
                </a:cubicBezTo>
                <a:cubicBezTo>
                  <a:pt x="808238" y="8166135"/>
                  <a:pt x="816347" y="8148860"/>
                  <a:pt x="824984" y="8140046"/>
                </a:cubicBezTo>
                <a:close/>
                <a:moveTo>
                  <a:pt x="5805199" y="8106799"/>
                </a:moveTo>
                <a:cubicBezTo>
                  <a:pt x="5809607" y="8106799"/>
                  <a:pt x="5813485" y="8107857"/>
                  <a:pt x="5816833" y="8109972"/>
                </a:cubicBezTo>
                <a:cubicBezTo>
                  <a:pt x="5820183" y="8112088"/>
                  <a:pt x="5821946" y="8115261"/>
                  <a:pt x="5822121" y="8119491"/>
                </a:cubicBezTo>
                <a:lnTo>
                  <a:pt x="5813660" y="8119491"/>
                </a:lnTo>
                <a:cubicBezTo>
                  <a:pt x="5809607" y="8119227"/>
                  <a:pt x="5807139" y="8117640"/>
                  <a:pt x="5806257" y="8114732"/>
                </a:cubicBezTo>
                <a:cubicBezTo>
                  <a:pt x="5805376" y="8111823"/>
                  <a:pt x="5805023" y="8109179"/>
                  <a:pt x="5805199" y="8106799"/>
                </a:cubicBezTo>
                <a:close/>
                <a:moveTo>
                  <a:pt x="1656204" y="8105992"/>
                </a:moveTo>
                <a:lnTo>
                  <a:pt x="1673127" y="8110223"/>
                </a:lnTo>
                <a:cubicBezTo>
                  <a:pt x="1672422" y="8115159"/>
                  <a:pt x="1669601" y="8117979"/>
                  <a:pt x="1664665" y="8118685"/>
                </a:cubicBezTo>
                <a:cubicBezTo>
                  <a:pt x="1662462" y="8118420"/>
                  <a:pt x="1660523" y="8116834"/>
                  <a:pt x="1658848" y="8113925"/>
                </a:cubicBezTo>
                <a:cubicBezTo>
                  <a:pt x="1657174" y="8111016"/>
                  <a:pt x="1656292" y="8108372"/>
                  <a:pt x="1656204" y="8105992"/>
                </a:cubicBezTo>
                <a:close/>
                <a:moveTo>
                  <a:pt x="4288231" y="8098310"/>
                </a:moveTo>
                <a:cubicBezTo>
                  <a:pt x="4287526" y="8111708"/>
                  <a:pt x="4284705" y="8122989"/>
                  <a:pt x="4279770" y="8132156"/>
                </a:cubicBezTo>
                <a:lnTo>
                  <a:pt x="4267078" y="8132156"/>
                </a:lnTo>
                <a:close/>
                <a:moveTo>
                  <a:pt x="5149066" y="8089641"/>
                </a:moveTo>
                <a:cubicBezTo>
                  <a:pt x="5154971" y="8104448"/>
                  <a:pt x="5157969" y="8119256"/>
                  <a:pt x="5158056" y="8134063"/>
                </a:cubicBezTo>
                <a:cubicBezTo>
                  <a:pt x="5158144" y="8148870"/>
                  <a:pt x="5157969" y="8163678"/>
                  <a:pt x="5157527" y="8178485"/>
                </a:cubicBezTo>
                <a:cubicBezTo>
                  <a:pt x="5151269" y="8180777"/>
                  <a:pt x="5146863" y="8184655"/>
                  <a:pt x="5144306" y="8190120"/>
                </a:cubicBezTo>
                <a:cubicBezTo>
                  <a:pt x="5141750" y="8195584"/>
                  <a:pt x="5140516" y="8201578"/>
                  <a:pt x="5140605" y="8208100"/>
                </a:cubicBezTo>
                <a:lnTo>
                  <a:pt x="5161758" y="8225023"/>
                </a:lnTo>
                <a:lnTo>
                  <a:pt x="5157527" y="8237715"/>
                </a:lnTo>
                <a:lnTo>
                  <a:pt x="5127912" y="8225023"/>
                </a:lnTo>
                <a:cubicBezTo>
                  <a:pt x="5125533" y="8220792"/>
                  <a:pt x="5122889" y="8216562"/>
                  <a:pt x="5119980" y="8212331"/>
                </a:cubicBezTo>
                <a:cubicBezTo>
                  <a:pt x="5117072" y="8208100"/>
                  <a:pt x="5115485" y="8203869"/>
                  <a:pt x="5115220" y="8199639"/>
                </a:cubicBezTo>
                <a:cubicBezTo>
                  <a:pt x="5115485" y="8195584"/>
                  <a:pt x="5117072" y="8193117"/>
                  <a:pt x="5119980" y="8192235"/>
                </a:cubicBezTo>
                <a:cubicBezTo>
                  <a:pt x="5122889" y="8191354"/>
                  <a:pt x="5125533" y="8191001"/>
                  <a:pt x="5127912" y="8191177"/>
                </a:cubicBezTo>
                <a:cubicBezTo>
                  <a:pt x="5127912" y="8173549"/>
                  <a:pt x="5123683" y="8158037"/>
                  <a:pt x="5115220" y="8144640"/>
                </a:cubicBezTo>
                <a:close/>
                <a:moveTo>
                  <a:pt x="4199388" y="8085618"/>
                </a:moveTo>
                <a:lnTo>
                  <a:pt x="4220540" y="8089849"/>
                </a:lnTo>
                <a:lnTo>
                  <a:pt x="4207848" y="8166002"/>
                </a:lnTo>
                <a:cubicBezTo>
                  <a:pt x="4203618" y="8159391"/>
                  <a:pt x="4200444" y="8151459"/>
                  <a:pt x="4198330" y="8142204"/>
                </a:cubicBezTo>
                <a:cubicBezTo>
                  <a:pt x="4196215" y="8132949"/>
                  <a:pt x="4195156" y="8123959"/>
                  <a:pt x="4195156" y="8115233"/>
                </a:cubicBezTo>
                <a:lnTo>
                  <a:pt x="4195156" y="8094080"/>
                </a:lnTo>
                <a:cubicBezTo>
                  <a:pt x="4195332" y="8092141"/>
                  <a:pt x="4196037" y="8090730"/>
                  <a:pt x="4197271" y="8089849"/>
                </a:cubicBezTo>
                <a:cubicBezTo>
                  <a:pt x="4198505" y="8088968"/>
                  <a:pt x="4199210" y="8087558"/>
                  <a:pt x="4199388" y="8085618"/>
                </a:cubicBezTo>
                <a:close/>
                <a:moveTo>
                  <a:pt x="5272296" y="8073799"/>
                </a:moveTo>
                <a:lnTo>
                  <a:pt x="5259065" y="8119376"/>
                </a:lnTo>
                <a:lnTo>
                  <a:pt x="5259065" y="8076949"/>
                </a:lnTo>
                <a:close/>
                <a:moveTo>
                  <a:pt x="1673127" y="8072147"/>
                </a:moveTo>
                <a:cubicBezTo>
                  <a:pt x="1681588" y="8072147"/>
                  <a:pt x="1685819" y="8076377"/>
                  <a:pt x="1685819" y="8084839"/>
                </a:cubicBezTo>
                <a:lnTo>
                  <a:pt x="1681588" y="8084839"/>
                </a:lnTo>
                <a:cubicBezTo>
                  <a:pt x="1677534" y="8084574"/>
                  <a:pt x="1675066" y="8082988"/>
                  <a:pt x="1674184" y="8080079"/>
                </a:cubicBezTo>
                <a:cubicBezTo>
                  <a:pt x="1673303" y="8077171"/>
                  <a:pt x="1672950" y="8074526"/>
                  <a:pt x="1673127" y="8072147"/>
                </a:cubicBezTo>
                <a:close/>
                <a:moveTo>
                  <a:pt x="1384504" y="8066441"/>
                </a:moveTo>
                <a:lnTo>
                  <a:pt x="1391897" y="8072355"/>
                </a:lnTo>
                <a:lnTo>
                  <a:pt x="1387666" y="8085047"/>
                </a:lnTo>
                <a:lnTo>
                  <a:pt x="1384504" y="8083692"/>
                </a:lnTo>
                <a:close/>
                <a:moveTo>
                  <a:pt x="4296692" y="8060234"/>
                </a:moveTo>
                <a:lnTo>
                  <a:pt x="4319166" y="8086615"/>
                </a:lnTo>
                <a:lnTo>
                  <a:pt x="4317141" y="8092550"/>
                </a:lnTo>
                <a:lnTo>
                  <a:pt x="4310551" y="8115767"/>
                </a:lnTo>
                <a:lnTo>
                  <a:pt x="4292463" y="8085618"/>
                </a:lnTo>
                <a:cubicBezTo>
                  <a:pt x="4295988" y="8077157"/>
                  <a:pt x="4297398" y="8068696"/>
                  <a:pt x="4296692" y="8060234"/>
                </a:cubicBezTo>
                <a:close/>
                <a:moveTo>
                  <a:pt x="4692152" y="8051565"/>
                </a:moveTo>
                <a:lnTo>
                  <a:pt x="4692152" y="8055795"/>
                </a:lnTo>
                <a:cubicBezTo>
                  <a:pt x="4691447" y="8060026"/>
                  <a:pt x="4688626" y="8064257"/>
                  <a:pt x="4683690" y="8068488"/>
                </a:cubicBezTo>
                <a:close/>
                <a:moveTo>
                  <a:pt x="1384504" y="8028600"/>
                </a:moveTo>
                <a:lnTo>
                  <a:pt x="1384504" y="8066441"/>
                </a:lnTo>
                <a:lnTo>
                  <a:pt x="1370743" y="8055432"/>
                </a:lnTo>
                <a:cubicBezTo>
                  <a:pt x="1370655" y="8048910"/>
                  <a:pt x="1371889" y="8042916"/>
                  <a:pt x="1374445" y="8037452"/>
                </a:cubicBezTo>
                <a:close/>
                <a:moveTo>
                  <a:pt x="4245924" y="8022158"/>
                </a:moveTo>
                <a:lnTo>
                  <a:pt x="4245924" y="8030620"/>
                </a:lnTo>
                <a:lnTo>
                  <a:pt x="4233232" y="8051773"/>
                </a:lnTo>
                <a:lnTo>
                  <a:pt x="4212079" y="8060234"/>
                </a:lnTo>
                <a:lnTo>
                  <a:pt x="4229001" y="8030620"/>
                </a:lnTo>
                <a:close/>
                <a:moveTo>
                  <a:pt x="2773645" y="8019570"/>
                </a:moveTo>
                <a:lnTo>
                  <a:pt x="2790568" y="8023801"/>
                </a:lnTo>
                <a:cubicBezTo>
                  <a:pt x="2789863" y="8028737"/>
                  <a:pt x="2787042" y="8031557"/>
                  <a:pt x="2782106" y="8032263"/>
                </a:cubicBezTo>
                <a:cubicBezTo>
                  <a:pt x="2779903" y="8031998"/>
                  <a:pt x="2777964" y="8030412"/>
                  <a:pt x="2776289" y="8027503"/>
                </a:cubicBezTo>
                <a:cubicBezTo>
                  <a:pt x="2774615" y="8024594"/>
                  <a:pt x="2773733" y="8021950"/>
                  <a:pt x="2773645" y="8019570"/>
                </a:cubicBezTo>
                <a:close/>
                <a:moveTo>
                  <a:pt x="2045428" y="8012917"/>
                </a:moveTo>
                <a:lnTo>
                  <a:pt x="2062350" y="8021378"/>
                </a:lnTo>
                <a:lnTo>
                  <a:pt x="2049658" y="8025609"/>
                </a:lnTo>
                <a:cubicBezTo>
                  <a:pt x="2047631" y="8025345"/>
                  <a:pt x="2046397" y="8023758"/>
                  <a:pt x="2045956" y="8020850"/>
                </a:cubicBezTo>
                <a:cubicBezTo>
                  <a:pt x="2045516" y="8017941"/>
                  <a:pt x="2045339" y="8015297"/>
                  <a:pt x="2045428" y="8012917"/>
                </a:cubicBezTo>
                <a:close/>
                <a:moveTo>
                  <a:pt x="2366960" y="7995994"/>
                </a:moveTo>
                <a:cubicBezTo>
                  <a:pt x="2365726" y="8012564"/>
                  <a:pt x="2360790" y="8028077"/>
                  <a:pt x="2352153" y="8042532"/>
                </a:cubicBezTo>
                <a:cubicBezTo>
                  <a:pt x="2343515" y="8056987"/>
                  <a:pt x="2338579" y="8072499"/>
                  <a:pt x="2337345" y="8089070"/>
                </a:cubicBezTo>
                <a:cubicBezTo>
                  <a:pt x="2354180" y="8087835"/>
                  <a:pt x="2362817" y="8082900"/>
                  <a:pt x="2363258" y="8074262"/>
                </a:cubicBezTo>
                <a:cubicBezTo>
                  <a:pt x="2363699" y="8065624"/>
                  <a:pt x="2369163" y="8060689"/>
                  <a:pt x="2379652" y="8059454"/>
                </a:cubicBezTo>
                <a:lnTo>
                  <a:pt x="2383883" y="8025609"/>
                </a:lnTo>
                <a:close/>
                <a:moveTo>
                  <a:pt x="2790568" y="7985725"/>
                </a:moveTo>
                <a:cubicBezTo>
                  <a:pt x="2799029" y="7985725"/>
                  <a:pt x="2803260" y="7989955"/>
                  <a:pt x="2803260" y="7998417"/>
                </a:cubicBezTo>
                <a:lnTo>
                  <a:pt x="2799029" y="7998417"/>
                </a:lnTo>
                <a:cubicBezTo>
                  <a:pt x="2794975" y="7998152"/>
                  <a:pt x="2792507" y="7996566"/>
                  <a:pt x="2791625" y="7993657"/>
                </a:cubicBezTo>
                <a:cubicBezTo>
                  <a:pt x="2790744" y="7990749"/>
                  <a:pt x="2790391" y="7988104"/>
                  <a:pt x="2790568" y="7985725"/>
                </a:cubicBezTo>
                <a:close/>
                <a:moveTo>
                  <a:pt x="5316051" y="7985249"/>
                </a:moveTo>
                <a:lnTo>
                  <a:pt x="5314439" y="7996801"/>
                </a:lnTo>
                <a:lnTo>
                  <a:pt x="5305413" y="8011845"/>
                </a:lnTo>
                <a:lnTo>
                  <a:pt x="5309833" y="8000797"/>
                </a:lnTo>
                <a:close/>
                <a:moveTo>
                  <a:pt x="6080194" y="7967186"/>
                </a:moveTo>
                <a:lnTo>
                  <a:pt x="6097117" y="7971417"/>
                </a:lnTo>
                <a:cubicBezTo>
                  <a:pt x="6097293" y="7973797"/>
                  <a:pt x="6096940" y="7976441"/>
                  <a:pt x="6096058" y="7979350"/>
                </a:cubicBezTo>
                <a:cubicBezTo>
                  <a:pt x="6095178" y="7982258"/>
                  <a:pt x="6092710" y="7983845"/>
                  <a:pt x="6088656" y="7984109"/>
                </a:cubicBezTo>
                <a:cubicBezTo>
                  <a:pt x="6086452" y="7983668"/>
                  <a:pt x="6084512" y="7981377"/>
                  <a:pt x="6082839" y="7977234"/>
                </a:cubicBezTo>
                <a:cubicBezTo>
                  <a:pt x="6081164" y="7973092"/>
                  <a:pt x="6080283" y="7969743"/>
                  <a:pt x="6080194" y="7967186"/>
                </a:cubicBezTo>
                <a:close/>
                <a:moveTo>
                  <a:pt x="875753" y="7966588"/>
                </a:moveTo>
                <a:lnTo>
                  <a:pt x="854599" y="7991972"/>
                </a:lnTo>
                <a:lnTo>
                  <a:pt x="854599" y="8004664"/>
                </a:lnTo>
                <a:lnTo>
                  <a:pt x="863061" y="8004664"/>
                </a:lnTo>
                <a:cubicBezTo>
                  <a:pt x="871346" y="8005016"/>
                  <a:pt x="876987" y="8004311"/>
                  <a:pt x="879983" y="8002549"/>
                </a:cubicBezTo>
                <a:cubicBezTo>
                  <a:pt x="882980" y="8000786"/>
                  <a:pt x="884390" y="7995850"/>
                  <a:pt x="884214" y="7987741"/>
                </a:cubicBezTo>
                <a:close/>
                <a:moveTo>
                  <a:pt x="1384504" y="7963157"/>
                </a:moveTo>
                <a:lnTo>
                  <a:pt x="1388195" y="7981395"/>
                </a:lnTo>
                <a:cubicBezTo>
                  <a:pt x="1388283" y="7996202"/>
                  <a:pt x="1388107" y="8011010"/>
                  <a:pt x="1387666" y="8025817"/>
                </a:cubicBezTo>
                <a:lnTo>
                  <a:pt x="1384504" y="8028600"/>
                </a:lnTo>
                <a:close/>
                <a:moveTo>
                  <a:pt x="5326820" y="7945635"/>
                </a:moveTo>
                <a:lnTo>
                  <a:pt x="5327131" y="7954494"/>
                </a:lnTo>
                <a:cubicBezTo>
                  <a:pt x="5322901" y="7959166"/>
                  <a:pt x="5319727" y="7965688"/>
                  <a:pt x="5317613" y="7974061"/>
                </a:cubicBezTo>
                <a:lnTo>
                  <a:pt x="5316833" y="7979643"/>
                </a:lnTo>
                <a:lnTo>
                  <a:pt x="5314063" y="7979643"/>
                </a:lnTo>
                <a:lnTo>
                  <a:pt x="5326755" y="7945797"/>
                </a:lnTo>
                <a:close/>
                <a:moveTo>
                  <a:pt x="5237910" y="7941567"/>
                </a:moveTo>
                <a:lnTo>
                  <a:pt x="5242141" y="7941567"/>
                </a:lnTo>
                <a:lnTo>
                  <a:pt x="5242141" y="7954259"/>
                </a:lnTo>
                <a:cubicBezTo>
                  <a:pt x="5238615" y="7950028"/>
                  <a:pt x="5237205" y="7945797"/>
                  <a:pt x="5237910" y="7941567"/>
                </a:cubicBezTo>
                <a:close/>
                <a:moveTo>
                  <a:pt x="3162868" y="7926495"/>
                </a:moveTo>
                <a:lnTo>
                  <a:pt x="3179791" y="7934956"/>
                </a:lnTo>
                <a:lnTo>
                  <a:pt x="3167099" y="7939187"/>
                </a:lnTo>
                <a:cubicBezTo>
                  <a:pt x="3165072" y="7938923"/>
                  <a:pt x="3163838" y="7937336"/>
                  <a:pt x="3163397" y="7934428"/>
                </a:cubicBezTo>
                <a:cubicBezTo>
                  <a:pt x="3162956" y="7931519"/>
                  <a:pt x="3162780" y="7928875"/>
                  <a:pt x="3162868" y="7926495"/>
                </a:cubicBezTo>
                <a:close/>
                <a:moveTo>
                  <a:pt x="5640203" y="7916418"/>
                </a:moveTo>
                <a:lnTo>
                  <a:pt x="5657126" y="7950264"/>
                </a:lnTo>
                <a:cubicBezTo>
                  <a:pt x="5652719" y="7950528"/>
                  <a:pt x="5648840" y="7949999"/>
                  <a:pt x="5645491" y="7948677"/>
                </a:cubicBezTo>
                <a:cubicBezTo>
                  <a:pt x="5642141" y="7947355"/>
                  <a:pt x="5640379" y="7943653"/>
                  <a:pt x="5640203" y="7937572"/>
                </a:cubicBezTo>
                <a:close/>
                <a:moveTo>
                  <a:pt x="5345462" y="7898970"/>
                </a:moveTo>
                <a:lnTo>
                  <a:pt x="5344054" y="7903726"/>
                </a:lnTo>
                <a:lnTo>
                  <a:pt x="5343184" y="7904725"/>
                </a:lnTo>
                <a:lnTo>
                  <a:pt x="5343677" y="7903491"/>
                </a:lnTo>
                <a:close/>
                <a:moveTo>
                  <a:pt x="922290" y="7898897"/>
                </a:moveTo>
                <a:lnTo>
                  <a:pt x="913829" y="7915820"/>
                </a:lnTo>
                <a:cubicBezTo>
                  <a:pt x="918765" y="7911589"/>
                  <a:pt x="921585" y="7907358"/>
                  <a:pt x="922290" y="7903127"/>
                </a:cubicBezTo>
                <a:close/>
                <a:moveTo>
                  <a:pt x="5288678" y="7895029"/>
                </a:moveTo>
                <a:cubicBezTo>
                  <a:pt x="5288503" y="7897145"/>
                  <a:pt x="5287798" y="7899260"/>
                  <a:pt x="5286563" y="7901375"/>
                </a:cubicBezTo>
                <a:cubicBezTo>
                  <a:pt x="5285329" y="7903491"/>
                  <a:pt x="5284624" y="7905606"/>
                  <a:pt x="5284448" y="7907721"/>
                </a:cubicBezTo>
                <a:lnTo>
                  <a:pt x="5271756" y="7907721"/>
                </a:lnTo>
                <a:cubicBezTo>
                  <a:pt x="5275282" y="7899260"/>
                  <a:pt x="5280922" y="7895029"/>
                  <a:pt x="5288678" y="7895029"/>
                </a:cubicBezTo>
                <a:close/>
                <a:moveTo>
                  <a:pt x="2134272" y="7890227"/>
                </a:moveTo>
                <a:cubicBezTo>
                  <a:pt x="2138679" y="7890227"/>
                  <a:pt x="2142557" y="7891285"/>
                  <a:pt x="2145906" y="7893400"/>
                </a:cubicBezTo>
                <a:cubicBezTo>
                  <a:pt x="2149256" y="7895516"/>
                  <a:pt x="2151019" y="7898689"/>
                  <a:pt x="2151195" y="7902919"/>
                </a:cubicBezTo>
                <a:lnTo>
                  <a:pt x="2142733" y="7902919"/>
                </a:lnTo>
                <a:cubicBezTo>
                  <a:pt x="2138679" y="7902655"/>
                  <a:pt x="2136211" y="7901068"/>
                  <a:pt x="2135330" y="7898160"/>
                </a:cubicBezTo>
                <a:cubicBezTo>
                  <a:pt x="2134448" y="7895251"/>
                  <a:pt x="2134096" y="7892607"/>
                  <a:pt x="2134272" y="7890227"/>
                </a:cubicBezTo>
                <a:close/>
                <a:moveTo>
                  <a:pt x="5944812" y="7886803"/>
                </a:moveTo>
                <a:lnTo>
                  <a:pt x="5932120" y="7903726"/>
                </a:lnTo>
                <a:cubicBezTo>
                  <a:pt x="5932032" y="7908486"/>
                  <a:pt x="5933265" y="7913774"/>
                  <a:pt x="5935822" y="7919591"/>
                </a:cubicBezTo>
                <a:cubicBezTo>
                  <a:pt x="5938378" y="7925409"/>
                  <a:pt x="5942784" y="7928581"/>
                  <a:pt x="5949042" y="7929110"/>
                </a:cubicBezTo>
                <a:lnTo>
                  <a:pt x="5923659" y="7950264"/>
                </a:lnTo>
                <a:cubicBezTo>
                  <a:pt x="5920221" y="7950176"/>
                  <a:pt x="5913346" y="7949294"/>
                  <a:pt x="5903034" y="7947619"/>
                </a:cubicBezTo>
                <a:cubicBezTo>
                  <a:pt x="5892721" y="7945945"/>
                  <a:pt x="5886905" y="7944006"/>
                  <a:pt x="5885583" y="7941802"/>
                </a:cubicBezTo>
                <a:cubicBezTo>
                  <a:pt x="5886463" y="7939775"/>
                  <a:pt x="5889990" y="7938541"/>
                  <a:pt x="5896159" y="7938101"/>
                </a:cubicBezTo>
                <a:cubicBezTo>
                  <a:pt x="5902329" y="7937660"/>
                  <a:pt x="5905855" y="7937483"/>
                  <a:pt x="5906735" y="7937572"/>
                </a:cubicBezTo>
                <a:lnTo>
                  <a:pt x="5906735" y="7933341"/>
                </a:lnTo>
                <a:cubicBezTo>
                  <a:pt x="5906735" y="7920296"/>
                  <a:pt x="5909908" y="7909367"/>
                  <a:pt x="5916255" y="7900553"/>
                </a:cubicBezTo>
                <a:cubicBezTo>
                  <a:pt x="5922601" y="7891739"/>
                  <a:pt x="5932120" y="7887156"/>
                  <a:pt x="5944812" y="7886803"/>
                </a:cubicBezTo>
                <a:close/>
                <a:moveTo>
                  <a:pt x="5682510" y="7869881"/>
                </a:moveTo>
                <a:cubicBezTo>
                  <a:pt x="5687446" y="7870586"/>
                  <a:pt x="5690266" y="7873406"/>
                  <a:pt x="5690971" y="7878342"/>
                </a:cubicBezTo>
                <a:cubicBezTo>
                  <a:pt x="5691147" y="7880722"/>
                  <a:pt x="5690794" y="7883366"/>
                  <a:pt x="5689914" y="7886275"/>
                </a:cubicBezTo>
                <a:cubicBezTo>
                  <a:pt x="5689032" y="7889183"/>
                  <a:pt x="5686564" y="7890770"/>
                  <a:pt x="5682510" y="7891034"/>
                </a:cubicBezTo>
                <a:cubicBezTo>
                  <a:pt x="5680306" y="7890593"/>
                  <a:pt x="5678367" y="7888302"/>
                  <a:pt x="5676693" y="7884159"/>
                </a:cubicBezTo>
                <a:cubicBezTo>
                  <a:pt x="5675018" y="7880017"/>
                  <a:pt x="5674137" y="7876667"/>
                  <a:pt x="5674047" y="7874111"/>
                </a:cubicBezTo>
                <a:cubicBezTo>
                  <a:pt x="5675987" y="7873935"/>
                  <a:pt x="5677398" y="7873230"/>
                  <a:pt x="5678278" y="7871996"/>
                </a:cubicBezTo>
                <a:cubicBezTo>
                  <a:pt x="5679160" y="7870762"/>
                  <a:pt x="5680571" y="7870057"/>
                  <a:pt x="5682510" y="7869881"/>
                </a:cubicBezTo>
                <a:close/>
                <a:moveTo>
                  <a:pt x="4300924" y="7852931"/>
                </a:moveTo>
                <a:lnTo>
                  <a:pt x="4330538" y="7865623"/>
                </a:lnTo>
                <a:lnTo>
                  <a:pt x="4309384" y="7907930"/>
                </a:lnTo>
                <a:cubicBezTo>
                  <a:pt x="4309384" y="7924852"/>
                  <a:pt x="4305154" y="7937544"/>
                  <a:pt x="4296692" y="7946006"/>
                </a:cubicBezTo>
                <a:cubicBezTo>
                  <a:pt x="4300571" y="7932609"/>
                  <a:pt x="4302334" y="7917096"/>
                  <a:pt x="4301981" y="7899468"/>
                </a:cubicBezTo>
                <a:cubicBezTo>
                  <a:pt x="4301629" y="7881840"/>
                  <a:pt x="4301276" y="7866328"/>
                  <a:pt x="4300924" y="7852931"/>
                </a:cubicBezTo>
                <a:close/>
                <a:moveTo>
                  <a:pt x="5374328" y="7833884"/>
                </a:moveTo>
                <a:lnTo>
                  <a:pt x="5366794" y="7846612"/>
                </a:lnTo>
                <a:lnTo>
                  <a:pt x="5362502" y="7855803"/>
                </a:lnTo>
                <a:lnTo>
                  <a:pt x="5367475" y="7843203"/>
                </a:lnTo>
                <a:close/>
                <a:moveTo>
                  <a:pt x="5314063" y="7831569"/>
                </a:moveTo>
                <a:lnTo>
                  <a:pt x="5326755" y="7835800"/>
                </a:lnTo>
                <a:lnTo>
                  <a:pt x="5326755" y="7852723"/>
                </a:lnTo>
                <a:lnTo>
                  <a:pt x="5292909" y="7882337"/>
                </a:lnTo>
                <a:lnTo>
                  <a:pt x="5284448" y="7869645"/>
                </a:lnTo>
                <a:lnTo>
                  <a:pt x="5284448" y="7852723"/>
                </a:lnTo>
                <a:lnTo>
                  <a:pt x="5314063" y="7852723"/>
                </a:lnTo>
                <a:close/>
                <a:moveTo>
                  <a:pt x="6177499" y="7827574"/>
                </a:moveTo>
                <a:cubicBezTo>
                  <a:pt x="6176971" y="7837974"/>
                  <a:pt x="6174856" y="7847846"/>
                  <a:pt x="6171153" y="7857189"/>
                </a:cubicBezTo>
                <a:cubicBezTo>
                  <a:pt x="6167452" y="7866531"/>
                  <a:pt x="6165337" y="7876403"/>
                  <a:pt x="6164808" y="7886803"/>
                </a:cubicBezTo>
                <a:cubicBezTo>
                  <a:pt x="6152204" y="7887597"/>
                  <a:pt x="6142508" y="7893414"/>
                  <a:pt x="6135722" y="7904255"/>
                </a:cubicBezTo>
                <a:cubicBezTo>
                  <a:pt x="6128934" y="7915096"/>
                  <a:pt x="6124528" y="7926202"/>
                  <a:pt x="6122501" y="7937572"/>
                </a:cubicBezTo>
                <a:lnTo>
                  <a:pt x="6114040" y="7899495"/>
                </a:lnTo>
                <a:cubicBezTo>
                  <a:pt x="6118535" y="7895265"/>
                  <a:pt x="6124351" y="7892092"/>
                  <a:pt x="6131491" y="7889977"/>
                </a:cubicBezTo>
                <a:cubicBezTo>
                  <a:pt x="6138630" y="7887861"/>
                  <a:pt x="6145506" y="7886803"/>
                  <a:pt x="6152116" y="7886803"/>
                </a:cubicBezTo>
                <a:cubicBezTo>
                  <a:pt x="6151323" y="7875081"/>
                  <a:pt x="6151851" y="7862565"/>
                  <a:pt x="6153703" y="7849256"/>
                </a:cubicBezTo>
                <a:cubicBezTo>
                  <a:pt x="6155554" y="7835947"/>
                  <a:pt x="6163485" y="7828719"/>
                  <a:pt x="6177499" y="7827574"/>
                </a:cubicBezTo>
                <a:close/>
                <a:moveTo>
                  <a:pt x="3433272" y="7818610"/>
                </a:moveTo>
                <a:lnTo>
                  <a:pt x="3417569" y="7848111"/>
                </a:lnTo>
                <a:lnTo>
                  <a:pt x="3420940" y="7836593"/>
                </a:lnTo>
                <a:close/>
                <a:moveTo>
                  <a:pt x="3251713" y="7803805"/>
                </a:moveTo>
                <a:cubicBezTo>
                  <a:pt x="3256120" y="7803805"/>
                  <a:pt x="3259998" y="7804863"/>
                  <a:pt x="3263347" y="7806978"/>
                </a:cubicBezTo>
                <a:cubicBezTo>
                  <a:pt x="3266696" y="7809094"/>
                  <a:pt x="3268459" y="7812267"/>
                  <a:pt x="3268635" y="7816497"/>
                </a:cubicBezTo>
                <a:lnTo>
                  <a:pt x="3260174" y="7816497"/>
                </a:lnTo>
                <a:cubicBezTo>
                  <a:pt x="3256120" y="7816233"/>
                  <a:pt x="3253652" y="7814646"/>
                  <a:pt x="3252770" y="7811738"/>
                </a:cubicBezTo>
                <a:cubicBezTo>
                  <a:pt x="3251889" y="7808829"/>
                  <a:pt x="3251536" y="7806185"/>
                  <a:pt x="3251713" y="7803805"/>
                </a:cubicBezTo>
                <a:close/>
                <a:moveTo>
                  <a:pt x="5401039" y="7797558"/>
                </a:moveTo>
                <a:lnTo>
                  <a:pt x="5399053" y="7802190"/>
                </a:lnTo>
                <a:lnTo>
                  <a:pt x="5394139" y="7806942"/>
                </a:lnTo>
                <a:close/>
                <a:moveTo>
                  <a:pt x="5343677" y="7789262"/>
                </a:moveTo>
                <a:cubicBezTo>
                  <a:pt x="5343942" y="7795872"/>
                  <a:pt x="5343414" y="7802747"/>
                  <a:pt x="5342091" y="7809887"/>
                </a:cubicBezTo>
                <a:cubicBezTo>
                  <a:pt x="5340769" y="7817026"/>
                  <a:pt x="5337067" y="7822843"/>
                  <a:pt x="5330985" y="7827338"/>
                </a:cubicBezTo>
                <a:lnTo>
                  <a:pt x="5330985" y="7793493"/>
                </a:lnTo>
                <a:close/>
                <a:moveTo>
                  <a:pt x="1468049" y="7788899"/>
                </a:moveTo>
                <a:lnTo>
                  <a:pt x="1472280" y="7788899"/>
                </a:lnTo>
                <a:lnTo>
                  <a:pt x="1472280" y="7801591"/>
                </a:lnTo>
                <a:cubicBezTo>
                  <a:pt x="1468754" y="7797360"/>
                  <a:pt x="1467344" y="7793129"/>
                  <a:pt x="1468049" y="7788899"/>
                </a:cubicBezTo>
                <a:close/>
                <a:moveTo>
                  <a:pt x="5999810" y="7755652"/>
                </a:moveTo>
                <a:cubicBezTo>
                  <a:pt x="6002015" y="7756622"/>
                  <a:pt x="6003953" y="7761029"/>
                  <a:pt x="6005628" y="7768873"/>
                </a:cubicBezTo>
                <a:cubicBezTo>
                  <a:pt x="6007303" y="7776717"/>
                  <a:pt x="6008185" y="7782182"/>
                  <a:pt x="6008273" y="7785267"/>
                </a:cubicBezTo>
                <a:cubicBezTo>
                  <a:pt x="5999987" y="7802278"/>
                  <a:pt x="5991174" y="7819024"/>
                  <a:pt x="5981831" y="7835506"/>
                </a:cubicBezTo>
                <a:cubicBezTo>
                  <a:pt x="5972487" y="7851988"/>
                  <a:pt x="5961558" y="7867677"/>
                  <a:pt x="5949042" y="7882573"/>
                </a:cubicBezTo>
                <a:cubicBezTo>
                  <a:pt x="5949572" y="7872172"/>
                  <a:pt x="5951687" y="7862301"/>
                  <a:pt x="5955388" y="7852958"/>
                </a:cubicBezTo>
                <a:cubicBezTo>
                  <a:pt x="5959091" y="7843615"/>
                  <a:pt x="5961206" y="7833744"/>
                  <a:pt x="5961735" y="7823343"/>
                </a:cubicBezTo>
                <a:cubicBezTo>
                  <a:pt x="5970372" y="7819024"/>
                  <a:pt x="5977424" y="7812854"/>
                  <a:pt x="5982888" y="7804834"/>
                </a:cubicBezTo>
                <a:cubicBezTo>
                  <a:pt x="5988353" y="7796813"/>
                  <a:pt x="5991174" y="7787471"/>
                  <a:pt x="5991349" y="7776806"/>
                </a:cubicBezTo>
                <a:cubicBezTo>
                  <a:pt x="5991174" y="7774073"/>
                  <a:pt x="5991526" y="7770019"/>
                  <a:pt x="5992407" y="7764642"/>
                </a:cubicBezTo>
                <a:cubicBezTo>
                  <a:pt x="5993289" y="7759266"/>
                  <a:pt x="5995757" y="7756269"/>
                  <a:pt x="5999810" y="7755652"/>
                </a:cubicBezTo>
                <a:close/>
                <a:moveTo>
                  <a:pt x="2409267" y="7750614"/>
                </a:moveTo>
                <a:lnTo>
                  <a:pt x="2426190" y="7754845"/>
                </a:lnTo>
                <a:cubicBezTo>
                  <a:pt x="2426366" y="7757225"/>
                  <a:pt x="2426013" y="7759869"/>
                  <a:pt x="2425132" y="7762778"/>
                </a:cubicBezTo>
                <a:cubicBezTo>
                  <a:pt x="2424250" y="7765686"/>
                  <a:pt x="2421783" y="7767273"/>
                  <a:pt x="2417728" y="7767537"/>
                </a:cubicBezTo>
                <a:cubicBezTo>
                  <a:pt x="2415525" y="7767096"/>
                  <a:pt x="2413586" y="7764805"/>
                  <a:pt x="2411911" y="7760662"/>
                </a:cubicBezTo>
                <a:cubicBezTo>
                  <a:pt x="2410236" y="7756520"/>
                  <a:pt x="2409355" y="7753171"/>
                  <a:pt x="2409267" y="7750614"/>
                </a:cubicBezTo>
                <a:close/>
                <a:moveTo>
                  <a:pt x="1518817" y="7742361"/>
                </a:moveTo>
                <a:cubicBezTo>
                  <a:pt x="1518641" y="7744477"/>
                  <a:pt x="1517936" y="7746592"/>
                  <a:pt x="1516702" y="7748707"/>
                </a:cubicBezTo>
                <a:cubicBezTo>
                  <a:pt x="1515468" y="7750823"/>
                  <a:pt x="1514763" y="7752938"/>
                  <a:pt x="1514586" y="7755053"/>
                </a:cubicBezTo>
                <a:lnTo>
                  <a:pt x="1501894" y="7755053"/>
                </a:lnTo>
                <a:cubicBezTo>
                  <a:pt x="1505420" y="7746592"/>
                  <a:pt x="1511061" y="7742361"/>
                  <a:pt x="1518817" y="7742361"/>
                </a:cubicBezTo>
                <a:close/>
                <a:moveTo>
                  <a:pt x="5421374" y="7727186"/>
                </a:moveTo>
                <a:lnTo>
                  <a:pt x="5411746" y="7772575"/>
                </a:lnTo>
                <a:lnTo>
                  <a:pt x="5407138" y="7783325"/>
                </a:lnTo>
                <a:lnTo>
                  <a:pt x="5407138" y="7730032"/>
                </a:lnTo>
                <a:close/>
                <a:moveTo>
                  <a:pt x="5733278" y="7717576"/>
                </a:moveTo>
                <a:lnTo>
                  <a:pt x="5762892" y="7755652"/>
                </a:lnTo>
                <a:lnTo>
                  <a:pt x="5733278" y="7797959"/>
                </a:lnTo>
                <a:cubicBezTo>
                  <a:pt x="5728166" y="7795579"/>
                  <a:pt x="5721467" y="7791877"/>
                  <a:pt x="5713182" y="7786853"/>
                </a:cubicBezTo>
                <a:cubicBezTo>
                  <a:pt x="5704896" y="7781830"/>
                  <a:pt x="5700313" y="7777070"/>
                  <a:pt x="5699433" y="7772575"/>
                </a:cubicBezTo>
                <a:cubicBezTo>
                  <a:pt x="5700138" y="7770548"/>
                  <a:pt x="5702958" y="7769314"/>
                  <a:pt x="5707894" y="7768873"/>
                </a:cubicBezTo>
                <a:cubicBezTo>
                  <a:pt x="5712829" y="7768432"/>
                  <a:pt x="5715649" y="7768256"/>
                  <a:pt x="5716354" y="7768344"/>
                </a:cubicBezTo>
                <a:close/>
                <a:moveTo>
                  <a:pt x="4470581" y="7716689"/>
                </a:moveTo>
                <a:lnTo>
                  <a:pt x="4462571" y="7756408"/>
                </a:lnTo>
                <a:cubicBezTo>
                  <a:pt x="4457194" y="7772185"/>
                  <a:pt x="4449636" y="7787896"/>
                  <a:pt x="4439897" y="7803541"/>
                </a:cubicBezTo>
                <a:lnTo>
                  <a:pt x="4393409" y="7891917"/>
                </a:lnTo>
                <a:lnTo>
                  <a:pt x="4392941" y="7882545"/>
                </a:lnTo>
                <a:cubicBezTo>
                  <a:pt x="4392588" y="7871793"/>
                  <a:pt x="4394351" y="7864741"/>
                  <a:pt x="4398229" y="7861392"/>
                </a:cubicBezTo>
                <a:lnTo>
                  <a:pt x="4432074" y="7785240"/>
                </a:lnTo>
                <a:lnTo>
                  <a:pt x="4436306" y="7785240"/>
                </a:lnTo>
                <a:close/>
                <a:moveTo>
                  <a:pt x="1969275" y="7699846"/>
                </a:moveTo>
                <a:lnTo>
                  <a:pt x="1986198" y="7733692"/>
                </a:lnTo>
                <a:cubicBezTo>
                  <a:pt x="1981791" y="7733956"/>
                  <a:pt x="1977913" y="7733427"/>
                  <a:pt x="1974563" y="7732105"/>
                </a:cubicBezTo>
                <a:cubicBezTo>
                  <a:pt x="1971214" y="7730783"/>
                  <a:pt x="1969451" y="7727081"/>
                  <a:pt x="1969275" y="7721000"/>
                </a:cubicBezTo>
                <a:close/>
                <a:moveTo>
                  <a:pt x="4476517" y="7687737"/>
                </a:moveTo>
                <a:lnTo>
                  <a:pt x="4482734" y="7688254"/>
                </a:lnTo>
                <a:cubicBezTo>
                  <a:pt x="4486434" y="7688695"/>
                  <a:pt x="4488550" y="7689929"/>
                  <a:pt x="4489079" y="7691956"/>
                </a:cubicBezTo>
                <a:cubicBezTo>
                  <a:pt x="4488638" y="7696099"/>
                  <a:pt x="4486347" y="7699448"/>
                  <a:pt x="4482204" y="7702004"/>
                </a:cubicBezTo>
                <a:lnTo>
                  <a:pt x="4474568" y="7707229"/>
                </a:lnTo>
                <a:close/>
                <a:moveTo>
                  <a:pt x="5377523" y="7687726"/>
                </a:moveTo>
                <a:lnTo>
                  <a:pt x="5394447" y="7687726"/>
                </a:lnTo>
                <a:cubicBezTo>
                  <a:pt x="5393829" y="7699096"/>
                  <a:pt x="5389774" y="7712317"/>
                  <a:pt x="5382282" y="7727388"/>
                </a:cubicBezTo>
                <a:cubicBezTo>
                  <a:pt x="5374791" y="7742460"/>
                  <a:pt x="5367564" y="7754623"/>
                  <a:pt x="5360601" y="7763878"/>
                </a:cubicBezTo>
                <a:cubicBezTo>
                  <a:pt x="5360688" y="7766258"/>
                  <a:pt x="5360512" y="7768902"/>
                  <a:pt x="5360071" y="7771810"/>
                </a:cubicBezTo>
                <a:cubicBezTo>
                  <a:pt x="5359631" y="7774719"/>
                  <a:pt x="5358398" y="7776306"/>
                  <a:pt x="5356369" y="7776570"/>
                </a:cubicBezTo>
                <a:cubicBezTo>
                  <a:pt x="5353990" y="7775424"/>
                  <a:pt x="5351346" y="7770312"/>
                  <a:pt x="5348437" y="7761234"/>
                </a:cubicBezTo>
                <a:cubicBezTo>
                  <a:pt x="5345528" y="7752155"/>
                  <a:pt x="5343942" y="7745986"/>
                  <a:pt x="5343677" y="7742725"/>
                </a:cubicBezTo>
                <a:cubicBezTo>
                  <a:pt x="5351962" y="7742019"/>
                  <a:pt x="5358661" y="7736026"/>
                  <a:pt x="5363774" y="7724744"/>
                </a:cubicBezTo>
                <a:cubicBezTo>
                  <a:pt x="5368885" y="7713462"/>
                  <a:pt x="5373470" y="7701123"/>
                  <a:pt x="5377523" y="7687726"/>
                </a:cubicBezTo>
                <a:close/>
                <a:moveTo>
                  <a:pt x="1544201" y="7678901"/>
                </a:moveTo>
                <a:lnTo>
                  <a:pt x="1556893" y="7683132"/>
                </a:lnTo>
                <a:lnTo>
                  <a:pt x="1556893" y="7700055"/>
                </a:lnTo>
                <a:lnTo>
                  <a:pt x="1523048" y="7729669"/>
                </a:lnTo>
                <a:lnTo>
                  <a:pt x="1514586" y="7716977"/>
                </a:lnTo>
                <a:lnTo>
                  <a:pt x="1514586" y="7700055"/>
                </a:lnTo>
                <a:lnTo>
                  <a:pt x="1544201" y="7700055"/>
                </a:lnTo>
                <a:close/>
                <a:moveTo>
                  <a:pt x="2273885" y="7670231"/>
                </a:moveTo>
                <a:lnTo>
                  <a:pt x="2261193" y="7687154"/>
                </a:lnTo>
                <a:cubicBezTo>
                  <a:pt x="2261105" y="7691914"/>
                  <a:pt x="2262339" y="7697202"/>
                  <a:pt x="2264895" y="7703019"/>
                </a:cubicBezTo>
                <a:cubicBezTo>
                  <a:pt x="2267451" y="7708837"/>
                  <a:pt x="2271858" y="7712009"/>
                  <a:pt x="2278115" y="7712538"/>
                </a:cubicBezTo>
                <a:lnTo>
                  <a:pt x="2252731" y="7733692"/>
                </a:lnTo>
                <a:cubicBezTo>
                  <a:pt x="2249294" y="7733604"/>
                  <a:pt x="2242419" y="7732722"/>
                  <a:pt x="2232107" y="7731047"/>
                </a:cubicBezTo>
                <a:cubicBezTo>
                  <a:pt x="2221794" y="7729373"/>
                  <a:pt x="2215977" y="7727434"/>
                  <a:pt x="2214655" y="7725230"/>
                </a:cubicBezTo>
                <a:cubicBezTo>
                  <a:pt x="2215537" y="7723203"/>
                  <a:pt x="2219062" y="7721969"/>
                  <a:pt x="2225232" y="7721529"/>
                </a:cubicBezTo>
                <a:cubicBezTo>
                  <a:pt x="2231402" y="7721088"/>
                  <a:pt x="2234927" y="7720911"/>
                  <a:pt x="2235809" y="7721000"/>
                </a:cubicBezTo>
                <a:lnTo>
                  <a:pt x="2235809" y="7716769"/>
                </a:lnTo>
                <a:cubicBezTo>
                  <a:pt x="2235809" y="7703724"/>
                  <a:pt x="2238982" y="7692795"/>
                  <a:pt x="2245328" y="7683981"/>
                </a:cubicBezTo>
                <a:cubicBezTo>
                  <a:pt x="2251674" y="7675167"/>
                  <a:pt x="2261193" y="7670584"/>
                  <a:pt x="2273885" y="7670231"/>
                </a:cubicBezTo>
                <a:close/>
                <a:moveTo>
                  <a:pt x="4484048" y="7664742"/>
                </a:moveTo>
                <a:lnTo>
                  <a:pt x="4476574" y="7687162"/>
                </a:lnTo>
                <a:lnTo>
                  <a:pt x="4478613" y="7666780"/>
                </a:lnTo>
                <a:close/>
                <a:moveTo>
                  <a:pt x="2011582" y="7653309"/>
                </a:moveTo>
                <a:cubicBezTo>
                  <a:pt x="2016518" y="7654014"/>
                  <a:pt x="2019338" y="7656834"/>
                  <a:pt x="2020043" y="7661770"/>
                </a:cubicBezTo>
                <a:cubicBezTo>
                  <a:pt x="2020220" y="7664150"/>
                  <a:pt x="2019867" y="7666794"/>
                  <a:pt x="2018986" y="7669703"/>
                </a:cubicBezTo>
                <a:cubicBezTo>
                  <a:pt x="2018104" y="7672611"/>
                  <a:pt x="2015636" y="7674198"/>
                  <a:pt x="2011582" y="7674462"/>
                </a:cubicBezTo>
                <a:cubicBezTo>
                  <a:pt x="2009378" y="7674021"/>
                  <a:pt x="2007439" y="7671730"/>
                  <a:pt x="2005765" y="7667587"/>
                </a:cubicBezTo>
                <a:cubicBezTo>
                  <a:pt x="2004090" y="7663445"/>
                  <a:pt x="2003209" y="7660095"/>
                  <a:pt x="2003120" y="7657539"/>
                </a:cubicBezTo>
                <a:cubicBezTo>
                  <a:pt x="2005059" y="7657363"/>
                  <a:pt x="2006470" y="7656658"/>
                  <a:pt x="2007351" y="7655424"/>
                </a:cubicBezTo>
                <a:cubicBezTo>
                  <a:pt x="2008232" y="7654190"/>
                  <a:pt x="2009643" y="7653485"/>
                  <a:pt x="2011582" y="7653309"/>
                </a:cubicBezTo>
                <a:close/>
                <a:moveTo>
                  <a:pt x="1688045" y="7640825"/>
                </a:moveTo>
                <a:lnTo>
                  <a:pt x="1690018" y="7642562"/>
                </a:lnTo>
                <a:lnTo>
                  <a:pt x="1686997" y="7649031"/>
                </a:lnTo>
                <a:close/>
                <a:moveTo>
                  <a:pt x="1573816" y="7636594"/>
                </a:moveTo>
                <a:cubicBezTo>
                  <a:pt x="1574081" y="7643204"/>
                  <a:pt x="1573552" y="7650079"/>
                  <a:pt x="1572230" y="7657219"/>
                </a:cubicBezTo>
                <a:cubicBezTo>
                  <a:pt x="1570907" y="7664358"/>
                  <a:pt x="1567206" y="7670175"/>
                  <a:pt x="1561124" y="7674670"/>
                </a:cubicBezTo>
                <a:lnTo>
                  <a:pt x="1561124" y="7640825"/>
                </a:lnTo>
                <a:close/>
                <a:moveTo>
                  <a:pt x="3086716" y="7613424"/>
                </a:moveTo>
                <a:lnTo>
                  <a:pt x="3103639" y="7647270"/>
                </a:lnTo>
                <a:cubicBezTo>
                  <a:pt x="3099232" y="7647534"/>
                  <a:pt x="3095354" y="7647005"/>
                  <a:pt x="3092004" y="7645683"/>
                </a:cubicBezTo>
                <a:cubicBezTo>
                  <a:pt x="3088655" y="7644361"/>
                  <a:pt x="3086892" y="7640659"/>
                  <a:pt x="3086716" y="7634578"/>
                </a:cubicBezTo>
                <a:close/>
                <a:moveTo>
                  <a:pt x="2506573" y="7611002"/>
                </a:moveTo>
                <a:cubicBezTo>
                  <a:pt x="2506044" y="7621402"/>
                  <a:pt x="2503928" y="7631274"/>
                  <a:pt x="2500227" y="7640617"/>
                </a:cubicBezTo>
                <a:cubicBezTo>
                  <a:pt x="2496525" y="7649959"/>
                  <a:pt x="2494409" y="7659831"/>
                  <a:pt x="2493881" y="7670231"/>
                </a:cubicBezTo>
                <a:cubicBezTo>
                  <a:pt x="2481277" y="7671025"/>
                  <a:pt x="2471581" y="7676842"/>
                  <a:pt x="2464795" y="7687683"/>
                </a:cubicBezTo>
                <a:cubicBezTo>
                  <a:pt x="2458008" y="7698524"/>
                  <a:pt x="2453601" y="7709630"/>
                  <a:pt x="2451574" y="7721000"/>
                </a:cubicBezTo>
                <a:lnTo>
                  <a:pt x="2443112" y="7682923"/>
                </a:lnTo>
                <a:cubicBezTo>
                  <a:pt x="2447607" y="7678693"/>
                  <a:pt x="2453425" y="7675520"/>
                  <a:pt x="2460564" y="7673405"/>
                </a:cubicBezTo>
                <a:cubicBezTo>
                  <a:pt x="2467703" y="7671289"/>
                  <a:pt x="2474578" y="7670231"/>
                  <a:pt x="2481188" y="7670231"/>
                </a:cubicBezTo>
                <a:cubicBezTo>
                  <a:pt x="2480395" y="7658509"/>
                  <a:pt x="2480924" y="7645993"/>
                  <a:pt x="2482775" y="7632684"/>
                </a:cubicBezTo>
                <a:cubicBezTo>
                  <a:pt x="2484626" y="7619375"/>
                  <a:pt x="2492558" y="7612147"/>
                  <a:pt x="2506573" y="7611002"/>
                </a:cubicBezTo>
                <a:close/>
                <a:moveTo>
                  <a:pt x="4436306" y="7586397"/>
                </a:moveTo>
                <a:lnTo>
                  <a:pt x="4453228" y="7599089"/>
                </a:lnTo>
                <a:lnTo>
                  <a:pt x="4474382" y="7603320"/>
                </a:lnTo>
                <a:cubicBezTo>
                  <a:pt x="4468212" y="7609930"/>
                  <a:pt x="4463629" y="7617863"/>
                  <a:pt x="4460632" y="7627118"/>
                </a:cubicBezTo>
                <a:cubicBezTo>
                  <a:pt x="4457635" y="7636372"/>
                  <a:pt x="4455168" y="7645362"/>
                  <a:pt x="4453228" y="7654088"/>
                </a:cubicBezTo>
                <a:lnTo>
                  <a:pt x="4432074" y="7641396"/>
                </a:lnTo>
                <a:cubicBezTo>
                  <a:pt x="4424935" y="7648624"/>
                  <a:pt x="4417004" y="7665899"/>
                  <a:pt x="4408278" y="7693222"/>
                </a:cubicBezTo>
                <a:cubicBezTo>
                  <a:pt x="4399552" y="7720545"/>
                  <a:pt x="4394792" y="7739936"/>
                  <a:pt x="4393999" y="7751394"/>
                </a:cubicBezTo>
                <a:lnTo>
                  <a:pt x="4364384" y="7802162"/>
                </a:lnTo>
                <a:cubicBezTo>
                  <a:pt x="4364119" y="7802955"/>
                  <a:pt x="4362533" y="7805600"/>
                  <a:pt x="4359625" y="7810095"/>
                </a:cubicBezTo>
                <a:cubicBezTo>
                  <a:pt x="4356715" y="7814590"/>
                  <a:pt x="4354072" y="7816176"/>
                  <a:pt x="4351691" y="7814854"/>
                </a:cubicBezTo>
                <a:lnTo>
                  <a:pt x="4343231" y="7831777"/>
                </a:lnTo>
                <a:cubicBezTo>
                  <a:pt x="4340938" y="7829838"/>
                  <a:pt x="4339176" y="7829486"/>
                  <a:pt x="4337942" y="7830719"/>
                </a:cubicBezTo>
                <a:cubicBezTo>
                  <a:pt x="4336708" y="7831953"/>
                  <a:pt x="4337060" y="7833716"/>
                  <a:pt x="4338999" y="7836008"/>
                </a:cubicBezTo>
                <a:lnTo>
                  <a:pt x="4317846" y="7827546"/>
                </a:lnTo>
                <a:lnTo>
                  <a:pt x="4317846" y="7797932"/>
                </a:lnTo>
                <a:lnTo>
                  <a:pt x="4326307" y="7797932"/>
                </a:lnTo>
                <a:lnTo>
                  <a:pt x="4338999" y="7755625"/>
                </a:lnTo>
                <a:lnTo>
                  <a:pt x="4364384" y="7726010"/>
                </a:lnTo>
                <a:cubicBezTo>
                  <a:pt x="4360858" y="7723101"/>
                  <a:pt x="4361563" y="7719400"/>
                  <a:pt x="4366499" y="7714904"/>
                </a:cubicBezTo>
                <a:cubicBezTo>
                  <a:pt x="4371435" y="7710409"/>
                  <a:pt x="4376370" y="7709880"/>
                  <a:pt x="4381306" y="7713318"/>
                </a:cubicBezTo>
                <a:cubicBezTo>
                  <a:pt x="4393293" y="7699921"/>
                  <a:pt x="4398934" y="7684408"/>
                  <a:pt x="4398229" y="7666780"/>
                </a:cubicBezTo>
                <a:cubicBezTo>
                  <a:pt x="4402548" y="7658054"/>
                  <a:pt x="4407660" y="7649064"/>
                  <a:pt x="4413566" y="7639810"/>
                </a:cubicBezTo>
                <a:cubicBezTo>
                  <a:pt x="4419471" y="7630555"/>
                  <a:pt x="4425640" y="7622623"/>
                  <a:pt x="4432074" y="7616012"/>
                </a:cubicBezTo>
                <a:close/>
                <a:moveTo>
                  <a:pt x="3391325" y="7583809"/>
                </a:moveTo>
                <a:lnTo>
                  <a:pt x="3378633" y="7600732"/>
                </a:lnTo>
                <a:cubicBezTo>
                  <a:pt x="3378545" y="7605492"/>
                  <a:pt x="3379779" y="7610780"/>
                  <a:pt x="3382335" y="7616597"/>
                </a:cubicBezTo>
                <a:cubicBezTo>
                  <a:pt x="3384891" y="7622415"/>
                  <a:pt x="3389298" y="7625587"/>
                  <a:pt x="3395556" y="7626116"/>
                </a:cubicBezTo>
                <a:lnTo>
                  <a:pt x="3370172" y="7647270"/>
                </a:lnTo>
                <a:cubicBezTo>
                  <a:pt x="3366735" y="7647182"/>
                  <a:pt x="3359860" y="7646300"/>
                  <a:pt x="3349547" y="7644625"/>
                </a:cubicBezTo>
                <a:cubicBezTo>
                  <a:pt x="3339235" y="7642951"/>
                  <a:pt x="3333418" y="7641012"/>
                  <a:pt x="3332096" y="7638808"/>
                </a:cubicBezTo>
                <a:cubicBezTo>
                  <a:pt x="3332977" y="7636781"/>
                  <a:pt x="3336503" y="7635547"/>
                  <a:pt x="3342673" y="7635107"/>
                </a:cubicBezTo>
                <a:cubicBezTo>
                  <a:pt x="3348842" y="7634666"/>
                  <a:pt x="3352368" y="7634489"/>
                  <a:pt x="3353249" y="7634578"/>
                </a:cubicBezTo>
                <a:lnTo>
                  <a:pt x="3353249" y="7630347"/>
                </a:lnTo>
                <a:cubicBezTo>
                  <a:pt x="3353249" y="7617302"/>
                  <a:pt x="3356422" y="7606373"/>
                  <a:pt x="3362768" y="7597559"/>
                </a:cubicBezTo>
                <a:cubicBezTo>
                  <a:pt x="3369114" y="7588745"/>
                  <a:pt x="3378633" y="7584162"/>
                  <a:pt x="3391325" y="7583809"/>
                </a:cubicBezTo>
                <a:close/>
                <a:moveTo>
                  <a:pt x="5792508" y="7569502"/>
                </a:moveTo>
                <a:lnTo>
                  <a:pt x="5822121" y="7594886"/>
                </a:lnTo>
                <a:cubicBezTo>
                  <a:pt x="5813485" y="7603700"/>
                  <a:pt x="5805376" y="7620975"/>
                  <a:pt x="5797796" y="7646712"/>
                </a:cubicBezTo>
                <a:cubicBezTo>
                  <a:pt x="5790215" y="7672449"/>
                  <a:pt x="5784222" y="7691839"/>
                  <a:pt x="5779816" y="7704884"/>
                </a:cubicBezTo>
                <a:cubicBezTo>
                  <a:pt x="5771265" y="7704708"/>
                  <a:pt x="5764039" y="7701887"/>
                  <a:pt x="5758133" y="7696423"/>
                </a:cubicBezTo>
                <a:cubicBezTo>
                  <a:pt x="5752228" y="7690958"/>
                  <a:pt x="5748173" y="7683907"/>
                  <a:pt x="5745970" y="7675269"/>
                </a:cubicBezTo>
                <a:cubicBezTo>
                  <a:pt x="5759367" y="7637898"/>
                  <a:pt x="5774880" y="7602642"/>
                  <a:pt x="5792508" y="7569502"/>
                </a:cubicBezTo>
                <a:close/>
                <a:moveTo>
                  <a:pt x="3129023" y="7566887"/>
                </a:moveTo>
                <a:cubicBezTo>
                  <a:pt x="3133959" y="7567592"/>
                  <a:pt x="3136779" y="7570412"/>
                  <a:pt x="3137484" y="7575348"/>
                </a:cubicBezTo>
                <a:cubicBezTo>
                  <a:pt x="3137660" y="7577728"/>
                  <a:pt x="3137308" y="7580372"/>
                  <a:pt x="3136427" y="7583281"/>
                </a:cubicBezTo>
                <a:cubicBezTo>
                  <a:pt x="3135545" y="7586189"/>
                  <a:pt x="3133077" y="7587776"/>
                  <a:pt x="3129023" y="7588040"/>
                </a:cubicBezTo>
                <a:cubicBezTo>
                  <a:pt x="3126819" y="7587599"/>
                  <a:pt x="3124880" y="7585308"/>
                  <a:pt x="3123206" y="7581165"/>
                </a:cubicBezTo>
                <a:cubicBezTo>
                  <a:pt x="3121531" y="7577023"/>
                  <a:pt x="3120650" y="7573673"/>
                  <a:pt x="3120561" y="7571117"/>
                </a:cubicBezTo>
                <a:cubicBezTo>
                  <a:pt x="3122500" y="7570941"/>
                  <a:pt x="3123911" y="7570236"/>
                  <a:pt x="3124792" y="7569002"/>
                </a:cubicBezTo>
                <a:cubicBezTo>
                  <a:pt x="3125673" y="7567768"/>
                  <a:pt x="3127084" y="7567063"/>
                  <a:pt x="3129023" y="7566887"/>
                </a:cubicBezTo>
                <a:close/>
                <a:moveTo>
                  <a:pt x="6653341" y="7560832"/>
                </a:moveTo>
                <a:lnTo>
                  <a:pt x="6670265" y="7565063"/>
                </a:lnTo>
                <a:cubicBezTo>
                  <a:pt x="6669560" y="7569999"/>
                  <a:pt x="6666739" y="7572819"/>
                  <a:pt x="6661802" y="7573525"/>
                </a:cubicBezTo>
                <a:cubicBezTo>
                  <a:pt x="6659599" y="7573260"/>
                  <a:pt x="6657661" y="7571674"/>
                  <a:pt x="6655986" y="7568765"/>
                </a:cubicBezTo>
                <a:cubicBezTo>
                  <a:pt x="6654311" y="7565856"/>
                  <a:pt x="6653430" y="7563212"/>
                  <a:pt x="6653341" y="7560832"/>
                </a:cubicBezTo>
                <a:close/>
                <a:moveTo>
                  <a:pt x="4503998" y="7544090"/>
                </a:moveTo>
                <a:cubicBezTo>
                  <a:pt x="4512459" y="7544090"/>
                  <a:pt x="4516689" y="7548321"/>
                  <a:pt x="4516689" y="7556783"/>
                </a:cubicBezTo>
                <a:cubicBezTo>
                  <a:pt x="4516512" y="7563305"/>
                  <a:pt x="4514750" y="7570356"/>
                  <a:pt x="4511400" y="7577936"/>
                </a:cubicBezTo>
                <a:cubicBezTo>
                  <a:pt x="4508051" y="7585516"/>
                  <a:pt x="4504173" y="7592567"/>
                  <a:pt x="4499766" y="7599089"/>
                </a:cubicBezTo>
                <a:lnTo>
                  <a:pt x="4495535" y="7586397"/>
                </a:lnTo>
                <a:lnTo>
                  <a:pt x="4499766" y="7552552"/>
                </a:lnTo>
                <a:cubicBezTo>
                  <a:pt x="4503293" y="7551847"/>
                  <a:pt x="4504703" y="7549026"/>
                  <a:pt x="4503998" y="7544090"/>
                </a:cubicBezTo>
                <a:close/>
                <a:moveTo>
                  <a:pt x="2328884" y="7539080"/>
                </a:moveTo>
                <a:cubicBezTo>
                  <a:pt x="2331087" y="7540050"/>
                  <a:pt x="2333026" y="7544457"/>
                  <a:pt x="2334701" y="7552301"/>
                </a:cubicBezTo>
                <a:cubicBezTo>
                  <a:pt x="2336376" y="7560145"/>
                  <a:pt x="2337257" y="7565610"/>
                  <a:pt x="2337345" y="7568695"/>
                </a:cubicBezTo>
                <a:cubicBezTo>
                  <a:pt x="2329060" y="7585706"/>
                  <a:pt x="2320246" y="7602452"/>
                  <a:pt x="2310903" y="7618934"/>
                </a:cubicBezTo>
                <a:cubicBezTo>
                  <a:pt x="2301561" y="7635416"/>
                  <a:pt x="2290631" y="7651105"/>
                  <a:pt x="2278115" y="7666001"/>
                </a:cubicBezTo>
                <a:cubicBezTo>
                  <a:pt x="2278644" y="7655600"/>
                  <a:pt x="2280760" y="7645729"/>
                  <a:pt x="2284462" y="7636386"/>
                </a:cubicBezTo>
                <a:cubicBezTo>
                  <a:pt x="2288163" y="7627043"/>
                  <a:pt x="2290279" y="7617172"/>
                  <a:pt x="2290808" y="7606771"/>
                </a:cubicBezTo>
                <a:cubicBezTo>
                  <a:pt x="2299445" y="7602452"/>
                  <a:pt x="2306496" y="7596282"/>
                  <a:pt x="2311961" y="7588262"/>
                </a:cubicBezTo>
                <a:cubicBezTo>
                  <a:pt x="2317426" y="7580241"/>
                  <a:pt x="2320246" y="7570899"/>
                  <a:pt x="2320422" y="7560234"/>
                </a:cubicBezTo>
                <a:cubicBezTo>
                  <a:pt x="2320246" y="7557501"/>
                  <a:pt x="2320599" y="7553447"/>
                  <a:pt x="2321480" y="7548070"/>
                </a:cubicBezTo>
                <a:cubicBezTo>
                  <a:pt x="2322361" y="7542694"/>
                  <a:pt x="2324829" y="7539697"/>
                  <a:pt x="2328884" y="7539080"/>
                </a:cubicBezTo>
                <a:close/>
                <a:moveTo>
                  <a:pt x="1688045" y="7535058"/>
                </a:moveTo>
                <a:cubicBezTo>
                  <a:pt x="1690248" y="7537525"/>
                  <a:pt x="1692187" y="7541051"/>
                  <a:pt x="1693862" y="7545634"/>
                </a:cubicBezTo>
                <a:cubicBezTo>
                  <a:pt x="1695536" y="7550217"/>
                  <a:pt x="1696418" y="7553743"/>
                  <a:pt x="1696506" y="7556211"/>
                </a:cubicBezTo>
                <a:cubicBezTo>
                  <a:pt x="1689896" y="7569079"/>
                  <a:pt x="1684078" y="7582477"/>
                  <a:pt x="1679054" y="7596402"/>
                </a:cubicBezTo>
                <a:cubicBezTo>
                  <a:pt x="1674030" y="7610329"/>
                  <a:pt x="1671386" y="7623726"/>
                  <a:pt x="1671122" y="7636594"/>
                </a:cubicBezTo>
                <a:cubicBezTo>
                  <a:pt x="1668037" y="7636418"/>
                  <a:pt x="1662572" y="7636770"/>
                  <a:pt x="1654728" y="7637652"/>
                </a:cubicBezTo>
                <a:cubicBezTo>
                  <a:pt x="1646884" y="7638533"/>
                  <a:pt x="1642477" y="7641001"/>
                  <a:pt x="1641507" y="7645056"/>
                </a:cubicBezTo>
                <a:cubicBezTo>
                  <a:pt x="1641772" y="7647171"/>
                  <a:pt x="1643358" y="7649286"/>
                  <a:pt x="1646267" y="7651401"/>
                </a:cubicBezTo>
                <a:cubicBezTo>
                  <a:pt x="1649175" y="7653517"/>
                  <a:pt x="1651819" y="7655632"/>
                  <a:pt x="1654199" y="7657747"/>
                </a:cubicBezTo>
                <a:lnTo>
                  <a:pt x="1641507" y="7700055"/>
                </a:lnTo>
                <a:lnTo>
                  <a:pt x="1655671" y="7722716"/>
                </a:lnTo>
                <a:lnTo>
                  <a:pt x="1656204" y="7737922"/>
                </a:lnTo>
                <a:cubicBezTo>
                  <a:pt x="1651973" y="7742594"/>
                  <a:pt x="1648800" y="7749116"/>
                  <a:pt x="1646685" y="7757489"/>
                </a:cubicBezTo>
                <a:cubicBezTo>
                  <a:pt x="1644570" y="7765863"/>
                  <a:pt x="1643512" y="7773443"/>
                  <a:pt x="1643512" y="7780229"/>
                </a:cubicBezTo>
                <a:lnTo>
                  <a:pt x="1630820" y="7801383"/>
                </a:lnTo>
                <a:lnTo>
                  <a:pt x="1613897" y="7814075"/>
                </a:lnTo>
                <a:lnTo>
                  <a:pt x="1575821" y="7945226"/>
                </a:lnTo>
                <a:lnTo>
                  <a:pt x="1580052" y="7966380"/>
                </a:lnTo>
                <a:cubicBezTo>
                  <a:pt x="1580140" y="7972902"/>
                  <a:pt x="1578906" y="7978895"/>
                  <a:pt x="1576350" y="7984360"/>
                </a:cubicBezTo>
                <a:cubicBezTo>
                  <a:pt x="1573794" y="7989824"/>
                  <a:pt x="1569387" y="7993703"/>
                  <a:pt x="1563129" y="7995994"/>
                </a:cubicBezTo>
                <a:lnTo>
                  <a:pt x="1541975" y="8038301"/>
                </a:lnTo>
                <a:cubicBezTo>
                  <a:pt x="1541270" y="8049142"/>
                  <a:pt x="1538450" y="8056017"/>
                  <a:pt x="1533514" y="8058926"/>
                </a:cubicBezTo>
                <a:cubicBezTo>
                  <a:pt x="1528578" y="8061835"/>
                  <a:pt x="1525758" y="8071882"/>
                  <a:pt x="1525053" y="8089070"/>
                </a:cubicBezTo>
                <a:cubicBezTo>
                  <a:pt x="1525141" y="8095680"/>
                  <a:pt x="1523907" y="8101497"/>
                  <a:pt x="1521351" y="8106521"/>
                </a:cubicBezTo>
                <a:cubicBezTo>
                  <a:pt x="1518795" y="8111545"/>
                  <a:pt x="1514388" y="8114189"/>
                  <a:pt x="1508130" y="8114453"/>
                </a:cubicBezTo>
                <a:cubicBezTo>
                  <a:pt x="1507601" y="8128908"/>
                  <a:pt x="1505486" y="8142306"/>
                  <a:pt x="1501784" y="8154645"/>
                </a:cubicBezTo>
                <a:cubicBezTo>
                  <a:pt x="1498082" y="8166985"/>
                  <a:pt x="1495967" y="8180382"/>
                  <a:pt x="1495438" y="8194837"/>
                </a:cubicBezTo>
                <a:cubicBezTo>
                  <a:pt x="1468644" y="8227624"/>
                  <a:pt x="1443965" y="8272047"/>
                  <a:pt x="1421401" y="8328103"/>
                </a:cubicBezTo>
                <a:cubicBezTo>
                  <a:pt x="1398837" y="8384160"/>
                  <a:pt x="1386850" y="8432813"/>
                  <a:pt x="1385440" y="8474062"/>
                </a:cubicBezTo>
                <a:lnTo>
                  <a:pt x="1384504" y="8474451"/>
                </a:lnTo>
                <a:lnTo>
                  <a:pt x="1384504" y="8136869"/>
                </a:lnTo>
                <a:lnTo>
                  <a:pt x="1387666" y="8135815"/>
                </a:lnTo>
                <a:lnTo>
                  <a:pt x="1387666" y="8156969"/>
                </a:lnTo>
                <a:cubicBezTo>
                  <a:pt x="1406528" y="8155559"/>
                  <a:pt x="1416399" y="8149918"/>
                  <a:pt x="1417281" y="8140046"/>
                </a:cubicBezTo>
                <a:cubicBezTo>
                  <a:pt x="1418162" y="8130174"/>
                  <a:pt x="1423803" y="8124534"/>
                  <a:pt x="1434203" y="8123123"/>
                </a:cubicBezTo>
                <a:lnTo>
                  <a:pt x="1438434" y="8089278"/>
                </a:lnTo>
                <a:lnTo>
                  <a:pt x="1425742" y="8059663"/>
                </a:lnTo>
                <a:lnTo>
                  <a:pt x="1434203" y="8042740"/>
                </a:lnTo>
                <a:lnTo>
                  <a:pt x="1451126" y="8030048"/>
                </a:lnTo>
                <a:lnTo>
                  <a:pt x="1442665" y="8021587"/>
                </a:lnTo>
                <a:lnTo>
                  <a:pt x="1468049" y="7962357"/>
                </a:lnTo>
                <a:lnTo>
                  <a:pt x="1489202" y="7970818"/>
                </a:lnTo>
                <a:lnTo>
                  <a:pt x="1489202" y="7924281"/>
                </a:lnTo>
                <a:cubicBezTo>
                  <a:pt x="1501366" y="7924634"/>
                  <a:pt x="1508769" y="7922871"/>
                  <a:pt x="1511413" y="7918993"/>
                </a:cubicBezTo>
                <a:cubicBezTo>
                  <a:pt x="1514058" y="7915114"/>
                  <a:pt x="1515115" y="7907006"/>
                  <a:pt x="1514586" y="7894666"/>
                </a:cubicBezTo>
                <a:cubicBezTo>
                  <a:pt x="1522695" y="7894402"/>
                  <a:pt x="1527631" y="7891757"/>
                  <a:pt x="1529394" y="7886734"/>
                </a:cubicBezTo>
                <a:cubicBezTo>
                  <a:pt x="1531157" y="7881710"/>
                  <a:pt x="1531862" y="7875892"/>
                  <a:pt x="1531509" y="7869282"/>
                </a:cubicBezTo>
                <a:cubicBezTo>
                  <a:pt x="1532214" y="7861173"/>
                  <a:pt x="1535035" y="7854122"/>
                  <a:pt x="1539971" y="7848129"/>
                </a:cubicBezTo>
                <a:cubicBezTo>
                  <a:pt x="1544906" y="7842135"/>
                  <a:pt x="1547727" y="7835084"/>
                  <a:pt x="1548432" y="7826975"/>
                </a:cubicBezTo>
                <a:lnTo>
                  <a:pt x="1544201" y="7826975"/>
                </a:lnTo>
                <a:lnTo>
                  <a:pt x="1556893" y="7793129"/>
                </a:lnTo>
                <a:cubicBezTo>
                  <a:pt x="1557598" y="7785021"/>
                  <a:pt x="1560419" y="7777970"/>
                  <a:pt x="1565355" y="7771976"/>
                </a:cubicBezTo>
                <a:cubicBezTo>
                  <a:pt x="1570291" y="7765982"/>
                  <a:pt x="1573111" y="7758931"/>
                  <a:pt x="1573816" y="7750823"/>
                </a:cubicBezTo>
                <a:cubicBezTo>
                  <a:pt x="1578311" y="7734429"/>
                  <a:pt x="1586244" y="7714333"/>
                  <a:pt x="1597614" y="7690535"/>
                </a:cubicBezTo>
                <a:cubicBezTo>
                  <a:pt x="1608984" y="7666738"/>
                  <a:pt x="1622205" y="7648757"/>
                  <a:pt x="1637276" y="7636594"/>
                </a:cubicBezTo>
                <a:lnTo>
                  <a:pt x="1637276" y="7577364"/>
                </a:lnTo>
                <a:lnTo>
                  <a:pt x="1658430" y="7573134"/>
                </a:lnTo>
                <a:close/>
                <a:moveTo>
                  <a:pt x="1607662" y="7535058"/>
                </a:moveTo>
                <a:lnTo>
                  <a:pt x="1624584" y="7535058"/>
                </a:lnTo>
                <a:cubicBezTo>
                  <a:pt x="1623967" y="7546428"/>
                  <a:pt x="1619913" y="7559649"/>
                  <a:pt x="1612421" y="7574720"/>
                </a:cubicBezTo>
                <a:cubicBezTo>
                  <a:pt x="1604929" y="7589792"/>
                  <a:pt x="1597702" y="7601955"/>
                  <a:pt x="1590739" y="7611210"/>
                </a:cubicBezTo>
                <a:cubicBezTo>
                  <a:pt x="1590827" y="7613590"/>
                  <a:pt x="1590651" y="7616234"/>
                  <a:pt x="1590210" y="7619142"/>
                </a:cubicBezTo>
                <a:cubicBezTo>
                  <a:pt x="1589769" y="7622051"/>
                  <a:pt x="1588535" y="7623638"/>
                  <a:pt x="1586508" y="7623902"/>
                </a:cubicBezTo>
                <a:cubicBezTo>
                  <a:pt x="1584128" y="7622756"/>
                  <a:pt x="1581484" y="7617644"/>
                  <a:pt x="1578576" y="7608566"/>
                </a:cubicBezTo>
                <a:cubicBezTo>
                  <a:pt x="1575667" y="7599487"/>
                  <a:pt x="1574081" y="7593318"/>
                  <a:pt x="1573816" y="7590057"/>
                </a:cubicBezTo>
                <a:cubicBezTo>
                  <a:pt x="1582101" y="7589351"/>
                  <a:pt x="1588800" y="7583358"/>
                  <a:pt x="1593912" y="7572076"/>
                </a:cubicBezTo>
                <a:cubicBezTo>
                  <a:pt x="1599024" y="7560794"/>
                  <a:pt x="1603607" y="7548455"/>
                  <a:pt x="1607662" y="7535058"/>
                </a:cubicBezTo>
                <a:close/>
                <a:moveTo>
                  <a:pt x="4465920" y="7531398"/>
                </a:moveTo>
                <a:lnTo>
                  <a:pt x="4474382" y="7531398"/>
                </a:lnTo>
                <a:cubicBezTo>
                  <a:pt x="4474295" y="7533690"/>
                  <a:pt x="4473412" y="7536511"/>
                  <a:pt x="4471738" y="7539860"/>
                </a:cubicBezTo>
                <a:cubicBezTo>
                  <a:pt x="4470063" y="7543209"/>
                  <a:pt x="4468124" y="7546030"/>
                  <a:pt x="4465920" y="7548321"/>
                </a:cubicBezTo>
                <a:close/>
                <a:moveTo>
                  <a:pt x="6670265" y="7526987"/>
                </a:moveTo>
                <a:cubicBezTo>
                  <a:pt x="6678726" y="7526987"/>
                  <a:pt x="6682957" y="7531217"/>
                  <a:pt x="6682957" y="7539679"/>
                </a:cubicBezTo>
                <a:lnTo>
                  <a:pt x="6678726" y="7539679"/>
                </a:lnTo>
                <a:cubicBezTo>
                  <a:pt x="6674671" y="7539414"/>
                  <a:pt x="6672203" y="7537828"/>
                  <a:pt x="6671322" y="7534919"/>
                </a:cubicBezTo>
                <a:cubicBezTo>
                  <a:pt x="6670440" y="7532011"/>
                  <a:pt x="6670088" y="7529366"/>
                  <a:pt x="6670265" y="7526987"/>
                </a:cubicBezTo>
                <a:close/>
                <a:moveTo>
                  <a:pt x="2062350" y="7501004"/>
                </a:moveTo>
                <a:lnTo>
                  <a:pt x="2091965" y="7539080"/>
                </a:lnTo>
                <a:lnTo>
                  <a:pt x="2062350" y="7581387"/>
                </a:lnTo>
                <a:cubicBezTo>
                  <a:pt x="2057238" y="7579007"/>
                  <a:pt x="2050540" y="7575305"/>
                  <a:pt x="2042255" y="7570281"/>
                </a:cubicBezTo>
                <a:cubicBezTo>
                  <a:pt x="2033969" y="7565258"/>
                  <a:pt x="2029386" y="7560498"/>
                  <a:pt x="2028505" y="7556003"/>
                </a:cubicBezTo>
                <a:cubicBezTo>
                  <a:pt x="2029210" y="7553976"/>
                  <a:pt x="2032030" y="7552742"/>
                  <a:pt x="2036966" y="7552301"/>
                </a:cubicBezTo>
                <a:cubicBezTo>
                  <a:pt x="2041902" y="7551860"/>
                  <a:pt x="2044722" y="7551684"/>
                  <a:pt x="2045428" y="7551772"/>
                </a:cubicBezTo>
                <a:close/>
                <a:moveTo>
                  <a:pt x="7042565" y="7467757"/>
                </a:moveTo>
                <a:lnTo>
                  <a:pt x="7059487" y="7476218"/>
                </a:lnTo>
                <a:lnTo>
                  <a:pt x="7046796" y="7480449"/>
                </a:lnTo>
                <a:cubicBezTo>
                  <a:pt x="7044768" y="7480185"/>
                  <a:pt x="7043535" y="7478598"/>
                  <a:pt x="7043093" y="7475690"/>
                </a:cubicBezTo>
                <a:cubicBezTo>
                  <a:pt x="7042653" y="7472781"/>
                  <a:pt x="7042477" y="7470137"/>
                  <a:pt x="7042565" y="7467757"/>
                </a:cubicBezTo>
                <a:close/>
                <a:moveTo>
                  <a:pt x="5491751" y="7467730"/>
                </a:moveTo>
                <a:lnTo>
                  <a:pt x="5517136" y="7467730"/>
                </a:lnTo>
                <a:cubicBezTo>
                  <a:pt x="5510878" y="7474517"/>
                  <a:pt x="5505414" y="7483154"/>
                  <a:pt x="5500742" y="7493643"/>
                </a:cubicBezTo>
                <a:cubicBezTo>
                  <a:pt x="5496070" y="7504131"/>
                  <a:pt x="5491663" y="7513827"/>
                  <a:pt x="5487522" y="7522729"/>
                </a:cubicBezTo>
                <a:lnTo>
                  <a:pt x="5481478" y="7553379"/>
                </a:lnTo>
                <a:lnTo>
                  <a:pt x="5477320" y="7561040"/>
                </a:lnTo>
                <a:cubicBezTo>
                  <a:pt x="5470534" y="7571529"/>
                  <a:pt x="5465203" y="7581357"/>
                  <a:pt x="5461325" y="7590523"/>
                </a:cubicBezTo>
                <a:lnTo>
                  <a:pt x="5459837" y="7595739"/>
                </a:lnTo>
                <a:lnTo>
                  <a:pt x="5440983" y="7598881"/>
                </a:lnTo>
                <a:cubicBezTo>
                  <a:pt x="5438515" y="7598617"/>
                  <a:pt x="5436047" y="7597030"/>
                  <a:pt x="5433580" y="7594122"/>
                </a:cubicBezTo>
                <a:cubicBezTo>
                  <a:pt x="5431112" y="7591213"/>
                  <a:pt x="5430759" y="7588569"/>
                  <a:pt x="5432522" y="7586189"/>
                </a:cubicBezTo>
                <a:lnTo>
                  <a:pt x="5457906" y="7552343"/>
                </a:lnTo>
                <a:cubicBezTo>
                  <a:pt x="5459316" y="7536126"/>
                  <a:pt x="5464957" y="7522024"/>
                  <a:pt x="5474829" y="7510037"/>
                </a:cubicBezTo>
                <a:cubicBezTo>
                  <a:pt x="5484700" y="7498050"/>
                  <a:pt x="5490341" y="7483947"/>
                  <a:pt x="5491751" y="7467730"/>
                </a:cubicBezTo>
                <a:close/>
                <a:moveTo>
                  <a:pt x="3446324" y="7452658"/>
                </a:moveTo>
                <a:cubicBezTo>
                  <a:pt x="3448528" y="7453628"/>
                  <a:pt x="3450467" y="7458035"/>
                  <a:pt x="3452142" y="7465879"/>
                </a:cubicBezTo>
                <a:cubicBezTo>
                  <a:pt x="3453816" y="7473723"/>
                  <a:pt x="3454698" y="7479188"/>
                  <a:pt x="3454786" y="7482273"/>
                </a:cubicBezTo>
                <a:cubicBezTo>
                  <a:pt x="3446501" y="7499284"/>
                  <a:pt x="3437688" y="7516030"/>
                  <a:pt x="3428344" y="7532512"/>
                </a:cubicBezTo>
                <a:cubicBezTo>
                  <a:pt x="3419001" y="7548994"/>
                  <a:pt x="3408072" y="7564683"/>
                  <a:pt x="3395556" y="7579579"/>
                </a:cubicBezTo>
                <a:cubicBezTo>
                  <a:pt x="3396085" y="7569178"/>
                  <a:pt x="3398200" y="7559307"/>
                  <a:pt x="3401902" y="7549964"/>
                </a:cubicBezTo>
                <a:cubicBezTo>
                  <a:pt x="3405604" y="7540621"/>
                  <a:pt x="3407719" y="7530750"/>
                  <a:pt x="3408248" y="7520349"/>
                </a:cubicBezTo>
                <a:cubicBezTo>
                  <a:pt x="3416886" y="7516030"/>
                  <a:pt x="3423937" y="7509860"/>
                  <a:pt x="3429402" y="7501840"/>
                </a:cubicBezTo>
                <a:cubicBezTo>
                  <a:pt x="3434866" y="7493819"/>
                  <a:pt x="3437688" y="7484477"/>
                  <a:pt x="3437863" y="7473812"/>
                </a:cubicBezTo>
                <a:cubicBezTo>
                  <a:pt x="3437688" y="7471079"/>
                  <a:pt x="3438039" y="7467025"/>
                  <a:pt x="3438921" y="7461648"/>
                </a:cubicBezTo>
                <a:cubicBezTo>
                  <a:pt x="3439802" y="7456272"/>
                  <a:pt x="3442271" y="7453275"/>
                  <a:pt x="3446324" y="7452658"/>
                </a:cubicBezTo>
                <a:close/>
                <a:moveTo>
                  <a:pt x="7364098" y="7450834"/>
                </a:moveTo>
                <a:cubicBezTo>
                  <a:pt x="7362864" y="7467404"/>
                  <a:pt x="7357927" y="7482917"/>
                  <a:pt x="7349291" y="7497372"/>
                </a:cubicBezTo>
                <a:cubicBezTo>
                  <a:pt x="7340653" y="7511827"/>
                  <a:pt x="7335717" y="7527339"/>
                  <a:pt x="7334482" y="7543910"/>
                </a:cubicBezTo>
                <a:cubicBezTo>
                  <a:pt x="7351318" y="7542675"/>
                  <a:pt x="7359955" y="7537740"/>
                  <a:pt x="7360395" y="7529102"/>
                </a:cubicBezTo>
                <a:cubicBezTo>
                  <a:pt x="7360837" y="7520464"/>
                  <a:pt x="7366300" y="7515529"/>
                  <a:pt x="7376789" y="7514294"/>
                </a:cubicBezTo>
                <a:lnTo>
                  <a:pt x="7381021" y="7480449"/>
                </a:lnTo>
                <a:close/>
                <a:moveTo>
                  <a:pt x="3198761" y="7438971"/>
                </a:moveTo>
                <a:lnTo>
                  <a:pt x="3209406" y="7452658"/>
                </a:lnTo>
                <a:lnTo>
                  <a:pt x="3179791" y="7494965"/>
                </a:lnTo>
                <a:cubicBezTo>
                  <a:pt x="3174679" y="7492585"/>
                  <a:pt x="3167980" y="7488883"/>
                  <a:pt x="3159695" y="7483859"/>
                </a:cubicBezTo>
                <a:cubicBezTo>
                  <a:pt x="3151410" y="7478836"/>
                  <a:pt x="3146827" y="7474076"/>
                  <a:pt x="3145946" y="7469581"/>
                </a:cubicBezTo>
                <a:cubicBezTo>
                  <a:pt x="3146651" y="7467554"/>
                  <a:pt x="3149471" y="7466320"/>
                  <a:pt x="3154407" y="7465879"/>
                </a:cubicBezTo>
                <a:lnTo>
                  <a:pt x="3159078" y="7465587"/>
                </a:lnTo>
                <a:lnTo>
                  <a:pt x="3158475" y="7467394"/>
                </a:lnTo>
                <a:lnTo>
                  <a:pt x="3196551" y="7467394"/>
                </a:lnTo>
                <a:lnTo>
                  <a:pt x="3192320" y="7450471"/>
                </a:lnTo>
                <a:close/>
                <a:moveTo>
                  <a:pt x="1734582" y="7429291"/>
                </a:moveTo>
                <a:lnTo>
                  <a:pt x="1751505" y="7433521"/>
                </a:lnTo>
                <a:cubicBezTo>
                  <a:pt x="1751417" y="7434050"/>
                  <a:pt x="1751593" y="7436165"/>
                  <a:pt x="1752034" y="7439867"/>
                </a:cubicBezTo>
                <a:cubicBezTo>
                  <a:pt x="1752474" y="7443569"/>
                  <a:pt x="1753708" y="7445684"/>
                  <a:pt x="1755736" y="7446213"/>
                </a:cubicBezTo>
                <a:lnTo>
                  <a:pt x="1767565" y="7429908"/>
                </a:lnTo>
                <a:lnTo>
                  <a:pt x="1755625" y="7486196"/>
                </a:lnTo>
                <a:cubicBezTo>
                  <a:pt x="1746988" y="7506292"/>
                  <a:pt x="1742052" y="7529561"/>
                  <a:pt x="1740818" y="7556003"/>
                </a:cubicBezTo>
                <a:lnTo>
                  <a:pt x="1728126" y="7585618"/>
                </a:lnTo>
                <a:cubicBezTo>
                  <a:pt x="1724204" y="7587204"/>
                  <a:pt x="1719554" y="7591699"/>
                  <a:pt x="1714178" y="7599103"/>
                </a:cubicBezTo>
                <a:lnTo>
                  <a:pt x="1709867" y="7606387"/>
                </a:lnTo>
                <a:lnTo>
                  <a:pt x="1704967" y="7590057"/>
                </a:lnTo>
                <a:cubicBezTo>
                  <a:pt x="1718012" y="7573398"/>
                  <a:pt x="1728941" y="7555946"/>
                  <a:pt x="1737755" y="7537702"/>
                </a:cubicBezTo>
                <a:cubicBezTo>
                  <a:pt x="1746569" y="7519457"/>
                  <a:pt x="1751152" y="7498832"/>
                  <a:pt x="1751505" y="7475828"/>
                </a:cubicBezTo>
                <a:lnTo>
                  <a:pt x="1721890" y="7446213"/>
                </a:lnTo>
                <a:close/>
                <a:moveTo>
                  <a:pt x="5533530" y="7428596"/>
                </a:moveTo>
                <a:lnTo>
                  <a:pt x="5534508" y="7429632"/>
                </a:lnTo>
                <a:lnTo>
                  <a:pt x="5534435" y="7429889"/>
                </a:lnTo>
                <a:lnTo>
                  <a:pt x="5524101" y="7441630"/>
                </a:lnTo>
                <a:lnTo>
                  <a:pt x="5521366" y="7438115"/>
                </a:lnTo>
                <a:cubicBezTo>
                  <a:pt x="5522512" y="7431769"/>
                  <a:pt x="5526567" y="7428596"/>
                  <a:pt x="5533530" y="7428596"/>
                </a:cubicBezTo>
                <a:close/>
                <a:moveTo>
                  <a:pt x="5872891" y="7421428"/>
                </a:moveTo>
                <a:lnTo>
                  <a:pt x="5881352" y="7442581"/>
                </a:lnTo>
                <a:cubicBezTo>
                  <a:pt x="5881527" y="7450690"/>
                  <a:pt x="5880117" y="7455626"/>
                  <a:pt x="5877121" y="7457389"/>
                </a:cubicBezTo>
                <a:cubicBezTo>
                  <a:pt x="5874124" y="7459151"/>
                  <a:pt x="5868483" y="7459856"/>
                  <a:pt x="5860199" y="7459504"/>
                </a:cubicBezTo>
                <a:lnTo>
                  <a:pt x="5851737" y="7459504"/>
                </a:lnTo>
                <a:lnTo>
                  <a:pt x="5851737" y="7446812"/>
                </a:lnTo>
                <a:close/>
                <a:moveTo>
                  <a:pt x="1747274" y="7399675"/>
                </a:moveTo>
                <a:lnTo>
                  <a:pt x="1751505" y="7399675"/>
                </a:lnTo>
                <a:cubicBezTo>
                  <a:pt x="1750800" y="7408842"/>
                  <a:pt x="1747979" y="7415893"/>
                  <a:pt x="1743044" y="7420829"/>
                </a:cubicBezTo>
                <a:cubicBezTo>
                  <a:pt x="1742955" y="7416775"/>
                  <a:pt x="1743132" y="7413249"/>
                  <a:pt x="1743572" y="7410252"/>
                </a:cubicBezTo>
                <a:cubicBezTo>
                  <a:pt x="1744013" y="7407256"/>
                  <a:pt x="1745247" y="7403730"/>
                  <a:pt x="1747274" y="7399675"/>
                </a:cubicBezTo>
                <a:close/>
                <a:moveTo>
                  <a:pt x="6376343" y="7391813"/>
                </a:moveTo>
                <a:cubicBezTo>
                  <a:pt x="6382248" y="7406620"/>
                  <a:pt x="6385244" y="7421428"/>
                  <a:pt x="6385333" y="7436235"/>
                </a:cubicBezTo>
                <a:cubicBezTo>
                  <a:pt x="6385421" y="7451042"/>
                  <a:pt x="6385244" y="7465850"/>
                  <a:pt x="6384804" y="7480657"/>
                </a:cubicBezTo>
                <a:cubicBezTo>
                  <a:pt x="6378546" y="7482949"/>
                  <a:pt x="6374138" y="7486827"/>
                  <a:pt x="6371583" y="7492292"/>
                </a:cubicBezTo>
                <a:cubicBezTo>
                  <a:pt x="6369027" y="7497756"/>
                  <a:pt x="6367792" y="7503750"/>
                  <a:pt x="6367880" y="7510272"/>
                </a:cubicBezTo>
                <a:lnTo>
                  <a:pt x="6389034" y="7527195"/>
                </a:lnTo>
                <a:lnTo>
                  <a:pt x="6384804" y="7539887"/>
                </a:lnTo>
                <a:lnTo>
                  <a:pt x="6355188" y="7527195"/>
                </a:lnTo>
                <a:cubicBezTo>
                  <a:pt x="6352808" y="7522964"/>
                  <a:pt x="6350165" y="7518734"/>
                  <a:pt x="6347257" y="7514503"/>
                </a:cubicBezTo>
                <a:cubicBezTo>
                  <a:pt x="6344347" y="7510272"/>
                  <a:pt x="6342761" y="7506041"/>
                  <a:pt x="6342497" y="7501811"/>
                </a:cubicBezTo>
                <a:cubicBezTo>
                  <a:pt x="6342761" y="7497756"/>
                  <a:pt x="6344347" y="7495289"/>
                  <a:pt x="6347257" y="7494407"/>
                </a:cubicBezTo>
                <a:cubicBezTo>
                  <a:pt x="6350165" y="7493526"/>
                  <a:pt x="6352808" y="7493173"/>
                  <a:pt x="6355188" y="7493349"/>
                </a:cubicBezTo>
                <a:cubicBezTo>
                  <a:pt x="6355188" y="7475721"/>
                  <a:pt x="6350958" y="7460209"/>
                  <a:pt x="6342497" y="7446812"/>
                </a:cubicBezTo>
                <a:close/>
                <a:moveTo>
                  <a:pt x="4533611" y="7383324"/>
                </a:moveTo>
                <a:lnTo>
                  <a:pt x="4525150" y="7400247"/>
                </a:lnTo>
                <a:cubicBezTo>
                  <a:pt x="4522770" y="7400335"/>
                  <a:pt x="4520126" y="7400159"/>
                  <a:pt x="4517217" y="7399718"/>
                </a:cubicBezTo>
                <a:cubicBezTo>
                  <a:pt x="4514309" y="7399278"/>
                  <a:pt x="4512722" y="7398044"/>
                  <a:pt x="4512459" y="7396016"/>
                </a:cubicBezTo>
                <a:cubicBezTo>
                  <a:pt x="4513075" y="7391786"/>
                  <a:pt x="4516072" y="7388613"/>
                  <a:pt x="4521448" y="7386497"/>
                </a:cubicBezTo>
                <a:cubicBezTo>
                  <a:pt x="4526825" y="7384382"/>
                  <a:pt x="4530879" y="7383324"/>
                  <a:pt x="4533611" y="7383324"/>
                </a:cubicBezTo>
                <a:close/>
                <a:moveTo>
                  <a:pt x="1788599" y="7380257"/>
                </a:moveTo>
                <a:lnTo>
                  <a:pt x="1783125" y="7399467"/>
                </a:lnTo>
                <a:lnTo>
                  <a:pt x="1779369" y="7404475"/>
                </a:lnTo>
                <a:lnTo>
                  <a:pt x="1785350" y="7382753"/>
                </a:lnTo>
                <a:close/>
                <a:moveTo>
                  <a:pt x="5919428" y="7353737"/>
                </a:moveTo>
                <a:lnTo>
                  <a:pt x="5919428" y="7357967"/>
                </a:lnTo>
                <a:cubicBezTo>
                  <a:pt x="5918723" y="7362198"/>
                  <a:pt x="5915903" y="7366429"/>
                  <a:pt x="5910967" y="7370660"/>
                </a:cubicBezTo>
                <a:close/>
                <a:moveTo>
                  <a:pt x="2121580" y="7352930"/>
                </a:moveTo>
                <a:lnTo>
                  <a:pt x="2151195" y="7378314"/>
                </a:lnTo>
                <a:cubicBezTo>
                  <a:pt x="2142557" y="7387128"/>
                  <a:pt x="2134448" y="7404403"/>
                  <a:pt x="2126868" y="7430140"/>
                </a:cubicBezTo>
                <a:cubicBezTo>
                  <a:pt x="2119288" y="7455877"/>
                  <a:pt x="2113295" y="7475267"/>
                  <a:pt x="2108888" y="7488312"/>
                </a:cubicBezTo>
                <a:cubicBezTo>
                  <a:pt x="2100338" y="7488136"/>
                  <a:pt x="2093111" y="7485315"/>
                  <a:pt x="2087206" y="7479851"/>
                </a:cubicBezTo>
                <a:cubicBezTo>
                  <a:pt x="2081300" y="7474386"/>
                  <a:pt x="2077246" y="7467335"/>
                  <a:pt x="2075042" y="7458697"/>
                </a:cubicBezTo>
                <a:cubicBezTo>
                  <a:pt x="2088440" y="7421326"/>
                  <a:pt x="2103952" y="7386070"/>
                  <a:pt x="2121580" y="7352930"/>
                </a:cubicBezTo>
                <a:close/>
                <a:moveTo>
                  <a:pt x="7131410" y="7345067"/>
                </a:moveTo>
                <a:cubicBezTo>
                  <a:pt x="7135817" y="7345067"/>
                  <a:pt x="7139695" y="7346125"/>
                  <a:pt x="7143044" y="7348240"/>
                </a:cubicBezTo>
                <a:cubicBezTo>
                  <a:pt x="7146394" y="7350356"/>
                  <a:pt x="7148157" y="7353529"/>
                  <a:pt x="7148332" y="7357759"/>
                </a:cubicBezTo>
                <a:lnTo>
                  <a:pt x="7139871" y="7357759"/>
                </a:lnTo>
                <a:cubicBezTo>
                  <a:pt x="7135817" y="7357495"/>
                  <a:pt x="7133348" y="7355908"/>
                  <a:pt x="7132468" y="7353000"/>
                </a:cubicBezTo>
                <a:cubicBezTo>
                  <a:pt x="7131585" y="7350091"/>
                  <a:pt x="7131234" y="7347447"/>
                  <a:pt x="7131410" y="7345067"/>
                </a:cubicBezTo>
                <a:close/>
                <a:moveTo>
                  <a:pt x="5525597" y="7323886"/>
                </a:moveTo>
                <a:lnTo>
                  <a:pt x="5546751" y="7328117"/>
                </a:lnTo>
                <a:lnTo>
                  <a:pt x="5534058" y="7404270"/>
                </a:lnTo>
                <a:cubicBezTo>
                  <a:pt x="5529829" y="7397659"/>
                  <a:pt x="5526655" y="7389727"/>
                  <a:pt x="5524539" y="7380472"/>
                </a:cubicBezTo>
                <a:cubicBezTo>
                  <a:pt x="5522424" y="7371217"/>
                  <a:pt x="5521366" y="7362227"/>
                  <a:pt x="5521366" y="7353501"/>
                </a:cubicBezTo>
                <a:lnTo>
                  <a:pt x="5521366" y="7332348"/>
                </a:lnTo>
                <a:cubicBezTo>
                  <a:pt x="5521543" y="7330409"/>
                  <a:pt x="5522248" y="7328998"/>
                  <a:pt x="5523482" y="7328117"/>
                </a:cubicBezTo>
                <a:cubicBezTo>
                  <a:pt x="5524716" y="7327236"/>
                  <a:pt x="5525421" y="7325826"/>
                  <a:pt x="5525597" y="7323886"/>
                </a:cubicBezTo>
                <a:close/>
                <a:moveTo>
                  <a:pt x="1721890" y="7315062"/>
                </a:moveTo>
                <a:lnTo>
                  <a:pt x="1747274" y="7315062"/>
                </a:lnTo>
                <a:cubicBezTo>
                  <a:pt x="1741016" y="7321849"/>
                  <a:pt x="1735552" y="7330486"/>
                  <a:pt x="1730880" y="7340975"/>
                </a:cubicBezTo>
                <a:cubicBezTo>
                  <a:pt x="1726209" y="7351463"/>
                  <a:pt x="1721802" y="7361159"/>
                  <a:pt x="1717659" y="7370061"/>
                </a:cubicBezTo>
                <a:cubicBezTo>
                  <a:pt x="1717307" y="7382841"/>
                  <a:pt x="1714839" y="7395357"/>
                  <a:pt x="1710256" y="7407608"/>
                </a:cubicBezTo>
                <a:cubicBezTo>
                  <a:pt x="1705672" y="7419859"/>
                  <a:pt x="1701089" y="7431318"/>
                  <a:pt x="1696506" y="7441982"/>
                </a:cubicBezTo>
                <a:lnTo>
                  <a:pt x="1671122" y="7446213"/>
                </a:lnTo>
                <a:cubicBezTo>
                  <a:pt x="1668654" y="7445949"/>
                  <a:pt x="1666186" y="7444362"/>
                  <a:pt x="1663718" y="7441454"/>
                </a:cubicBezTo>
                <a:cubicBezTo>
                  <a:pt x="1661250" y="7438545"/>
                  <a:pt x="1660898" y="7435901"/>
                  <a:pt x="1662661" y="7433521"/>
                </a:cubicBezTo>
                <a:lnTo>
                  <a:pt x="1688045" y="7399675"/>
                </a:lnTo>
                <a:cubicBezTo>
                  <a:pt x="1689455" y="7383458"/>
                  <a:pt x="1695096" y="7369356"/>
                  <a:pt x="1704967" y="7357369"/>
                </a:cubicBezTo>
                <a:cubicBezTo>
                  <a:pt x="1714839" y="7345382"/>
                  <a:pt x="1720480" y="7331279"/>
                  <a:pt x="1721890" y="7315062"/>
                </a:cubicBezTo>
                <a:close/>
                <a:moveTo>
                  <a:pt x="5572136" y="7260426"/>
                </a:moveTo>
                <a:lnTo>
                  <a:pt x="5572136" y="7268888"/>
                </a:lnTo>
                <a:lnTo>
                  <a:pt x="5559442" y="7290041"/>
                </a:lnTo>
                <a:lnTo>
                  <a:pt x="5538290" y="7298502"/>
                </a:lnTo>
                <a:lnTo>
                  <a:pt x="5555212" y="7268888"/>
                </a:lnTo>
                <a:close/>
                <a:moveTo>
                  <a:pt x="1798042" y="7260063"/>
                </a:moveTo>
                <a:lnTo>
                  <a:pt x="1802273" y="7285447"/>
                </a:lnTo>
                <a:lnTo>
                  <a:pt x="1798042" y="7323523"/>
                </a:lnTo>
                <a:lnTo>
                  <a:pt x="1781120" y="7323523"/>
                </a:lnTo>
                <a:lnTo>
                  <a:pt x="1751505" y="7285447"/>
                </a:lnTo>
                <a:cubicBezTo>
                  <a:pt x="1752651" y="7279101"/>
                  <a:pt x="1756705" y="7275928"/>
                  <a:pt x="1763668" y="7275928"/>
                </a:cubicBezTo>
                <a:cubicBezTo>
                  <a:pt x="1770631" y="7275928"/>
                  <a:pt x="1773628" y="7279101"/>
                  <a:pt x="1772658" y="7285447"/>
                </a:cubicBezTo>
                <a:close/>
                <a:moveTo>
                  <a:pt x="6465187" y="7243739"/>
                </a:moveTo>
                <a:lnTo>
                  <a:pt x="6469418" y="7243739"/>
                </a:lnTo>
                <a:lnTo>
                  <a:pt x="6469418" y="7256431"/>
                </a:lnTo>
                <a:cubicBezTo>
                  <a:pt x="6465892" y="7252200"/>
                  <a:pt x="6464482" y="7247969"/>
                  <a:pt x="6465187" y="7243739"/>
                </a:cubicBezTo>
                <a:close/>
                <a:moveTo>
                  <a:pt x="4639380" y="7239481"/>
                </a:moveTo>
                <a:lnTo>
                  <a:pt x="4664763" y="7247942"/>
                </a:lnTo>
                <a:lnTo>
                  <a:pt x="4663710" y="7277411"/>
                </a:lnTo>
                <a:lnTo>
                  <a:pt x="4637153" y="7323886"/>
                </a:lnTo>
                <a:cubicBezTo>
                  <a:pt x="4635919" y="7337460"/>
                  <a:pt x="4630983" y="7347332"/>
                  <a:pt x="4622345" y="7353501"/>
                </a:cubicBezTo>
                <a:cubicBezTo>
                  <a:pt x="4613708" y="7359671"/>
                  <a:pt x="4608772" y="7369543"/>
                  <a:pt x="4607538" y="7383116"/>
                </a:cubicBezTo>
                <a:cubicBezTo>
                  <a:pt x="4606833" y="7392195"/>
                  <a:pt x="4602955" y="7408941"/>
                  <a:pt x="4595904" y="7433355"/>
                </a:cubicBezTo>
                <a:cubicBezTo>
                  <a:pt x="4588853" y="7457770"/>
                  <a:pt x="4582860" y="7473459"/>
                  <a:pt x="4577924" y="7480422"/>
                </a:cubicBezTo>
                <a:lnTo>
                  <a:pt x="4565231" y="7510037"/>
                </a:lnTo>
                <a:cubicBezTo>
                  <a:pt x="4554830" y="7510389"/>
                  <a:pt x="4548132" y="7513915"/>
                  <a:pt x="4545135" y="7520613"/>
                </a:cubicBezTo>
                <a:lnTo>
                  <a:pt x="4544767" y="7528707"/>
                </a:lnTo>
                <a:lnTo>
                  <a:pt x="4512459" y="7510245"/>
                </a:lnTo>
                <a:lnTo>
                  <a:pt x="4512459" y="7506014"/>
                </a:lnTo>
                <a:cubicBezTo>
                  <a:pt x="4513251" y="7503811"/>
                  <a:pt x="4516953" y="7501872"/>
                  <a:pt x="4523563" y="7500197"/>
                </a:cubicBezTo>
                <a:cubicBezTo>
                  <a:pt x="4530174" y="7498522"/>
                  <a:pt x="4534934" y="7497641"/>
                  <a:pt x="4537842" y="7497553"/>
                </a:cubicBezTo>
                <a:cubicBezTo>
                  <a:pt x="4549476" y="7496495"/>
                  <a:pt x="4553707" y="7491207"/>
                  <a:pt x="4550534" y="7481688"/>
                </a:cubicBezTo>
                <a:cubicBezTo>
                  <a:pt x="4547361" y="7472169"/>
                  <a:pt x="4543130" y="7464765"/>
                  <a:pt x="4537842" y="7459477"/>
                </a:cubicBezTo>
                <a:lnTo>
                  <a:pt x="4542073" y="7446785"/>
                </a:lnTo>
                <a:cubicBezTo>
                  <a:pt x="4562522" y="7447754"/>
                  <a:pt x="4575566" y="7446873"/>
                  <a:pt x="4581207" y="7444140"/>
                </a:cubicBezTo>
                <a:cubicBezTo>
                  <a:pt x="4586848" y="7441408"/>
                  <a:pt x="4589315" y="7431008"/>
                  <a:pt x="4588610" y="7412939"/>
                </a:cubicBezTo>
                <a:cubicBezTo>
                  <a:pt x="4589492" y="7395840"/>
                  <a:pt x="4594075" y="7371866"/>
                  <a:pt x="4602361" y="7341017"/>
                </a:cubicBezTo>
                <a:cubicBezTo>
                  <a:pt x="4610645" y="7310169"/>
                  <a:pt x="4617344" y="7286195"/>
                  <a:pt x="4622456" y="7269096"/>
                </a:cubicBezTo>
                <a:close/>
                <a:moveTo>
                  <a:pt x="7406405" y="7205454"/>
                </a:moveTo>
                <a:lnTo>
                  <a:pt x="7423328" y="7209685"/>
                </a:lnTo>
                <a:cubicBezTo>
                  <a:pt x="7423504" y="7212065"/>
                  <a:pt x="7423151" y="7214709"/>
                  <a:pt x="7422269" y="7217618"/>
                </a:cubicBezTo>
                <a:cubicBezTo>
                  <a:pt x="7421388" y="7220526"/>
                  <a:pt x="7418921" y="7222113"/>
                  <a:pt x="7414866" y="7222377"/>
                </a:cubicBezTo>
                <a:cubicBezTo>
                  <a:pt x="7412663" y="7221936"/>
                  <a:pt x="7410724" y="7219645"/>
                  <a:pt x="7409049" y="7215502"/>
                </a:cubicBezTo>
                <a:cubicBezTo>
                  <a:pt x="7407374" y="7211360"/>
                  <a:pt x="7406492" y="7208011"/>
                  <a:pt x="7406405" y="7205454"/>
                </a:cubicBezTo>
                <a:close/>
                <a:moveTo>
                  <a:pt x="2201963" y="7204856"/>
                </a:moveTo>
                <a:lnTo>
                  <a:pt x="2210424" y="7226009"/>
                </a:lnTo>
                <a:cubicBezTo>
                  <a:pt x="2210601" y="7234118"/>
                  <a:pt x="2209191" y="7239054"/>
                  <a:pt x="2206194" y="7240817"/>
                </a:cubicBezTo>
                <a:cubicBezTo>
                  <a:pt x="2203197" y="7242579"/>
                  <a:pt x="2197556" y="7243284"/>
                  <a:pt x="2189271" y="7242932"/>
                </a:cubicBezTo>
                <a:lnTo>
                  <a:pt x="2180810" y="7242932"/>
                </a:lnTo>
                <a:lnTo>
                  <a:pt x="2180810" y="7230240"/>
                </a:lnTo>
                <a:close/>
                <a:moveTo>
                  <a:pt x="6515955" y="7197201"/>
                </a:moveTo>
                <a:cubicBezTo>
                  <a:pt x="6515778" y="7199317"/>
                  <a:pt x="6515073" y="7201432"/>
                  <a:pt x="6513840" y="7203547"/>
                </a:cubicBezTo>
                <a:cubicBezTo>
                  <a:pt x="6512605" y="7205663"/>
                  <a:pt x="6511900" y="7207778"/>
                  <a:pt x="6511723" y="7209893"/>
                </a:cubicBezTo>
                <a:lnTo>
                  <a:pt x="6499031" y="7209893"/>
                </a:lnTo>
                <a:cubicBezTo>
                  <a:pt x="6502557" y="7201432"/>
                  <a:pt x="6508199" y="7197201"/>
                  <a:pt x="6515955" y="7197201"/>
                </a:cubicBezTo>
                <a:close/>
                <a:moveTo>
                  <a:pt x="1844580" y="7183910"/>
                </a:moveTo>
                <a:cubicBezTo>
                  <a:pt x="1843875" y="7197308"/>
                  <a:pt x="1841054" y="7208589"/>
                  <a:pt x="1836119" y="7217756"/>
                </a:cubicBezTo>
                <a:lnTo>
                  <a:pt x="1823427" y="7217756"/>
                </a:lnTo>
                <a:close/>
                <a:moveTo>
                  <a:pt x="2705415" y="7175241"/>
                </a:moveTo>
                <a:cubicBezTo>
                  <a:pt x="2711320" y="7190048"/>
                  <a:pt x="2714317" y="7204856"/>
                  <a:pt x="2714405" y="7219663"/>
                </a:cubicBezTo>
                <a:cubicBezTo>
                  <a:pt x="2714493" y="7234470"/>
                  <a:pt x="2714317" y="7249278"/>
                  <a:pt x="2713876" y="7264085"/>
                </a:cubicBezTo>
                <a:cubicBezTo>
                  <a:pt x="2707618" y="7266377"/>
                  <a:pt x="2703211" y="7270255"/>
                  <a:pt x="2700655" y="7275720"/>
                </a:cubicBezTo>
                <a:cubicBezTo>
                  <a:pt x="2698099" y="7281184"/>
                  <a:pt x="2696865" y="7287178"/>
                  <a:pt x="2696954" y="7293700"/>
                </a:cubicBezTo>
                <a:lnTo>
                  <a:pt x="2718107" y="7310623"/>
                </a:lnTo>
                <a:lnTo>
                  <a:pt x="2713876" y="7323315"/>
                </a:lnTo>
                <a:lnTo>
                  <a:pt x="2684261" y="7310623"/>
                </a:lnTo>
                <a:cubicBezTo>
                  <a:pt x="2681882" y="7306392"/>
                  <a:pt x="2679238" y="7302162"/>
                  <a:pt x="2676329" y="7297931"/>
                </a:cubicBezTo>
                <a:cubicBezTo>
                  <a:pt x="2673420" y="7293700"/>
                  <a:pt x="2671834" y="7289469"/>
                  <a:pt x="2671569" y="7285239"/>
                </a:cubicBezTo>
                <a:cubicBezTo>
                  <a:pt x="2671834" y="7281184"/>
                  <a:pt x="2673420" y="7278717"/>
                  <a:pt x="2676329" y="7277835"/>
                </a:cubicBezTo>
                <a:cubicBezTo>
                  <a:pt x="2679238" y="7276954"/>
                  <a:pt x="2681882" y="7276601"/>
                  <a:pt x="2684261" y="7276777"/>
                </a:cubicBezTo>
                <a:cubicBezTo>
                  <a:pt x="2684261" y="7259149"/>
                  <a:pt x="2680031" y="7243637"/>
                  <a:pt x="2671569" y="7230240"/>
                </a:cubicBezTo>
                <a:close/>
                <a:moveTo>
                  <a:pt x="1755736" y="7171218"/>
                </a:moveTo>
                <a:lnTo>
                  <a:pt x="1776889" y="7175449"/>
                </a:lnTo>
                <a:lnTo>
                  <a:pt x="1764197" y="7251602"/>
                </a:lnTo>
                <a:cubicBezTo>
                  <a:pt x="1759966" y="7244991"/>
                  <a:pt x="1756793" y="7237059"/>
                  <a:pt x="1754678" y="7227804"/>
                </a:cubicBezTo>
                <a:cubicBezTo>
                  <a:pt x="1752563" y="7218549"/>
                  <a:pt x="1751505" y="7209559"/>
                  <a:pt x="1751505" y="7200833"/>
                </a:cubicBezTo>
                <a:lnTo>
                  <a:pt x="1751505" y="7179680"/>
                </a:lnTo>
                <a:cubicBezTo>
                  <a:pt x="1751681" y="7177741"/>
                  <a:pt x="1752386" y="7176330"/>
                  <a:pt x="1753620" y="7175449"/>
                </a:cubicBezTo>
                <a:cubicBezTo>
                  <a:pt x="1754854" y="7174568"/>
                  <a:pt x="1755559" y="7173158"/>
                  <a:pt x="1755736" y="7171218"/>
                </a:cubicBezTo>
                <a:close/>
                <a:moveTo>
                  <a:pt x="2828645" y="7159399"/>
                </a:moveTo>
                <a:lnTo>
                  <a:pt x="2815413" y="7204976"/>
                </a:lnTo>
                <a:lnTo>
                  <a:pt x="2815413" y="7162549"/>
                </a:lnTo>
                <a:close/>
                <a:moveTo>
                  <a:pt x="6966412" y="7154686"/>
                </a:moveTo>
                <a:lnTo>
                  <a:pt x="6983336" y="7188532"/>
                </a:lnTo>
                <a:cubicBezTo>
                  <a:pt x="6978929" y="7188796"/>
                  <a:pt x="6975051" y="7188267"/>
                  <a:pt x="6971700" y="7186945"/>
                </a:cubicBezTo>
                <a:cubicBezTo>
                  <a:pt x="6968352" y="7185623"/>
                  <a:pt x="6966589" y="7181921"/>
                  <a:pt x="6966412" y="7175840"/>
                </a:cubicBezTo>
                <a:close/>
                <a:moveTo>
                  <a:pt x="1853041" y="7145834"/>
                </a:moveTo>
                <a:lnTo>
                  <a:pt x="1875514" y="7172215"/>
                </a:lnTo>
                <a:lnTo>
                  <a:pt x="1873490" y="7178150"/>
                </a:lnTo>
                <a:lnTo>
                  <a:pt x="1866900" y="7201367"/>
                </a:lnTo>
                <a:lnTo>
                  <a:pt x="1848811" y="7171218"/>
                </a:lnTo>
                <a:cubicBezTo>
                  <a:pt x="1852336" y="7162757"/>
                  <a:pt x="1853747" y="7154296"/>
                  <a:pt x="1853041" y="7145834"/>
                </a:cubicBezTo>
                <a:close/>
                <a:moveTo>
                  <a:pt x="4714501" y="7138185"/>
                </a:moveTo>
                <a:lnTo>
                  <a:pt x="4710442" y="7155793"/>
                </a:lnTo>
                <a:cubicBezTo>
                  <a:pt x="4707357" y="7163549"/>
                  <a:pt x="4702883" y="7171702"/>
                  <a:pt x="4697022" y="7180251"/>
                </a:cubicBezTo>
                <a:cubicBezTo>
                  <a:pt x="4685300" y="7197350"/>
                  <a:pt x="4671726" y="7208632"/>
                  <a:pt x="4656302" y="7214097"/>
                </a:cubicBezTo>
                <a:lnTo>
                  <a:pt x="4656302" y="7184482"/>
                </a:lnTo>
                <a:lnTo>
                  <a:pt x="4658867" y="7179922"/>
                </a:lnTo>
                <a:lnTo>
                  <a:pt x="4679460" y="7173224"/>
                </a:lnTo>
                <a:close/>
                <a:moveTo>
                  <a:pt x="2248501" y="7137165"/>
                </a:moveTo>
                <a:lnTo>
                  <a:pt x="2248501" y="7141395"/>
                </a:lnTo>
                <a:cubicBezTo>
                  <a:pt x="2247796" y="7145626"/>
                  <a:pt x="2244975" y="7149857"/>
                  <a:pt x="2240039" y="7154088"/>
                </a:cubicBezTo>
                <a:close/>
                <a:moveTo>
                  <a:pt x="6541338" y="7133741"/>
                </a:moveTo>
                <a:lnTo>
                  <a:pt x="6554030" y="7137972"/>
                </a:lnTo>
                <a:lnTo>
                  <a:pt x="6554030" y="7154895"/>
                </a:lnTo>
                <a:lnTo>
                  <a:pt x="6520186" y="7184509"/>
                </a:lnTo>
                <a:lnTo>
                  <a:pt x="6511723" y="7171817"/>
                </a:lnTo>
                <a:lnTo>
                  <a:pt x="6511723" y="7154895"/>
                </a:lnTo>
                <a:lnTo>
                  <a:pt x="6541338" y="7154895"/>
                </a:lnTo>
                <a:close/>
                <a:moveTo>
                  <a:pt x="7271023" y="7125071"/>
                </a:moveTo>
                <a:lnTo>
                  <a:pt x="7258331" y="7141994"/>
                </a:lnTo>
                <a:cubicBezTo>
                  <a:pt x="7258243" y="7146754"/>
                  <a:pt x="7259476" y="7152042"/>
                  <a:pt x="7262033" y="7157859"/>
                </a:cubicBezTo>
                <a:cubicBezTo>
                  <a:pt x="7264589" y="7163677"/>
                  <a:pt x="7268995" y="7166849"/>
                  <a:pt x="7275253" y="7167378"/>
                </a:cubicBezTo>
                <a:lnTo>
                  <a:pt x="7249868" y="7188532"/>
                </a:lnTo>
                <a:cubicBezTo>
                  <a:pt x="7246432" y="7188444"/>
                  <a:pt x="7239557" y="7187562"/>
                  <a:pt x="7229245" y="7185887"/>
                </a:cubicBezTo>
                <a:cubicBezTo>
                  <a:pt x="7218932" y="7184213"/>
                  <a:pt x="7213114" y="7182274"/>
                  <a:pt x="7211793" y="7180070"/>
                </a:cubicBezTo>
                <a:cubicBezTo>
                  <a:pt x="7212674" y="7178043"/>
                  <a:pt x="7216199" y="7176809"/>
                  <a:pt x="7222370" y="7176369"/>
                </a:cubicBezTo>
                <a:cubicBezTo>
                  <a:pt x="7228540" y="7175928"/>
                  <a:pt x="7232065" y="7175751"/>
                  <a:pt x="7232946" y="7175840"/>
                </a:cubicBezTo>
                <a:lnTo>
                  <a:pt x="7232946" y="7171609"/>
                </a:lnTo>
                <a:cubicBezTo>
                  <a:pt x="7232946" y="7158564"/>
                  <a:pt x="7236119" y="7147635"/>
                  <a:pt x="7242466" y="7138821"/>
                </a:cubicBezTo>
                <a:cubicBezTo>
                  <a:pt x="7248812" y="7130007"/>
                  <a:pt x="7258331" y="7125424"/>
                  <a:pt x="7271023" y="7125071"/>
                </a:cubicBezTo>
                <a:close/>
                <a:moveTo>
                  <a:pt x="7008719" y="7108149"/>
                </a:moveTo>
                <a:cubicBezTo>
                  <a:pt x="7013655" y="7108854"/>
                  <a:pt x="7016475" y="7111674"/>
                  <a:pt x="7017180" y="7116610"/>
                </a:cubicBezTo>
                <a:cubicBezTo>
                  <a:pt x="7017358" y="7118990"/>
                  <a:pt x="7017005" y="7121634"/>
                  <a:pt x="7016124" y="7124543"/>
                </a:cubicBezTo>
                <a:cubicBezTo>
                  <a:pt x="7015242" y="7127451"/>
                  <a:pt x="7012774" y="7129038"/>
                  <a:pt x="7008719" y="7129302"/>
                </a:cubicBezTo>
                <a:cubicBezTo>
                  <a:pt x="7006516" y="7128861"/>
                  <a:pt x="7004576" y="7126570"/>
                  <a:pt x="7002903" y="7122427"/>
                </a:cubicBezTo>
                <a:cubicBezTo>
                  <a:pt x="7001228" y="7118285"/>
                  <a:pt x="7000346" y="7114935"/>
                  <a:pt x="7000258" y="7112379"/>
                </a:cubicBezTo>
                <a:cubicBezTo>
                  <a:pt x="7002196" y="7112203"/>
                  <a:pt x="7003608" y="7111498"/>
                  <a:pt x="7004489" y="7110264"/>
                </a:cubicBezTo>
                <a:cubicBezTo>
                  <a:pt x="7005369" y="7109030"/>
                  <a:pt x="7006781" y="7108325"/>
                  <a:pt x="7008719" y="7108149"/>
                </a:cubicBezTo>
                <a:close/>
                <a:moveTo>
                  <a:pt x="1802273" y="7107758"/>
                </a:moveTo>
                <a:lnTo>
                  <a:pt x="1802273" y="7116220"/>
                </a:lnTo>
                <a:lnTo>
                  <a:pt x="1789581" y="7137373"/>
                </a:lnTo>
                <a:lnTo>
                  <a:pt x="1768428" y="7145834"/>
                </a:lnTo>
                <a:lnTo>
                  <a:pt x="1785350" y="7116220"/>
                </a:lnTo>
                <a:close/>
                <a:moveTo>
                  <a:pt x="329994" y="7105170"/>
                </a:moveTo>
                <a:cubicBezTo>
                  <a:pt x="330082" y="7107550"/>
                  <a:pt x="330964" y="7110194"/>
                  <a:pt x="332638" y="7113103"/>
                </a:cubicBezTo>
                <a:cubicBezTo>
                  <a:pt x="334313" y="7116012"/>
                  <a:pt x="336252" y="7117598"/>
                  <a:pt x="338455" y="7117863"/>
                </a:cubicBezTo>
                <a:cubicBezTo>
                  <a:pt x="343391" y="7117157"/>
                  <a:pt x="346212" y="7114337"/>
                  <a:pt x="346917" y="7109401"/>
                </a:cubicBezTo>
                <a:close/>
                <a:moveTo>
                  <a:pt x="6685183" y="7095665"/>
                </a:moveTo>
                <a:lnTo>
                  <a:pt x="6687156" y="7097402"/>
                </a:lnTo>
                <a:lnTo>
                  <a:pt x="6684135" y="7103871"/>
                </a:lnTo>
                <a:close/>
                <a:moveTo>
                  <a:pt x="6570954" y="7091434"/>
                </a:moveTo>
                <a:cubicBezTo>
                  <a:pt x="6571219" y="7098044"/>
                  <a:pt x="6570689" y="7104919"/>
                  <a:pt x="6569368" y="7112059"/>
                </a:cubicBezTo>
                <a:cubicBezTo>
                  <a:pt x="6568044" y="7119198"/>
                  <a:pt x="6564343" y="7125015"/>
                  <a:pt x="6558262" y="7129510"/>
                </a:cubicBezTo>
                <a:lnTo>
                  <a:pt x="6558262" y="7095665"/>
                </a:lnTo>
                <a:close/>
                <a:moveTo>
                  <a:pt x="5627133" y="7091199"/>
                </a:moveTo>
                <a:lnTo>
                  <a:pt x="5656749" y="7103891"/>
                </a:lnTo>
                <a:lnTo>
                  <a:pt x="5635596" y="7146198"/>
                </a:lnTo>
                <a:cubicBezTo>
                  <a:pt x="5635596" y="7163120"/>
                  <a:pt x="5631365" y="7175812"/>
                  <a:pt x="5622904" y="7184274"/>
                </a:cubicBezTo>
                <a:cubicBezTo>
                  <a:pt x="5626782" y="7170877"/>
                  <a:pt x="5628545" y="7155364"/>
                  <a:pt x="5628191" y="7137736"/>
                </a:cubicBezTo>
                <a:cubicBezTo>
                  <a:pt x="5627840" y="7120108"/>
                  <a:pt x="5627487" y="7104596"/>
                  <a:pt x="5627133" y="7091199"/>
                </a:cubicBezTo>
                <a:close/>
                <a:moveTo>
                  <a:pt x="346917" y="7071325"/>
                </a:moveTo>
                <a:cubicBezTo>
                  <a:pt x="346740" y="7073704"/>
                  <a:pt x="347093" y="7076349"/>
                  <a:pt x="347974" y="7079257"/>
                </a:cubicBezTo>
                <a:cubicBezTo>
                  <a:pt x="348856" y="7082166"/>
                  <a:pt x="351324" y="7083752"/>
                  <a:pt x="355378" y="7084017"/>
                </a:cubicBezTo>
                <a:lnTo>
                  <a:pt x="359609" y="7084017"/>
                </a:lnTo>
                <a:cubicBezTo>
                  <a:pt x="359609" y="7075555"/>
                  <a:pt x="355378" y="7071325"/>
                  <a:pt x="346917" y="7071325"/>
                </a:cubicBezTo>
                <a:close/>
                <a:moveTo>
                  <a:pt x="2872400" y="7070849"/>
                </a:moveTo>
                <a:lnTo>
                  <a:pt x="2870788" y="7082401"/>
                </a:lnTo>
                <a:lnTo>
                  <a:pt x="2861762" y="7097445"/>
                </a:lnTo>
                <a:lnTo>
                  <a:pt x="2866181" y="7086397"/>
                </a:lnTo>
                <a:close/>
                <a:moveTo>
                  <a:pt x="7503710" y="7065842"/>
                </a:moveTo>
                <a:cubicBezTo>
                  <a:pt x="7503182" y="7076242"/>
                  <a:pt x="7501065" y="7086114"/>
                  <a:pt x="7497364" y="7095457"/>
                </a:cubicBezTo>
                <a:cubicBezTo>
                  <a:pt x="7493663" y="7104799"/>
                  <a:pt x="7491546" y="7114671"/>
                  <a:pt x="7491019" y="7125071"/>
                </a:cubicBezTo>
                <a:cubicBezTo>
                  <a:pt x="7478415" y="7125865"/>
                  <a:pt x="7468719" y="7131682"/>
                  <a:pt x="7461933" y="7142523"/>
                </a:cubicBezTo>
                <a:cubicBezTo>
                  <a:pt x="7455145" y="7153364"/>
                  <a:pt x="7450739" y="7164470"/>
                  <a:pt x="7448712" y="7175840"/>
                </a:cubicBezTo>
                <a:lnTo>
                  <a:pt x="7440250" y="7137763"/>
                </a:lnTo>
                <a:cubicBezTo>
                  <a:pt x="7444744" y="7133533"/>
                  <a:pt x="7450562" y="7130360"/>
                  <a:pt x="7457702" y="7128245"/>
                </a:cubicBezTo>
                <a:cubicBezTo>
                  <a:pt x="7464841" y="7126129"/>
                  <a:pt x="7471716" y="7125071"/>
                  <a:pt x="7478325" y="7125071"/>
                </a:cubicBezTo>
                <a:cubicBezTo>
                  <a:pt x="7477532" y="7113349"/>
                  <a:pt x="7478062" y="7100833"/>
                  <a:pt x="7479913" y="7087524"/>
                </a:cubicBezTo>
                <a:cubicBezTo>
                  <a:pt x="7481763" y="7074215"/>
                  <a:pt x="7489696" y="7066987"/>
                  <a:pt x="7503710" y="7065842"/>
                </a:cubicBezTo>
                <a:close/>
                <a:moveTo>
                  <a:pt x="4759480" y="7056882"/>
                </a:moveTo>
                <a:lnTo>
                  <a:pt x="4743781" y="7086378"/>
                </a:lnTo>
                <a:lnTo>
                  <a:pt x="4747151" y="7074861"/>
                </a:lnTo>
                <a:close/>
                <a:moveTo>
                  <a:pt x="2883169" y="7031235"/>
                </a:moveTo>
                <a:lnTo>
                  <a:pt x="2883480" y="7040094"/>
                </a:lnTo>
                <a:cubicBezTo>
                  <a:pt x="2879250" y="7044766"/>
                  <a:pt x="2876076" y="7051288"/>
                  <a:pt x="2873961" y="7059661"/>
                </a:cubicBezTo>
                <a:lnTo>
                  <a:pt x="2873182" y="7065243"/>
                </a:lnTo>
                <a:lnTo>
                  <a:pt x="2870412" y="7065243"/>
                </a:lnTo>
                <a:lnTo>
                  <a:pt x="2883104" y="7031397"/>
                </a:lnTo>
                <a:close/>
                <a:moveTo>
                  <a:pt x="2794259" y="7027167"/>
                </a:moveTo>
                <a:lnTo>
                  <a:pt x="2798490" y="7027167"/>
                </a:lnTo>
                <a:lnTo>
                  <a:pt x="2798490" y="7039859"/>
                </a:lnTo>
                <a:cubicBezTo>
                  <a:pt x="2794964" y="7035628"/>
                  <a:pt x="2793554" y="7031397"/>
                  <a:pt x="2794259" y="7027167"/>
                </a:cubicBezTo>
                <a:close/>
                <a:moveTo>
                  <a:pt x="719217" y="7012095"/>
                </a:moveTo>
                <a:cubicBezTo>
                  <a:pt x="719129" y="7014475"/>
                  <a:pt x="719305" y="7017119"/>
                  <a:pt x="719746" y="7020028"/>
                </a:cubicBezTo>
                <a:cubicBezTo>
                  <a:pt x="720187" y="7022936"/>
                  <a:pt x="721421" y="7024523"/>
                  <a:pt x="723448" y="7024787"/>
                </a:cubicBezTo>
                <a:lnTo>
                  <a:pt x="736140" y="7020556"/>
                </a:lnTo>
                <a:close/>
                <a:moveTo>
                  <a:pt x="7326021" y="6993920"/>
                </a:moveTo>
                <a:cubicBezTo>
                  <a:pt x="7328224" y="6994890"/>
                  <a:pt x="7330164" y="6999297"/>
                  <a:pt x="7331839" y="7007141"/>
                </a:cubicBezTo>
                <a:cubicBezTo>
                  <a:pt x="7333514" y="7014985"/>
                  <a:pt x="7334394" y="7020450"/>
                  <a:pt x="7334482" y="7023535"/>
                </a:cubicBezTo>
                <a:cubicBezTo>
                  <a:pt x="7326198" y="7040546"/>
                  <a:pt x="7317384" y="7057292"/>
                  <a:pt x="7308041" y="7073774"/>
                </a:cubicBezTo>
                <a:cubicBezTo>
                  <a:pt x="7298698" y="7090256"/>
                  <a:pt x="7287769" y="7105945"/>
                  <a:pt x="7275253" y="7120841"/>
                </a:cubicBezTo>
                <a:cubicBezTo>
                  <a:pt x="7275782" y="7110440"/>
                  <a:pt x="7277898" y="7100569"/>
                  <a:pt x="7281599" y="7091226"/>
                </a:cubicBezTo>
                <a:cubicBezTo>
                  <a:pt x="7285301" y="7081883"/>
                  <a:pt x="7287417" y="7072012"/>
                  <a:pt x="7287946" y="7061611"/>
                </a:cubicBezTo>
                <a:cubicBezTo>
                  <a:pt x="7296583" y="7057292"/>
                  <a:pt x="7303634" y="7051122"/>
                  <a:pt x="7309099" y="7043102"/>
                </a:cubicBezTo>
                <a:cubicBezTo>
                  <a:pt x="7314564" y="7035081"/>
                  <a:pt x="7317384" y="7025739"/>
                  <a:pt x="7317560" y="7015074"/>
                </a:cubicBezTo>
                <a:cubicBezTo>
                  <a:pt x="7317384" y="7012341"/>
                  <a:pt x="7317737" y="7008287"/>
                  <a:pt x="7318618" y="7002910"/>
                </a:cubicBezTo>
                <a:cubicBezTo>
                  <a:pt x="7319498" y="6997534"/>
                  <a:pt x="7321967" y="6994537"/>
                  <a:pt x="7326021" y="6993920"/>
                </a:cubicBezTo>
                <a:close/>
                <a:moveTo>
                  <a:pt x="6604800" y="6989898"/>
                </a:moveTo>
                <a:lnTo>
                  <a:pt x="6621722" y="6989898"/>
                </a:lnTo>
                <a:cubicBezTo>
                  <a:pt x="6621104" y="7001268"/>
                  <a:pt x="6617051" y="7014489"/>
                  <a:pt x="6609558" y="7029560"/>
                </a:cubicBezTo>
                <a:cubicBezTo>
                  <a:pt x="6602067" y="7044632"/>
                  <a:pt x="6594839" y="7056795"/>
                  <a:pt x="6587876" y="7066050"/>
                </a:cubicBezTo>
                <a:cubicBezTo>
                  <a:pt x="6587965" y="7068430"/>
                  <a:pt x="6587788" y="7071074"/>
                  <a:pt x="6587348" y="7073982"/>
                </a:cubicBezTo>
                <a:cubicBezTo>
                  <a:pt x="6586906" y="7076891"/>
                  <a:pt x="6585673" y="7078478"/>
                  <a:pt x="6583645" y="7078742"/>
                </a:cubicBezTo>
                <a:cubicBezTo>
                  <a:pt x="6581265" y="7077596"/>
                  <a:pt x="6578622" y="7072484"/>
                  <a:pt x="6575714" y="7063406"/>
                </a:cubicBezTo>
                <a:cubicBezTo>
                  <a:pt x="6572804" y="7054327"/>
                  <a:pt x="6571219" y="7048158"/>
                  <a:pt x="6570954" y="7044897"/>
                </a:cubicBezTo>
                <a:cubicBezTo>
                  <a:pt x="6579239" y="7044191"/>
                  <a:pt x="6585938" y="7038198"/>
                  <a:pt x="6591049" y="7026916"/>
                </a:cubicBezTo>
                <a:cubicBezTo>
                  <a:pt x="6596162" y="7015634"/>
                  <a:pt x="6600745" y="7003295"/>
                  <a:pt x="6604800" y="6989898"/>
                </a:cubicBezTo>
                <a:close/>
                <a:moveTo>
                  <a:pt x="2901811" y="6984570"/>
                </a:moveTo>
                <a:lnTo>
                  <a:pt x="2900403" y="6989326"/>
                </a:lnTo>
                <a:lnTo>
                  <a:pt x="2899533" y="6990325"/>
                </a:lnTo>
                <a:lnTo>
                  <a:pt x="2900026" y="6989091"/>
                </a:lnTo>
                <a:close/>
                <a:moveTo>
                  <a:pt x="2845027" y="6980629"/>
                </a:moveTo>
                <a:cubicBezTo>
                  <a:pt x="2844851" y="6982745"/>
                  <a:pt x="2844146" y="6984860"/>
                  <a:pt x="2842912" y="6986975"/>
                </a:cubicBezTo>
                <a:cubicBezTo>
                  <a:pt x="2841678" y="6989091"/>
                  <a:pt x="2840973" y="6991206"/>
                  <a:pt x="2840797" y="6993321"/>
                </a:cubicBezTo>
                <a:lnTo>
                  <a:pt x="2828105" y="6993321"/>
                </a:lnTo>
                <a:cubicBezTo>
                  <a:pt x="2831630" y="6984860"/>
                  <a:pt x="2837271" y="6980629"/>
                  <a:pt x="2845027" y="6980629"/>
                </a:cubicBezTo>
                <a:close/>
                <a:moveTo>
                  <a:pt x="7059487" y="6955844"/>
                </a:moveTo>
                <a:lnTo>
                  <a:pt x="7089103" y="6993920"/>
                </a:lnTo>
                <a:lnTo>
                  <a:pt x="7059487" y="7036227"/>
                </a:lnTo>
                <a:cubicBezTo>
                  <a:pt x="7054376" y="7033847"/>
                  <a:pt x="7047678" y="7030145"/>
                  <a:pt x="7039393" y="7025121"/>
                </a:cubicBezTo>
                <a:cubicBezTo>
                  <a:pt x="7031107" y="7020098"/>
                  <a:pt x="7026524" y="7015338"/>
                  <a:pt x="7025643" y="7010843"/>
                </a:cubicBezTo>
                <a:cubicBezTo>
                  <a:pt x="7026348" y="7008816"/>
                  <a:pt x="7029168" y="7007582"/>
                  <a:pt x="7034104" y="7007141"/>
                </a:cubicBezTo>
                <a:cubicBezTo>
                  <a:pt x="7039040" y="7006700"/>
                  <a:pt x="7041860" y="7006524"/>
                  <a:pt x="7042565" y="7006612"/>
                </a:cubicBezTo>
                <a:close/>
                <a:moveTo>
                  <a:pt x="1857272" y="6938531"/>
                </a:moveTo>
                <a:lnTo>
                  <a:pt x="1886887" y="6951223"/>
                </a:lnTo>
                <a:lnTo>
                  <a:pt x="1865733" y="6993530"/>
                </a:lnTo>
                <a:cubicBezTo>
                  <a:pt x="1865733" y="7010452"/>
                  <a:pt x="1861503" y="7023144"/>
                  <a:pt x="1853041" y="7031606"/>
                </a:cubicBezTo>
                <a:cubicBezTo>
                  <a:pt x="1856920" y="7018209"/>
                  <a:pt x="1858682" y="7002696"/>
                  <a:pt x="1858330" y="6985068"/>
                </a:cubicBezTo>
                <a:cubicBezTo>
                  <a:pt x="1857977" y="6967440"/>
                  <a:pt x="1857625" y="6951928"/>
                  <a:pt x="1857272" y="6938531"/>
                </a:cubicBezTo>
                <a:close/>
                <a:moveTo>
                  <a:pt x="2930677" y="6919484"/>
                </a:moveTo>
                <a:lnTo>
                  <a:pt x="2923143" y="6932212"/>
                </a:lnTo>
                <a:lnTo>
                  <a:pt x="2918851" y="6941403"/>
                </a:lnTo>
                <a:lnTo>
                  <a:pt x="2923824" y="6928803"/>
                </a:lnTo>
                <a:close/>
                <a:moveTo>
                  <a:pt x="2870412" y="6917169"/>
                </a:moveTo>
                <a:lnTo>
                  <a:pt x="2883104" y="6921400"/>
                </a:lnTo>
                <a:lnTo>
                  <a:pt x="2883104" y="6938323"/>
                </a:lnTo>
                <a:lnTo>
                  <a:pt x="2849258" y="6967937"/>
                </a:lnTo>
                <a:lnTo>
                  <a:pt x="2840797" y="6955245"/>
                </a:lnTo>
                <a:lnTo>
                  <a:pt x="2840797" y="6938323"/>
                </a:lnTo>
                <a:lnTo>
                  <a:pt x="2870412" y="6938323"/>
                </a:lnTo>
                <a:close/>
                <a:moveTo>
                  <a:pt x="989621" y="6904210"/>
                </a:moveTo>
                <a:lnTo>
                  <a:pt x="977289" y="6922193"/>
                </a:lnTo>
                <a:lnTo>
                  <a:pt x="973918" y="6933711"/>
                </a:lnTo>
                <a:close/>
                <a:moveTo>
                  <a:pt x="808062" y="6889405"/>
                </a:moveTo>
                <a:cubicBezTo>
                  <a:pt x="807885" y="6891785"/>
                  <a:pt x="808238" y="6894429"/>
                  <a:pt x="809119" y="6897338"/>
                </a:cubicBezTo>
                <a:cubicBezTo>
                  <a:pt x="810001" y="6900246"/>
                  <a:pt x="812469" y="6901833"/>
                  <a:pt x="816523" y="6902097"/>
                </a:cubicBezTo>
                <a:lnTo>
                  <a:pt x="824984" y="6902097"/>
                </a:lnTo>
                <a:cubicBezTo>
                  <a:pt x="824808" y="6897867"/>
                  <a:pt x="823045" y="6894694"/>
                  <a:pt x="819696" y="6892578"/>
                </a:cubicBezTo>
                <a:cubicBezTo>
                  <a:pt x="816347" y="6890463"/>
                  <a:pt x="812469" y="6889405"/>
                  <a:pt x="808062" y="6889405"/>
                </a:cubicBezTo>
                <a:close/>
                <a:moveTo>
                  <a:pt x="6731719" y="6884131"/>
                </a:moveTo>
                <a:lnTo>
                  <a:pt x="6748643" y="6888361"/>
                </a:lnTo>
                <a:cubicBezTo>
                  <a:pt x="6748555" y="6888890"/>
                  <a:pt x="6748731" y="6891005"/>
                  <a:pt x="6749171" y="6894707"/>
                </a:cubicBezTo>
                <a:cubicBezTo>
                  <a:pt x="6749611" y="6898409"/>
                  <a:pt x="6750846" y="6900524"/>
                  <a:pt x="6752874" y="6901053"/>
                </a:cubicBezTo>
                <a:lnTo>
                  <a:pt x="6764702" y="6884748"/>
                </a:lnTo>
                <a:lnTo>
                  <a:pt x="6752762" y="6941036"/>
                </a:lnTo>
                <a:cubicBezTo>
                  <a:pt x="6744126" y="6961132"/>
                  <a:pt x="6739190" y="6984401"/>
                  <a:pt x="6737955" y="7010843"/>
                </a:cubicBezTo>
                <a:lnTo>
                  <a:pt x="6725264" y="7040458"/>
                </a:lnTo>
                <a:cubicBezTo>
                  <a:pt x="6721342" y="7042044"/>
                  <a:pt x="6716691" y="7046539"/>
                  <a:pt x="6711315" y="7053943"/>
                </a:cubicBezTo>
                <a:lnTo>
                  <a:pt x="6707005" y="7061227"/>
                </a:lnTo>
                <a:lnTo>
                  <a:pt x="6702105" y="7044897"/>
                </a:lnTo>
                <a:cubicBezTo>
                  <a:pt x="6715150" y="7028238"/>
                  <a:pt x="6726078" y="7010786"/>
                  <a:pt x="6734892" y="6992542"/>
                </a:cubicBezTo>
                <a:cubicBezTo>
                  <a:pt x="6743707" y="6974297"/>
                  <a:pt x="6748290" y="6953672"/>
                  <a:pt x="6748643" y="6930668"/>
                </a:cubicBezTo>
                <a:lnTo>
                  <a:pt x="6719027" y="6901053"/>
                </a:lnTo>
                <a:close/>
                <a:moveTo>
                  <a:pt x="2957388" y="6883158"/>
                </a:moveTo>
                <a:lnTo>
                  <a:pt x="2955402" y="6887790"/>
                </a:lnTo>
                <a:lnTo>
                  <a:pt x="2950488" y="6892542"/>
                </a:lnTo>
                <a:close/>
                <a:moveTo>
                  <a:pt x="2900026" y="6874862"/>
                </a:moveTo>
                <a:cubicBezTo>
                  <a:pt x="2900291" y="6881472"/>
                  <a:pt x="2899762" y="6888347"/>
                  <a:pt x="2898440" y="6895487"/>
                </a:cubicBezTo>
                <a:cubicBezTo>
                  <a:pt x="2897118" y="6902626"/>
                  <a:pt x="2893416" y="6908443"/>
                  <a:pt x="2887334" y="6912938"/>
                </a:cubicBezTo>
                <a:lnTo>
                  <a:pt x="2887334" y="6879093"/>
                </a:lnTo>
                <a:close/>
                <a:moveTo>
                  <a:pt x="6744412" y="6854515"/>
                </a:moveTo>
                <a:lnTo>
                  <a:pt x="6748643" y="6854515"/>
                </a:lnTo>
                <a:cubicBezTo>
                  <a:pt x="6747938" y="6863682"/>
                  <a:pt x="6745117" y="6870733"/>
                  <a:pt x="6740182" y="6875669"/>
                </a:cubicBezTo>
                <a:cubicBezTo>
                  <a:pt x="6740092" y="6871615"/>
                  <a:pt x="6740270" y="6868089"/>
                  <a:pt x="6740710" y="6865092"/>
                </a:cubicBezTo>
                <a:cubicBezTo>
                  <a:pt x="6741150" y="6862096"/>
                  <a:pt x="6742385" y="6858570"/>
                  <a:pt x="6744412" y="6854515"/>
                </a:cubicBezTo>
                <a:close/>
                <a:moveTo>
                  <a:pt x="6785737" y="6835097"/>
                </a:moveTo>
                <a:lnTo>
                  <a:pt x="6780262" y="6854307"/>
                </a:lnTo>
                <a:lnTo>
                  <a:pt x="6776506" y="6859315"/>
                </a:lnTo>
                <a:lnTo>
                  <a:pt x="6782487" y="6837593"/>
                </a:lnTo>
                <a:close/>
                <a:moveTo>
                  <a:pt x="5762517" y="6824665"/>
                </a:moveTo>
                <a:lnTo>
                  <a:pt x="5772002" y="6831780"/>
                </a:lnTo>
                <a:lnTo>
                  <a:pt x="5771353" y="6846054"/>
                </a:lnTo>
                <a:lnTo>
                  <a:pt x="5760349" y="6880902"/>
                </a:lnTo>
                <a:lnTo>
                  <a:pt x="5758285" y="6879664"/>
                </a:lnTo>
                <a:cubicBezTo>
                  <a:pt x="5751146" y="6886892"/>
                  <a:pt x="5743213" y="6904167"/>
                  <a:pt x="5734487" y="6931490"/>
                </a:cubicBezTo>
                <a:lnTo>
                  <a:pt x="5730687" y="6944655"/>
                </a:lnTo>
                <a:lnTo>
                  <a:pt x="5716354" y="6951821"/>
                </a:lnTo>
                <a:lnTo>
                  <a:pt x="5703663" y="6989898"/>
                </a:lnTo>
                <a:cubicBezTo>
                  <a:pt x="5704191" y="6989810"/>
                  <a:pt x="5706306" y="6989986"/>
                  <a:pt x="5710009" y="6990426"/>
                </a:cubicBezTo>
                <a:cubicBezTo>
                  <a:pt x="5713711" y="6990867"/>
                  <a:pt x="5715826" y="6992101"/>
                  <a:pt x="5716354" y="6994128"/>
                </a:cubicBezTo>
                <a:cubicBezTo>
                  <a:pt x="5715914" y="6998271"/>
                  <a:pt x="5713622" y="7001620"/>
                  <a:pt x="5709479" y="7004176"/>
                </a:cubicBezTo>
                <a:cubicBezTo>
                  <a:pt x="5705338" y="7006732"/>
                  <a:pt x="5701988" y="7009024"/>
                  <a:pt x="5699433" y="7011051"/>
                </a:cubicBezTo>
                <a:lnTo>
                  <a:pt x="5695047" y="7032798"/>
                </a:lnTo>
                <a:lnTo>
                  <a:pt x="5690595" y="7040430"/>
                </a:lnTo>
                <a:cubicBezTo>
                  <a:pt x="5690330" y="7041223"/>
                  <a:pt x="5688744" y="7043868"/>
                  <a:pt x="5685834" y="7048363"/>
                </a:cubicBezTo>
                <a:cubicBezTo>
                  <a:pt x="5682927" y="7052858"/>
                  <a:pt x="5680283" y="7054444"/>
                  <a:pt x="5677903" y="7053122"/>
                </a:cubicBezTo>
                <a:lnTo>
                  <a:pt x="5669440" y="7070045"/>
                </a:lnTo>
                <a:cubicBezTo>
                  <a:pt x="5667150" y="7068106"/>
                  <a:pt x="5665387" y="7067754"/>
                  <a:pt x="5664152" y="7068987"/>
                </a:cubicBezTo>
                <a:cubicBezTo>
                  <a:pt x="5662919" y="7070221"/>
                  <a:pt x="5663272" y="7071984"/>
                  <a:pt x="5665210" y="7074276"/>
                </a:cubicBezTo>
                <a:lnTo>
                  <a:pt x="5644057" y="7065814"/>
                </a:lnTo>
                <a:lnTo>
                  <a:pt x="5644057" y="7036200"/>
                </a:lnTo>
                <a:lnTo>
                  <a:pt x="5652518" y="7036200"/>
                </a:lnTo>
                <a:lnTo>
                  <a:pt x="5665210" y="6993893"/>
                </a:lnTo>
                <a:lnTo>
                  <a:pt x="5690595" y="6964278"/>
                </a:lnTo>
                <a:cubicBezTo>
                  <a:pt x="5687069" y="6961369"/>
                  <a:pt x="5687774" y="6957668"/>
                  <a:pt x="5692710" y="6953172"/>
                </a:cubicBezTo>
                <a:cubicBezTo>
                  <a:pt x="5697646" y="6948677"/>
                  <a:pt x="5702581" y="6948148"/>
                  <a:pt x="5707517" y="6951586"/>
                </a:cubicBezTo>
                <a:cubicBezTo>
                  <a:pt x="5719505" y="6938189"/>
                  <a:pt x="5725145" y="6922676"/>
                  <a:pt x="5724440" y="6905048"/>
                </a:cubicBezTo>
                <a:cubicBezTo>
                  <a:pt x="5728759" y="6896322"/>
                  <a:pt x="5733871" y="6887332"/>
                  <a:pt x="5739777" y="6878078"/>
                </a:cubicBezTo>
                <a:cubicBezTo>
                  <a:pt x="5745681" y="6868823"/>
                  <a:pt x="5751851" y="6860891"/>
                  <a:pt x="5758285" y="6854280"/>
                </a:cubicBezTo>
                <a:close/>
                <a:moveTo>
                  <a:pt x="2977722" y="6812786"/>
                </a:moveTo>
                <a:lnTo>
                  <a:pt x="2968094" y="6858175"/>
                </a:lnTo>
                <a:lnTo>
                  <a:pt x="2963487" y="6868925"/>
                </a:lnTo>
                <a:lnTo>
                  <a:pt x="2963487" y="6815632"/>
                </a:lnTo>
                <a:close/>
                <a:moveTo>
                  <a:pt x="7118718" y="6807770"/>
                </a:moveTo>
                <a:lnTo>
                  <a:pt x="7148332" y="6833154"/>
                </a:lnTo>
                <a:cubicBezTo>
                  <a:pt x="7139695" y="6841968"/>
                  <a:pt x="7131585" y="6859243"/>
                  <a:pt x="7124006" y="6884980"/>
                </a:cubicBezTo>
                <a:cubicBezTo>
                  <a:pt x="7116426" y="6910717"/>
                  <a:pt x="7110433" y="6930107"/>
                  <a:pt x="7106025" y="6943152"/>
                </a:cubicBezTo>
                <a:cubicBezTo>
                  <a:pt x="7097476" y="6942976"/>
                  <a:pt x="7090248" y="6940155"/>
                  <a:pt x="7084344" y="6934691"/>
                </a:cubicBezTo>
                <a:cubicBezTo>
                  <a:pt x="7078437" y="6929226"/>
                  <a:pt x="7074384" y="6922175"/>
                  <a:pt x="7072180" y="6913537"/>
                </a:cubicBezTo>
                <a:cubicBezTo>
                  <a:pt x="7085578" y="6876166"/>
                  <a:pt x="7101089" y="6840910"/>
                  <a:pt x="7118718" y="6807770"/>
                </a:cubicBezTo>
                <a:close/>
                <a:moveTo>
                  <a:pt x="2026930" y="6802289"/>
                </a:moveTo>
                <a:lnTo>
                  <a:pt x="2018920" y="6842008"/>
                </a:lnTo>
                <a:cubicBezTo>
                  <a:pt x="2013543" y="6857785"/>
                  <a:pt x="2005985" y="6873496"/>
                  <a:pt x="1996246" y="6889141"/>
                </a:cubicBezTo>
                <a:lnTo>
                  <a:pt x="1949758" y="6977517"/>
                </a:lnTo>
                <a:lnTo>
                  <a:pt x="1949290" y="6968145"/>
                </a:lnTo>
                <a:cubicBezTo>
                  <a:pt x="1948937" y="6957393"/>
                  <a:pt x="1950700" y="6950341"/>
                  <a:pt x="1954578" y="6946992"/>
                </a:cubicBezTo>
                <a:lnTo>
                  <a:pt x="1988423" y="6870840"/>
                </a:lnTo>
                <a:lnTo>
                  <a:pt x="1992654" y="6870840"/>
                </a:lnTo>
                <a:close/>
                <a:moveTo>
                  <a:pt x="2032866" y="6773337"/>
                </a:moveTo>
                <a:lnTo>
                  <a:pt x="2039082" y="6773854"/>
                </a:lnTo>
                <a:cubicBezTo>
                  <a:pt x="2042783" y="6774295"/>
                  <a:pt x="2044899" y="6775529"/>
                  <a:pt x="2045428" y="6777556"/>
                </a:cubicBezTo>
                <a:cubicBezTo>
                  <a:pt x="2044987" y="6781699"/>
                  <a:pt x="2042695" y="6785048"/>
                  <a:pt x="2038553" y="6787604"/>
                </a:cubicBezTo>
                <a:lnTo>
                  <a:pt x="2030917" y="6792829"/>
                </a:lnTo>
                <a:close/>
                <a:moveTo>
                  <a:pt x="2933872" y="6773326"/>
                </a:moveTo>
                <a:lnTo>
                  <a:pt x="2950795" y="6773326"/>
                </a:lnTo>
                <a:cubicBezTo>
                  <a:pt x="2950178" y="6784696"/>
                  <a:pt x="2946123" y="6797917"/>
                  <a:pt x="2938631" y="6812988"/>
                </a:cubicBezTo>
                <a:cubicBezTo>
                  <a:pt x="2931140" y="6828060"/>
                  <a:pt x="2923912" y="6840223"/>
                  <a:pt x="2916949" y="6849478"/>
                </a:cubicBezTo>
                <a:cubicBezTo>
                  <a:pt x="2917037" y="6851858"/>
                  <a:pt x="2916861" y="6854502"/>
                  <a:pt x="2916420" y="6857410"/>
                </a:cubicBezTo>
                <a:cubicBezTo>
                  <a:pt x="2915980" y="6860319"/>
                  <a:pt x="2914746" y="6861906"/>
                  <a:pt x="2912718" y="6862170"/>
                </a:cubicBezTo>
                <a:cubicBezTo>
                  <a:pt x="2910339" y="6861024"/>
                  <a:pt x="2907695" y="6855912"/>
                  <a:pt x="2904786" y="6846834"/>
                </a:cubicBezTo>
                <a:cubicBezTo>
                  <a:pt x="2901877" y="6837755"/>
                  <a:pt x="2900291" y="6831586"/>
                  <a:pt x="2900026" y="6828325"/>
                </a:cubicBezTo>
                <a:cubicBezTo>
                  <a:pt x="2908311" y="6827619"/>
                  <a:pt x="2915010" y="6821626"/>
                  <a:pt x="2920122" y="6810344"/>
                </a:cubicBezTo>
                <a:cubicBezTo>
                  <a:pt x="2925234" y="6799062"/>
                  <a:pt x="2929818" y="6786723"/>
                  <a:pt x="2933872" y="6773326"/>
                </a:cubicBezTo>
                <a:close/>
                <a:moveTo>
                  <a:pt x="6719027" y="6769902"/>
                </a:moveTo>
                <a:lnTo>
                  <a:pt x="6744412" y="6769902"/>
                </a:lnTo>
                <a:cubicBezTo>
                  <a:pt x="6738154" y="6776689"/>
                  <a:pt x="6732689" y="6785326"/>
                  <a:pt x="6728018" y="6795815"/>
                </a:cubicBezTo>
                <a:cubicBezTo>
                  <a:pt x="6723347" y="6806303"/>
                  <a:pt x="6718940" y="6815999"/>
                  <a:pt x="6714797" y="6824901"/>
                </a:cubicBezTo>
                <a:cubicBezTo>
                  <a:pt x="6714444" y="6837681"/>
                  <a:pt x="6711977" y="6850197"/>
                  <a:pt x="6707394" y="6862448"/>
                </a:cubicBezTo>
                <a:cubicBezTo>
                  <a:pt x="6702810" y="6874699"/>
                  <a:pt x="6698227" y="6886158"/>
                  <a:pt x="6693644" y="6896822"/>
                </a:cubicBezTo>
                <a:lnTo>
                  <a:pt x="6668259" y="6901053"/>
                </a:lnTo>
                <a:cubicBezTo>
                  <a:pt x="6665792" y="6900789"/>
                  <a:pt x="6663324" y="6899202"/>
                  <a:pt x="6660856" y="6896294"/>
                </a:cubicBezTo>
                <a:cubicBezTo>
                  <a:pt x="6658388" y="6893385"/>
                  <a:pt x="6658036" y="6890741"/>
                  <a:pt x="6659799" y="6888361"/>
                </a:cubicBezTo>
                <a:lnTo>
                  <a:pt x="6685183" y="6854515"/>
                </a:lnTo>
                <a:cubicBezTo>
                  <a:pt x="6686593" y="6838298"/>
                  <a:pt x="6692234" y="6824196"/>
                  <a:pt x="6702105" y="6812209"/>
                </a:cubicBezTo>
                <a:cubicBezTo>
                  <a:pt x="6711977" y="6800222"/>
                  <a:pt x="6717617" y="6786119"/>
                  <a:pt x="6719027" y="6769902"/>
                </a:cubicBezTo>
                <a:close/>
                <a:moveTo>
                  <a:pt x="5792131" y="6769666"/>
                </a:moveTo>
                <a:lnTo>
                  <a:pt x="5800592" y="6769666"/>
                </a:lnTo>
                <a:cubicBezTo>
                  <a:pt x="5800504" y="6771958"/>
                  <a:pt x="5799623" y="6774779"/>
                  <a:pt x="5797949" y="6778128"/>
                </a:cubicBezTo>
                <a:cubicBezTo>
                  <a:pt x="5796274" y="6781477"/>
                  <a:pt x="5794335" y="6784298"/>
                  <a:pt x="5792131" y="6786589"/>
                </a:cubicBezTo>
                <a:close/>
                <a:moveTo>
                  <a:pt x="2040397" y="6750342"/>
                </a:moveTo>
                <a:lnTo>
                  <a:pt x="2032923" y="6772762"/>
                </a:lnTo>
                <a:lnTo>
                  <a:pt x="2034961" y="6752380"/>
                </a:lnTo>
                <a:close/>
                <a:moveTo>
                  <a:pt x="6795180" y="6714903"/>
                </a:moveTo>
                <a:lnTo>
                  <a:pt x="6799411" y="6740287"/>
                </a:lnTo>
                <a:lnTo>
                  <a:pt x="6795180" y="6778363"/>
                </a:lnTo>
                <a:lnTo>
                  <a:pt x="6778258" y="6778363"/>
                </a:lnTo>
                <a:lnTo>
                  <a:pt x="6748643" y="6740287"/>
                </a:lnTo>
                <a:cubicBezTo>
                  <a:pt x="6749788" y="6733941"/>
                  <a:pt x="6753843" y="6730768"/>
                  <a:pt x="6760806" y="6730768"/>
                </a:cubicBezTo>
                <a:cubicBezTo>
                  <a:pt x="6767768" y="6730768"/>
                  <a:pt x="6770766" y="6733941"/>
                  <a:pt x="6769795" y="6740287"/>
                </a:cubicBezTo>
                <a:close/>
                <a:moveTo>
                  <a:pt x="643065" y="6699024"/>
                </a:moveTo>
                <a:lnTo>
                  <a:pt x="643065" y="6720178"/>
                </a:lnTo>
                <a:cubicBezTo>
                  <a:pt x="643241" y="6726259"/>
                  <a:pt x="645004" y="6729961"/>
                  <a:pt x="648353" y="6731283"/>
                </a:cubicBezTo>
                <a:cubicBezTo>
                  <a:pt x="651703" y="6732605"/>
                  <a:pt x="655581" y="6733134"/>
                  <a:pt x="659988" y="6732870"/>
                </a:cubicBezTo>
                <a:close/>
                <a:moveTo>
                  <a:pt x="1992654" y="6671997"/>
                </a:moveTo>
                <a:lnTo>
                  <a:pt x="2009577" y="6684689"/>
                </a:lnTo>
                <a:lnTo>
                  <a:pt x="2030731" y="6688920"/>
                </a:lnTo>
                <a:cubicBezTo>
                  <a:pt x="2024561" y="6695530"/>
                  <a:pt x="2019978" y="6703463"/>
                  <a:pt x="2016981" y="6712718"/>
                </a:cubicBezTo>
                <a:cubicBezTo>
                  <a:pt x="2013984" y="6721972"/>
                  <a:pt x="2011516" y="6730962"/>
                  <a:pt x="2009577" y="6739688"/>
                </a:cubicBezTo>
                <a:lnTo>
                  <a:pt x="1988423" y="6726996"/>
                </a:lnTo>
                <a:cubicBezTo>
                  <a:pt x="1981284" y="6734224"/>
                  <a:pt x="1973352" y="6751499"/>
                  <a:pt x="1964626" y="6778822"/>
                </a:cubicBezTo>
                <a:cubicBezTo>
                  <a:pt x="1955900" y="6806145"/>
                  <a:pt x="1951141" y="6825536"/>
                  <a:pt x="1950347" y="6836994"/>
                </a:cubicBezTo>
                <a:lnTo>
                  <a:pt x="1920733" y="6887762"/>
                </a:lnTo>
                <a:cubicBezTo>
                  <a:pt x="1920468" y="6888555"/>
                  <a:pt x="1918881" y="6891200"/>
                  <a:pt x="1915973" y="6895695"/>
                </a:cubicBezTo>
                <a:cubicBezTo>
                  <a:pt x="1913064" y="6900190"/>
                  <a:pt x="1910420" y="6901776"/>
                  <a:pt x="1908040" y="6900454"/>
                </a:cubicBezTo>
                <a:lnTo>
                  <a:pt x="1899579" y="6917377"/>
                </a:lnTo>
                <a:cubicBezTo>
                  <a:pt x="1897287" y="6915438"/>
                  <a:pt x="1895525" y="6915086"/>
                  <a:pt x="1894291" y="6916319"/>
                </a:cubicBezTo>
                <a:cubicBezTo>
                  <a:pt x="1893057" y="6917553"/>
                  <a:pt x="1893409" y="6919316"/>
                  <a:pt x="1895348" y="6921608"/>
                </a:cubicBezTo>
                <a:lnTo>
                  <a:pt x="1874195" y="6913146"/>
                </a:lnTo>
                <a:lnTo>
                  <a:pt x="1874195" y="6883532"/>
                </a:lnTo>
                <a:lnTo>
                  <a:pt x="1882656" y="6883532"/>
                </a:lnTo>
                <a:lnTo>
                  <a:pt x="1895348" y="6841225"/>
                </a:lnTo>
                <a:lnTo>
                  <a:pt x="1920733" y="6811610"/>
                </a:lnTo>
                <a:cubicBezTo>
                  <a:pt x="1917207" y="6808701"/>
                  <a:pt x="1917912" y="6805000"/>
                  <a:pt x="1922848" y="6800504"/>
                </a:cubicBezTo>
                <a:cubicBezTo>
                  <a:pt x="1927784" y="6796009"/>
                  <a:pt x="1932719" y="6795480"/>
                  <a:pt x="1937655" y="6798918"/>
                </a:cubicBezTo>
                <a:cubicBezTo>
                  <a:pt x="1949642" y="6785521"/>
                  <a:pt x="1955283" y="6770008"/>
                  <a:pt x="1954578" y="6752380"/>
                </a:cubicBezTo>
                <a:cubicBezTo>
                  <a:pt x="1958897" y="6743654"/>
                  <a:pt x="1964009" y="6734664"/>
                  <a:pt x="1969914" y="6725410"/>
                </a:cubicBezTo>
                <a:cubicBezTo>
                  <a:pt x="1975820" y="6716155"/>
                  <a:pt x="1981989" y="6708223"/>
                  <a:pt x="1988423" y="6701612"/>
                </a:cubicBezTo>
                <a:close/>
                <a:moveTo>
                  <a:pt x="947674" y="6669409"/>
                </a:moveTo>
                <a:cubicBezTo>
                  <a:pt x="934982" y="6669762"/>
                  <a:pt x="925463" y="6674345"/>
                  <a:pt x="919117" y="6683159"/>
                </a:cubicBezTo>
                <a:cubicBezTo>
                  <a:pt x="912771" y="6691973"/>
                  <a:pt x="909598" y="6702902"/>
                  <a:pt x="909598" y="6715947"/>
                </a:cubicBezTo>
                <a:lnTo>
                  <a:pt x="909598" y="6720178"/>
                </a:lnTo>
                <a:cubicBezTo>
                  <a:pt x="908717" y="6720089"/>
                  <a:pt x="905191" y="6720266"/>
                  <a:pt x="899022" y="6720707"/>
                </a:cubicBezTo>
                <a:cubicBezTo>
                  <a:pt x="892852" y="6721147"/>
                  <a:pt x="889326" y="6722381"/>
                  <a:pt x="888445" y="6724408"/>
                </a:cubicBezTo>
                <a:cubicBezTo>
                  <a:pt x="889767" y="6726612"/>
                  <a:pt x="895584" y="6728551"/>
                  <a:pt x="905896" y="6730225"/>
                </a:cubicBezTo>
                <a:cubicBezTo>
                  <a:pt x="916209" y="6731900"/>
                  <a:pt x="923084" y="6732782"/>
                  <a:pt x="926521" y="6732870"/>
                </a:cubicBezTo>
                <a:lnTo>
                  <a:pt x="951905" y="6711716"/>
                </a:lnTo>
                <a:cubicBezTo>
                  <a:pt x="945647" y="6711187"/>
                  <a:pt x="941240" y="6708015"/>
                  <a:pt x="938684" y="6702197"/>
                </a:cubicBezTo>
                <a:cubicBezTo>
                  <a:pt x="936128" y="6696380"/>
                  <a:pt x="934894" y="6691092"/>
                  <a:pt x="934982" y="6686332"/>
                </a:cubicBezTo>
                <a:close/>
                <a:moveTo>
                  <a:pt x="7199100" y="6659696"/>
                </a:moveTo>
                <a:lnTo>
                  <a:pt x="7207561" y="6680849"/>
                </a:lnTo>
                <a:cubicBezTo>
                  <a:pt x="7207738" y="6688958"/>
                  <a:pt x="7206328" y="6693894"/>
                  <a:pt x="7203332" y="6695657"/>
                </a:cubicBezTo>
                <a:cubicBezTo>
                  <a:pt x="7200335" y="6697419"/>
                  <a:pt x="7194694" y="6698124"/>
                  <a:pt x="7186408" y="6697772"/>
                </a:cubicBezTo>
                <a:lnTo>
                  <a:pt x="7177947" y="6697772"/>
                </a:lnTo>
                <a:lnTo>
                  <a:pt x="7177947" y="6685080"/>
                </a:lnTo>
                <a:close/>
                <a:moveTo>
                  <a:pt x="685372" y="6652487"/>
                </a:moveTo>
                <a:cubicBezTo>
                  <a:pt x="683433" y="6652663"/>
                  <a:pt x="682022" y="6653368"/>
                  <a:pt x="681141" y="6654602"/>
                </a:cubicBezTo>
                <a:cubicBezTo>
                  <a:pt x="680260" y="6655836"/>
                  <a:pt x="678849" y="6656541"/>
                  <a:pt x="676910" y="6656717"/>
                </a:cubicBezTo>
                <a:cubicBezTo>
                  <a:pt x="676999" y="6659273"/>
                  <a:pt x="677880" y="6662623"/>
                  <a:pt x="679555" y="6666765"/>
                </a:cubicBezTo>
                <a:cubicBezTo>
                  <a:pt x="681229" y="6670908"/>
                  <a:pt x="683168" y="6673199"/>
                  <a:pt x="685372" y="6673640"/>
                </a:cubicBezTo>
                <a:cubicBezTo>
                  <a:pt x="689426" y="6673376"/>
                  <a:pt x="691894" y="6671789"/>
                  <a:pt x="692776" y="6668881"/>
                </a:cubicBezTo>
                <a:cubicBezTo>
                  <a:pt x="693657" y="6665972"/>
                  <a:pt x="694009" y="6663328"/>
                  <a:pt x="693833" y="6660948"/>
                </a:cubicBezTo>
                <a:cubicBezTo>
                  <a:pt x="693128" y="6656012"/>
                  <a:pt x="690308" y="6653192"/>
                  <a:pt x="685372" y="6652487"/>
                </a:cubicBezTo>
                <a:close/>
                <a:moveTo>
                  <a:pt x="6841718" y="6638750"/>
                </a:moveTo>
                <a:cubicBezTo>
                  <a:pt x="6841013" y="6652148"/>
                  <a:pt x="6838192" y="6663429"/>
                  <a:pt x="6833257" y="6672596"/>
                </a:cubicBezTo>
                <a:lnTo>
                  <a:pt x="6820565" y="6672596"/>
                </a:lnTo>
                <a:close/>
                <a:moveTo>
                  <a:pt x="7702553" y="6630081"/>
                </a:moveTo>
                <a:cubicBezTo>
                  <a:pt x="7708457" y="6644888"/>
                  <a:pt x="7711455" y="6659696"/>
                  <a:pt x="7711542" y="6674503"/>
                </a:cubicBezTo>
                <a:cubicBezTo>
                  <a:pt x="7711630" y="6689310"/>
                  <a:pt x="7711455" y="6704118"/>
                  <a:pt x="7711014" y="6718925"/>
                </a:cubicBezTo>
                <a:cubicBezTo>
                  <a:pt x="7704756" y="6721217"/>
                  <a:pt x="7700349" y="6725095"/>
                  <a:pt x="7697793" y="6730560"/>
                </a:cubicBezTo>
                <a:cubicBezTo>
                  <a:pt x="7695236" y="6736024"/>
                  <a:pt x="7694003" y="6742018"/>
                  <a:pt x="7694092" y="6748540"/>
                </a:cubicBezTo>
                <a:lnTo>
                  <a:pt x="7715245" y="6765463"/>
                </a:lnTo>
                <a:lnTo>
                  <a:pt x="7711014" y="6778155"/>
                </a:lnTo>
                <a:lnTo>
                  <a:pt x="7681399" y="6765463"/>
                </a:lnTo>
                <a:cubicBezTo>
                  <a:pt x="7679019" y="6761232"/>
                  <a:pt x="7676376" y="6757002"/>
                  <a:pt x="7673466" y="6752771"/>
                </a:cubicBezTo>
                <a:cubicBezTo>
                  <a:pt x="7670558" y="6748540"/>
                  <a:pt x="7668972" y="6744309"/>
                  <a:pt x="7668707" y="6740079"/>
                </a:cubicBezTo>
                <a:cubicBezTo>
                  <a:pt x="7668972" y="6736024"/>
                  <a:pt x="7670558" y="6733557"/>
                  <a:pt x="7673466" y="6732675"/>
                </a:cubicBezTo>
                <a:cubicBezTo>
                  <a:pt x="7676376" y="6731794"/>
                  <a:pt x="7679019" y="6731441"/>
                  <a:pt x="7681399" y="6731617"/>
                </a:cubicBezTo>
                <a:cubicBezTo>
                  <a:pt x="7681399" y="6713989"/>
                  <a:pt x="7677169" y="6698477"/>
                  <a:pt x="7668707" y="6685080"/>
                </a:cubicBezTo>
                <a:close/>
                <a:moveTo>
                  <a:pt x="2060346" y="6629690"/>
                </a:moveTo>
                <a:cubicBezTo>
                  <a:pt x="2068807" y="6629690"/>
                  <a:pt x="2073038" y="6633921"/>
                  <a:pt x="2073038" y="6642383"/>
                </a:cubicBezTo>
                <a:cubicBezTo>
                  <a:pt x="2072861" y="6648905"/>
                  <a:pt x="2071099" y="6655956"/>
                  <a:pt x="2067749" y="6663536"/>
                </a:cubicBezTo>
                <a:cubicBezTo>
                  <a:pt x="2064400" y="6671116"/>
                  <a:pt x="2060522" y="6678167"/>
                  <a:pt x="2056115" y="6684689"/>
                </a:cubicBezTo>
                <a:lnTo>
                  <a:pt x="2051884" y="6671997"/>
                </a:lnTo>
                <a:lnTo>
                  <a:pt x="2056115" y="6638152"/>
                </a:lnTo>
                <a:cubicBezTo>
                  <a:pt x="2059641" y="6637447"/>
                  <a:pt x="2061051" y="6634626"/>
                  <a:pt x="2060346" y="6629690"/>
                </a:cubicBezTo>
                <a:close/>
                <a:moveTo>
                  <a:pt x="6752874" y="6626058"/>
                </a:moveTo>
                <a:lnTo>
                  <a:pt x="6774026" y="6630289"/>
                </a:lnTo>
                <a:lnTo>
                  <a:pt x="6761335" y="6706442"/>
                </a:lnTo>
                <a:cubicBezTo>
                  <a:pt x="6757104" y="6699831"/>
                  <a:pt x="6753931" y="6691899"/>
                  <a:pt x="6751816" y="6682644"/>
                </a:cubicBezTo>
                <a:cubicBezTo>
                  <a:pt x="6749701" y="6673389"/>
                  <a:pt x="6748643" y="6664399"/>
                  <a:pt x="6748643" y="6655673"/>
                </a:cubicBezTo>
                <a:lnTo>
                  <a:pt x="6748643" y="6634520"/>
                </a:lnTo>
                <a:cubicBezTo>
                  <a:pt x="6748818" y="6632581"/>
                  <a:pt x="6749523" y="6631170"/>
                  <a:pt x="6750758" y="6630289"/>
                </a:cubicBezTo>
                <a:cubicBezTo>
                  <a:pt x="6751991" y="6629408"/>
                  <a:pt x="6752696" y="6627998"/>
                  <a:pt x="6752874" y="6626058"/>
                </a:cubicBezTo>
                <a:close/>
                <a:moveTo>
                  <a:pt x="5859822" y="6621592"/>
                </a:moveTo>
                <a:lnTo>
                  <a:pt x="5851360" y="6638515"/>
                </a:lnTo>
                <a:cubicBezTo>
                  <a:pt x="5848981" y="6638603"/>
                  <a:pt x="5846337" y="6638427"/>
                  <a:pt x="5843428" y="6637986"/>
                </a:cubicBezTo>
                <a:cubicBezTo>
                  <a:pt x="5840520" y="6637546"/>
                  <a:pt x="5838933" y="6636312"/>
                  <a:pt x="5838668" y="6634284"/>
                </a:cubicBezTo>
                <a:cubicBezTo>
                  <a:pt x="5839286" y="6630054"/>
                  <a:pt x="5842283" y="6626881"/>
                  <a:pt x="5847659" y="6624765"/>
                </a:cubicBezTo>
                <a:cubicBezTo>
                  <a:pt x="5853035" y="6622650"/>
                  <a:pt x="5857090" y="6621592"/>
                  <a:pt x="5859822" y="6621592"/>
                </a:cubicBezTo>
                <a:close/>
                <a:moveTo>
                  <a:pt x="2022269" y="6616998"/>
                </a:moveTo>
                <a:lnTo>
                  <a:pt x="2030731" y="6616998"/>
                </a:lnTo>
                <a:cubicBezTo>
                  <a:pt x="2030643" y="6619290"/>
                  <a:pt x="2029761" y="6622111"/>
                  <a:pt x="2028087" y="6625460"/>
                </a:cubicBezTo>
                <a:cubicBezTo>
                  <a:pt x="2026412" y="6628809"/>
                  <a:pt x="2024473" y="6631630"/>
                  <a:pt x="2022269" y="6633921"/>
                </a:cubicBezTo>
                <a:close/>
                <a:moveTo>
                  <a:pt x="6850179" y="6600674"/>
                </a:moveTo>
                <a:lnTo>
                  <a:pt x="6872652" y="6627055"/>
                </a:lnTo>
                <a:lnTo>
                  <a:pt x="6870628" y="6632990"/>
                </a:lnTo>
                <a:lnTo>
                  <a:pt x="6864037" y="6656207"/>
                </a:lnTo>
                <a:lnTo>
                  <a:pt x="6845949" y="6626058"/>
                </a:lnTo>
                <a:cubicBezTo>
                  <a:pt x="6849474" y="6617597"/>
                  <a:pt x="6850884" y="6609136"/>
                  <a:pt x="6850179" y="6600674"/>
                </a:cubicBezTo>
                <a:close/>
                <a:moveTo>
                  <a:pt x="7245639" y="6592005"/>
                </a:moveTo>
                <a:lnTo>
                  <a:pt x="7245639" y="6596235"/>
                </a:lnTo>
                <a:cubicBezTo>
                  <a:pt x="7244934" y="6600466"/>
                  <a:pt x="7242112" y="6604697"/>
                  <a:pt x="7237176" y="6608928"/>
                </a:cubicBezTo>
                <a:close/>
                <a:moveTo>
                  <a:pt x="6799411" y="6562598"/>
                </a:moveTo>
                <a:lnTo>
                  <a:pt x="6799411" y="6571060"/>
                </a:lnTo>
                <a:lnTo>
                  <a:pt x="6786719" y="6592213"/>
                </a:lnTo>
                <a:lnTo>
                  <a:pt x="6765565" y="6600674"/>
                </a:lnTo>
                <a:lnTo>
                  <a:pt x="6782487" y="6571060"/>
                </a:lnTo>
                <a:close/>
                <a:moveTo>
                  <a:pt x="3048100" y="6553330"/>
                </a:moveTo>
                <a:lnTo>
                  <a:pt x="3073485" y="6553330"/>
                </a:lnTo>
                <a:cubicBezTo>
                  <a:pt x="3067227" y="6560117"/>
                  <a:pt x="3061762" y="6568754"/>
                  <a:pt x="3057091" y="6579243"/>
                </a:cubicBezTo>
                <a:cubicBezTo>
                  <a:pt x="3052419" y="6589731"/>
                  <a:pt x="3048012" y="6599427"/>
                  <a:pt x="3043870" y="6608329"/>
                </a:cubicBezTo>
                <a:lnTo>
                  <a:pt x="3037826" y="6638979"/>
                </a:lnTo>
                <a:lnTo>
                  <a:pt x="3033669" y="6646640"/>
                </a:lnTo>
                <a:cubicBezTo>
                  <a:pt x="3026883" y="6657129"/>
                  <a:pt x="3021551" y="6666957"/>
                  <a:pt x="3017673" y="6676123"/>
                </a:cubicBezTo>
                <a:lnTo>
                  <a:pt x="3016186" y="6681339"/>
                </a:lnTo>
                <a:lnTo>
                  <a:pt x="2997332" y="6684481"/>
                </a:lnTo>
                <a:cubicBezTo>
                  <a:pt x="2994864" y="6684217"/>
                  <a:pt x="2992396" y="6682630"/>
                  <a:pt x="2989929" y="6679722"/>
                </a:cubicBezTo>
                <a:cubicBezTo>
                  <a:pt x="2987461" y="6676813"/>
                  <a:pt x="2987108" y="6674169"/>
                  <a:pt x="2988871" y="6671789"/>
                </a:cubicBezTo>
                <a:lnTo>
                  <a:pt x="3014255" y="6637943"/>
                </a:lnTo>
                <a:cubicBezTo>
                  <a:pt x="3015665" y="6621726"/>
                  <a:pt x="3021306" y="6607624"/>
                  <a:pt x="3031178" y="6595637"/>
                </a:cubicBezTo>
                <a:cubicBezTo>
                  <a:pt x="3041049" y="6583650"/>
                  <a:pt x="3046690" y="6569547"/>
                  <a:pt x="3048100" y="6553330"/>
                </a:cubicBezTo>
                <a:close/>
                <a:moveTo>
                  <a:pt x="1002673" y="6538258"/>
                </a:moveTo>
                <a:cubicBezTo>
                  <a:pt x="998619" y="6538875"/>
                  <a:pt x="996151" y="6541872"/>
                  <a:pt x="995270" y="6547248"/>
                </a:cubicBezTo>
                <a:cubicBezTo>
                  <a:pt x="994388" y="6552625"/>
                  <a:pt x="994036" y="6556679"/>
                  <a:pt x="994212" y="6559412"/>
                </a:cubicBezTo>
                <a:cubicBezTo>
                  <a:pt x="994036" y="6570077"/>
                  <a:pt x="991215" y="6579419"/>
                  <a:pt x="985751" y="6587440"/>
                </a:cubicBezTo>
                <a:cubicBezTo>
                  <a:pt x="980286" y="6595460"/>
                  <a:pt x="973235" y="6601630"/>
                  <a:pt x="964597" y="6605949"/>
                </a:cubicBezTo>
                <a:cubicBezTo>
                  <a:pt x="964068" y="6616350"/>
                  <a:pt x="961953" y="6626221"/>
                  <a:pt x="958251" y="6635564"/>
                </a:cubicBezTo>
                <a:cubicBezTo>
                  <a:pt x="954549" y="6644907"/>
                  <a:pt x="952434" y="6654778"/>
                  <a:pt x="951905" y="6665179"/>
                </a:cubicBezTo>
                <a:cubicBezTo>
                  <a:pt x="964421" y="6650283"/>
                  <a:pt x="975350" y="6634594"/>
                  <a:pt x="984693" y="6618112"/>
                </a:cubicBezTo>
                <a:cubicBezTo>
                  <a:pt x="994036" y="6601630"/>
                  <a:pt x="1002850" y="6584884"/>
                  <a:pt x="1011135" y="6567873"/>
                </a:cubicBezTo>
                <a:cubicBezTo>
                  <a:pt x="1011047" y="6564788"/>
                  <a:pt x="1010165" y="6559323"/>
                  <a:pt x="1008491" y="6551479"/>
                </a:cubicBezTo>
                <a:cubicBezTo>
                  <a:pt x="1006816" y="6543635"/>
                  <a:pt x="1004877" y="6539228"/>
                  <a:pt x="1002673" y="6538258"/>
                </a:cubicBezTo>
                <a:close/>
                <a:moveTo>
                  <a:pt x="3089879" y="6514196"/>
                </a:moveTo>
                <a:lnTo>
                  <a:pt x="3090857" y="6515232"/>
                </a:lnTo>
                <a:lnTo>
                  <a:pt x="3090784" y="6515489"/>
                </a:lnTo>
                <a:lnTo>
                  <a:pt x="3080449" y="6527230"/>
                </a:lnTo>
                <a:lnTo>
                  <a:pt x="3077715" y="6523715"/>
                </a:lnTo>
                <a:cubicBezTo>
                  <a:pt x="3078861" y="6517369"/>
                  <a:pt x="3082916" y="6514196"/>
                  <a:pt x="3089879" y="6514196"/>
                </a:cubicBezTo>
                <a:close/>
                <a:moveTo>
                  <a:pt x="736140" y="6500182"/>
                </a:moveTo>
                <a:lnTo>
                  <a:pt x="719217" y="6550950"/>
                </a:lnTo>
                <a:cubicBezTo>
                  <a:pt x="718512" y="6550862"/>
                  <a:pt x="715692" y="6551038"/>
                  <a:pt x="710756" y="6551479"/>
                </a:cubicBezTo>
                <a:cubicBezTo>
                  <a:pt x="705820" y="6551920"/>
                  <a:pt x="703000" y="6553154"/>
                  <a:pt x="702295" y="6555181"/>
                </a:cubicBezTo>
                <a:cubicBezTo>
                  <a:pt x="703176" y="6559676"/>
                  <a:pt x="707759" y="6564436"/>
                  <a:pt x="716044" y="6569459"/>
                </a:cubicBezTo>
                <a:cubicBezTo>
                  <a:pt x="724329" y="6574483"/>
                  <a:pt x="731028" y="6578185"/>
                  <a:pt x="736140" y="6580565"/>
                </a:cubicBezTo>
                <a:lnTo>
                  <a:pt x="765755" y="6538258"/>
                </a:lnTo>
                <a:close/>
                <a:moveTo>
                  <a:pt x="7791396" y="6482007"/>
                </a:moveTo>
                <a:lnTo>
                  <a:pt x="7795628" y="6482007"/>
                </a:lnTo>
                <a:lnTo>
                  <a:pt x="7795628" y="6494699"/>
                </a:lnTo>
                <a:cubicBezTo>
                  <a:pt x="7792101" y="6490468"/>
                  <a:pt x="7790691" y="6486237"/>
                  <a:pt x="7791396" y="6482007"/>
                </a:cubicBezTo>
                <a:close/>
                <a:moveTo>
                  <a:pt x="2089960" y="6468924"/>
                </a:moveTo>
                <a:lnTo>
                  <a:pt x="2081499" y="6485847"/>
                </a:lnTo>
                <a:cubicBezTo>
                  <a:pt x="2079119" y="6485935"/>
                  <a:pt x="2076475" y="6485759"/>
                  <a:pt x="2073566" y="6485318"/>
                </a:cubicBezTo>
                <a:cubicBezTo>
                  <a:pt x="2070658" y="6484878"/>
                  <a:pt x="2069071" y="6483644"/>
                  <a:pt x="2068807" y="6481616"/>
                </a:cubicBezTo>
                <a:cubicBezTo>
                  <a:pt x="2069424" y="6477386"/>
                  <a:pt x="2072421" y="6474213"/>
                  <a:pt x="2077797" y="6472097"/>
                </a:cubicBezTo>
                <a:cubicBezTo>
                  <a:pt x="2083174" y="6469982"/>
                  <a:pt x="2087228" y="6468924"/>
                  <a:pt x="2089960" y="6468924"/>
                </a:cubicBezTo>
                <a:close/>
                <a:moveTo>
                  <a:pt x="7842164" y="6435469"/>
                </a:moveTo>
                <a:cubicBezTo>
                  <a:pt x="7841989" y="6437585"/>
                  <a:pt x="7841284" y="6439700"/>
                  <a:pt x="7840049" y="6441815"/>
                </a:cubicBezTo>
                <a:cubicBezTo>
                  <a:pt x="7838816" y="6443931"/>
                  <a:pt x="7838111" y="6446046"/>
                  <a:pt x="7837935" y="6448161"/>
                </a:cubicBezTo>
                <a:lnTo>
                  <a:pt x="7825242" y="6448161"/>
                </a:lnTo>
                <a:cubicBezTo>
                  <a:pt x="7828768" y="6439700"/>
                  <a:pt x="7834408" y="6435469"/>
                  <a:pt x="7842164" y="6435469"/>
                </a:cubicBezTo>
                <a:close/>
                <a:moveTo>
                  <a:pt x="3081946" y="6409486"/>
                </a:moveTo>
                <a:lnTo>
                  <a:pt x="3103099" y="6413717"/>
                </a:lnTo>
                <a:lnTo>
                  <a:pt x="3090407" y="6489870"/>
                </a:lnTo>
                <a:cubicBezTo>
                  <a:pt x="3086177" y="6483259"/>
                  <a:pt x="3083004" y="6475327"/>
                  <a:pt x="3080888" y="6466072"/>
                </a:cubicBezTo>
                <a:cubicBezTo>
                  <a:pt x="3078773" y="6456817"/>
                  <a:pt x="3077715" y="6447827"/>
                  <a:pt x="3077715" y="6439101"/>
                </a:cubicBezTo>
                <a:lnTo>
                  <a:pt x="3077715" y="6417948"/>
                </a:lnTo>
                <a:cubicBezTo>
                  <a:pt x="3077892" y="6416009"/>
                  <a:pt x="3078597" y="6414598"/>
                  <a:pt x="3079831" y="6413717"/>
                </a:cubicBezTo>
                <a:cubicBezTo>
                  <a:pt x="3081065" y="6412836"/>
                  <a:pt x="3081770" y="6411426"/>
                  <a:pt x="3081946" y="6409486"/>
                </a:cubicBezTo>
                <a:close/>
                <a:moveTo>
                  <a:pt x="6854410" y="6393371"/>
                </a:moveTo>
                <a:lnTo>
                  <a:pt x="6884025" y="6406063"/>
                </a:lnTo>
                <a:lnTo>
                  <a:pt x="6862870" y="6448370"/>
                </a:lnTo>
                <a:cubicBezTo>
                  <a:pt x="6862870" y="6465292"/>
                  <a:pt x="6858640" y="6477984"/>
                  <a:pt x="6850179" y="6486446"/>
                </a:cubicBezTo>
                <a:cubicBezTo>
                  <a:pt x="6854057" y="6473049"/>
                  <a:pt x="6855820" y="6457536"/>
                  <a:pt x="6855467" y="6439908"/>
                </a:cubicBezTo>
                <a:cubicBezTo>
                  <a:pt x="6855115" y="6422280"/>
                  <a:pt x="6854762" y="6406768"/>
                  <a:pt x="6854410" y="6393371"/>
                </a:cubicBezTo>
                <a:close/>
                <a:moveTo>
                  <a:pt x="7867549" y="6372009"/>
                </a:moveTo>
                <a:lnTo>
                  <a:pt x="7880242" y="6376240"/>
                </a:lnTo>
                <a:lnTo>
                  <a:pt x="7880242" y="6393163"/>
                </a:lnTo>
                <a:lnTo>
                  <a:pt x="7846396" y="6422777"/>
                </a:lnTo>
                <a:lnTo>
                  <a:pt x="7837935" y="6410085"/>
                </a:lnTo>
                <a:lnTo>
                  <a:pt x="7837935" y="6393163"/>
                </a:lnTo>
                <a:lnTo>
                  <a:pt x="7867549" y="6393163"/>
                </a:lnTo>
                <a:close/>
                <a:moveTo>
                  <a:pt x="795370" y="6352108"/>
                </a:moveTo>
                <a:cubicBezTo>
                  <a:pt x="777742" y="6385248"/>
                  <a:pt x="762229" y="6420504"/>
                  <a:pt x="748832" y="6457875"/>
                </a:cubicBezTo>
                <a:cubicBezTo>
                  <a:pt x="751036" y="6466513"/>
                  <a:pt x="755090" y="6473564"/>
                  <a:pt x="760995" y="6479029"/>
                </a:cubicBezTo>
                <a:cubicBezTo>
                  <a:pt x="766901" y="6484493"/>
                  <a:pt x="774128" y="6487314"/>
                  <a:pt x="782678" y="6487490"/>
                </a:cubicBezTo>
                <a:cubicBezTo>
                  <a:pt x="787085" y="6474445"/>
                  <a:pt x="793078" y="6455055"/>
                  <a:pt x="800658" y="6429318"/>
                </a:cubicBezTo>
                <a:cubicBezTo>
                  <a:pt x="808238" y="6403581"/>
                  <a:pt x="816347" y="6386306"/>
                  <a:pt x="824984" y="6377492"/>
                </a:cubicBezTo>
                <a:close/>
                <a:moveTo>
                  <a:pt x="3128485" y="6346026"/>
                </a:moveTo>
                <a:lnTo>
                  <a:pt x="3128485" y="6354488"/>
                </a:lnTo>
                <a:lnTo>
                  <a:pt x="3115791" y="6375641"/>
                </a:lnTo>
                <a:lnTo>
                  <a:pt x="3094638" y="6384102"/>
                </a:lnTo>
                <a:lnTo>
                  <a:pt x="3111561" y="6354488"/>
                </a:lnTo>
                <a:close/>
                <a:moveTo>
                  <a:pt x="7897164" y="6329702"/>
                </a:moveTo>
                <a:cubicBezTo>
                  <a:pt x="7897429" y="6336312"/>
                  <a:pt x="7896900" y="6343187"/>
                  <a:pt x="7895577" y="6350327"/>
                </a:cubicBezTo>
                <a:cubicBezTo>
                  <a:pt x="7894255" y="6357466"/>
                  <a:pt x="7890554" y="6363283"/>
                  <a:pt x="7884471" y="6367778"/>
                </a:cubicBezTo>
                <a:lnTo>
                  <a:pt x="7884471" y="6333933"/>
                </a:lnTo>
                <a:close/>
                <a:moveTo>
                  <a:pt x="2195728" y="6325081"/>
                </a:moveTo>
                <a:lnTo>
                  <a:pt x="2221112" y="6333542"/>
                </a:lnTo>
                <a:lnTo>
                  <a:pt x="2220059" y="6363011"/>
                </a:lnTo>
                <a:lnTo>
                  <a:pt x="2193502" y="6409486"/>
                </a:lnTo>
                <a:cubicBezTo>
                  <a:pt x="2192268" y="6423060"/>
                  <a:pt x="2187332" y="6432932"/>
                  <a:pt x="2178694" y="6439101"/>
                </a:cubicBezTo>
                <a:cubicBezTo>
                  <a:pt x="2170057" y="6445271"/>
                  <a:pt x="2165121" y="6455143"/>
                  <a:pt x="2163887" y="6468716"/>
                </a:cubicBezTo>
                <a:cubicBezTo>
                  <a:pt x="2163182" y="6477795"/>
                  <a:pt x="2159304" y="6494541"/>
                  <a:pt x="2152253" y="6518955"/>
                </a:cubicBezTo>
                <a:cubicBezTo>
                  <a:pt x="2145201" y="6543370"/>
                  <a:pt x="2139208" y="6559059"/>
                  <a:pt x="2134272" y="6566022"/>
                </a:cubicBezTo>
                <a:lnTo>
                  <a:pt x="2121580" y="6595637"/>
                </a:lnTo>
                <a:cubicBezTo>
                  <a:pt x="2111179" y="6595989"/>
                  <a:pt x="2104481" y="6599515"/>
                  <a:pt x="2101484" y="6606213"/>
                </a:cubicBezTo>
                <a:lnTo>
                  <a:pt x="2101116" y="6614307"/>
                </a:lnTo>
                <a:lnTo>
                  <a:pt x="2068807" y="6595845"/>
                </a:lnTo>
                <a:lnTo>
                  <a:pt x="2068807" y="6591614"/>
                </a:lnTo>
                <a:cubicBezTo>
                  <a:pt x="2069600" y="6589411"/>
                  <a:pt x="2073302" y="6587472"/>
                  <a:pt x="2079912" y="6585797"/>
                </a:cubicBezTo>
                <a:cubicBezTo>
                  <a:pt x="2086523" y="6584122"/>
                  <a:pt x="2091283" y="6583241"/>
                  <a:pt x="2094191" y="6583153"/>
                </a:cubicBezTo>
                <a:cubicBezTo>
                  <a:pt x="2105825" y="6582095"/>
                  <a:pt x="2110056" y="6576807"/>
                  <a:pt x="2106883" y="6567288"/>
                </a:cubicBezTo>
                <a:cubicBezTo>
                  <a:pt x="2103710" y="6557769"/>
                  <a:pt x="2099479" y="6550365"/>
                  <a:pt x="2094191" y="6545077"/>
                </a:cubicBezTo>
                <a:lnTo>
                  <a:pt x="2098422" y="6532385"/>
                </a:lnTo>
                <a:cubicBezTo>
                  <a:pt x="2118870" y="6533354"/>
                  <a:pt x="2131915" y="6532473"/>
                  <a:pt x="2137556" y="6529740"/>
                </a:cubicBezTo>
                <a:cubicBezTo>
                  <a:pt x="2143197" y="6527008"/>
                  <a:pt x="2145664" y="6516608"/>
                  <a:pt x="2144959" y="6498539"/>
                </a:cubicBezTo>
                <a:cubicBezTo>
                  <a:pt x="2145841" y="6481440"/>
                  <a:pt x="2150424" y="6457466"/>
                  <a:pt x="2158709" y="6426617"/>
                </a:cubicBezTo>
                <a:cubicBezTo>
                  <a:pt x="2166994" y="6395769"/>
                  <a:pt x="2173693" y="6371795"/>
                  <a:pt x="2178805" y="6354696"/>
                </a:cubicBezTo>
                <a:close/>
                <a:moveTo>
                  <a:pt x="7024068" y="6257129"/>
                </a:moveTo>
                <a:lnTo>
                  <a:pt x="7016057" y="6296848"/>
                </a:lnTo>
                <a:cubicBezTo>
                  <a:pt x="7010681" y="6312625"/>
                  <a:pt x="7003122" y="6328336"/>
                  <a:pt x="6993384" y="6343981"/>
                </a:cubicBezTo>
                <a:lnTo>
                  <a:pt x="6946896" y="6432357"/>
                </a:lnTo>
                <a:lnTo>
                  <a:pt x="6946427" y="6422985"/>
                </a:lnTo>
                <a:cubicBezTo>
                  <a:pt x="6946074" y="6412233"/>
                  <a:pt x="6947837" y="6405181"/>
                  <a:pt x="6951715" y="6401832"/>
                </a:cubicBezTo>
                <a:lnTo>
                  <a:pt x="6985561" y="6325680"/>
                </a:lnTo>
                <a:lnTo>
                  <a:pt x="6989792" y="6325680"/>
                </a:lnTo>
                <a:close/>
                <a:moveTo>
                  <a:pt x="7030003" y="6228177"/>
                </a:moveTo>
                <a:lnTo>
                  <a:pt x="7036220" y="6228694"/>
                </a:lnTo>
                <a:cubicBezTo>
                  <a:pt x="7039920" y="6229135"/>
                  <a:pt x="7042037" y="6230369"/>
                  <a:pt x="7042565" y="6232396"/>
                </a:cubicBezTo>
                <a:cubicBezTo>
                  <a:pt x="7042125" y="6236539"/>
                  <a:pt x="7039833" y="6239888"/>
                  <a:pt x="7035690" y="6242444"/>
                </a:cubicBezTo>
                <a:lnTo>
                  <a:pt x="7028055" y="6247669"/>
                </a:lnTo>
                <a:close/>
                <a:moveTo>
                  <a:pt x="7931010" y="6228166"/>
                </a:moveTo>
                <a:lnTo>
                  <a:pt x="7947933" y="6228166"/>
                </a:lnTo>
                <a:cubicBezTo>
                  <a:pt x="7947315" y="6239536"/>
                  <a:pt x="7943260" y="6252757"/>
                  <a:pt x="7935769" y="6267828"/>
                </a:cubicBezTo>
                <a:cubicBezTo>
                  <a:pt x="7928278" y="6282900"/>
                  <a:pt x="7921050" y="6295063"/>
                  <a:pt x="7914087" y="6304318"/>
                </a:cubicBezTo>
                <a:cubicBezTo>
                  <a:pt x="7914174" y="6306698"/>
                  <a:pt x="7913999" y="6309342"/>
                  <a:pt x="7913557" y="6312250"/>
                </a:cubicBezTo>
                <a:cubicBezTo>
                  <a:pt x="7913117" y="6315159"/>
                  <a:pt x="7911884" y="6316746"/>
                  <a:pt x="7909856" y="6317010"/>
                </a:cubicBezTo>
                <a:cubicBezTo>
                  <a:pt x="7907476" y="6315864"/>
                  <a:pt x="7904833" y="6310752"/>
                  <a:pt x="7901923" y="6301674"/>
                </a:cubicBezTo>
                <a:cubicBezTo>
                  <a:pt x="7899015" y="6292595"/>
                  <a:pt x="7897429" y="6286426"/>
                  <a:pt x="7897164" y="6283165"/>
                </a:cubicBezTo>
                <a:cubicBezTo>
                  <a:pt x="7905448" y="6282459"/>
                  <a:pt x="7912148" y="6276466"/>
                  <a:pt x="7917260" y="6265184"/>
                </a:cubicBezTo>
                <a:cubicBezTo>
                  <a:pt x="7922372" y="6253902"/>
                  <a:pt x="7926956" y="6241563"/>
                  <a:pt x="7931010" y="6228166"/>
                </a:cubicBezTo>
                <a:close/>
                <a:moveTo>
                  <a:pt x="2270850" y="6223785"/>
                </a:moveTo>
                <a:lnTo>
                  <a:pt x="2266790" y="6241393"/>
                </a:lnTo>
                <a:cubicBezTo>
                  <a:pt x="2263705" y="6249149"/>
                  <a:pt x="2259232" y="6257302"/>
                  <a:pt x="2253371" y="6265851"/>
                </a:cubicBezTo>
                <a:cubicBezTo>
                  <a:pt x="2241648" y="6282950"/>
                  <a:pt x="2228075" y="6294232"/>
                  <a:pt x="2212650" y="6299697"/>
                </a:cubicBezTo>
                <a:lnTo>
                  <a:pt x="2212650" y="6270082"/>
                </a:lnTo>
                <a:lnTo>
                  <a:pt x="2215216" y="6265522"/>
                </a:lnTo>
                <a:lnTo>
                  <a:pt x="2235809" y="6258824"/>
                </a:lnTo>
                <a:close/>
                <a:moveTo>
                  <a:pt x="7037535" y="6205182"/>
                </a:moveTo>
                <a:lnTo>
                  <a:pt x="7030061" y="6227602"/>
                </a:lnTo>
                <a:lnTo>
                  <a:pt x="7032099" y="6207220"/>
                </a:lnTo>
                <a:close/>
                <a:moveTo>
                  <a:pt x="875753" y="6204034"/>
                </a:moveTo>
                <a:lnTo>
                  <a:pt x="854599" y="6229418"/>
                </a:lnTo>
                <a:lnTo>
                  <a:pt x="854599" y="6242110"/>
                </a:lnTo>
                <a:lnTo>
                  <a:pt x="863061" y="6242110"/>
                </a:lnTo>
                <a:cubicBezTo>
                  <a:pt x="871346" y="6242462"/>
                  <a:pt x="876987" y="6241757"/>
                  <a:pt x="879983" y="6239995"/>
                </a:cubicBezTo>
                <a:cubicBezTo>
                  <a:pt x="882980" y="6238232"/>
                  <a:pt x="884390" y="6233296"/>
                  <a:pt x="884214" y="6225187"/>
                </a:cubicBezTo>
                <a:close/>
                <a:moveTo>
                  <a:pt x="3183482" y="6176799"/>
                </a:moveTo>
                <a:lnTo>
                  <a:pt x="3213097" y="6189491"/>
                </a:lnTo>
                <a:lnTo>
                  <a:pt x="3191944" y="6231798"/>
                </a:lnTo>
                <a:cubicBezTo>
                  <a:pt x="3191944" y="6248720"/>
                  <a:pt x="3187713" y="6261412"/>
                  <a:pt x="3179252" y="6269874"/>
                </a:cubicBezTo>
                <a:cubicBezTo>
                  <a:pt x="3183130" y="6256477"/>
                  <a:pt x="3184893" y="6240964"/>
                  <a:pt x="3184540" y="6223336"/>
                </a:cubicBezTo>
                <a:cubicBezTo>
                  <a:pt x="3184188" y="6205708"/>
                  <a:pt x="3183835" y="6190196"/>
                  <a:pt x="3183482" y="6176799"/>
                </a:cubicBezTo>
                <a:close/>
                <a:moveTo>
                  <a:pt x="2315829" y="6142482"/>
                </a:moveTo>
                <a:lnTo>
                  <a:pt x="2300130" y="6171978"/>
                </a:lnTo>
                <a:lnTo>
                  <a:pt x="2303500" y="6160461"/>
                </a:lnTo>
                <a:close/>
                <a:moveTo>
                  <a:pt x="922290" y="6136343"/>
                </a:moveTo>
                <a:lnTo>
                  <a:pt x="913829" y="6153266"/>
                </a:lnTo>
                <a:cubicBezTo>
                  <a:pt x="918765" y="6149035"/>
                  <a:pt x="921585" y="6144804"/>
                  <a:pt x="922290" y="6140573"/>
                </a:cubicBezTo>
                <a:close/>
                <a:moveTo>
                  <a:pt x="6989792" y="6126837"/>
                </a:moveTo>
                <a:lnTo>
                  <a:pt x="7006715" y="6139529"/>
                </a:lnTo>
                <a:lnTo>
                  <a:pt x="7027868" y="6143760"/>
                </a:lnTo>
                <a:cubicBezTo>
                  <a:pt x="7021699" y="6150370"/>
                  <a:pt x="7017116" y="6158303"/>
                  <a:pt x="7014119" y="6167558"/>
                </a:cubicBezTo>
                <a:cubicBezTo>
                  <a:pt x="7011121" y="6176812"/>
                  <a:pt x="7008654" y="6185802"/>
                  <a:pt x="7006715" y="6194528"/>
                </a:cubicBezTo>
                <a:lnTo>
                  <a:pt x="6985561" y="6181836"/>
                </a:lnTo>
                <a:cubicBezTo>
                  <a:pt x="6978422" y="6189064"/>
                  <a:pt x="6970490" y="6206339"/>
                  <a:pt x="6961764" y="6233662"/>
                </a:cubicBezTo>
                <a:cubicBezTo>
                  <a:pt x="6953038" y="6260985"/>
                  <a:pt x="6948279" y="6280376"/>
                  <a:pt x="6947485" y="6291834"/>
                </a:cubicBezTo>
                <a:lnTo>
                  <a:pt x="6917871" y="6342602"/>
                </a:lnTo>
                <a:cubicBezTo>
                  <a:pt x="6917606" y="6343395"/>
                  <a:pt x="6916019" y="6346040"/>
                  <a:pt x="6913111" y="6350535"/>
                </a:cubicBezTo>
                <a:cubicBezTo>
                  <a:pt x="6910202" y="6355030"/>
                  <a:pt x="6907558" y="6356616"/>
                  <a:pt x="6905178" y="6355294"/>
                </a:cubicBezTo>
                <a:lnTo>
                  <a:pt x="6896717" y="6372217"/>
                </a:lnTo>
                <a:cubicBezTo>
                  <a:pt x="6894424" y="6370278"/>
                  <a:pt x="6892663" y="6369926"/>
                  <a:pt x="6891429" y="6371159"/>
                </a:cubicBezTo>
                <a:cubicBezTo>
                  <a:pt x="6890195" y="6372393"/>
                  <a:pt x="6890546" y="6374156"/>
                  <a:pt x="6892486" y="6376448"/>
                </a:cubicBezTo>
                <a:lnTo>
                  <a:pt x="6871333" y="6367986"/>
                </a:lnTo>
                <a:lnTo>
                  <a:pt x="6871333" y="6338372"/>
                </a:lnTo>
                <a:lnTo>
                  <a:pt x="6879794" y="6338372"/>
                </a:lnTo>
                <a:lnTo>
                  <a:pt x="6892486" y="6296065"/>
                </a:lnTo>
                <a:lnTo>
                  <a:pt x="6917871" y="6266450"/>
                </a:lnTo>
                <a:cubicBezTo>
                  <a:pt x="6914345" y="6263541"/>
                  <a:pt x="6915050" y="6259840"/>
                  <a:pt x="6919986" y="6255344"/>
                </a:cubicBezTo>
                <a:cubicBezTo>
                  <a:pt x="6924922" y="6250849"/>
                  <a:pt x="6929857" y="6250320"/>
                  <a:pt x="6934793" y="6253758"/>
                </a:cubicBezTo>
                <a:cubicBezTo>
                  <a:pt x="6946779" y="6240361"/>
                  <a:pt x="6952420" y="6224848"/>
                  <a:pt x="6951715" y="6207220"/>
                </a:cubicBezTo>
                <a:cubicBezTo>
                  <a:pt x="6956035" y="6198494"/>
                  <a:pt x="6961146" y="6189504"/>
                  <a:pt x="6967052" y="6180250"/>
                </a:cubicBezTo>
                <a:cubicBezTo>
                  <a:pt x="6972957" y="6170995"/>
                  <a:pt x="6979127" y="6163063"/>
                  <a:pt x="6985561" y="6156452"/>
                </a:cubicBezTo>
                <a:close/>
                <a:moveTo>
                  <a:pt x="8070623" y="6092783"/>
                </a:moveTo>
                <a:lnTo>
                  <a:pt x="8074853" y="6092783"/>
                </a:lnTo>
                <a:cubicBezTo>
                  <a:pt x="8074148" y="6101950"/>
                  <a:pt x="8071328" y="6109001"/>
                  <a:pt x="8066391" y="6113937"/>
                </a:cubicBezTo>
                <a:cubicBezTo>
                  <a:pt x="8066303" y="6109883"/>
                  <a:pt x="8066480" y="6106357"/>
                  <a:pt x="8066921" y="6103360"/>
                </a:cubicBezTo>
                <a:cubicBezTo>
                  <a:pt x="8067361" y="6100364"/>
                  <a:pt x="8068595" y="6096838"/>
                  <a:pt x="8070623" y="6092783"/>
                </a:cubicBezTo>
                <a:close/>
                <a:moveTo>
                  <a:pt x="7057484" y="6084530"/>
                </a:moveTo>
                <a:cubicBezTo>
                  <a:pt x="7065945" y="6084530"/>
                  <a:pt x="7070175" y="6088761"/>
                  <a:pt x="7070175" y="6097223"/>
                </a:cubicBezTo>
                <a:cubicBezTo>
                  <a:pt x="7069998" y="6103745"/>
                  <a:pt x="7068237" y="6110796"/>
                  <a:pt x="7064887" y="6118376"/>
                </a:cubicBezTo>
                <a:cubicBezTo>
                  <a:pt x="7061537" y="6125956"/>
                  <a:pt x="7057659" y="6133007"/>
                  <a:pt x="7053253" y="6139529"/>
                </a:cubicBezTo>
                <a:lnTo>
                  <a:pt x="7049022" y="6126837"/>
                </a:lnTo>
                <a:lnTo>
                  <a:pt x="7053253" y="6092992"/>
                </a:lnTo>
                <a:cubicBezTo>
                  <a:pt x="7056779" y="6092287"/>
                  <a:pt x="7058189" y="6089466"/>
                  <a:pt x="7057484" y="6084530"/>
                </a:cubicBezTo>
                <a:close/>
                <a:moveTo>
                  <a:pt x="7019407" y="6071838"/>
                </a:moveTo>
                <a:lnTo>
                  <a:pt x="7027868" y="6071838"/>
                </a:lnTo>
                <a:cubicBezTo>
                  <a:pt x="7027781" y="6074130"/>
                  <a:pt x="7026898" y="6076951"/>
                  <a:pt x="7025225" y="6080300"/>
                </a:cubicBezTo>
                <a:cubicBezTo>
                  <a:pt x="7023550" y="6083649"/>
                  <a:pt x="7021610" y="6086470"/>
                  <a:pt x="7019407" y="6088761"/>
                </a:cubicBezTo>
                <a:close/>
                <a:moveTo>
                  <a:pt x="8045238" y="6008170"/>
                </a:moveTo>
                <a:lnTo>
                  <a:pt x="8070623" y="6008170"/>
                </a:lnTo>
                <a:cubicBezTo>
                  <a:pt x="8064365" y="6014957"/>
                  <a:pt x="8058900" y="6023594"/>
                  <a:pt x="8054229" y="6034083"/>
                </a:cubicBezTo>
                <a:cubicBezTo>
                  <a:pt x="8049556" y="6044571"/>
                  <a:pt x="8045150" y="6054267"/>
                  <a:pt x="8041008" y="6063169"/>
                </a:cubicBezTo>
                <a:cubicBezTo>
                  <a:pt x="8040655" y="6075949"/>
                  <a:pt x="8038187" y="6088465"/>
                  <a:pt x="8033604" y="6100716"/>
                </a:cubicBezTo>
                <a:cubicBezTo>
                  <a:pt x="8029021" y="6112967"/>
                  <a:pt x="8024438" y="6124426"/>
                  <a:pt x="8019853" y="6135090"/>
                </a:cubicBezTo>
                <a:lnTo>
                  <a:pt x="7994470" y="6139321"/>
                </a:lnTo>
                <a:cubicBezTo>
                  <a:pt x="7992002" y="6139057"/>
                  <a:pt x="7989534" y="6137470"/>
                  <a:pt x="7987067" y="6134562"/>
                </a:cubicBezTo>
                <a:cubicBezTo>
                  <a:pt x="7984599" y="6131653"/>
                  <a:pt x="7984246" y="6129009"/>
                  <a:pt x="7986009" y="6126629"/>
                </a:cubicBezTo>
                <a:lnTo>
                  <a:pt x="8011392" y="6092783"/>
                </a:lnTo>
                <a:cubicBezTo>
                  <a:pt x="8012802" y="6076566"/>
                  <a:pt x="8018443" y="6062464"/>
                  <a:pt x="8028316" y="6050477"/>
                </a:cubicBezTo>
                <a:cubicBezTo>
                  <a:pt x="8038187" y="6038490"/>
                  <a:pt x="8043828" y="6024387"/>
                  <a:pt x="8045238" y="6008170"/>
                </a:cubicBezTo>
                <a:close/>
                <a:moveTo>
                  <a:pt x="8121391" y="5953171"/>
                </a:moveTo>
                <a:lnTo>
                  <a:pt x="8125622" y="5978555"/>
                </a:lnTo>
                <a:lnTo>
                  <a:pt x="8121391" y="6016631"/>
                </a:lnTo>
                <a:lnTo>
                  <a:pt x="8104467" y="6016631"/>
                </a:lnTo>
                <a:lnTo>
                  <a:pt x="8074853" y="5978555"/>
                </a:lnTo>
                <a:cubicBezTo>
                  <a:pt x="8075999" y="5972209"/>
                  <a:pt x="8080054" y="5969036"/>
                  <a:pt x="8087017" y="5969036"/>
                </a:cubicBezTo>
                <a:cubicBezTo>
                  <a:pt x="8093979" y="5969036"/>
                  <a:pt x="8096976" y="5972209"/>
                  <a:pt x="8096006" y="5978555"/>
                </a:cubicBezTo>
                <a:close/>
                <a:moveTo>
                  <a:pt x="7087097" y="5923764"/>
                </a:moveTo>
                <a:lnTo>
                  <a:pt x="7078636" y="5940687"/>
                </a:lnTo>
                <a:cubicBezTo>
                  <a:pt x="7076256" y="5940775"/>
                  <a:pt x="7073613" y="5940599"/>
                  <a:pt x="7070703" y="5940158"/>
                </a:cubicBezTo>
                <a:cubicBezTo>
                  <a:pt x="7067795" y="5939718"/>
                  <a:pt x="7066209" y="5938484"/>
                  <a:pt x="7065945" y="5936456"/>
                </a:cubicBezTo>
                <a:cubicBezTo>
                  <a:pt x="7066562" y="5932226"/>
                  <a:pt x="7069558" y="5929053"/>
                  <a:pt x="7074935" y="5926937"/>
                </a:cubicBezTo>
                <a:cubicBezTo>
                  <a:pt x="7080311" y="5924822"/>
                  <a:pt x="7084366" y="5923764"/>
                  <a:pt x="7087097" y="5923764"/>
                </a:cubicBezTo>
                <a:close/>
                <a:moveTo>
                  <a:pt x="3318865" y="5910265"/>
                </a:moveTo>
                <a:lnTo>
                  <a:pt x="3328351" y="5917380"/>
                </a:lnTo>
                <a:lnTo>
                  <a:pt x="3327702" y="5931654"/>
                </a:lnTo>
                <a:lnTo>
                  <a:pt x="3316698" y="5966502"/>
                </a:lnTo>
                <a:lnTo>
                  <a:pt x="3314634" y="5965264"/>
                </a:lnTo>
                <a:cubicBezTo>
                  <a:pt x="3307495" y="5972492"/>
                  <a:pt x="3299562" y="5989767"/>
                  <a:pt x="3290836" y="6017090"/>
                </a:cubicBezTo>
                <a:lnTo>
                  <a:pt x="3287036" y="6030255"/>
                </a:lnTo>
                <a:lnTo>
                  <a:pt x="3272703" y="6037421"/>
                </a:lnTo>
                <a:lnTo>
                  <a:pt x="3260011" y="6075498"/>
                </a:lnTo>
                <a:cubicBezTo>
                  <a:pt x="3260540" y="6075410"/>
                  <a:pt x="3262655" y="6075586"/>
                  <a:pt x="3266357" y="6076026"/>
                </a:cubicBezTo>
                <a:cubicBezTo>
                  <a:pt x="3270059" y="6076467"/>
                  <a:pt x="3272174" y="6077701"/>
                  <a:pt x="3272703" y="6079728"/>
                </a:cubicBezTo>
                <a:cubicBezTo>
                  <a:pt x="3272263" y="6083871"/>
                  <a:pt x="3269971" y="6087220"/>
                  <a:pt x="3265828" y="6089776"/>
                </a:cubicBezTo>
                <a:cubicBezTo>
                  <a:pt x="3261686" y="6092332"/>
                  <a:pt x="3258337" y="6094624"/>
                  <a:pt x="3255781" y="6096651"/>
                </a:cubicBezTo>
                <a:lnTo>
                  <a:pt x="3251395" y="6118398"/>
                </a:lnTo>
                <a:lnTo>
                  <a:pt x="3246943" y="6126030"/>
                </a:lnTo>
                <a:cubicBezTo>
                  <a:pt x="3246678" y="6126823"/>
                  <a:pt x="3245092" y="6129468"/>
                  <a:pt x="3242183" y="6133963"/>
                </a:cubicBezTo>
                <a:cubicBezTo>
                  <a:pt x="3239275" y="6138458"/>
                  <a:pt x="3236631" y="6140044"/>
                  <a:pt x="3234251" y="6138722"/>
                </a:cubicBezTo>
                <a:lnTo>
                  <a:pt x="3225789" y="6155645"/>
                </a:lnTo>
                <a:cubicBezTo>
                  <a:pt x="3223498" y="6153706"/>
                  <a:pt x="3221735" y="6153354"/>
                  <a:pt x="3220501" y="6154587"/>
                </a:cubicBezTo>
                <a:cubicBezTo>
                  <a:pt x="3219267" y="6155821"/>
                  <a:pt x="3219620" y="6157584"/>
                  <a:pt x="3221559" y="6159876"/>
                </a:cubicBezTo>
                <a:lnTo>
                  <a:pt x="3200405" y="6151414"/>
                </a:lnTo>
                <a:lnTo>
                  <a:pt x="3200405" y="6121800"/>
                </a:lnTo>
                <a:lnTo>
                  <a:pt x="3208867" y="6121800"/>
                </a:lnTo>
                <a:lnTo>
                  <a:pt x="3221559" y="6079493"/>
                </a:lnTo>
                <a:lnTo>
                  <a:pt x="3246943" y="6049878"/>
                </a:lnTo>
                <a:cubicBezTo>
                  <a:pt x="3243417" y="6046969"/>
                  <a:pt x="3244122" y="6043268"/>
                  <a:pt x="3249058" y="6038772"/>
                </a:cubicBezTo>
                <a:cubicBezTo>
                  <a:pt x="3253994" y="6034277"/>
                  <a:pt x="3258930" y="6033748"/>
                  <a:pt x="3263866" y="6037186"/>
                </a:cubicBezTo>
                <a:cubicBezTo>
                  <a:pt x="3275853" y="6023789"/>
                  <a:pt x="3281494" y="6008276"/>
                  <a:pt x="3280788" y="5990648"/>
                </a:cubicBezTo>
                <a:cubicBezTo>
                  <a:pt x="3285107" y="5981922"/>
                  <a:pt x="3290219" y="5972932"/>
                  <a:pt x="3296125" y="5963678"/>
                </a:cubicBezTo>
                <a:cubicBezTo>
                  <a:pt x="3302030" y="5954423"/>
                  <a:pt x="3308200" y="5946491"/>
                  <a:pt x="3314634" y="5939880"/>
                </a:cubicBezTo>
                <a:close/>
                <a:moveTo>
                  <a:pt x="8167928" y="5877018"/>
                </a:moveTo>
                <a:cubicBezTo>
                  <a:pt x="8167223" y="5890416"/>
                  <a:pt x="8164403" y="5901697"/>
                  <a:pt x="8159466" y="5910864"/>
                </a:cubicBezTo>
                <a:lnTo>
                  <a:pt x="8146774" y="5910864"/>
                </a:lnTo>
                <a:close/>
                <a:moveTo>
                  <a:pt x="8079084" y="5864326"/>
                </a:moveTo>
                <a:lnTo>
                  <a:pt x="8100237" y="5868557"/>
                </a:lnTo>
                <a:lnTo>
                  <a:pt x="8087545" y="5944710"/>
                </a:lnTo>
                <a:cubicBezTo>
                  <a:pt x="8083315" y="5938099"/>
                  <a:pt x="8080142" y="5930167"/>
                  <a:pt x="8078026" y="5920912"/>
                </a:cubicBezTo>
                <a:cubicBezTo>
                  <a:pt x="8075911" y="5911657"/>
                  <a:pt x="8074853" y="5902667"/>
                  <a:pt x="8074853" y="5893941"/>
                </a:cubicBezTo>
                <a:lnTo>
                  <a:pt x="8074853" y="5872788"/>
                </a:lnTo>
                <a:cubicBezTo>
                  <a:pt x="8075029" y="5870849"/>
                  <a:pt x="8075734" y="5869438"/>
                  <a:pt x="8076969" y="5868557"/>
                </a:cubicBezTo>
                <a:cubicBezTo>
                  <a:pt x="8078202" y="5867676"/>
                  <a:pt x="8078907" y="5866266"/>
                  <a:pt x="8079084" y="5864326"/>
                </a:cubicBezTo>
                <a:close/>
                <a:moveTo>
                  <a:pt x="3348479" y="5855266"/>
                </a:moveTo>
                <a:lnTo>
                  <a:pt x="3356941" y="5855266"/>
                </a:lnTo>
                <a:cubicBezTo>
                  <a:pt x="3356853" y="5857558"/>
                  <a:pt x="3355971" y="5860379"/>
                  <a:pt x="3354297" y="5863728"/>
                </a:cubicBezTo>
                <a:cubicBezTo>
                  <a:pt x="3352622" y="5867077"/>
                  <a:pt x="3350683" y="5869898"/>
                  <a:pt x="3348479" y="5872189"/>
                </a:cubicBezTo>
                <a:close/>
                <a:moveTo>
                  <a:pt x="8125622" y="5800866"/>
                </a:moveTo>
                <a:lnTo>
                  <a:pt x="8125622" y="5809328"/>
                </a:lnTo>
                <a:lnTo>
                  <a:pt x="8112928" y="5830481"/>
                </a:lnTo>
                <a:lnTo>
                  <a:pt x="8091776" y="5838942"/>
                </a:lnTo>
                <a:lnTo>
                  <a:pt x="8108698" y="5809328"/>
                </a:lnTo>
                <a:close/>
                <a:moveTo>
                  <a:pt x="7192866" y="5779921"/>
                </a:moveTo>
                <a:lnTo>
                  <a:pt x="7218249" y="5788382"/>
                </a:lnTo>
                <a:lnTo>
                  <a:pt x="7217196" y="5817851"/>
                </a:lnTo>
                <a:lnTo>
                  <a:pt x="7190639" y="5864326"/>
                </a:lnTo>
                <a:cubicBezTo>
                  <a:pt x="7189406" y="5877900"/>
                  <a:pt x="7184470" y="5887772"/>
                  <a:pt x="7175832" y="5893941"/>
                </a:cubicBezTo>
                <a:cubicBezTo>
                  <a:pt x="7167194" y="5900111"/>
                  <a:pt x="7162258" y="5909983"/>
                  <a:pt x="7161025" y="5923556"/>
                </a:cubicBezTo>
                <a:cubicBezTo>
                  <a:pt x="7160320" y="5932635"/>
                  <a:pt x="7156442" y="5949381"/>
                  <a:pt x="7149391" y="5973795"/>
                </a:cubicBezTo>
                <a:cubicBezTo>
                  <a:pt x="7142339" y="5998210"/>
                  <a:pt x="7136346" y="6013899"/>
                  <a:pt x="7131410" y="6020862"/>
                </a:cubicBezTo>
                <a:lnTo>
                  <a:pt x="7118718" y="6050477"/>
                </a:lnTo>
                <a:cubicBezTo>
                  <a:pt x="7108317" y="6050829"/>
                  <a:pt x="7101619" y="6054355"/>
                  <a:pt x="7098621" y="6061053"/>
                </a:cubicBezTo>
                <a:lnTo>
                  <a:pt x="7098254" y="6069147"/>
                </a:lnTo>
                <a:lnTo>
                  <a:pt x="7065945" y="6050685"/>
                </a:lnTo>
                <a:lnTo>
                  <a:pt x="7065945" y="6046454"/>
                </a:lnTo>
                <a:cubicBezTo>
                  <a:pt x="7066737" y="6044251"/>
                  <a:pt x="7070440" y="6042312"/>
                  <a:pt x="7077050" y="6040637"/>
                </a:cubicBezTo>
                <a:cubicBezTo>
                  <a:pt x="7083661" y="6038962"/>
                  <a:pt x="7088420" y="6038081"/>
                  <a:pt x="7091329" y="6037993"/>
                </a:cubicBezTo>
                <a:cubicBezTo>
                  <a:pt x="7102963" y="6036935"/>
                  <a:pt x="7107194" y="6031647"/>
                  <a:pt x="7104021" y="6022128"/>
                </a:cubicBezTo>
                <a:cubicBezTo>
                  <a:pt x="7100848" y="6012609"/>
                  <a:pt x="7096617" y="6005205"/>
                  <a:pt x="7091329" y="5999917"/>
                </a:cubicBezTo>
                <a:lnTo>
                  <a:pt x="7095560" y="5987225"/>
                </a:lnTo>
                <a:cubicBezTo>
                  <a:pt x="7116008" y="5988194"/>
                  <a:pt x="7129053" y="5987313"/>
                  <a:pt x="7134694" y="5984580"/>
                </a:cubicBezTo>
                <a:cubicBezTo>
                  <a:pt x="7140335" y="5981848"/>
                  <a:pt x="7142802" y="5971448"/>
                  <a:pt x="7142097" y="5953379"/>
                </a:cubicBezTo>
                <a:cubicBezTo>
                  <a:pt x="7142978" y="5936280"/>
                  <a:pt x="7147561" y="5912306"/>
                  <a:pt x="7155847" y="5881457"/>
                </a:cubicBezTo>
                <a:cubicBezTo>
                  <a:pt x="7164132" y="5850609"/>
                  <a:pt x="7170831" y="5826635"/>
                  <a:pt x="7175942" y="5809536"/>
                </a:cubicBezTo>
                <a:close/>
                <a:moveTo>
                  <a:pt x="3416171" y="5707192"/>
                </a:moveTo>
                <a:lnTo>
                  <a:pt x="3407709" y="5724115"/>
                </a:lnTo>
                <a:cubicBezTo>
                  <a:pt x="3405329" y="5724203"/>
                  <a:pt x="3402685" y="5724027"/>
                  <a:pt x="3399776" y="5723586"/>
                </a:cubicBezTo>
                <a:cubicBezTo>
                  <a:pt x="3396868" y="5723146"/>
                  <a:pt x="3395281" y="5721912"/>
                  <a:pt x="3395017" y="5719884"/>
                </a:cubicBezTo>
                <a:cubicBezTo>
                  <a:pt x="3395634" y="5715654"/>
                  <a:pt x="3398631" y="5712481"/>
                  <a:pt x="3404007" y="5710365"/>
                </a:cubicBezTo>
                <a:cubicBezTo>
                  <a:pt x="3409384" y="5708250"/>
                  <a:pt x="3413438" y="5707192"/>
                  <a:pt x="3416171" y="5707192"/>
                </a:cubicBezTo>
                <a:close/>
                <a:moveTo>
                  <a:pt x="7267988" y="5678625"/>
                </a:moveTo>
                <a:lnTo>
                  <a:pt x="7263928" y="5696233"/>
                </a:lnTo>
                <a:cubicBezTo>
                  <a:pt x="7260843" y="5703989"/>
                  <a:pt x="7256369" y="5712142"/>
                  <a:pt x="7250509" y="5720691"/>
                </a:cubicBezTo>
                <a:cubicBezTo>
                  <a:pt x="7238786" y="5737790"/>
                  <a:pt x="7225212" y="5749072"/>
                  <a:pt x="7209788" y="5754537"/>
                </a:cubicBezTo>
                <a:lnTo>
                  <a:pt x="7209788" y="5724922"/>
                </a:lnTo>
                <a:lnTo>
                  <a:pt x="7212353" y="5720362"/>
                </a:lnTo>
                <a:lnTo>
                  <a:pt x="7232946" y="5713664"/>
                </a:lnTo>
                <a:close/>
                <a:moveTo>
                  <a:pt x="8180620" y="5631639"/>
                </a:moveTo>
                <a:lnTo>
                  <a:pt x="8210234" y="5644331"/>
                </a:lnTo>
                <a:lnTo>
                  <a:pt x="8189081" y="5686638"/>
                </a:lnTo>
                <a:cubicBezTo>
                  <a:pt x="8189081" y="5703560"/>
                  <a:pt x="8184851" y="5716252"/>
                  <a:pt x="8176390" y="5724714"/>
                </a:cubicBezTo>
                <a:cubicBezTo>
                  <a:pt x="8180268" y="5711317"/>
                  <a:pt x="8182031" y="5695804"/>
                  <a:pt x="8181678" y="5678176"/>
                </a:cubicBezTo>
                <a:cubicBezTo>
                  <a:pt x="8181326" y="5660548"/>
                  <a:pt x="8180973" y="5645036"/>
                  <a:pt x="8180620" y="5631639"/>
                </a:cubicBezTo>
                <a:close/>
                <a:moveTo>
                  <a:pt x="7312967" y="5597322"/>
                </a:moveTo>
                <a:lnTo>
                  <a:pt x="7297268" y="5626818"/>
                </a:lnTo>
                <a:lnTo>
                  <a:pt x="7300638" y="5615301"/>
                </a:lnTo>
                <a:close/>
                <a:moveTo>
                  <a:pt x="8316003" y="5365105"/>
                </a:moveTo>
                <a:lnTo>
                  <a:pt x="8332924" y="5377797"/>
                </a:lnTo>
                <a:lnTo>
                  <a:pt x="8354079" y="5382028"/>
                </a:lnTo>
                <a:cubicBezTo>
                  <a:pt x="8347908" y="5388638"/>
                  <a:pt x="8343325" y="5396571"/>
                  <a:pt x="8340328" y="5405826"/>
                </a:cubicBezTo>
                <a:cubicBezTo>
                  <a:pt x="8337332" y="5415080"/>
                  <a:pt x="8334864" y="5424070"/>
                  <a:pt x="8332924" y="5432796"/>
                </a:cubicBezTo>
                <a:lnTo>
                  <a:pt x="8311772" y="5420104"/>
                </a:lnTo>
                <a:cubicBezTo>
                  <a:pt x="8304633" y="5427332"/>
                  <a:pt x="8296700" y="5444607"/>
                  <a:pt x="8287974" y="5471930"/>
                </a:cubicBezTo>
                <a:cubicBezTo>
                  <a:pt x="8279248" y="5499253"/>
                  <a:pt x="8274488" y="5518644"/>
                  <a:pt x="8273695" y="5530102"/>
                </a:cubicBezTo>
                <a:lnTo>
                  <a:pt x="8244080" y="5580870"/>
                </a:lnTo>
                <a:cubicBezTo>
                  <a:pt x="8243815" y="5581663"/>
                  <a:pt x="8242230" y="5584308"/>
                  <a:pt x="8239321" y="5588803"/>
                </a:cubicBezTo>
                <a:cubicBezTo>
                  <a:pt x="8236413" y="5593298"/>
                  <a:pt x="8233769" y="5594884"/>
                  <a:pt x="8231388" y="5593562"/>
                </a:cubicBezTo>
                <a:lnTo>
                  <a:pt x="8222927" y="5610485"/>
                </a:lnTo>
                <a:cubicBezTo>
                  <a:pt x="8220635" y="5608546"/>
                  <a:pt x="8218872" y="5608194"/>
                  <a:pt x="8217639" y="5609427"/>
                </a:cubicBezTo>
                <a:cubicBezTo>
                  <a:pt x="8216404" y="5610661"/>
                  <a:pt x="8216757" y="5612424"/>
                  <a:pt x="8218697" y="5614716"/>
                </a:cubicBezTo>
                <a:lnTo>
                  <a:pt x="8197542" y="5606254"/>
                </a:lnTo>
                <a:lnTo>
                  <a:pt x="8197542" y="5576640"/>
                </a:lnTo>
                <a:lnTo>
                  <a:pt x="8206005" y="5576640"/>
                </a:lnTo>
                <a:lnTo>
                  <a:pt x="8218697" y="5534333"/>
                </a:lnTo>
                <a:lnTo>
                  <a:pt x="8244080" y="5504718"/>
                </a:lnTo>
                <a:cubicBezTo>
                  <a:pt x="8240554" y="5501809"/>
                  <a:pt x="8241260" y="5498108"/>
                  <a:pt x="8246195" y="5493612"/>
                </a:cubicBezTo>
                <a:cubicBezTo>
                  <a:pt x="8251132" y="5489117"/>
                  <a:pt x="8256068" y="5488588"/>
                  <a:pt x="8261004" y="5492026"/>
                </a:cubicBezTo>
                <a:cubicBezTo>
                  <a:pt x="8272990" y="5478629"/>
                  <a:pt x="8278631" y="5463116"/>
                  <a:pt x="8277926" y="5445488"/>
                </a:cubicBezTo>
                <a:cubicBezTo>
                  <a:pt x="8282244" y="5436762"/>
                  <a:pt x="8287357" y="5427772"/>
                  <a:pt x="8293263" y="5418518"/>
                </a:cubicBezTo>
                <a:cubicBezTo>
                  <a:pt x="8299168" y="5409263"/>
                  <a:pt x="8305338" y="5401331"/>
                  <a:pt x="8311772" y="5394720"/>
                </a:cubicBezTo>
                <a:close/>
                <a:moveTo>
                  <a:pt x="8383694" y="5322798"/>
                </a:moveTo>
                <a:cubicBezTo>
                  <a:pt x="8392155" y="5322798"/>
                  <a:pt x="8396386" y="5327029"/>
                  <a:pt x="8396386" y="5335491"/>
                </a:cubicBezTo>
                <a:cubicBezTo>
                  <a:pt x="8396209" y="5342013"/>
                  <a:pt x="8394446" y="5349064"/>
                  <a:pt x="8391096" y="5356644"/>
                </a:cubicBezTo>
                <a:cubicBezTo>
                  <a:pt x="8387748" y="5364224"/>
                  <a:pt x="8383870" y="5371275"/>
                  <a:pt x="8379462" y="5377797"/>
                </a:cubicBezTo>
                <a:lnTo>
                  <a:pt x="8375231" y="5365105"/>
                </a:lnTo>
                <a:lnTo>
                  <a:pt x="8379462" y="5331260"/>
                </a:lnTo>
                <a:cubicBezTo>
                  <a:pt x="8382989" y="5330555"/>
                  <a:pt x="8384399" y="5327734"/>
                  <a:pt x="8383694" y="5322798"/>
                </a:cubicBezTo>
                <a:close/>
                <a:moveTo>
                  <a:pt x="8345616" y="5310106"/>
                </a:moveTo>
                <a:lnTo>
                  <a:pt x="8354079" y="5310106"/>
                </a:lnTo>
                <a:cubicBezTo>
                  <a:pt x="8353991" y="5312398"/>
                  <a:pt x="8353109" y="5315219"/>
                  <a:pt x="8351434" y="5318568"/>
                </a:cubicBezTo>
                <a:cubicBezTo>
                  <a:pt x="8349759" y="5321917"/>
                  <a:pt x="8347821" y="5324738"/>
                  <a:pt x="8345616" y="5327029"/>
                </a:cubicBezTo>
                <a:close/>
                <a:moveTo>
                  <a:pt x="8413308" y="5162032"/>
                </a:moveTo>
                <a:lnTo>
                  <a:pt x="8404847" y="5178955"/>
                </a:lnTo>
                <a:cubicBezTo>
                  <a:pt x="8402467" y="5179043"/>
                  <a:pt x="8399823" y="5178867"/>
                  <a:pt x="8396914" y="5178426"/>
                </a:cubicBezTo>
                <a:cubicBezTo>
                  <a:pt x="8394006" y="5177986"/>
                  <a:pt x="8392418" y="5176752"/>
                  <a:pt x="8392155" y="5174724"/>
                </a:cubicBezTo>
                <a:cubicBezTo>
                  <a:pt x="8392771" y="5170494"/>
                  <a:pt x="8395769" y="5167321"/>
                  <a:pt x="8401144" y="5165205"/>
                </a:cubicBezTo>
                <a:cubicBezTo>
                  <a:pt x="8406522" y="5163090"/>
                  <a:pt x="8410575" y="5162032"/>
                  <a:pt x="8413308" y="5162032"/>
                </a:cubicBezTo>
                <a:close/>
                <a:moveTo>
                  <a:pt x="8590997" y="4798193"/>
                </a:moveTo>
                <a:lnTo>
                  <a:pt x="8595228" y="4802424"/>
                </a:lnTo>
                <a:lnTo>
                  <a:pt x="8590997" y="4815116"/>
                </a:lnTo>
                <a:close/>
                <a:moveTo>
                  <a:pt x="8612151" y="4683965"/>
                </a:moveTo>
                <a:lnTo>
                  <a:pt x="8629073" y="4709349"/>
                </a:lnTo>
                <a:cubicBezTo>
                  <a:pt x="8617085" y="4708644"/>
                  <a:pt x="8611446" y="4701593"/>
                  <a:pt x="8612151" y="4688195"/>
                </a:cubicBezTo>
                <a:close/>
                <a:moveTo>
                  <a:pt x="8747533" y="4586659"/>
                </a:moveTo>
                <a:cubicBezTo>
                  <a:pt x="8743301" y="4604022"/>
                  <a:pt x="8740128" y="4620064"/>
                  <a:pt x="8738013" y="4634783"/>
                </a:cubicBezTo>
                <a:cubicBezTo>
                  <a:pt x="8735898" y="4649502"/>
                  <a:pt x="8734840" y="4660255"/>
                  <a:pt x="8734840" y="4667042"/>
                </a:cubicBezTo>
                <a:lnTo>
                  <a:pt x="8713687" y="4709349"/>
                </a:lnTo>
                <a:cubicBezTo>
                  <a:pt x="8705577" y="4709173"/>
                  <a:pt x="8700643" y="4710583"/>
                  <a:pt x="8698879" y="4713579"/>
                </a:cubicBezTo>
                <a:cubicBezTo>
                  <a:pt x="8697116" y="4716576"/>
                  <a:pt x="8696411" y="4722217"/>
                  <a:pt x="8696764" y="4730502"/>
                </a:cubicBezTo>
                <a:cubicBezTo>
                  <a:pt x="8696058" y="4738964"/>
                  <a:pt x="8689008" y="4743195"/>
                  <a:pt x="8675611" y="4743195"/>
                </a:cubicBezTo>
                <a:lnTo>
                  <a:pt x="8624843" y="4878576"/>
                </a:lnTo>
                <a:cubicBezTo>
                  <a:pt x="8616910" y="4878841"/>
                  <a:pt x="8612679" y="4881485"/>
                  <a:pt x="8612151" y="4886509"/>
                </a:cubicBezTo>
                <a:cubicBezTo>
                  <a:pt x="8611622" y="4891533"/>
                  <a:pt x="8611622" y="4897350"/>
                  <a:pt x="8612151" y="4903961"/>
                </a:cubicBezTo>
                <a:cubicBezTo>
                  <a:pt x="8611974" y="4908015"/>
                  <a:pt x="8610212" y="4910483"/>
                  <a:pt x="8606861" y="4911364"/>
                </a:cubicBezTo>
                <a:cubicBezTo>
                  <a:pt x="8603513" y="4912246"/>
                  <a:pt x="8599635" y="4912598"/>
                  <a:pt x="8595228" y="4912422"/>
                </a:cubicBezTo>
                <a:cubicBezTo>
                  <a:pt x="8594610" y="4926348"/>
                  <a:pt x="8588441" y="4941860"/>
                  <a:pt x="8576718" y="4958959"/>
                </a:cubicBezTo>
                <a:cubicBezTo>
                  <a:pt x="8564996" y="4976058"/>
                  <a:pt x="8551423" y="4987340"/>
                  <a:pt x="8535998" y="4992805"/>
                </a:cubicBezTo>
                <a:lnTo>
                  <a:pt x="8535998" y="4963190"/>
                </a:lnTo>
                <a:cubicBezTo>
                  <a:pt x="8540492" y="4954729"/>
                  <a:pt x="8545252" y="4946267"/>
                  <a:pt x="8550277" y="4937806"/>
                </a:cubicBezTo>
                <a:cubicBezTo>
                  <a:pt x="8555301" y="4929345"/>
                  <a:pt x="8559003" y="4920883"/>
                  <a:pt x="8561381" y="4912422"/>
                </a:cubicBezTo>
                <a:lnTo>
                  <a:pt x="8578305" y="4899730"/>
                </a:lnTo>
                <a:cubicBezTo>
                  <a:pt x="8580421" y="4880692"/>
                  <a:pt x="8588882" y="4861654"/>
                  <a:pt x="8603689" y="4842616"/>
                </a:cubicBezTo>
                <a:cubicBezTo>
                  <a:pt x="8618497" y="4823577"/>
                  <a:pt x="8626958" y="4804539"/>
                  <a:pt x="8629073" y="4785501"/>
                </a:cubicBezTo>
                <a:cubicBezTo>
                  <a:pt x="8628809" y="4778891"/>
                  <a:pt x="8629338" y="4772016"/>
                  <a:pt x="8630659" y="4764877"/>
                </a:cubicBezTo>
                <a:cubicBezTo>
                  <a:pt x="8631982" y="4757737"/>
                  <a:pt x="8635684" y="4751920"/>
                  <a:pt x="8641765" y="4747425"/>
                </a:cubicBezTo>
                <a:lnTo>
                  <a:pt x="8658687" y="4709349"/>
                </a:lnTo>
                <a:cubicBezTo>
                  <a:pt x="8659392" y="4692779"/>
                  <a:pt x="8664329" y="4678324"/>
                  <a:pt x="8673496" y="4665985"/>
                </a:cubicBezTo>
                <a:cubicBezTo>
                  <a:pt x="8682662" y="4653645"/>
                  <a:pt x="8691828" y="4641305"/>
                  <a:pt x="8700994" y="4628966"/>
                </a:cubicBezTo>
                <a:cubicBezTo>
                  <a:pt x="8701699" y="4624735"/>
                  <a:pt x="8704521" y="4616274"/>
                  <a:pt x="8709457" y="4603582"/>
                </a:cubicBezTo>
                <a:lnTo>
                  <a:pt x="8717918" y="4612043"/>
                </a:lnTo>
                <a:lnTo>
                  <a:pt x="8739071" y="4599351"/>
                </a:lnTo>
                <a:cubicBezTo>
                  <a:pt x="8744006" y="4595120"/>
                  <a:pt x="8746828" y="4590890"/>
                  <a:pt x="8747533" y="4586659"/>
                </a:cubicBezTo>
                <a:close/>
                <a:moveTo>
                  <a:pt x="8755994" y="4565506"/>
                </a:moveTo>
                <a:cubicBezTo>
                  <a:pt x="8755642" y="4567974"/>
                  <a:pt x="8754760" y="4570970"/>
                  <a:pt x="8753350" y="4574496"/>
                </a:cubicBezTo>
                <a:lnTo>
                  <a:pt x="8749021" y="4583547"/>
                </a:lnTo>
                <a:lnTo>
                  <a:pt x="8748589" y="4582428"/>
                </a:lnTo>
                <a:cubicBezTo>
                  <a:pt x="8747356" y="4581547"/>
                  <a:pt x="8745594" y="4580136"/>
                  <a:pt x="8743301" y="4578197"/>
                </a:cubicBezTo>
                <a:close/>
                <a:moveTo>
                  <a:pt x="8755994" y="4510506"/>
                </a:moveTo>
                <a:lnTo>
                  <a:pt x="8764455" y="4510506"/>
                </a:lnTo>
                <a:lnTo>
                  <a:pt x="8754003" y="4513991"/>
                </a:lnTo>
                <a:close/>
                <a:moveTo>
                  <a:pt x="8814166" y="4488296"/>
                </a:moveTo>
                <a:cubicBezTo>
                  <a:pt x="8819982" y="4487943"/>
                  <a:pt x="8823155" y="4489706"/>
                  <a:pt x="8823685" y="4493584"/>
                </a:cubicBezTo>
                <a:cubicBezTo>
                  <a:pt x="8823420" y="4495876"/>
                  <a:pt x="8821834" y="4498696"/>
                  <a:pt x="8818924" y="4502045"/>
                </a:cubicBezTo>
                <a:cubicBezTo>
                  <a:pt x="8816016" y="4505395"/>
                  <a:pt x="8813373" y="4508215"/>
                  <a:pt x="8810993" y="4510506"/>
                </a:cubicBezTo>
                <a:lnTo>
                  <a:pt x="8798301" y="4552813"/>
                </a:lnTo>
                <a:cubicBezTo>
                  <a:pt x="8789840" y="4544352"/>
                  <a:pt x="8781378" y="4540121"/>
                  <a:pt x="8772917" y="4540121"/>
                </a:cubicBezTo>
                <a:cubicBezTo>
                  <a:pt x="8778997" y="4531660"/>
                  <a:pt x="8783758" y="4523199"/>
                  <a:pt x="8787195" y="4514737"/>
                </a:cubicBezTo>
                <a:cubicBezTo>
                  <a:pt x="8790633" y="4506276"/>
                  <a:pt x="8794334" y="4497814"/>
                  <a:pt x="8798301" y="4489353"/>
                </a:cubicBezTo>
                <a:cubicBezTo>
                  <a:pt x="8803060" y="4489001"/>
                  <a:pt x="8808348" y="4488648"/>
                  <a:pt x="8814166" y="4488296"/>
                </a:cubicBezTo>
                <a:close/>
                <a:moveTo>
                  <a:pt x="2319559" y="4372919"/>
                </a:moveTo>
                <a:lnTo>
                  <a:pt x="2309715" y="4391416"/>
                </a:lnTo>
                <a:lnTo>
                  <a:pt x="2308898" y="4390599"/>
                </a:lnTo>
                <a:cubicBezTo>
                  <a:pt x="2309251" y="4387250"/>
                  <a:pt x="2309603" y="4383372"/>
                  <a:pt x="2309956" y="4378965"/>
                </a:cubicBezTo>
                <a:close/>
                <a:moveTo>
                  <a:pt x="8815224" y="4370894"/>
                </a:moveTo>
                <a:cubicBezTo>
                  <a:pt x="8811256" y="4379355"/>
                  <a:pt x="8807555" y="4387817"/>
                  <a:pt x="8804118" y="4396278"/>
                </a:cubicBezTo>
                <a:cubicBezTo>
                  <a:pt x="8800680" y="4404739"/>
                  <a:pt x="8795921" y="4413201"/>
                  <a:pt x="8789840" y="4421662"/>
                </a:cubicBezTo>
                <a:cubicBezTo>
                  <a:pt x="8794774" y="4409675"/>
                  <a:pt x="8797596" y="4395573"/>
                  <a:pt x="8798301" y="4379355"/>
                </a:cubicBezTo>
                <a:close/>
                <a:moveTo>
                  <a:pt x="8844839" y="4328587"/>
                </a:moveTo>
                <a:lnTo>
                  <a:pt x="8849069" y="4328587"/>
                </a:lnTo>
                <a:cubicBezTo>
                  <a:pt x="8853300" y="4328411"/>
                  <a:pt x="8856473" y="4328763"/>
                  <a:pt x="8858588" y="4329645"/>
                </a:cubicBezTo>
                <a:cubicBezTo>
                  <a:pt x="8860704" y="4330526"/>
                  <a:pt x="8861761" y="4332994"/>
                  <a:pt x="8861761" y="4337048"/>
                </a:cubicBezTo>
                <a:cubicBezTo>
                  <a:pt x="8862466" y="4341984"/>
                  <a:pt x="8861056" y="4344805"/>
                  <a:pt x="8857531" y="4345510"/>
                </a:cubicBezTo>
                <a:lnTo>
                  <a:pt x="8849069" y="4345510"/>
                </a:lnTo>
                <a:cubicBezTo>
                  <a:pt x="8845544" y="4341984"/>
                  <a:pt x="8844132" y="4336343"/>
                  <a:pt x="8844839" y="4328587"/>
                </a:cubicBezTo>
                <a:close/>
                <a:moveTo>
                  <a:pt x="1384504" y="4261522"/>
                </a:moveTo>
                <a:lnTo>
                  <a:pt x="1384504" y="7963157"/>
                </a:lnTo>
                <a:lnTo>
                  <a:pt x="1379205" y="7936973"/>
                </a:lnTo>
                <a:lnTo>
                  <a:pt x="1345359" y="7991972"/>
                </a:lnTo>
                <a:cubicBezTo>
                  <a:pt x="1353820" y="8005369"/>
                  <a:pt x="1358051" y="8020881"/>
                  <a:pt x="1358051" y="8038509"/>
                </a:cubicBezTo>
                <a:cubicBezTo>
                  <a:pt x="1355671" y="8038333"/>
                  <a:pt x="1353027" y="8038686"/>
                  <a:pt x="1350119" y="8039567"/>
                </a:cubicBezTo>
                <a:cubicBezTo>
                  <a:pt x="1347210" y="8040449"/>
                  <a:pt x="1345623" y="8042916"/>
                  <a:pt x="1345359" y="8046971"/>
                </a:cubicBezTo>
                <a:cubicBezTo>
                  <a:pt x="1345623" y="8051201"/>
                  <a:pt x="1347210" y="8055432"/>
                  <a:pt x="1350119" y="8059663"/>
                </a:cubicBezTo>
                <a:cubicBezTo>
                  <a:pt x="1353027" y="8063894"/>
                  <a:pt x="1355671" y="8068124"/>
                  <a:pt x="1358051" y="8072355"/>
                </a:cubicBezTo>
                <a:lnTo>
                  <a:pt x="1384504" y="8083692"/>
                </a:lnTo>
                <a:lnTo>
                  <a:pt x="1384504" y="8136869"/>
                </a:lnTo>
                <a:lnTo>
                  <a:pt x="1374974" y="8140046"/>
                </a:lnTo>
                <a:cubicBezTo>
                  <a:pt x="1372330" y="8146039"/>
                  <a:pt x="1368099" y="8156264"/>
                  <a:pt x="1362282" y="8170718"/>
                </a:cubicBezTo>
                <a:cubicBezTo>
                  <a:pt x="1356465" y="8185173"/>
                  <a:pt x="1352234" y="8193282"/>
                  <a:pt x="1349590" y="8195045"/>
                </a:cubicBezTo>
                <a:cubicBezTo>
                  <a:pt x="1347562" y="8194692"/>
                  <a:pt x="1346329" y="8193282"/>
                  <a:pt x="1345888" y="8190814"/>
                </a:cubicBezTo>
                <a:cubicBezTo>
                  <a:pt x="1345447" y="8188346"/>
                  <a:pt x="1345271" y="8186936"/>
                  <a:pt x="1345359" y="8186584"/>
                </a:cubicBezTo>
                <a:cubicBezTo>
                  <a:pt x="1333725" y="8185878"/>
                  <a:pt x="1329494" y="8182000"/>
                  <a:pt x="1332667" y="8174949"/>
                </a:cubicBezTo>
                <a:cubicBezTo>
                  <a:pt x="1335840" y="8167898"/>
                  <a:pt x="1340071" y="8161905"/>
                  <a:pt x="1345359" y="8156969"/>
                </a:cubicBezTo>
                <a:lnTo>
                  <a:pt x="1328436" y="8118892"/>
                </a:lnTo>
                <a:lnTo>
                  <a:pt x="1345359" y="8089278"/>
                </a:lnTo>
                <a:lnTo>
                  <a:pt x="1315744" y="8076586"/>
                </a:lnTo>
                <a:cubicBezTo>
                  <a:pt x="1314510" y="8090776"/>
                  <a:pt x="1309574" y="8103645"/>
                  <a:pt x="1300937" y="8115191"/>
                </a:cubicBezTo>
                <a:cubicBezTo>
                  <a:pt x="1292299" y="8126737"/>
                  <a:pt x="1287363" y="8140663"/>
                  <a:pt x="1286129" y="8156969"/>
                </a:cubicBezTo>
                <a:cubicBezTo>
                  <a:pt x="1273525" y="8174068"/>
                  <a:pt x="1261715" y="8191696"/>
                  <a:pt x="1250697" y="8209852"/>
                </a:cubicBezTo>
                <a:cubicBezTo>
                  <a:pt x="1239680" y="8228009"/>
                  <a:pt x="1228927" y="8245637"/>
                  <a:pt x="1218438" y="8262736"/>
                </a:cubicBezTo>
                <a:cubicBezTo>
                  <a:pt x="1216323" y="8272960"/>
                  <a:pt x="1212092" y="8286357"/>
                  <a:pt x="1205746" y="8302927"/>
                </a:cubicBezTo>
                <a:cubicBezTo>
                  <a:pt x="1199400" y="8319498"/>
                  <a:pt x="1190939" y="8328664"/>
                  <a:pt x="1180362" y="8330427"/>
                </a:cubicBezTo>
                <a:cubicBezTo>
                  <a:pt x="1180891" y="8333688"/>
                  <a:pt x="1183006" y="8339858"/>
                  <a:pt x="1186708" y="8348936"/>
                </a:cubicBezTo>
                <a:cubicBezTo>
                  <a:pt x="1190410" y="8358014"/>
                  <a:pt x="1192525" y="8363127"/>
                  <a:pt x="1193054" y="8364273"/>
                </a:cubicBezTo>
                <a:cubicBezTo>
                  <a:pt x="1195081" y="8363743"/>
                  <a:pt x="1196315" y="8361628"/>
                  <a:pt x="1196756" y="8357926"/>
                </a:cubicBezTo>
                <a:cubicBezTo>
                  <a:pt x="1197197" y="8354225"/>
                  <a:pt x="1197373" y="8352109"/>
                  <a:pt x="1197285" y="8351580"/>
                </a:cubicBezTo>
                <a:cubicBezTo>
                  <a:pt x="1209272" y="8326637"/>
                  <a:pt x="1223374" y="8302487"/>
                  <a:pt x="1239592" y="8279130"/>
                </a:cubicBezTo>
                <a:cubicBezTo>
                  <a:pt x="1255809" y="8255773"/>
                  <a:pt x="1265681" y="8230565"/>
                  <a:pt x="1269207" y="8203506"/>
                </a:cubicBezTo>
                <a:lnTo>
                  <a:pt x="1290360" y="8203506"/>
                </a:lnTo>
                <a:cubicBezTo>
                  <a:pt x="1300055" y="8203066"/>
                  <a:pt x="1311337" y="8203947"/>
                  <a:pt x="1324206" y="8206150"/>
                </a:cubicBezTo>
                <a:cubicBezTo>
                  <a:pt x="1337074" y="8208354"/>
                  <a:pt x="1344125" y="8214524"/>
                  <a:pt x="1345359" y="8224660"/>
                </a:cubicBezTo>
                <a:cubicBezTo>
                  <a:pt x="1344918" y="8243874"/>
                  <a:pt x="1340511" y="8262560"/>
                  <a:pt x="1332138" y="8280716"/>
                </a:cubicBezTo>
                <a:cubicBezTo>
                  <a:pt x="1323765" y="8298873"/>
                  <a:pt x="1314070" y="8315443"/>
                  <a:pt x="1303052" y="8330427"/>
                </a:cubicBezTo>
                <a:cubicBezTo>
                  <a:pt x="1303581" y="8340651"/>
                  <a:pt x="1305696" y="8349818"/>
                  <a:pt x="1309398" y="8357926"/>
                </a:cubicBezTo>
                <a:cubicBezTo>
                  <a:pt x="1313100" y="8366035"/>
                  <a:pt x="1315215" y="8375202"/>
                  <a:pt x="1315744" y="8385426"/>
                </a:cubicBezTo>
                <a:lnTo>
                  <a:pt x="1286129" y="8376964"/>
                </a:lnTo>
                <a:cubicBezTo>
                  <a:pt x="1286306" y="8390009"/>
                  <a:pt x="1284895" y="8404111"/>
                  <a:pt x="1281899" y="8419271"/>
                </a:cubicBezTo>
                <a:cubicBezTo>
                  <a:pt x="1278902" y="8434431"/>
                  <a:pt x="1273261" y="8448534"/>
                  <a:pt x="1264976" y="8461578"/>
                </a:cubicBezTo>
                <a:lnTo>
                  <a:pt x="1243822" y="8431963"/>
                </a:lnTo>
                <a:lnTo>
                  <a:pt x="1256515" y="8393887"/>
                </a:lnTo>
                <a:cubicBezTo>
                  <a:pt x="1254135" y="8391772"/>
                  <a:pt x="1251491" y="8389656"/>
                  <a:pt x="1248582" y="8387541"/>
                </a:cubicBezTo>
                <a:cubicBezTo>
                  <a:pt x="1245673" y="8385426"/>
                  <a:pt x="1244087" y="8383311"/>
                  <a:pt x="1243822" y="8381195"/>
                </a:cubicBezTo>
                <a:cubicBezTo>
                  <a:pt x="1244616" y="8377141"/>
                  <a:pt x="1248318" y="8374673"/>
                  <a:pt x="1254928" y="8373791"/>
                </a:cubicBezTo>
                <a:cubicBezTo>
                  <a:pt x="1261538" y="8372910"/>
                  <a:pt x="1266298" y="8372557"/>
                  <a:pt x="1269207" y="8372734"/>
                </a:cubicBezTo>
                <a:lnTo>
                  <a:pt x="1294591" y="8300812"/>
                </a:lnTo>
                <a:lnTo>
                  <a:pt x="1290360" y="8283889"/>
                </a:lnTo>
                <a:lnTo>
                  <a:pt x="1273437" y="8262736"/>
                </a:lnTo>
                <a:lnTo>
                  <a:pt x="1252284" y="8283889"/>
                </a:lnTo>
                <a:lnTo>
                  <a:pt x="1239592" y="8372734"/>
                </a:lnTo>
                <a:cubicBezTo>
                  <a:pt x="1226547" y="8384545"/>
                  <a:pt x="1214560" y="8401115"/>
                  <a:pt x="1203631" y="8422444"/>
                </a:cubicBezTo>
                <a:cubicBezTo>
                  <a:pt x="1192702" y="8443774"/>
                  <a:pt x="1184945" y="8462460"/>
                  <a:pt x="1180362" y="8478501"/>
                </a:cubicBezTo>
                <a:cubicBezTo>
                  <a:pt x="1179833" y="8493132"/>
                  <a:pt x="1176660" y="8507234"/>
                  <a:pt x="1170843" y="8520808"/>
                </a:cubicBezTo>
                <a:cubicBezTo>
                  <a:pt x="1165026" y="8534381"/>
                  <a:pt x="1159738" y="8548484"/>
                  <a:pt x="1154978" y="8563115"/>
                </a:cubicBezTo>
                <a:cubicBezTo>
                  <a:pt x="1134530" y="8580743"/>
                  <a:pt x="1116197" y="8600486"/>
                  <a:pt x="1099979" y="8622344"/>
                </a:cubicBezTo>
                <a:lnTo>
                  <a:pt x="1070364" y="8706958"/>
                </a:lnTo>
                <a:cubicBezTo>
                  <a:pt x="1067808" y="8706782"/>
                  <a:pt x="1064459" y="8707134"/>
                  <a:pt x="1060316" y="8708016"/>
                </a:cubicBezTo>
                <a:cubicBezTo>
                  <a:pt x="1056174" y="8708897"/>
                  <a:pt x="1053882" y="8711365"/>
                  <a:pt x="1053442" y="8715419"/>
                </a:cubicBezTo>
                <a:cubicBezTo>
                  <a:pt x="1053882" y="8717711"/>
                  <a:pt x="1056174" y="8720532"/>
                  <a:pt x="1060316" y="8723881"/>
                </a:cubicBezTo>
                <a:cubicBezTo>
                  <a:pt x="1064459" y="8727230"/>
                  <a:pt x="1067808" y="8730051"/>
                  <a:pt x="1070364" y="8732342"/>
                </a:cubicBezTo>
                <a:lnTo>
                  <a:pt x="1023827" y="8757726"/>
                </a:lnTo>
                <a:lnTo>
                  <a:pt x="994212" y="8757726"/>
                </a:lnTo>
                <a:cubicBezTo>
                  <a:pt x="995093" y="8742038"/>
                  <a:pt x="997561" y="8726878"/>
                  <a:pt x="1001616" y="8712246"/>
                </a:cubicBezTo>
                <a:cubicBezTo>
                  <a:pt x="1005670" y="8697615"/>
                  <a:pt x="1006023" y="8676109"/>
                  <a:pt x="1002673" y="8647728"/>
                </a:cubicBezTo>
                <a:cubicBezTo>
                  <a:pt x="993683" y="8660068"/>
                  <a:pt x="985222" y="8672407"/>
                  <a:pt x="977289" y="8684747"/>
                </a:cubicBezTo>
                <a:cubicBezTo>
                  <a:pt x="969357" y="8697087"/>
                  <a:pt x="965126" y="8711541"/>
                  <a:pt x="964597" y="8728112"/>
                </a:cubicBezTo>
                <a:cubicBezTo>
                  <a:pt x="944149" y="8744329"/>
                  <a:pt x="925816" y="8762662"/>
                  <a:pt x="909598" y="8783110"/>
                </a:cubicBezTo>
                <a:cubicBezTo>
                  <a:pt x="886065" y="8785226"/>
                  <a:pt x="877075" y="8793687"/>
                  <a:pt x="882628" y="8808495"/>
                </a:cubicBezTo>
                <a:cubicBezTo>
                  <a:pt x="888180" y="8823302"/>
                  <a:pt x="884478" y="8831763"/>
                  <a:pt x="871522" y="8833879"/>
                </a:cubicBezTo>
                <a:lnTo>
                  <a:pt x="854599" y="8833879"/>
                </a:lnTo>
                <a:cubicBezTo>
                  <a:pt x="853894" y="8845777"/>
                  <a:pt x="851074" y="8854768"/>
                  <a:pt x="846138" y="8860849"/>
                </a:cubicBezTo>
                <a:cubicBezTo>
                  <a:pt x="841202" y="8866931"/>
                  <a:pt x="838382" y="8874863"/>
                  <a:pt x="837677" y="8884647"/>
                </a:cubicBezTo>
                <a:lnTo>
                  <a:pt x="808062" y="8910031"/>
                </a:lnTo>
                <a:lnTo>
                  <a:pt x="791139" y="8876185"/>
                </a:lnTo>
                <a:cubicBezTo>
                  <a:pt x="782678" y="8876185"/>
                  <a:pt x="778447" y="8871955"/>
                  <a:pt x="778447" y="8863494"/>
                </a:cubicBezTo>
                <a:cubicBezTo>
                  <a:pt x="779681" y="8846835"/>
                  <a:pt x="784617" y="8830441"/>
                  <a:pt x="793254" y="8814312"/>
                </a:cubicBezTo>
                <a:cubicBezTo>
                  <a:pt x="801892" y="8798182"/>
                  <a:pt x="806828" y="8780731"/>
                  <a:pt x="808062" y="8761957"/>
                </a:cubicBezTo>
                <a:cubicBezTo>
                  <a:pt x="808150" y="8761605"/>
                  <a:pt x="807974" y="8760194"/>
                  <a:pt x="807533" y="8757726"/>
                </a:cubicBezTo>
                <a:cubicBezTo>
                  <a:pt x="807092" y="8755259"/>
                  <a:pt x="805858" y="8753848"/>
                  <a:pt x="803831" y="8753496"/>
                </a:cubicBezTo>
                <a:cubicBezTo>
                  <a:pt x="801539" y="8754465"/>
                  <a:pt x="798719" y="8758872"/>
                  <a:pt x="795370" y="8766717"/>
                </a:cubicBezTo>
                <a:cubicBezTo>
                  <a:pt x="792020" y="8774561"/>
                  <a:pt x="789200" y="8780026"/>
                  <a:pt x="786908" y="8783110"/>
                </a:cubicBezTo>
                <a:cubicBezTo>
                  <a:pt x="781972" y="8787341"/>
                  <a:pt x="779152" y="8791572"/>
                  <a:pt x="778447" y="8795803"/>
                </a:cubicBezTo>
                <a:cubicBezTo>
                  <a:pt x="778976" y="8802413"/>
                  <a:pt x="778976" y="8808230"/>
                  <a:pt x="778447" y="8813254"/>
                </a:cubicBezTo>
                <a:cubicBezTo>
                  <a:pt x="777918" y="8818278"/>
                  <a:pt x="773687" y="8820922"/>
                  <a:pt x="765755" y="8821186"/>
                </a:cubicBezTo>
                <a:lnTo>
                  <a:pt x="748832" y="8829648"/>
                </a:lnTo>
                <a:lnTo>
                  <a:pt x="706525" y="8833879"/>
                </a:lnTo>
                <a:lnTo>
                  <a:pt x="693833" y="8867724"/>
                </a:lnTo>
                <a:cubicBezTo>
                  <a:pt x="687399" y="8870104"/>
                  <a:pt x="681229" y="8873806"/>
                  <a:pt x="675324" y="8878830"/>
                </a:cubicBezTo>
                <a:cubicBezTo>
                  <a:pt x="669419" y="8883854"/>
                  <a:pt x="664306" y="8888613"/>
                  <a:pt x="659988" y="8893108"/>
                </a:cubicBezTo>
                <a:cubicBezTo>
                  <a:pt x="655404" y="8893020"/>
                  <a:pt x="650821" y="8894254"/>
                  <a:pt x="646238" y="8896810"/>
                </a:cubicBezTo>
                <a:cubicBezTo>
                  <a:pt x="641655" y="8899367"/>
                  <a:pt x="639187" y="8903773"/>
                  <a:pt x="638834" y="8910031"/>
                </a:cubicBezTo>
                <a:lnTo>
                  <a:pt x="643065" y="8926954"/>
                </a:lnTo>
                <a:lnTo>
                  <a:pt x="604989" y="8926954"/>
                </a:lnTo>
                <a:cubicBezTo>
                  <a:pt x="606663" y="8918757"/>
                  <a:pt x="610718" y="8906593"/>
                  <a:pt x="617152" y="8890464"/>
                </a:cubicBezTo>
                <a:cubicBezTo>
                  <a:pt x="623586" y="8874334"/>
                  <a:pt x="622352" y="8865344"/>
                  <a:pt x="613450" y="8863494"/>
                </a:cubicBezTo>
                <a:cubicBezTo>
                  <a:pt x="609131" y="8863758"/>
                  <a:pt x="605077" y="8865344"/>
                  <a:pt x="601287" y="8868253"/>
                </a:cubicBezTo>
                <a:cubicBezTo>
                  <a:pt x="597497" y="8871162"/>
                  <a:pt x="594500" y="8873806"/>
                  <a:pt x="592297" y="8876185"/>
                </a:cubicBezTo>
                <a:lnTo>
                  <a:pt x="583835" y="8926954"/>
                </a:lnTo>
                <a:lnTo>
                  <a:pt x="562682" y="8956569"/>
                </a:lnTo>
                <a:cubicBezTo>
                  <a:pt x="562682" y="8969084"/>
                  <a:pt x="560567" y="8980014"/>
                  <a:pt x="556336" y="8989356"/>
                </a:cubicBezTo>
                <a:cubicBezTo>
                  <a:pt x="552105" y="8998699"/>
                  <a:pt x="545759" y="9007513"/>
                  <a:pt x="537298" y="9015798"/>
                </a:cubicBezTo>
                <a:lnTo>
                  <a:pt x="537298" y="9049644"/>
                </a:lnTo>
                <a:cubicBezTo>
                  <a:pt x="525311" y="9063041"/>
                  <a:pt x="519670" y="9078553"/>
                  <a:pt x="520375" y="9096181"/>
                </a:cubicBezTo>
                <a:cubicBezTo>
                  <a:pt x="513588" y="9094154"/>
                  <a:pt x="507066" y="9095035"/>
                  <a:pt x="500808" y="9098825"/>
                </a:cubicBezTo>
                <a:cubicBezTo>
                  <a:pt x="494550" y="9102615"/>
                  <a:pt x="491201" y="9108785"/>
                  <a:pt x="490760" y="9117335"/>
                </a:cubicBezTo>
                <a:lnTo>
                  <a:pt x="465376" y="9155411"/>
                </a:lnTo>
                <a:lnTo>
                  <a:pt x="431531" y="9142719"/>
                </a:lnTo>
                <a:cubicBezTo>
                  <a:pt x="437083" y="9128969"/>
                  <a:pt x="440785" y="9113104"/>
                  <a:pt x="442636" y="9095124"/>
                </a:cubicBezTo>
                <a:cubicBezTo>
                  <a:pt x="444487" y="9077144"/>
                  <a:pt x="449247" y="9063394"/>
                  <a:pt x="456915" y="9053875"/>
                </a:cubicBezTo>
                <a:cubicBezTo>
                  <a:pt x="456210" y="9040477"/>
                  <a:pt x="461850" y="9033426"/>
                  <a:pt x="473837" y="9032721"/>
                </a:cubicBezTo>
                <a:cubicBezTo>
                  <a:pt x="483004" y="9033338"/>
                  <a:pt x="494286" y="9033162"/>
                  <a:pt x="507683" y="9032192"/>
                </a:cubicBezTo>
                <a:cubicBezTo>
                  <a:pt x="521080" y="9031223"/>
                  <a:pt x="519670" y="9025758"/>
                  <a:pt x="503452" y="9015798"/>
                </a:cubicBezTo>
                <a:lnTo>
                  <a:pt x="520375" y="8973491"/>
                </a:lnTo>
                <a:lnTo>
                  <a:pt x="503452" y="8973491"/>
                </a:lnTo>
                <a:lnTo>
                  <a:pt x="520375" y="8952338"/>
                </a:lnTo>
                <a:lnTo>
                  <a:pt x="520375" y="8910031"/>
                </a:lnTo>
                <a:lnTo>
                  <a:pt x="549990" y="8888878"/>
                </a:lnTo>
                <a:lnTo>
                  <a:pt x="549990" y="8850802"/>
                </a:lnTo>
                <a:cubicBezTo>
                  <a:pt x="557746" y="8837404"/>
                  <a:pt x="567618" y="8826122"/>
                  <a:pt x="579605" y="8816956"/>
                </a:cubicBezTo>
                <a:lnTo>
                  <a:pt x="592297" y="8783110"/>
                </a:lnTo>
                <a:cubicBezTo>
                  <a:pt x="579076" y="8779761"/>
                  <a:pt x="574845" y="8765306"/>
                  <a:pt x="579605" y="8739746"/>
                </a:cubicBezTo>
                <a:cubicBezTo>
                  <a:pt x="584364" y="8714185"/>
                  <a:pt x="588595" y="8697615"/>
                  <a:pt x="592297" y="8690035"/>
                </a:cubicBezTo>
                <a:cubicBezTo>
                  <a:pt x="600229" y="8688096"/>
                  <a:pt x="604460" y="8679282"/>
                  <a:pt x="604989" y="8663593"/>
                </a:cubicBezTo>
                <a:cubicBezTo>
                  <a:pt x="605518" y="8647905"/>
                  <a:pt x="605518" y="8636976"/>
                  <a:pt x="604989" y="8630806"/>
                </a:cubicBezTo>
                <a:cubicBezTo>
                  <a:pt x="611247" y="8628338"/>
                  <a:pt x="615654" y="8623755"/>
                  <a:pt x="618210" y="8617056"/>
                </a:cubicBezTo>
                <a:cubicBezTo>
                  <a:pt x="620766" y="8610357"/>
                  <a:pt x="622000" y="8603659"/>
                  <a:pt x="621911" y="8596960"/>
                </a:cubicBezTo>
                <a:cubicBezTo>
                  <a:pt x="621206" y="8589028"/>
                  <a:pt x="618386" y="8582682"/>
                  <a:pt x="613450" y="8577922"/>
                </a:cubicBezTo>
                <a:cubicBezTo>
                  <a:pt x="608514" y="8573163"/>
                  <a:pt x="605694" y="8566817"/>
                  <a:pt x="604989" y="8558884"/>
                </a:cubicBezTo>
                <a:cubicBezTo>
                  <a:pt x="588683" y="8562057"/>
                  <a:pt x="581103" y="8574749"/>
                  <a:pt x="582249" y="8596960"/>
                </a:cubicBezTo>
                <a:cubicBezTo>
                  <a:pt x="583395" y="8619171"/>
                  <a:pt x="576872" y="8631863"/>
                  <a:pt x="562682" y="8635037"/>
                </a:cubicBezTo>
                <a:cubicBezTo>
                  <a:pt x="562241" y="8647993"/>
                  <a:pt x="557834" y="8660156"/>
                  <a:pt x="549461" y="8671526"/>
                </a:cubicBezTo>
                <a:cubicBezTo>
                  <a:pt x="541088" y="8682896"/>
                  <a:pt x="531392" y="8691886"/>
                  <a:pt x="520375" y="8698497"/>
                </a:cubicBezTo>
                <a:lnTo>
                  <a:pt x="520375" y="8753496"/>
                </a:lnTo>
                <a:cubicBezTo>
                  <a:pt x="483268" y="8771388"/>
                  <a:pt x="461233" y="8791660"/>
                  <a:pt x="454270" y="8814312"/>
                </a:cubicBezTo>
                <a:cubicBezTo>
                  <a:pt x="447307" y="8836963"/>
                  <a:pt x="436907" y="8868870"/>
                  <a:pt x="423069" y="8910031"/>
                </a:cubicBezTo>
                <a:cubicBezTo>
                  <a:pt x="408791" y="8911265"/>
                  <a:pt x="396099" y="8916201"/>
                  <a:pt x="384993" y="8924838"/>
                </a:cubicBezTo>
                <a:cubicBezTo>
                  <a:pt x="373887" y="8933476"/>
                  <a:pt x="361195" y="8938412"/>
                  <a:pt x="346917" y="8939646"/>
                </a:cubicBezTo>
                <a:lnTo>
                  <a:pt x="346917" y="8986183"/>
                </a:lnTo>
                <a:lnTo>
                  <a:pt x="334225" y="8986183"/>
                </a:lnTo>
                <a:cubicBezTo>
                  <a:pt x="326116" y="8986183"/>
                  <a:pt x="321180" y="8984068"/>
                  <a:pt x="319417" y="8979837"/>
                </a:cubicBezTo>
                <a:cubicBezTo>
                  <a:pt x="317655" y="8975607"/>
                  <a:pt x="316949" y="8969261"/>
                  <a:pt x="317302" y="8960799"/>
                </a:cubicBezTo>
                <a:lnTo>
                  <a:pt x="329994" y="8926954"/>
                </a:lnTo>
                <a:cubicBezTo>
                  <a:pt x="329730" y="8923869"/>
                  <a:pt x="328143" y="8918404"/>
                  <a:pt x="325234" y="8910560"/>
                </a:cubicBezTo>
                <a:cubicBezTo>
                  <a:pt x="322326" y="8902716"/>
                  <a:pt x="319682" y="8898309"/>
                  <a:pt x="317302" y="8897339"/>
                </a:cubicBezTo>
                <a:lnTo>
                  <a:pt x="317302" y="8910031"/>
                </a:lnTo>
                <a:cubicBezTo>
                  <a:pt x="307607" y="8916906"/>
                  <a:pt x="296325" y="8926425"/>
                  <a:pt x="283456" y="8938588"/>
                </a:cubicBezTo>
                <a:cubicBezTo>
                  <a:pt x="270588" y="8950751"/>
                  <a:pt x="263537" y="8962386"/>
                  <a:pt x="262303" y="8973491"/>
                </a:cubicBezTo>
                <a:cubicBezTo>
                  <a:pt x="256045" y="8978075"/>
                  <a:pt x="251638" y="8984773"/>
                  <a:pt x="249082" y="8993587"/>
                </a:cubicBezTo>
                <a:cubicBezTo>
                  <a:pt x="246526" y="9002401"/>
                  <a:pt x="245292" y="9011215"/>
                  <a:pt x="245380" y="9020029"/>
                </a:cubicBezTo>
                <a:lnTo>
                  <a:pt x="215765" y="9036952"/>
                </a:lnTo>
                <a:cubicBezTo>
                  <a:pt x="215854" y="9043739"/>
                  <a:pt x="214620" y="9051318"/>
                  <a:pt x="212064" y="9059692"/>
                </a:cubicBezTo>
                <a:cubicBezTo>
                  <a:pt x="209508" y="9068065"/>
                  <a:pt x="205101" y="9074587"/>
                  <a:pt x="198843" y="9079259"/>
                </a:cubicBezTo>
                <a:lnTo>
                  <a:pt x="198843" y="9113104"/>
                </a:lnTo>
                <a:lnTo>
                  <a:pt x="181920" y="9125796"/>
                </a:lnTo>
                <a:cubicBezTo>
                  <a:pt x="181479" y="9138665"/>
                  <a:pt x="177072" y="9151004"/>
                  <a:pt x="168699" y="9162814"/>
                </a:cubicBezTo>
                <a:cubicBezTo>
                  <a:pt x="160326" y="9174625"/>
                  <a:pt x="150630" y="9184850"/>
                  <a:pt x="139613" y="9193487"/>
                </a:cubicBezTo>
                <a:cubicBezTo>
                  <a:pt x="130975" y="9206972"/>
                  <a:pt x="120751" y="9222309"/>
                  <a:pt x="108941" y="9239496"/>
                </a:cubicBezTo>
                <a:cubicBezTo>
                  <a:pt x="97130" y="9256683"/>
                  <a:pt x="84790" y="9270961"/>
                  <a:pt x="71922" y="9282332"/>
                </a:cubicBezTo>
                <a:cubicBezTo>
                  <a:pt x="72187" y="9288942"/>
                  <a:pt x="71658" y="9295817"/>
                  <a:pt x="70336" y="9302956"/>
                </a:cubicBezTo>
                <a:cubicBezTo>
                  <a:pt x="69013" y="9310096"/>
                  <a:pt x="65312" y="9315913"/>
                  <a:pt x="59230" y="9320408"/>
                </a:cubicBezTo>
                <a:cubicBezTo>
                  <a:pt x="58877" y="9333452"/>
                  <a:pt x="55352" y="9346497"/>
                  <a:pt x="48653" y="9359541"/>
                </a:cubicBezTo>
                <a:cubicBezTo>
                  <a:pt x="41955" y="9372587"/>
                  <a:pt x="34198" y="9383516"/>
                  <a:pt x="25385" y="9392330"/>
                </a:cubicBezTo>
                <a:cubicBezTo>
                  <a:pt x="25385" y="9396736"/>
                  <a:pt x="24327" y="9400614"/>
                  <a:pt x="22212" y="9403964"/>
                </a:cubicBezTo>
                <a:cubicBezTo>
                  <a:pt x="20096" y="9407313"/>
                  <a:pt x="16923" y="9409076"/>
                  <a:pt x="12693" y="9409252"/>
                </a:cubicBezTo>
                <a:lnTo>
                  <a:pt x="0" y="9405022"/>
                </a:lnTo>
                <a:lnTo>
                  <a:pt x="12693" y="9362714"/>
                </a:lnTo>
                <a:cubicBezTo>
                  <a:pt x="16923" y="9358219"/>
                  <a:pt x="20096" y="9352402"/>
                  <a:pt x="22212" y="9345263"/>
                </a:cubicBezTo>
                <a:cubicBezTo>
                  <a:pt x="24327" y="9338124"/>
                  <a:pt x="25385" y="9331249"/>
                  <a:pt x="25385" y="9324638"/>
                </a:cubicBezTo>
                <a:lnTo>
                  <a:pt x="42307" y="9286562"/>
                </a:lnTo>
                <a:cubicBezTo>
                  <a:pt x="41426" y="9277044"/>
                  <a:pt x="41073" y="9266466"/>
                  <a:pt x="41250" y="9254832"/>
                </a:cubicBezTo>
                <a:cubicBezTo>
                  <a:pt x="41426" y="9243198"/>
                  <a:pt x="47419" y="9236852"/>
                  <a:pt x="59230" y="9235794"/>
                </a:cubicBezTo>
                <a:cubicBezTo>
                  <a:pt x="60640" y="9194545"/>
                  <a:pt x="72627" y="9145892"/>
                  <a:pt x="95191" y="9089835"/>
                </a:cubicBezTo>
                <a:cubicBezTo>
                  <a:pt x="117755" y="9033779"/>
                  <a:pt x="142434" y="8989356"/>
                  <a:pt x="169228" y="8956569"/>
                </a:cubicBezTo>
                <a:cubicBezTo>
                  <a:pt x="169757" y="8942114"/>
                  <a:pt x="171872" y="8928717"/>
                  <a:pt x="175574" y="8916377"/>
                </a:cubicBezTo>
                <a:cubicBezTo>
                  <a:pt x="179276" y="8904038"/>
                  <a:pt x="181391" y="8890640"/>
                  <a:pt x="181920" y="8876185"/>
                </a:cubicBezTo>
                <a:cubicBezTo>
                  <a:pt x="188178" y="8875921"/>
                  <a:pt x="192585" y="8873277"/>
                  <a:pt x="195141" y="8868253"/>
                </a:cubicBezTo>
                <a:cubicBezTo>
                  <a:pt x="197697" y="8863229"/>
                  <a:pt x="198931" y="8857412"/>
                  <a:pt x="198843" y="8850802"/>
                </a:cubicBezTo>
                <a:cubicBezTo>
                  <a:pt x="199548" y="8833614"/>
                  <a:pt x="202368" y="8823567"/>
                  <a:pt x="207304" y="8820658"/>
                </a:cubicBezTo>
                <a:cubicBezTo>
                  <a:pt x="212240" y="8817749"/>
                  <a:pt x="215060" y="8810874"/>
                  <a:pt x="215765" y="8800033"/>
                </a:cubicBezTo>
                <a:lnTo>
                  <a:pt x="236919" y="8757726"/>
                </a:lnTo>
                <a:cubicBezTo>
                  <a:pt x="243177" y="8755435"/>
                  <a:pt x="247584" y="8751556"/>
                  <a:pt x="250140" y="8746092"/>
                </a:cubicBezTo>
                <a:cubicBezTo>
                  <a:pt x="252696" y="8740627"/>
                  <a:pt x="253930" y="8734634"/>
                  <a:pt x="253842" y="8728112"/>
                </a:cubicBezTo>
                <a:lnTo>
                  <a:pt x="249611" y="8706958"/>
                </a:lnTo>
                <a:lnTo>
                  <a:pt x="287687" y="8575807"/>
                </a:lnTo>
                <a:lnTo>
                  <a:pt x="304610" y="8563115"/>
                </a:lnTo>
                <a:lnTo>
                  <a:pt x="317302" y="8541961"/>
                </a:lnTo>
                <a:cubicBezTo>
                  <a:pt x="317302" y="8535175"/>
                  <a:pt x="318360" y="8527595"/>
                  <a:pt x="320475" y="8519221"/>
                </a:cubicBezTo>
                <a:cubicBezTo>
                  <a:pt x="322590" y="8510848"/>
                  <a:pt x="325763" y="8504326"/>
                  <a:pt x="329994" y="8499654"/>
                </a:cubicBezTo>
                <a:cubicBezTo>
                  <a:pt x="327526" y="8491986"/>
                  <a:pt x="327174" y="8481939"/>
                  <a:pt x="328936" y="8469511"/>
                </a:cubicBezTo>
                <a:cubicBezTo>
                  <a:pt x="330699" y="8457083"/>
                  <a:pt x="336693" y="8450208"/>
                  <a:pt x="346917" y="8448886"/>
                </a:cubicBezTo>
                <a:cubicBezTo>
                  <a:pt x="348415" y="8437252"/>
                  <a:pt x="355995" y="8418214"/>
                  <a:pt x="369657" y="8391772"/>
                </a:cubicBezTo>
                <a:cubicBezTo>
                  <a:pt x="383318" y="8365330"/>
                  <a:pt x="394071" y="8350523"/>
                  <a:pt x="401916" y="8347350"/>
                </a:cubicBezTo>
                <a:lnTo>
                  <a:pt x="414608" y="8317735"/>
                </a:lnTo>
                <a:cubicBezTo>
                  <a:pt x="415842" y="8291293"/>
                  <a:pt x="420778" y="8268024"/>
                  <a:pt x="429415" y="8247928"/>
                </a:cubicBezTo>
                <a:cubicBezTo>
                  <a:pt x="438053" y="8227833"/>
                  <a:pt x="442989" y="8204564"/>
                  <a:pt x="444223" y="8178122"/>
                </a:cubicBezTo>
                <a:lnTo>
                  <a:pt x="456915" y="8161199"/>
                </a:lnTo>
                <a:cubicBezTo>
                  <a:pt x="458854" y="8145511"/>
                  <a:pt x="466610" y="8127178"/>
                  <a:pt x="480183" y="8106200"/>
                </a:cubicBezTo>
                <a:cubicBezTo>
                  <a:pt x="493757" y="8085223"/>
                  <a:pt x="501513" y="8066890"/>
                  <a:pt x="503452" y="8051201"/>
                </a:cubicBezTo>
                <a:cubicBezTo>
                  <a:pt x="515968" y="8043269"/>
                  <a:pt x="521609" y="8030577"/>
                  <a:pt x="520375" y="8013125"/>
                </a:cubicBezTo>
                <a:cubicBezTo>
                  <a:pt x="519141" y="7995674"/>
                  <a:pt x="524782" y="7982982"/>
                  <a:pt x="537298" y="7975049"/>
                </a:cubicBezTo>
                <a:cubicBezTo>
                  <a:pt x="539854" y="7961652"/>
                  <a:pt x="550607" y="7928159"/>
                  <a:pt x="569557" y="7874570"/>
                </a:cubicBezTo>
                <a:cubicBezTo>
                  <a:pt x="588507" y="7820982"/>
                  <a:pt x="600317" y="7789604"/>
                  <a:pt x="604989" y="7780437"/>
                </a:cubicBezTo>
                <a:cubicBezTo>
                  <a:pt x="602521" y="7773298"/>
                  <a:pt x="602168" y="7765366"/>
                  <a:pt x="603931" y="7756640"/>
                </a:cubicBezTo>
                <a:cubicBezTo>
                  <a:pt x="605694" y="7747914"/>
                  <a:pt x="611687" y="7743154"/>
                  <a:pt x="621911" y="7742361"/>
                </a:cubicBezTo>
                <a:cubicBezTo>
                  <a:pt x="634515" y="7712658"/>
                  <a:pt x="650557" y="7682162"/>
                  <a:pt x="670036" y="7650873"/>
                </a:cubicBezTo>
                <a:cubicBezTo>
                  <a:pt x="689514" y="7619583"/>
                  <a:pt x="700267" y="7588029"/>
                  <a:pt x="702295" y="7556211"/>
                </a:cubicBezTo>
                <a:cubicBezTo>
                  <a:pt x="704851" y="7554184"/>
                  <a:pt x="708200" y="7551892"/>
                  <a:pt x="712342" y="7549336"/>
                </a:cubicBezTo>
                <a:cubicBezTo>
                  <a:pt x="716485" y="7546780"/>
                  <a:pt x="718777" y="7543431"/>
                  <a:pt x="719217" y="7539288"/>
                </a:cubicBezTo>
                <a:cubicBezTo>
                  <a:pt x="718688" y="7537261"/>
                  <a:pt x="716573" y="7536027"/>
                  <a:pt x="712871" y="7535586"/>
                </a:cubicBezTo>
                <a:cubicBezTo>
                  <a:pt x="709169" y="7535146"/>
                  <a:pt x="707054" y="7534970"/>
                  <a:pt x="706525" y="7535058"/>
                </a:cubicBezTo>
                <a:lnTo>
                  <a:pt x="719217" y="7496981"/>
                </a:lnTo>
                <a:lnTo>
                  <a:pt x="736140" y="7488520"/>
                </a:lnTo>
                <a:cubicBezTo>
                  <a:pt x="744601" y="7476797"/>
                  <a:pt x="752005" y="7461109"/>
                  <a:pt x="758351" y="7441454"/>
                </a:cubicBezTo>
                <a:cubicBezTo>
                  <a:pt x="764697" y="7421799"/>
                  <a:pt x="769986" y="7405052"/>
                  <a:pt x="774216" y="7391214"/>
                </a:cubicBezTo>
                <a:cubicBezTo>
                  <a:pt x="771925" y="7382400"/>
                  <a:pt x="772277" y="7374644"/>
                  <a:pt x="775274" y="7367945"/>
                </a:cubicBezTo>
                <a:cubicBezTo>
                  <a:pt x="778271" y="7361247"/>
                  <a:pt x="784969" y="7357721"/>
                  <a:pt x="795370" y="7357369"/>
                </a:cubicBezTo>
                <a:lnTo>
                  <a:pt x="808062" y="7327754"/>
                </a:lnTo>
                <a:cubicBezTo>
                  <a:pt x="812998" y="7320791"/>
                  <a:pt x="818991" y="7305102"/>
                  <a:pt x="826042" y="7280687"/>
                </a:cubicBezTo>
                <a:cubicBezTo>
                  <a:pt x="833093" y="7256273"/>
                  <a:pt x="836971" y="7239527"/>
                  <a:pt x="837677" y="7230448"/>
                </a:cubicBezTo>
                <a:cubicBezTo>
                  <a:pt x="838910" y="7216875"/>
                  <a:pt x="843846" y="7207003"/>
                  <a:pt x="852484" y="7200833"/>
                </a:cubicBezTo>
                <a:cubicBezTo>
                  <a:pt x="861122" y="7194664"/>
                  <a:pt x="866057" y="7184792"/>
                  <a:pt x="867291" y="7171218"/>
                </a:cubicBezTo>
                <a:lnTo>
                  <a:pt x="901137" y="7111989"/>
                </a:lnTo>
                <a:cubicBezTo>
                  <a:pt x="903076" y="7103351"/>
                  <a:pt x="910832" y="7082550"/>
                  <a:pt x="924406" y="7049586"/>
                </a:cubicBezTo>
                <a:cubicBezTo>
                  <a:pt x="937979" y="7016622"/>
                  <a:pt x="945735" y="6997936"/>
                  <a:pt x="947674" y="6993530"/>
                </a:cubicBezTo>
                <a:lnTo>
                  <a:pt x="947265" y="6982890"/>
                </a:lnTo>
                <a:lnTo>
                  <a:pt x="909598" y="7020556"/>
                </a:lnTo>
                <a:cubicBezTo>
                  <a:pt x="886065" y="7022672"/>
                  <a:pt x="877075" y="7031133"/>
                  <a:pt x="882628" y="7045941"/>
                </a:cubicBezTo>
                <a:cubicBezTo>
                  <a:pt x="888180" y="7060748"/>
                  <a:pt x="884478" y="7069209"/>
                  <a:pt x="871522" y="7071325"/>
                </a:cubicBezTo>
                <a:lnTo>
                  <a:pt x="854599" y="7071325"/>
                </a:lnTo>
                <a:cubicBezTo>
                  <a:pt x="853894" y="7083223"/>
                  <a:pt x="851074" y="7092214"/>
                  <a:pt x="846138" y="7098295"/>
                </a:cubicBezTo>
                <a:cubicBezTo>
                  <a:pt x="841202" y="7104377"/>
                  <a:pt x="838382" y="7112309"/>
                  <a:pt x="837677" y="7122093"/>
                </a:cubicBezTo>
                <a:lnTo>
                  <a:pt x="808062" y="7147477"/>
                </a:lnTo>
                <a:lnTo>
                  <a:pt x="791139" y="7113631"/>
                </a:lnTo>
                <a:cubicBezTo>
                  <a:pt x="782678" y="7113631"/>
                  <a:pt x="778447" y="7109401"/>
                  <a:pt x="778447" y="7100940"/>
                </a:cubicBezTo>
                <a:cubicBezTo>
                  <a:pt x="779681" y="7084281"/>
                  <a:pt x="784617" y="7067887"/>
                  <a:pt x="793254" y="7051758"/>
                </a:cubicBezTo>
                <a:cubicBezTo>
                  <a:pt x="801892" y="7035628"/>
                  <a:pt x="806828" y="7018177"/>
                  <a:pt x="808062" y="6999403"/>
                </a:cubicBezTo>
                <a:cubicBezTo>
                  <a:pt x="808150" y="6999051"/>
                  <a:pt x="807974" y="6997640"/>
                  <a:pt x="807533" y="6995172"/>
                </a:cubicBezTo>
                <a:cubicBezTo>
                  <a:pt x="807092" y="6992705"/>
                  <a:pt x="805858" y="6991294"/>
                  <a:pt x="803831" y="6990942"/>
                </a:cubicBezTo>
                <a:cubicBezTo>
                  <a:pt x="801539" y="6991911"/>
                  <a:pt x="798719" y="6996318"/>
                  <a:pt x="795370" y="7004163"/>
                </a:cubicBezTo>
                <a:cubicBezTo>
                  <a:pt x="792020" y="7012007"/>
                  <a:pt x="789200" y="7017472"/>
                  <a:pt x="786908" y="7020556"/>
                </a:cubicBezTo>
                <a:cubicBezTo>
                  <a:pt x="781972" y="7024787"/>
                  <a:pt x="779152" y="7029018"/>
                  <a:pt x="778447" y="7033249"/>
                </a:cubicBezTo>
                <a:cubicBezTo>
                  <a:pt x="778976" y="7039859"/>
                  <a:pt x="778976" y="7045676"/>
                  <a:pt x="778447" y="7050700"/>
                </a:cubicBezTo>
                <a:cubicBezTo>
                  <a:pt x="777918" y="7055724"/>
                  <a:pt x="773687" y="7058368"/>
                  <a:pt x="765755" y="7058632"/>
                </a:cubicBezTo>
                <a:lnTo>
                  <a:pt x="748832" y="7067094"/>
                </a:lnTo>
                <a:lnTo>
                  <a:pt x="706525" y="7071325"/>
                </a:lnTo>
                <a:lnTo>
                  <a:pt x="693833" y="7105170"/>
                </a:lnTo>
                <a:cubicBezTo>
                  <a:pt x="687399" y="7107550"/>
                  <a:pt x="681229" y="7111252"/>
                  <a:pt x="675324" y="7116276"/>
                </a:cubicBezTo>
                <a:cubicBezTo>
                  <a:pt x="669419" y="7121300"/>
                  <a:pt x="664306" y="7126059"/>
                  <a:pt x="659988" y="7130554"/>
                </a:cubicBezTo>
                <a:cubicBezTo>
                  <a:pt x="655404" y="7130466"/>
                  <a:pt x="650821" y="7131700"/>
                  <a:pt x="646238" y="7134256"/>
                </a:cubicBezTo>
                <a:cubicBezTo>
                  <a:pt x="641655" y="7136813"/>
                  <a:pt x="639187" y="7141219"/>
                  <a:pt x="638834" y="7147477"/>
                </a:cubicBezTo>
                <a:lnTo>
                  <a:pt x="643065" y="7164400"/>
                </a:lnTo>
                <a:lnTo>
                  <a:pt x="604989" y="7164400"/>
                </a:lnTo>
                <a:cubicBezTo>
                  <a:pt x="606663" y="7156203"/>
                  <a:pt x="610718" y="7144039"/>
                  <a:pt x="617152" y="7127910"/>
                </a:cubicBezTo>
                <a:cubicBezTo>
                  <a:pt x="623586" y="7111780"/>
                  <a:pt x="622352" y="7102790"/>
                  <a:pt x="613450" y="7100940"/>
                </a:cubicBezTo>
                <a:cubicBezTo>
                  <a:pt x="609131" y="7101204"/>
                  <a:pt x="605077" y="7102790"/>
                  <a:pt x="601287" y="7105699"/>
                </a:cubicBezTo>
                <a:cubicBezTo>
                  <a:pt x="597497" y="7108608"/>
                  <a:pt x="594500" y="7111252"/>
                  <a:pt x="592297" y="7113631"/>
                </a:cubicBezTo>
                <a:lnTo>
                  <a:pt x="583835" y="7164400"/>
                </a:lnTo>
                <a:lnTo>
                  <a:pt x="562682" y="7194015"/>
                </a:lnTo>
                <a:cubicBezTo>
                  <a:pt x="562682" y="7206530"/>
                  <a:pt x="560567" y="7217460"/>
                  <a:pt x="556336" y="7226802"/>
                </a:cubicBezTo>
                <a:cubicBezTo>
                  <a:pt x="552105" y="7236145"/>
                  <a:pt x="545759" y="7244959"/>
                  <a:pt x="537298" y="7253244"/>
                </a:cubicBezTo>
                <a:lnTo>
                  <a:pt x="537298" y="7287090"/>
                </a:lnTo>
                <a:cubicBezTo>
                  <a:pt x="525311" y="7300487"/>
                  <a:pt x="519670" y="7315999"/>
                  <a:pt x="520375" y="7333627"/>
                </a:cubicBezTo>
                <a:cubicBezTo>
                  <a:pt x="513588" y="7331600"/>
                  <a:pt x="507066" y="7332481"/>
                  <a:pt x="500808" y="7336271"/>
                </a:cubicBezTo>
                <a:cubicBezTo>
                  <a:pt x="494550" y="7340061"/>
                  <a:pt x="491201" y="7346231"/>
                  <a:pt x="490760" y="7354781"/>
                </a:cubicBezTo>
                <a:lnTo>
                  <a:pt x="465376" y="7392857"/>
                </a:lnTo>
                <a:lnTo>
                  <a:pt x="431531" y="7380165"/>
                </a:lnTo>
                <a:cubicBezTo>
                  <a:pt x="437083" y="7366415"/>
                  <a:pt x="440785" y="7350550"/>
                  <a:pt x="442636" y="7332570"/>
                </a:cubicBezTo>
                <a:cubicBezTo>
                  <a:pt x="444487" y="7314590"/>
                  <a:pt x="449247" y="7300840"/>
                  <a:pt x="456915" y="7291321"/>
                </a:cubicBezTo>
                <a:cubicBezTo>
                  <a:pt x="456210" y="7277923"/>
                  <a:pt x="461850" y="7270872"/>
                  <a:pt x="473837" y="7270167"/>
                </a:cubicBezTo>
                <a:cubicBezTo>
                  <a:pt x="483004" y="7270784"/>
                  <a:pt x="494286" y="7270608"/>
                  <a:pt x="507683" y="7269638"/>
                </a:cubicBezTo>
                <a:cubicBezTo>
                  <a:pt x="521080" y="7268669"/>
                  <a:pt x="519670" y="7263204"/>
                  <a:pt x="503452" y="7253244"/>
                </a:cubicBezTo>
                <a:lnTo>
                  <a:pt x="520375" y="7210937"/>
                </a:lnTo>
                <a:lnTo>
                  <a:pt x="503452" y="7210937"/>
                </a:lnTo>
                <a:lnTo>
                  <a:pt x="520375" y="7189784"/>
                </a:lnTo>
                <a:lnTo>
                  <a:pt x="520375" y="7147477"/>
                </a:lnTo>
                <a:lnTo>
                  <a:pt x="549990" y="7126324"/>
                </a:lnTo>
                <a:lnTo>
                  <a:pt x="549990" y="7088248"/>
                </a:lnTo>
                <a:cubicBezTo>
                  <a:pt x="557746" y="7074850"/>
                  <a:pt x="567618" y="7063568"/>
                  <a:pt x="579605" y="7054402"/>
                </a:cubicBezTo>
                <a:lnTo>
                  <a:pt x="592297" y="7020556"/>
                </a:lnTo>
                <a:cubicBezTo>
                  <a:pt x="579076" y="7017207"/>
                  <a:pt x="574845" y="7002752"/>
                  <a:pt x="579605" y="6977192"/>
                </a:cubicBezTo>
                <a:cubicBezTo>
                  <a:pt x="584364" y="6951631"/>
                  <a:pt x="588595" y="6935061"/>
                  <a:pt x="592297" y="6927481"/>
                </a:cubicBezTo>
                <a:cubicBezTo>
                  <a:pt x="600229" y="6925542"/>
                  <a:pt x="604460" y="6916728"/>
                  <a:pt x="604989" y="6901039"/>
                </a:cubicBezTo>
                <a:cubicBezTo>
                  <a:pt x="605518" y="6885351"/>
                  <a:pt x="605518" y="6874422"/>
                  <a:pt x="604989" y="6868252"/>
                </a:cubicBezTo>
                <a:cubicBezTo>
                  <a:pt x="611247" y="6865784"/>
                  <a:pt x="615654" y="6861201"/>
                  <a:pt x="618210" y="6854502"/>
                </a:cubicBezTo>
                <a:cubicBezTo>
                  <a:pt x="620766" y="6847803"/>
                  <a:pt x="622000" y="6841105"/>
                  <a:pt x="621911" y="6834406"/>
                </a:cubicBezTo>
                <a:cubicBezTo>
                  <a:pt x="621206" y="6826474"/>
                  <a:pt x="618386" y="6820128"/>
                  <a:pt x="613450" y="6815368"/>
                </a:cubicBezTo>
                <a:cubicBezTo>
                  <a:pt x="608514" y="6810609"/>
                  <a:pt x="605694" y="6804263"/>
                  <a:pt x="604989" y="6796330"/>
                </a:cubicBezTo>
                <a:cubicBezTo>
                  <a:pt x="588683" y="6799503"/>
                  <a:pt x="581103" y="6812195"/>
                  <a:pt x="582249" y="6834406"/>
                </a:cubicBezTo>
                <a:cubicBezTo>
                  <a:pt x="583395" y="6856617"/>
                  <a:pt x="576872" y="6869309"/>
                  <a:pt x="562682" y="6872483"/>
                </a:cubicBezTo>
                <a:cubicBezTo>
                  <a:pt x="562241" y="6885439"/>
                  <a:pt x="557834" y="6897602"/>
                  <a:pt x="549461" y="6908972"/>
                </a:cubicBezTo>
                <a:cubicBezTo>
                  <a:pt x="541088" y="6920342"/>
                  <a:pt x="531392" y="6929332"/>
                  <a:pt x="520375" y="6935943"/>
                </a:cubicBezTo>
                <a:lnTo>
                  <a:pt x="520375" y="6990942"/>
                </a:lnTo>
                <a:cubicBezTo>
                  <a:pt x="483268" y="7008834"/>
                  <a:pt x="461233" y="7029106"/>
                  <a:pt x="454270" y="7051758"/>
                </a:cubicBezTo>
                <a:cubicBezTo>
                  <a:pt x="447307" y="7074409"/>
                  <a:pt x="436907" y="7106316"/>
                  <a:pt x="423069" y="7147477"/>
                </a:cubicBezTo>
                <a:cubicBezTo>
                  <a:pt x="408791" y="7148711"/>
                  <a:pt x="396099" y="7153647"/>
                  <a:pt x="384993" y="7162284"/>
                </a:cubicBezTo>
                <a:cubicBezTo>
                  <a:pt x="373887" y="7170922"/>
                  <a:pt x="361195" y="7175858"/>
                  <a:pt x="346917" y="7177092"/>
                </a:cubicBezTo>
                <a:lnTo>
                  <a:pt x="346917" y="7223629"/>
                </a:lnTo>
                <a:lnTo>
                  <a:pt x="334225" y="7223629"/>
                </a:lnTo>
                <a:cubicBezTo>
                  <a:pt x="326116" y="7223629"/>
                  <a:pt x="321180" y="7221514"/>
                  <a:pt x="319417" y="7217283"/>
                </a:cubicBezTo>
                <a:cubicBezTo>
                  <a:pt x="317655" y="7213053"/>
                  <a:pt x="316949" y="7206707"/>
                  <a:pt x="317302" y="7198245"/>
                </a:cubicBezTo>
                <a:lnTo>
                  <a:pt x="329994" y="7164400"/>
                </a:lnTo>
                <a:cubicBezTo>
                  <a:pt x="329730" y="7161315"/>
                  <a:pt x="328143" y="7155850"/>
                  <a:pt x="325234" y="7148006"/>
                </a:cubicBezTo>
                <a:cubicBezTo>
                  <a:pt x="322326" y="7140162"/>
                  <a:pt x="319682" y="7135755"/>
                  <a:pt x="317302" y="7134785"/>
                </a:cubicBezTo>
                <a:lnTo>
                  <a:pt x="317302" y="7147477"/>
                </a:lnTo>
                <a:cubicBezTo>
                  <a:pt x="307607" y="7154352"/>
                  <a:pt x="296325" y="7163871"/>
                  <a:pt x="283456" y="7176034"/>
                </a:cubicBezTo>
                <a:cubicBezTo>
                  <a:pt x="270588" y="7188197"/>
                  <a:pt x="263537" y="7199832"/>
                  <a:pt x="262303" y="7210937"/>
                </a:cubicBezTo>
                <a:cubicBezTo>
                  <a:pt x="256045" y="7215521"/>
                  <a:pt x="251638" y="7222219"/>
                  <a:pt x="249082" y="7231033"/>
                </a:cubicBezTo>
                <a:cubicBezTo>
                  <a:pt x="246526" y="7239847"/>
                  <a:pt x="245292" y="7248661"/>
                  <a:pt x="245380" y="7257475"/>
                </a:cubicBezTo>
                <a:lnTo>
                  <a:pt x="215765" y="7274398"/>
                </a:lnTo>
                <a:cubicBezTo>
                  <a:pt x="215854" y="7281185"/>
                  <a:pt x="214620" y="7288764"/>
                  <a:pt x="212064" y="7297138"/>
                </a:cubicBezTo>
                <a:cubicBezTo>
                  <a:pt x="209508" y="7305511"/>
                  <a:pt x="205101" y="7312033"/>
                  <a:pt x="198843" y="7316705"/>
                </a:cubicBezTo>
                <a:lnTo>
                  <a:pt x="198843" y="7350550"/>
                </a:lnTo>
                <a:lnTo>
                  <a:pt x="181920" y="7363242"/>
                </a:lnTo>
                <a:cubicBezTo>
                  <a:pt x="181479" y="7376111"/>
                  <a:pt x="177072" y="7388450"/>
                  <a:pt x="168699" y="7400260"/>
                </a:cubicBezTo>
                <a:cubicBezTo>
                  <a:pt x="160326" y="7412071"/>
                  <a:pt x="150630" y="7422296"/>
                  <a:pt x="139613" y="7430933"/>
                </a:cubicBezTo>
                <a:cubicBezTo>
                  <a:pt x="130975" y="7444418"/>
                  <a:pt x="120751" y="7459755"/>
                  <a:pt x="108941" y="7476942"/>
                </a:cubicBezTo>
                <a:cubicBezTo>
                  <a:pt x="97130" y="7494129"/>
                  <a:pt x="84790" y="7508407"/>
                  <a:pt x="71922" y="7519778"/>
                </a:cubicBezTo>
                <a:cubicBezTo>
                  <a:pt x="72187" y="7526388"/>
                  <a:pt x="71658" y="7533263"/>
                  <a:pt x="70336" y="7540402"/>
                </a:cubicBezTo>
                <a:cubicBezTo>
                  <a:pt x="69013" y="7547542"/>
                  <a:pt x="65312" y="7553359"/>
                  <a:pt x="59230" y="7557854"/>
                </a:cubicBezTo>
                <a:cubicBezTo>
                  <a:pt x="58877" y="7570898"/>
                  <a:pt x="55352" y="7583943"/>
                  <a:pt x="48653" y="7596987"/>
                </a:cubicBezTo>
                <a:cubicBezTo>
                  <a:pt x="41955" y="7610033"/>
                  <a:pt x="34198" y="7620962"/>
                  <a:pt x="25385" y="7629776"/>
                </a:cubicBezTo>
                <a:cubicBezTo>
                  <a:pt x="25385" y="7634182"/>
                  <a:pt x="24327" y="7638060"/>
                  <a:pt x="22212" y="7641410"/>
                </a:cubicBezTo>
                <a:cubicBezTo>
                  <a:pt x="20096" y="7644759"/>
                  <a:pt x="16923" y="7646522"/>
                  <a:pt x="12693" y="7646698"/>
                </a:cubicBezTo>
                <a:lnTo>
                  <a:pt x="0" y="7642468"/>
                </a:lnTo>
                <a:lnTo>
                  <a:pt x="12693" y="7600160"/>
                </a:lnTo>
                <a:cubicBezTo>
                  <a:pt x="16923" y="7595665"/>
                  <a:pt x="20096" y="7589848"/>
                  <a:pt x="22212" y="7582709"/>
                </a:cubicBezTo>
                <a:cubicBezTo>
                  <a:pt x="24327" y="7575570"/>
                  <a:pt x="25385" y="7568695"/>
                  <a:pt x="25385" y="7562084"/>
                </a:cubicBezTo>
                <a:lnTo>
                  <a:pt x="42307" y="7524008"/>
                </a:lnTo>
                <a:cubicBezTo>
                  <a:pt x="41426" y="7514490"/>
                  <a:pt x="41073" y="7503912"/>
                  <a:pt x="41250" y="7492278"/>
                </a:cubicBezTo>
                <a:cubicBezTo>
                  <a:pt x="41426" y="7480644"/>
                  <a:pt x="47419" y="7474298"/>
                  <a:pt x="59230" y="7473240"/>
                </a:cubicBezTo>
                <a:cubicBezTo>
                  <a:pt x="60640" y="7431991"/>
                  <a:pt x="72627" y="7383338"/>
                  <a:pt x="95191" y="7327281"/>
                </a:cubicBezTo>
                <a:cubicBezTo>
                  <a:pt x="117755" y="7271225"/>
                  <a:pt x="142434" y="7226802"/>
                  <a:pt x="169228" y="7194015"/>
                </a:cubicBezTo>
                <a:cubicBezTo>
                  <a:pt x="169757" y="7179560"/>
                  <a:pt x="171872" y="7166163"/>
                  <a:pt x="175574" y="7153823"/>
                </a:cubicBezTo>
                <a:cubicBezTo>
                  <a:pt x="179276" y="7141484"/>
                  <a:pt x="181391" y="7128086"/>
                  <a:pt x="181920" y="7113631"/>
                </a:cubicBezTo>
                <a:cubicBezTo>
                  <a:pt x="188178" y="7113367"/>
                  <a:pt x="192585" y="7110723"/>
                  <a:pt x="195141" y="7105699"/>
                </a:cubicBezTo>
                <a:cubicBezTo>
                  <a:pt x="197697" y="7100675"/>
                  <a:pt x="198931" y="7094858"/>
                  <a:pt x="198843" y="7088248"/>
                </a:cubicBezTo>
                <a:cubicBezTo>
                  <a:pt x="199548" y="7071060"/>
                  <a:pt x="202368" y="7061013"/>
                  <a:pt x="207304" y="7058104"/>
                </a:cubicBezTo>
                <a:cubicBezTo>
                  <a:pt x="212240" y="7055195"/>
                  <a:pt x="215060" y="7048320"/>
                  <a:pt x="215765" y="7037479"/>
                </a:cubicBezTo>
                <a:lnTo>
                  <a:pt x="236919" y="6995172"/>
                </a:lnTo>
                <a:cubicBezTo>
                  <a:pt x="243177" y="6992881"/>
                  <a:pt x="247584" y="6989002"/>
                  <a:pt x="250140" y="6983538"/>
                </a:cubicBezTo>
                <a:cubicBezTo>
                  <a:pt x="252696" y="6978073"/>
                  <a:pt x="253930" y="6972080"/>
                  <a:pt x="253842" y="6965558"/>
                </a:cubicBezTo>
                <a:lnTo>
                  <a:pt x="249611" y="6944404"/>
                </a:lnTo>
                <a:lnTo>
                  <a:pt x="287687" y="6813253"/>
                </a:lnTo>
                <a:lnTo>
                  <a:pt x="304610" y="6800561"/>
                </a:lnTo>
                <a:lnTo>
                  <a:pt x="317302" y="6779407"/>
                </a:lnTo>
                <a:cubicBezTo>
                  <a:pt x="317302" y="6772621"/>
                  <a:pt x="318360" y="6765041"/>
                  <a:pt x="320475" y="6756667"/>
                </a:cubicBezTo>
                <a:cubicBezTo>
                  <a:pt x="322590" y="6748294"/>
                  <a:pt x="325763" y="6741772"/>
                  <a:pt x="329994" y="6737100"/>
                </a:cubicBezTo>
                <a:cubicBezTo>
                  <a:pt x="327526" y="6729432"/>
                  <a:pt x="327174" y="6719385"/>
                  <a:pt x="328936" y="6706957"/>
                </a:cubicBezTo>
                <a:cubicBezTo>
                  <a:pt x="330699" y="6694529"/>
                  <a:pt x="336693" y="6687654"/>
                  <a:pt x="346917" y="6686332"/>
                </a:cubicBezTo>
                <a:cubicBezTo>
                  <a:pt x="348415" y="6674698"/>
                  <a:pt x="355995" y="6655660"/>
                  <a:pt x="369657" y="6629218"/>
                </a:cubicBezTo>
                <a:cubicBezTo>
                  <a:pt x="383318" y="6602776"/>
                  <a:pt x="394071" y="6587969"/>
                  <a:pt x="401916" y="6584796"/>
                </a:cubicBezTo>
                <a:lnTo>
                  <a:pt x="414608" y="6555181"/>
                </a:lnTo>
                <a:cubicBezTo>
                  <a:pt x="415842" y="6528739"/>
                  <a:pt x="420778" y="6505470"/>
                  <a:pt x="429415" y="6485374"/>
                </a:cubicBezTo>
                <a:cubicBezTo>
                  <a:pt x="438053" y="6465279"/>
                  <a:pt x="442989" y="6442010"/>
                  <a:pt x="444223" y="6415568"/>
                </a:cubicBezTo>
                <a:lnTo>
                  <a:pt x="456915" y="6398645"/>
                </a:lnTo>
                <a:cubicBezTo>
                  <a:pt x="458854" y="6382957"/>
                  <a:pt x="466610" y="6364624"/>
                  <a:pt x="480183" y="6343646"/>
                </a:cubicBezTo>
                <a:cubicBezTo>
                  <a:pt x="493757" y="6322669"/>
                  <a:pt x="501513" y="6304336"/>
                  <a:pt x="503452" y="6288647"/>
                </a:cubicBezTo>
                <a:cubicBezTo>
                  <a:pt x="515968" y="6280715"/>
                  <a:pt x="521609" y="6268023"/>
                  <a:pt x="520375" y="6250571"/>
                </a:cubicBezTo>
                <a:cubicBezTo>
                  <a:pt x="519141" y="6233120"/>
                  <a:pt x="524782" y="6220428"/>
                  <a:pt x="537298" y="6212495"/>
                </a:cubicBezTo>
                <a:cubicBezTo>
                  <a:pt x="539854" y="6199098"/>
                  <a:pt x="550607" y="6165605"/>
                  <a:pt x="569557" y="6112016"/>
                </a:cubicBezTo>
                <a:cubicBezTo>
                  <a:pt x="588507" y="6058428"/>
                  <a:pt x="600317" y="6027050"/>
                  <a:pt x="604989" y="6017883"/>
                </a:cubicBezTo>
                <a:cubicBezTo>
                  <a:pt x="602521" y="6010744"/>
                  <a:pt x="602168" y="6002812"/>
                  <a:pt x="603931" y="5994086"/>
                </a:cubicBezTo>
                <a:cubicBezTo>
                  <a:pt x="605694" y="5985360"/>
                  <a:pt x="611687" y="5980600"/>
                  <a:pt x="621911" y="5979807"/>
                </a:cubicBezTo>
                <a:cubicBezTo>
                  <a:pt x="634515" y="5950104"/>
                  <a:pt x="650557" y="5919608"/>
                  <a:pt x="670036" y="5888319"/>
                </a:cubicBezTo>
                <a:cubicBezTo>
                  <a:pt x="689514" y="5857029"/>
                  <a:pt x="700267" y="5825475"/>
                  <a:pt x="702295" y="5793657"/>
                </a:cubicBezTo>
                <a:cubicBezTo>
                  <a:pt x="704851" y="5791630"/>
                  <a:pt x="708200" y="5789338"/>
                  <a:pt x="712342" y="5786782"/>
                </a:cubicBezTo>
                <a:cubicBezTo>
                  <a:pt x="716485" y="5784226"/>
                  <a:pt x="718777" y="5780877"/>
                  <a:pt x="719217" y="5776734"/>
                </a:cubicBezTo>
                <a:cubicBezTo>
                  <a:pt x="718688" y="5774707"/>
                  <a:pt x="716573" y="5773473"/>
                  <a:pt x="712871" y="5773032"/>
                </a:cubicBezTo>
                <a:cubicBezTo>
                  <a:pt x="709169" y="5772592"/>
                  <a:pt x="707054" y="5772416"/>
                  <a:pt x="706525" y="5772504"/>
                </a:cubicBezTo>
                <a:lnTo>
                  <a:pt x="719217" y="5734427"/>
                </a:lnTo>
                <a:lnTo>
                  <a:pt x="736140" y="5725966"/>
                </a:lnTo>
                <a:cubicBezTo>
                  <a:pt x="744601" y="5714243"/>
                  <a:pt x="752005" y="5698555"/>
                  <a:pt x="758351" y="5678900"/>
                </a:cubicBezTo>
                <a:cubicBezTo>
                  <a:pt x="764697" y="5659245"/>
                  <a:pt x="769986" y="5642498"/>
                  <a:pt x="774216" y="5628660"/>
                </a:cubicBezTo>
                <a:cubicBezTo>
                  <a:pt x="771925" y="5619846"/>
                  <a:pt x="772277" y="5612090"/>
                  <a:pt x="775274" y="5605391"/>
                </a:cubicBezTo>
                <a:cubicBezTo>
                  <a:pt x="778271" y="5598693"/>
                  <a:pt x="784969" y="5595167"/>
                  <a:pt x="795370" y="5594815"/>
                </a:cubicBezTo>
                <a:lnTo>
                  <a:pt x="808062" y="5565200"/>
                </a:lnTo>
                <a:cubicBezTo>
                  <a:pt x="812998" y="5558237"/>
                  <a:pt x="818991" y="5542548"/>
                  <a:pt x="826042" y="5518133"/>
                </a:cubicBezTo>
                <a:cubicBezTo>
                  <a:pt x="833093" y="5493719"/>
                  <a:pt x="836971" y="5476973"/>
                  <a:pt x="837677" y="5467894"/>
                </a:cubicBezTo>
                <a:cubicBezTo>
                  <a:pt x="838910" y="5454321"/>
                  <a:pt x="843846" y="5444449"/>
                  <a:pt x="852484" y="5438279"/>
                </a:cubicBezTo>
                <a:cubicBezTo>
                  <a:pt x="861122" y="5432110"/>
                  <a:pt x="866057" y="5422238"/>
                  <a:pt x="867291" y="5408664"/>
                </a:cubicBezTo>
                <a:lnTo>
                  <a:pt x="901137" y="5349435"/>
                </a:lnTo>
                <a:cubicBezTo>
                  <a:pt x="903076" y="5340797"/>
                  <a:pt x="910832" y="5319996"/>
                  <a:pt x="924406" y="5287032"/>
                </a:cubicBezTo>
                <a:cubicBezTo>
                  <a:pt x="937979" y="5254068"/>
                  <a:pt x="945735" y="5235382"/>
                  <a:pt x="947674" y="5230976"/>
                </a:cubicBezTo>
                <a:cubicBezTo>
                  <a:pt x="946793" y="5221809"/>
                  <a:pt x="946440" y="5212642"/>
                  <a:pt x="946617" y="5203476"/>
                </a:cubicBezTo>
                <a:cubicBezTo>
                  <a:pt x="946793" y="5194310"/>
                  <a:pt x="952786" y="5189374"/>
                  <a:pt x="964597" y="5188669"/>
                </a:cubicBezTo>
                <a:cubicBezTo>
                  <a:pt x="977554" y="5158525"/>
                  <a:pt x="995005" y="5125737"/>
                  <a:pt x="1016952" y="5090305"/>
                </a:cubicBezTo>
                <a:cubicBezTo>
                  <a:pt x="1038899" y="5054873"/>
                  <a:pt x="1051062" y="5019970"/>
                  <a:pt x="1053442" y="4985596"/>
                </a:cubicBezTo>
                <a:cubicBezTo>
                  <a:pt x="1055998" y="4983304"/>
                  <a:pt x="1059347" y="4980484"/>
                  <a:pt x="1063489" y="4977134"/>
                </a:cubicBezTo>
                <a:cubicBezTo>
                  <a:pt x="1067632" y="4973785"/>
                  <a:pt x="1069924" y="4970964"/>
                  <a:pt x="1070364" y="4968673"/>
                </a:cubicBezTo>
                <a:cubicBezTo>
                  <a:pt x="1070100" y="4964618"/>
                  <a:pt x="1068513" y="4962151"/>
                  <a:pt x="1065605" y="4961269"/>
                </a:cubicBezTo>
                <a:cubicBezTo>
                  <a:pt x="1062696" y="4960388"/>
                  <a:pt x="1060052" y="4960035"/>
                  <a:pt x="1057672" y="4960212"/>
                </a:cubicBezTo>
                <a:lnTo>
                  <a:pt x="1070364" y="4922135"/>
                </a:lnTo>
                <a:cubicBezTo>
                  <a:pt x="1083761" y="4912969"/>
                  <a:pt x="1095043" y="4901687"/>
                  <a:pt x="1104210" y="4888290"/>
                </a:cubicBezTo>
                <a:lnTo>
                  <a:pt x="1129594" y="4803676"/>
                </a:lnTo>
                <a:cubicBezTo>
                  <a:pt x="1127479" y="4794862"/>
                  <a:pt x="1128536" y="4787106"/>
                  <a:pt x="1132767" y="4780407"/>
                </a:cubicBezTo>
                <a:cubicBezTo>
                  <a:pt x="1136998" y="4773709"/>
                  <a:pt x="1144401" y="4770183"/>
                  <a:pt x="1154978" y="4769831"/>
                </a:cubicBezTo>
                <a:cubicBezTo>
                  <a:pt x="1155507" y="4762074"/>
                  <a:pt x="1157622" y="4756433"/>
                  <a:pt x="1161324" y="4752908"/>
                </a:cubicBezTo>
                <a:cubicBezTo>
                  <a:pt x="1165026" y="4749382"/>
                  <a:pt x="1167141" y="4743741"/>
                  <a:pt x="1167670" y="4735985"/>
                </a:cubicBezTo>
                <a:cubicBezTo>
                  <a:pt x="1170931" y="4730256"/>
                  <a:pt x="1177101" y="4713157"/>
                  <a:pt x="1186179" y="4684688"/>
                </a:cubicBezTo>
                <a:cubicBezTo>
                  <a:pt x="1195258" y="4656219"/>
                  <a:pt x="1200370" y="4638062"/>
                  <a:pt x="1201516" y="4630218"/>
                </a:cubicBezTo>
                <a:cubicBezTo>
                  <a:pt x="1202750" y="4616468"/>
                  <a:pt x="1207685" y="4605892"/>
                  <a:pt x="1216323" y="4598488"/>
                </a:cubicBezTo>
                <a:cubicBezTo>
                  <a:pt x="1224961" y="4591084"/>
                  <a:pt x="1229896" y="4580507"/>
                  <a:pt x="1231130" y="4566758"/>
                </a:cubicBezTo>
                <a:lnTo>
                  <a:pt x="1248053" y="4532912"/>
                </a:lnTo>
                <a:cubicBezTo>
                  <a:pt x="1249111" y="4523041"/>
                  <a:pt x="1253342" y="4515284"/>
                  <a:pt x="1260745" y="4509643"/>
                </a:cubicBezTo>
                <a:cubicBezTo>
                  <a:pt x="1268149" y="4504003"/>
                  <a:pt x="1272380" y="4496246"/>
                  <a:pt x="1273437" y="4486375"/>
                </a:cubicBezTo>
                <a:cubicBezTo>
                  <a:pt x="1286129" y="4485669"/>
                  <a:pt x="1294591" y="4478618"/>
                  <a:pt x="1298821" y="4465221"/>
                </a:cubicBezTo>
                <a:cubicBezTo>
                  <a:pt x="1298910" y="4463282"/>
                  <a:pt x="1298733" y="4461872"/>
                  <a:pt x="1298293" y="4460990"/>
                </a:cubicBezTo>
                <a:cubicBezTo>
                  <a:pt x="1297852" y="4460109"/>
                  <a:pt x="1296618" y="4458699"/>
                  <a:pt x="1294591" y="4456760"/>
                </a:cubicBezTo>
                <a:lnTo>
                  <a:pt x="1303052" y="4444068"/>
                </a:lnTo>
                <a:cubicBezTo>
                  <a:pt x="1305079" y="4440013"/>
                  <a:pt x="1306313" y="4436488"/>
                  <a:pt x="1306754" y="4433491"/>
                </a:cubicBezTo>
                <a:cubicBezTo>
                  <a:pt x="1307195" y="4430494"/>
                  <a:pt x="1307371" y="4426969"/>
                  <a:pt x="1307283" y="4422914"/>
                </a:cubicBezTo>
                <a:cubicBezTo>
                  <a:pt x="1324117" y="4397354"/>
                  <a:pt x="1339101" y="4370207"/>
                  <a:pt x="1352234" y="4341474"/>
                </a:cubicBezTo>
                <a:close/>
                <a:moveTo>
                  <a:pt x="8878683" y="4227050"/>
                </a:moveTo>
                <a:lnTo>
                  <a:pt x="8899837" y="4243973"/>
                </a:lnTo>
                <a:lnTo>
                  <a:pt x="8878683" y="4282049"/>
                </a:lnTo>
                <a:cubicBezTo>
                  <a:pt x="8878771" y="4282402"/>
                  <a:pt x="8878596" y="4283812"/>
                  <a:pt x="8878155" y="4286280"/>
                </a:cubicBezTo>
                <a:cubicBezTo>
                  <a:pt x="8877713" y="4288748"/>
                  <a:pt x="8876480" y="4290158"/>
                  <a:pt x="8874453" y="4290511"/>
                </a:cubicBezTo>
                <a:cubicBezTo>
                  <a:pt x="8870222" y="4290158"/>
                  <a:pt x="8867049" y="4287690"/>
                  <a:pt x="8864934" y="4283107"/>
                </a:cubicBezTo>
                <a:cubicBezTo>
                  <a:pt x="8862819" y="4278524"/>
                  <a:pt x="8861761" y="4273941"/>
                  <a:pt x="8861761" y="4269358"/>
                </a:cubicBezTo>
                <a:cubicBezTo>
                  <a:pt x="8861938" y="4265127"/>
                  <a:pt x="8863699" y="4261954"/>
                  <a:pt x="8867049" y="4259838"/>
                </a:cubicBezTo>
                <a:cubicBezTo>
                  <a:pt x="8870399" y="4257723"/>
                  <a:pt x="8874277" y="4256665"/>
                  <a:pt x="8878683" y="4256665"/>
                </a:cubicBezTo>
                <a:close/>
                <a:moveTo>
                  <a:pt x="8895607" y="4172051"/>
                </a:moveTo>
                <a:cubicBezTo>
                  <a:pt x="8897633" y="4172580"/>
                  <a:pt x="8898868" y="4174696"/>
                  <a:pt x="8899308" y="4178398"/>
                </a:cubicBezTo>
                <a:cubicBezTo>
                  <a:pt x="8899748" y="4182099"/>
                  <a:pt x="8899925" y="4184215"/>
                  <a:pt x="8899837" y="4184744"/>
                </a:cubicBezTo>
                <a:lnTo>
                  <a:pt x="8899837" y="4197436"/>
                </a:lnTo>
                <a:lnTo>
                  <a:pt x="8878683" y="4214358"/>
                </a:lnTo>
                <a:lnTo>
                  <a:pt x="8878683" y="4205897"/>
                </a:lnTo>
                <a:lnTo>
                  <a:pt x="8895607" y="4184744"/>
                </a:lnTo>
                <a:close/>
                <a:moveTo>
                  <a:pt x="2409637" y="4147341"/>
                </a:moveTo>
                <a:lnTo>
                  <a:pt x="2396575" y="4160403"/>
                </a:lnTo>
                <a:lnTo>
                  <a:pt x="2383883" y="4198480"/>
                </a:lnTo>
                <a:cubicBezTo>
                  <a:pt x="2386262" y="4198303"/>
                  <a:pt x="2388907" y="4198656"/>
                  <a:pt x="2391815" y="4199537"/>
                </a:cubicBezTo>
                <a:cubicBezTo>
                  <a:pt x="2394724" y="4200419"/>
                  <a:pt x="2396310" y="4202886"/>
                  <a:pt x="2396575" y="4206941"/>
                </a:cubicBezTo>
                <a:cubicBezTo>
                  <a:pt x="2396134" y="4209232"/>
                  <a:pt x="2393842" y="4212053"/>
                  <a:pt x="2389700" y="4215402"/>
                </a:cubicBezTo>
                <a:cubicBezTo>
                  <a:pt x="2385557" y="4218752"/>
                  <a:pt x="2382208" y="4221572"/>
                  <a:pt x="2379652" y="4223864"/>
                </a:cubicBezTo>
                <a:cubicBezTo>
                  <a:pt x="2378462" y="4241051"/>
                  <a:pt x="2374826" y="4258370"/>
                  <a:pt x="2368745" y="4275822"/>
                </a:cubicBezTo>
                <a:lnTo>
                  <a:pt x="2364270" y="4285048"/>
                </a:lnTo>
                <a:lnTo>
                  <a:pt x="2352263" y="4287532"/>
                </a:lnTo>
                <a:lnTo>
                  <a:pt x="2323490" y="4364261"/>
                </a:lnTo>
                <a:lnTo>
                  <a:pt x="2322648" y="4357811"/>
                </a:lnTo>
                <a:cubicBezTo>
                  <a:pt x="2332167" y="4325729"/>
                  <a:pt x="2343802" y="4292588"/>
                  <a:pt x="2357551" y="4258390"/>
                </a:cubicBezTo>
                <a:cubicBezTo>
                  <a:pt x="2371301" y="4224192"/>
                  <a:pt x="2380820" y="4191052"/>
                  <a:pt x="2386109" y="4158969"/>
                </a:cubicBezTo>
                <a:lnTo>
                  <a:pt x="2388936" y="4150747"/>
                </a:lnTo>
                <a:lnTo>
                  <a:pt x="2394570" y="4156381"/>
                </a:lnTo>
                <a:close/>
                <a:moveTo>
                  <a:pt x="2424185" y="4130997"/>
                </a:moveTo>
                <a:lnTo>
                  <a:pt x="2423742" y="4133237"/>
                </a:lnTo>
                <a:lnTo>
                  <a:pt x="2420592" y="4136387"/>
                </a:lnTo>
                <a:close/>
                <a:moveTo>
                  <a:pt x="2432646" y="4109844"/>
                </a:moveTo>
                <a:cubicBezTo>
                  <a:pt x="2432294" y="4112312"/>
                  <a:pt x="2431412" y="4115308"/>
                  <a:pt x="2430002" y="4118834"/>
                </a:cubicBezTo>
                <a:lnTo>
                  <a:pt x="2425673" y="4127885"/>
                </a:lnTo>
                <a:lnTo>
                  <a:pt x="2425242" y="4126766"/>
                </a:lnTo>
                <a:cubicBezTo>
                  <a:pt x="2424008" y="4125885"/>
                  <a:pt x="2422246" y="4124474"/>
                  <a:pt x="2419954" y="4122535"/>
                </a:cubicBezTo>
                <a:close/>
                <a:moveTo>
                  <a:pt x="2432646" y="4054844"/>
                </a:moveTo>
                <a:lnTo>
                  <a:pt x="2441107" y="4054844"/>
                </a:lnTo>
                <a:lnTo>
                  <a:pt x="2430655" y="4058329"/>
                </a:lnTo>
                <a:close/>
                <a:moveTo>
                  <a:pt x="2491876" y="3915232"/>
                </a:moveTo>
                <a:cubicBezTo>
                  <a:pt x="2487909" y="3923693"/>
                  <a:pt x="2484208" y="3932155"/>
                  <a:pt x="2480770" y="3940616"/>
                </a:cubicBezTo>
                <a:cubicBezTo>
                  <a:pt x="2477333" y="3949077"/>
                  <a:pt x="2472573" y="3957539"/>
                  <a:pt x="2466492" y="3966000"/>
                </a:cubicBezTo>
                <a:cubicBezTo>
                  <a:pt x="2471427" y="3954013"/>
                  <a:pt x="2474248" y="3939911"/>
                  <a:pt x="2474954" y="3923693"/>
                </a:cubicBezTo>
                <a:close/>
                <a:moveTo>
                  <a:pt x="2521491" y="3872925"/>
                </a:moveTo>
                <a:lnTo>
                  <a:pt x="2525721" y="3872925"/>
                </a:lnTo>
                <a:lnTo>
                  <a:pt x="2526633" y="3873026"/>
                </a:lnTo>
                <a:lnTo>
                  <a:pt x="2524123" y="3883456"/>
                </a:lnTo>
                <a:close/>
                <a:moveTo>
                  <a:pt x="7316697" y="3827759"/>
                </a:moveTo>
                <a:lnTo>
                  <a:pt x="7306853" y="3846256"/>
                </a:lnTo>
                <a:lnTo>
                  <a:pt x="7306036" y="3845439"/>
                </a:lnTo>
                <a:cubicBezTo>
                  <a:pt x="7306388" y="3842090"/>
                  <a:pt x="7306741" y="3838212"/>
                  <a:pt x="7307093" y="3833805"/>
                </a:cubicBezTo>
                <a:close/>
                <a:moveTo>
                  <a:pt x="2555336" y="3771388"/>
                </a:moveTo>
                <a:lnTo>
                  <a:pt x="2568781" y="3782145"/>
                </a:lnTo>
                <a:lnTo>
                  <a:pt x="2557341" y="3805026"/>
                </a:lnTo>
                <a:lnTo>
                  <a:pt x="2545469" y="3830465"/>
                </a:lnTo>
                <a:lnTo>
                  <a:pt x="2541586" y="3827445"/>
                </a:lnTo>
                <a:cubicBezTo>
                  <a:pt x="2539471" y="3822862"/>
                  <a:pt x="2538413" y="3818279"/>
                  <a:pt x="2538413" y="3813695"/>
                </a:cubicBezTo>
                <a:cubicBezTo>
                  <a:pt x="2538590" y="3809465"/>
                  <a:pt x="2540352" y="3806292"/>
                  <a:pt x="2543702" y="3804176"/>
                </a:cubicBezTo>
                <a:cubicBezTo>
                  <a:pt x="2547051" y="3802061"/>
                  <a:pt x="2550929" y="3801003"/>
                  <a:pt x="2555336" y="3801003"/>
                </a:cubicBezTo>
                <a:close/>
                <a:moveTo>
                  <a:pt x="2572259" y="3716389"/>
                </a:moveTo>
                <a:cubicBezTo>
                  <a:pt x="2574286" y="3716918"/>
                  <a:pt x="2575520" y="3719034"/>
                  <a:pt x="2575961" y="3722736"/>
                </a:cubicBezTo>
                <a:cubicBezTo>
                  <a:pt x="2576401" y="3726437"/>
                  <a:pt x="2576578" y="3728553"/>
                  <a:pt x="2576489" y="3729082"/>
                </a:cubicBezTo>
                <a:lnTo>
                  <a:pt x="2576489" y="3741774"/>
                </a:lnTo>
                <a:lnTo>
                  <a:pt x="2555336" y="3758697"/>
                </a:lnTo>
                <a:lnTo>
                  <a:pt x="2555336" y="3750235"/>
                </a:lnTo>
                <a:lnTo>
                  <a:pt x="2572259" y="3729082"/>
                </a:lnTo>
                <a:close/>
                <a:moveTo>
                  <a:pt x="7406774" y="3602181"/>
                </a:moveTo>
                <a:lnTo>
                  <a:pt x="7393713" y="3615243"/>
                </a:lnTo>
                <a:lnTo>
                  <a:pt x="7381021" y="3653320"/>
                </a:lnTo>
                <a:cubicBezTo>
                  <a:pt x="7383400" y="3653143"/>
                  <a:pt x="7386045" y="3653496"/>
                  <a:pt x="7388953" y="3654377"/>
                </a:cubicBezTo>
                <a:cubicBezTo>
                  <a:pt x="7391862" y="3655259"/>
                  <a:pt x="7393448" y="3657726"/>
                  <a:pt x="7393713" y="3661781"/>
                </a:cubicBezTo>
                <a:cubicBezTo>
                  <a:pt x="7393271" y="3664072"/>
                  <a:pt x="7390980" y="3666893"/>
                  <a:pt x="7386837" y="3670242"/>
                </a:cubicBezTo>
                <a:cubicBezTo>
                  <a:pt x="7382695" y="3673592"/>
                  <a:pt x="7379346" y="3676412"/>
                  <a:pt x="7376789" y="3678704"/>
                </a:cubicBezTo>
                <a:cubicBezTo>
                  <a:pt x="7375600" y="3695891"/>
                  <a:pt x="7371963" y="3713210"/>
                  <a:pt x="7365882" y="3730662"/>
                </a:cubicBezTo>
                <a:lnTo>
                  <a:pt x="7361408" y="3739888"/>
                </a:lnTo>
                <a:lnTo>
                  <a:pt x="7349400" y="3742372"/>
                </a:lnTo>
                <a:lnTo>
                  <a:pt x="7320628" y="3819101"/>
                </a:lnTo>
                <a:lnTo>
                  <a:pt x="7319785" y="3812651"/>
                </a:lnTo>
                <a:cubicBezTo>
                  <a:pt x="7329305" y="3780569"/>
                  <a:pt x="7340939" y="3747428"/>
                  <a:pt x="7354688" y="3713230"/>
                </a:cubicBezTo>
                <a:cubicBezTo>
                  <a:pt x="7368439" y="3679032"/>
                  <a:pt x="7377958" y="3645892"/>
                  <a:pt x="7383246" y="3613809"/>
                </a:cubicBezTo>
                <a:lnTo>
                  <a:pt x="7386074" y="3605587"/>
                </a:lnTo>
                <a:lnTo>
                  <a:pt x="7391707" y="3611221"/>
                </a:lnTo>
                <a:close/>
                <a:moveTo>
                  <a:pt x="7421323" y="3585837"/>
                </a:moveTo>
                <a:lnTo>
                  <a:pt x="7420880" y="3588077"/>
                </a:lnTo>
                <a:lnTo>
                  <a:pt x="7417730" y="3591227"/>
                </a:lnTo>
                <a:close/>
                <a:moveTo>
                  <a:pt x="7429784" y="3564684"/>
                </a:moveTo>
                <a:cubicBezTo>
                  <a:pt x="7429431" y="3567152"/>
                  <a:pt x="7428549" y="3570148"/>
                  <a:pt x="7427139" y="3573674"/>
                </a:cubicBezTo>
                <a:lnTo>
                  <a:pt x="7422811" y="3582725"/>
                </a:lnTo>
                <a:lnTo>
                  <a:pt x="7422380" y="3581606"/>
                </a:lnTo>
                <a:cubicBezTo>
                  <a:pt x="7421146" y="3580725"/>
                  <a:pt x="7419383" y="3579314"/>
                  <a:pt x="7417092" y="3577375"/>
                </a:cubicBezTo>
                <a:close/>
                <a:moveTo>
                  <a:pt x="7429784" y="3509684"/>
                </a:moveTo>
                <a:lnTo>
                  <a:pt x="7438245" y="3509684"/>
                </a:lnTo>
                <a:lnTo>
                  <a:pt x="7427793" y="3513169"/>
                </a:lnTo>
                <a:close/>
                <a:moveTo>
                  <a:pt x="8624843" y="3448604"/>
                </a:moveTo>
                <a:lnTo>
                  <a:pt x="8641765" y="3452835"/>
                </a:lnTo>
                <a:lnTo>
                  <a:pt x="8629073" y="3486680"/>
                </a:lnTo>
                <a:lnTo>
                  <a:pt x="8590997" y="3516295"/>
                </a:lnTo>
                <a:lnTo>
                  <a:pt x="8595228" y="3558602"/>
                </a:lnTo>
                <a:lnTo>
                  <a:pt x="8590997" y="3558602"/>
                </a:lnTo>
                <a:lnTo>
                  <a:pt x="8561381" y="3562833"/>
                </a:lnTo>
                <a:cubicBezTo>
                  <a:pt x="8565789" y="3557721"/>
                  <a:pt x="8566495" y="3547849"/>
                  <a:pt x="8563497" y="3533218"/>
                </a:cubicBezTo>
                <a:cubicBezTo>
                  <a:pt x="8560501" y="3518587"/>
                  <a:pt x="8565437" y="3504484"/>
                  <a:pt x="8578305" y="3490911"/>
                </a:cubicBezTo>
                <a:close/>
                <a:moveTo>
                  <a:pt x="6515629" y="3386704"/>
                </a:moveTo>
                <a:lnTo>
                  <a:pt x="6515426" y="3394398"/>
                </a:lnTo>
                <a:cubicBezTo>
                  <a:pt x="6514985" y="3403212"/>
                  <a:pt x="6513752" y="3412026"/>
                  <a:pt x="6511723" y="3420840"/>
                </a:cubicBezTo>
                <a:lnTo>
                  <a:pt x="6500018" y="3455958"/>
                </a:lnTo>
                <a:lnTo>
                  <a:pt x="6497059" y="3461875"/>
                </a:lnTo>
                <a:lnTo>
                  <a:pt x="6490570" y="3471608"/>
                </a:lnTo>
                <a:lnTo>
                  <a:pt x="6486340" y="3471608"/>
                </a:lnTo>
                <a:cubicBezTo>
                  <a:pt x="6486164" y="3473900"/>
                  <a:pt x="6485459" y="3476720"/>
                  <a:pt x="6484225" y="3480070"/>
                </a:cubicBezTo>
                <a:lnTo>
                  <a:pt x="6483724" y="3482076"/>
                </a:lnTo>
                <a:lnTo>
                  <a:pt x="6477502" y="3488296"/>
                </a:lnTo>
                <a:lnTo>
                  <a:pt x="6477502" y="3450219"/>
                </a:lnTo>
                <a:lnTo>
                  <a:pt x="6498656" y="3420605"/>
                </a:lnTo>
                <a:cubicBezTo>
                  <a:pt x="6503062" y="3420252"/>
                  <a:pt x="6506940" y="3416726"/>
                  <a:pt x="6510291" y="3410028"/>
                </a:cubicBezTo>
                <a:cubicBezTo>
                  <a:pt x="6513640" y="3403330"/>
                  <a:pt x="6515403" y="3395573"/>
                  <a:pt x="6515579" y="3386759"/>
                </a:cubicBezTo>
                <a:close/>
                <a:moveTo>
                  <a:pt x="7489013" y="3370072"/>
                </a:moveTo>
                <a:cubicBezTo>
                  <a:pt x="7485047" y="3378533"/>
                  <a:pt x="7481346" y="3386995"/>
                  <a:pt x="7477907" y="3395456"/>
                </a:cubicBezTo>
                <a:cubicBezTo>
                  <a:pt x="7474471" y="3403917"/>
                  <a:pt x="7469711" y="3412379"/>
                  <a:pt x="7463630" y="3420840"/>
                </a:cubicBezTo>
                <a:cubicBezTo>
                  <a:pt x="7468565" y="3408853"/>
                  <a:pt x="7471386" y="3394751"/>
                  <a:pt x="7472091" y="3378533"/>
                </a:cubicBezTo>
                <a:close/>
                <a:moveTo>
                  <a:pt x="6533735" y="3366672"/>
                </a:moveTo>
                <a:lnTo>
                  <a:pt x="6529705" y="3372716"/>
                </a:lnTo>
                <a:lnTo>
                  <a:pt x="6528105" y="3372901"/>
                </a:lnTo>
                <a:close/>
                <a:moveTo>
                  <a:pt x="6430121" y="3343605"/>
                </a:moveTo>
                <a:lnTo>
                  <a:pt x="6422504" y="3348683"/>
                </a:lnTo>
                <a:lnTo>
                  <a:pt x="6441134" y="3356667"/>
                </a:lnTo>
                <a:lnTo>
                  <a:pt x="6435951" y="3365995"/>
                </a:lnTo>
                <a:lnTo>
                  <a:pt x="6422674" y="3369789"/>
                </a:lnTo>
                <a:lnTo>
                  <a:pt x="6421283" y="3368707"/>
                </a:lnTo>
                <a:cubicBezTo>
                  <a:pt x="6419168" y="3364124"/>
                  <a:pt x="6418110" y="3359541"/>
                  <a:pt x="6418110" y="3354958"/>
                </a:cubicBezTo>
                <a:cubicBezTo>
                  <a:pt x="6418287" y="3350727"/>
                  <a:pt x="6420048" y="3347554"/>
                  <a:pt x="6423398" y="3345438"/>
                </a:cubicBezTo>
                <a:close/>
                <a:moveTo>
                  <a:pt x="7518629" y="3327765"/>
                </a:moveTo>
                <a:lnTo>
                  <a:pt x="7522859" y="3327765"/>
                </a:lnTo>
                <a:lnTo>
                  <a:pt x="7523771" y="3327866"/>
                </a:lnTo>
                <a:lnTo>
                  <a:pt x="7521261" y="3338296"/>
                </a:lnTo>
                <a:close/>
                <a:moveTo>
                  <a:pt x="6435032" y="3312650"/>
                </a:moveTo>
                <a:lnTo>
                  <a:pt x="6456186" y="3329573"/>
                </a:lnTo>
                <a:lnTo>
                  <a:pt x="6451434" y="3338126"/>
                </a:lnTo>
                <a:lnTo>
                  <a:pt x="6435195" y="3340221"/>
                </a:lnTo>
                <a:lnTo>
                  <a:pt x="6435032" y="3340330"/>
                </a:lnTo>
                <a:close/>
                <a:moveTo>
                  <a:pt x="6451956" y="3257651"/>
                </a:moveTo>
                <a:cubicBezTo>
                  <a:pt x="6453982" y="3258180"/>
                  <a:pt x="6455217" y="3260296"/>
                  <a:pt x="6455657" y="3263998"/>
                </a:cubicBezTo>
                <a:cubicBezTo>
                  <a:pt x="6456097" y="3267699"/>
                  <a:pt x="6456274" y="3269815"/>
                  <a:pt x="6456186" y="3270344"/>
                </a:cubicBezTo>
                <a:lnTo>
                  <a:pt x="6456186" y="3283036"/>
                </a:lnTo>
                <a:lnTo>
                  <a:pt x="6435032" y="3299958"/>
                </a:lnTo>
                <a:lnTo>
                  <a:pt x="6435032" y="3291497"/>
                </a:lnTo>
                <a:lnTo>
                  <a:pt x="6451956" y="3270344"/>
                </a:lnTo>
                <a:close/>
                <a:moveTo>
                  <a:pt x="8726379" y="3249762"/>
                </a:moveTo>
                <a:cubicBezTo>
                  <a:pt x="8730345" y="3254169"/>
                  <a:pt x="8731932" y="3259104"/>
                  <a:pt x="8731139" y="3264569"/>
                </a:cubicBezTo>
                <a:cubicBezTo>
                  <a:pt x="8730345" y="3270034"/>
                  <a:pt x="8728759" y="3274969"/>
                  <a:pt x="8726379" y="3279377"/>
                </a:cubicBezTo>
                <a:lnTo>
                  <a:pt x="8722149" y="3279377"/>
                </a:lnTo>
                <a:lnTo>
                  <a:pt x="8722149" y="3342837"/>
                </a:lnTo>
                <a:cubicBezTo>
                  <a:pt x="8713863" y="3347068"/>
                  <a:pt x="8703992" y="3353413"/>
                  <a:pt x="8692533" y="3361875"/>
                </a:cubicBezTo>
                <a:cubicBezTo>
                  <a:pt x="8681076" y="3370336"/>
                  <a:pt x="8679666" y="3380913"/>
                  <a:pt x="8688303" y="3393605"/>
                </a:cubicBezTo>
                <a:cubicBezTo>
                  <a:pt x="8688039" y="3395985"/>
                  <a:pt x="8686452" y="3397571"/>
                  <a:pt x="8683542" y="3398365"/>
                </a:cubicBezTo>
                <a:cubicBezTo>
                  <a:pt x="8680634" y="3399158"/>
                  <a:pt x="8677991" y="3397571"/>
                  <a:pt x="8675611" y="3393605"/>
                </a:cubicBezTo>
                <a:cubicBezTo>
                  <a:pt x="8673319" y="3390873"/>
                  <a:pt x="8671556" y="3385760"/>
                  <a:pt x="8670323" y="3378269"/>
                </a:cubicBezTo>
                <a:cubicBezTo>
                  <a:pt x="8669088" y="3370777"/>
                  <a:pt x="8669441" y="3364607"/>
                  <a:pt x="8671380" y="3359759"/>
                </a:cubicBezTo>
                <a:cubicBezTo>
                  <a:pt x="8679047" y="3355353"/>
                  <a:pt x="8683807" y="3349359"/>
                  <a:pt x="8685659" y="3341779"/>
                </a:cubicBezTo>
                <a:cubicBezTo>
                  <a:pt x="8687510" y="3334199"/>
                  <a:pt x="8691212" y="3326090"/>
                  <a:pt x="8696764" y="3317453"/>
                </a:cubicBezTo>
                <a:lnTo>
                  <a:pt x="8696764" y="3270915"/>
                </a:lnTo>
                <a:close/>
                <a:moveTo>
                  <a:pt x="7552474" y="3226228"/>
                </a:moveTo>
                <a:lnTo>
                  <a:pt x="7565919" y="3236985"/>
                </a:lnTo>
                <a:lnTo>
                  <a:pt x="7554478" y="3259866"/>
                </a:lnTo>
                <a:lnTo>
                  <a:pt x="7542606" y="3285305"/>
                </a:lnTo>
                <a:lnTo>
                  <a:pt x="7538723" y="3282285"/>
                </a:lnTo>
                <a:cubicBezTo>
                  <a:pt x="7536608" y="3277702"/>
                  <a:pt x="7535550" y="3273119"/>
                  <a:pt x="7535550" y="3268535"/>
                </a:cubicBezTo>
                <a:cubicBezTo>
                  <a:pt x="7535728" y="3264305"/>
                  <a:pt x="7537490" y="3261132"/>
                  <a:pt x="7540840" y="3259016"/>
                </a:cubicBezTo>
                <a:cubicBezTo>
                  <a:pt x="7544189" y="3256901"/>
                  <a:pt x="7548067" y="3255843"/>
                  <a:pt x="7552474" y="3255843"/>
                </a:cubicBezTo>
                <a:close/>
                <a:moveTo>
                  <a:pt x="7569397" y="3171229"/>
                </a:moveTo>
                <a:cubicBezTo>
                  <a:pt x="7571424" y="3171758"/>
                  <a:pt x="7572657" y="3173874"/>
                  <a:pt x="7573099" y="3177576"/>
                </a:cubicBezTo>
                <a:cubicBezTo>
                  <a:pt x="7573539" y="3181277"/>
                  <a:pt x="7573716" y="3183393"/>
                  <a:pt x="7573627" y="3183922"/>
                </a:cubicBezTo>
                <a:lnTo>
                  <a:pt x="7573627" y="3196614"/>
                </a:lnTo>
                <a:lnTo>
                  <a:pt x="7552474" y="3213537"/>
                </a:lnTo>
                <a:lnTo>
                  <a:pt x="7552474" y="3205075"/>
                </a:lnTo>
                <a:lnTo>
                  <a:pt x="7569397" y="3183922"/>
                </a:lnTo>
                <a:close/>
                <a:moveTo>
                  <a:pt x="8628867" y="3105292"/>
                </a:moveTo>
                <a:lnTo>
                  <a:pt x="8624843" y="3116022"/>
                </a:lnTo>
                <a:lnTo>
                  <a:pt x="8623836" y="3116652"/>
                </a:lnTo>
                <a:lnTo>
                  <a:pt x="8624313" y="3113851"/>
                </a:lnTo>
                <a:close/>
                <a:moveTo>
                  <a:pt x="8643803" y="3065462"/>
                </a:moveTo>
                <a:lnTo>
                  <a:pt x="8635675" y="3087136"/>
                </a:lnTo>
                <a:lnTo>
                  <a:pt x="8632246" y="3083707"/>
                </a:lnTo>
                <a:cubicBezTo>
                  <a:pt x="8632599" y="3080358"/>
                  <a:pt x="8632951" y="3076480"/>
                  <a:pt x="8633304" y="3072073"/>
                </a:cubicBezTo>
                <a:close/>
                <a:moveTo>
                  <a:pt x="2301495" y="2992942"/>
                </a:moveTo>
                <a:lnTo>
                  <a:pt x="2318417" y="2997173"/>
                </a:lnTo>
                <a:lnTo>
                  <a:pt x="2305725" y="3031018"/>
                </a:lnTo>
                <a:lnTo>
                  <a:pt x="2267649" y="3060633"/>
                </a:lnTo>
                <a:lnTo>
                  <a:pt x="2271880" y="3102940"/>
                </a:lnTo>
                <a:lnTo>
                  <a:pt x="2267649" y="3102940"/>
                </a:lnTo>
                <a:lnTo>
                  <a:pt x="2238034" y="3107171"/>
                </a:lnTo>
                <a:cubicBezTo>
                  <a:pt x="2242441" y="3102059"/>
                  <a:pt x="2243147" y="3092187"/>
                  <a:pt x="2240150" y="3077556"/>
                </a:cubicBezTo>
                <a:cubicBezTo>
                  <a:pt x="2237153" y="3062925"/>
                  <a:pt x="2242089" y="3048822"/>
                  <a:pt x="2254957" y="3035249"/>
                </a:cubicBezTo>
                <a:close/>
                <a:moveTo>
                  <a:pt x="4873045" y="2913359"/>
                </a:moveTo>
                <a:lnTo>
                  <a:pt x="4863201" y="2931856"/>
                </a:lnTo>
                <a:lnTo>
                  <a:pt x="4862384" y="2931039"/>
                </a:lnTo>
                <a:cubicBezTo>
                  <a:pt x="4862737" y="2927690"/>
                  <a:pt x="4863089" y="2923812"/>
                  <a:pt x="4863442" y="2919405"/>
                </a:cubicBezTo>
                <a:close/>
                <a:moveTo>
                  <a:pt x="8747533" y="2824105"/>
                </a:moveTo>
                <a:cubicBezTo>
                  <a:pt x="8743301" y="2841468"/>
                  <a:pt x="8740128" y="2857510"/>
                  <a:pt x="8738013" y="2872229"/>
                </a:cubicBezTo>
                <a:cubicBezTo>
                  <a:pt x="8735898" y="2886948"/>
                  <a:pt x="8734840" y="2897701"/>
                  <a:pt x="8734840" y="2904488"/>
                </a:cubicBezTo>
                <a:lnTo>
                  <a:pt x="8713687" y="2946795"/>
                </a:lnTo>
                <a:cubicBezTo>
                  <a:pt x="8705577" y="2946619"/>
                  <a:pt x="8700643" y="2948029"/>
                  <a:pt x="8698879" y="2951025"/>
                </a:cubicBezTo>
                <a:cubicBezTo>
                  <a:pt x="8697116" y="2954022"/>
                  <a:pt x="8696411" y="2959663"/>
                  <a:pt x="8696764" y="2967948"/>
                </a:cubicBezTo>
                <a:cubicBezTo>
                  <a:pt x="8696058" y="2976410"/>
                  <a:pt x="8689008" y="2980641"/>
                  <a:pt x="8675611" y="2980641"/>
                </a:cubicBezTo>
                <a:lnTo>
                  <a:pt x="8646837" y="3057370"/>
                </a:lnTo>
                <a:lnTo>
                  <a:pt x="8645996" y="3050919"/>
                </a:lnTo>
                <a:cubicBezTo>
                  <a:pt x="8655514" y="3018837"/>
                  <a:pt x="8667150" y="2985696"/>
                  <a:pt x="8680899" y="2951498"/>
                </a:cubicBezTo>
                <a:cubicBezTo>
                  <a:pt x="8694648" y="2917300"/>
                  <a:pt x="8704167" y="2884160"/>
                  <a:pt x="8709457" y="2852077"/>
                </a:cubicBezTo>
                <a:lnTo>
                  <a:pt x="8712284" y="2843855"/>
                </a:lnTo>
                <a:lnTo>
                  <a:pt x="8717918" y="2849489"/>
                </a:lnTo>
                <a:lnTo>
                  <a:pt x="8739071" y="2836797"/>
                </a:lnTo>
                <a:cubicBezTo>
                  <a:pt x="8744006" y="2832566"/>
                  <a:pt x="8746828" y="2828336"/>
                  <a:pt x="8747533" y="2824105"/>
                </a:cubicBezTo>
                <a:close/>
                <a:moveTo>
                  <a:pt x="8755994" y="2802952"/>
                </a:moveTo>
                <a:cubicBezTo>
                  <a:pt x="8755642" y="2805420"/>
                  <a:pt x="8754760" y="2808416"/>
                  <a:pt x="8753350" y="2811942"/>
                </a:cubicBezTo>
                <a:lnTo>
                  <a:pt x="8749021" y="2820993"/>
                </a:lnTo>
                <a:lnTo>
                  <a:pt x="8748589" y="2819874"/>
                </a:lnTo>
                <a:cubicBezTo>
                  <a:pt x="8747356" y="2818993"/>
                  <a:pt x="8745594" y="2817582"/>
                  <a:pt x="8743301" y="2815643"/>
                </a:cubicBezTo>
                <a:close/>
                <a:moveTo>
                  <a:pt x="2403031" y="2794100"/>
                </a:moveTo>
                <a:cubicBezTo>
                  <a:pt x="2406998" y="2798507"/>
                  <a:pt x="2408584" y="2803442"/>
                  <a:pt x="2407791" y="2808907"/>
                </a:cubicBezTo>
                <a:cubicBezTo>
                  <a:pt x="2406998" y="2814372"/>
                  <a:pt x="2405411" y="2819307"/>
                  <a:pt x="2403031" y="2823715"/>
                </a:cubicBezTo>
                <a:lnTo>
                  <a:pt x="2398801" y="2823715"/>
                </a:lnTo>
                <a:lnTo>
                  <a:pt x="2398801" y="2887175"/>
                </a:lnTo>
                <a:cubicBezTo>
                  <a:pt x="2390515" y="2891406"/>
                  <a:pt x="2380644" y="2897751"/>
                  <a:pt x="2369186" y="2906213"/>
                </a:cubicBezTo>
                <a:cubicBezTo>
                  <a:pt x="2357728" y="2914674"/>
                  <a:pt x="2356318" y="2925251"/>
                  <a:pt x="2364955" y="2937943"/>
                </a:cubicBezTo>
                <a:cubicBezTo>
                  <a:pt x="2364691" y="2940323"/>
                  <a:pt x="2363104" y="2941909"/>
                  <a:pt x="2360195" y="2942703"/>
                </a:cubicBezTo>
                <a:cubicBezTo>
                  <a:pt x="2357287" y="2943496"/>
                  <a:pt x="2354643" y="2941909"/>
                  <a:pt x="2352263" y="2937943"/>
                </a:cubicBezTo>
                <a:cubicBezTo>
                  <a:pt x="2349971" y="2935211"/>
                  <a:pt x="2348209" y="2930099"/>
                  <a:pt x="2346975" y="2922607"/>
                </a:cubicBezTo>
                <a:cubicBezTo>
                  <a:pt x="2345741" y="2915115"/>
                  <a:pt x="2346093" y="2908945"/>
                  <a:pt x="2348032" y="2904097"/>
                </a:cubicBezTo>
                <a:cubicBezTo>
                  <a:pt x="2355700" y="2899690"/>
                  <a:pt x="2360460" y="2893697"/>
                  <a:pt x="2362311" y="2886117"/>
                </a:cubicBezTo>
                <a:cubicBezTo>
                  <a:pt x="2364162" y="2878537"/>
                  <a:pt x="2367864" y="2870428"/>
                  <a:pt x="2373416" y="2861791"/>
                </a:cubicBezTo>
                <a:lnTo>
                  <a:pt x="2373416" y="2815253"/>
                </a:lnTo>
                <a:close/>
                <a:moveTo>
                  <a:pt x="8755994" y="2747952"/>
                </a:moveTo>
                <a:lnTo>
                  <a:pt x="8764455" y="2747952"/>
                </a:lnTo>
                <a:lnTo>
                  <a:pt x="8754003" y="2751437"/>
                </a:lnTo>
                <a:close/>
                <a:moveTo>
                  <a:pt x="8814166" y="2725742"/>
                </a:moveTo>
                <a:cubicBezTo>
                  <a:pt x="8819982" y="2725389"/>
                  <a:pt x="8823155" y="2727152"/>
                  <a:pt x="8823685" y="2731030"/>
                </a:cubicBezTo>
                <a:cubicBezTo>
                  <a:pt x="8823420" y="2733322"/>
                  <a:pt x="8821834" y="2736142"/>
                  <a:pt x="8818924" y="2739491"/>
                </a:cubicBezTo>
                <a:cubicBezTo>
                  <a:pt x="8816016" y="2742841"/>
                  <a:pt x="8813373" y="2745661"/>
                  <a:pt x="8810993" y="2747952"/>
                </a:cubicBezTo>
                <a:lnTo>
                  <a:pt x="8798301" y="2790259"/>
                </a:lnTo>
                <a:cubicBezTo>
                  <a:pt x="8789840" y="2781798"/>
                  <a:pt x="8781378" y="2777567"/>
                  <a:pt x="8772917" y="2777567"/>
                </a:cubicBezTo>
                <a:cubicBezTo>
                  <a:pt x="8778997" y="2769106"/>
                  <a:pt x="8783758" y="2760645"/>
                  <a:pt x="8787195" y="2752183"/>
                </a:cubicBezTo>
                <a:cubicBezTo>
                  <a:pt x="8790633" y="2743722"/>
                  <a:pt x="8794334" y="2735260"/>
                  <a:pt x="8798301" y="2726799"/>
                </a:cubicBezTo>
                <a:cubicBezTo>
                  <a:pt x="8803060" y="2726447"/>
                  <a:pt x="8808348" y="2726094"/>
                  <a:pt x="8814166" y="2725742"/>
                </a:cubicBezTo>
                <a:close/>
                <a:moveTo>
                  <a:pt x="4963123" y="2687781"/>
                </a:moveTo>
                <a:lnTo>
                  <a:pt x="4950061" y="2700843"/>
                </a:lnTo>
                <a:lnTo>
                  <a:pt x="4937370" y="2738920"/>
                </a:lnTo>
                <a:cubicBezTo>
                  <a:pt x="4939748" y="2738743"/>
                  <a:pt x="4942393" y="2739096"/>
                  <a:pt x="4945301" y="2739977"/>
                </a:cubicBezTo>
                <a:cubicBezTo>
                  <a:pt x="4948211" y="2740859"/>
                  <a:pt x="4949796" y="2743326"/>
                  <a:pt x="4950061" y="2747381"/>
                </a:cubicBezTo>
                <a:cubicBezTo>
                  <a:pt x="4949620" y="2749672"/>
                  <a:pt x="4947328" y="2752493"/>
                  <a:pt x="4943186" y="2755842"/>
                </a:cubicBezTo>
                <a:cubicBezTo>
                  <a:pt x="4939043" y="2759192"/>
                  <a:pt x="4935695" y="2762012"/>
                  <a:pt x="4933138" y="2764304"/>
                </a:cubicBezTo>
                <a:cubicBezTo>
                  <a:pt x="4931948" y="2781491"/>
                  <a:pt x="4928312" y="2798810"/>
                  <a:pt x="4922231" y="2816262"/>
                </a:cubicBezTo>
                <a:lnTo>
                  <a:pt x="4917756" y="2825488"/>
                </a:lnTo>
                <a:lnTo>
                  <a:pt x="4905749" y="2827972"/>
                </a:lnTo>
                <a:lnTo>
                  <a:pt x="4876976" y="2904701"/>
                </a:lnTo>
                <a:lnTo>
                  <a:pt x="4876134" y="2898251"/>
                </a:lnTo>
                <a:cubicBezTo>
                  <a:pt x="4885654" y="2866169"/>
                  <a:pt x="4897288" y="2833028"/>
                  <a:pt x="4911037" y="2798830"/>
                </a:cubicBezTo>
                <a:cubicBezTo>
                  <a:pt x="4924788" y="2764632"/>
                  <a:pt x="4934306" y="2731492"/>
                  <a:pt x="4939595" y="2699409"/>
                </a:cubicBezTo>
                <a:lnTo>
                  <a:pt x="4942422" y="2691187"/>
                </a:lnTo>
                <a:lnTo>
                  <a:pt x="4948056" y="2696821"/>
                </a:lnTo>
                <a:close/>
                <a:moveTo>
                  <a:pt x="4977671" y="2671437"/>
                </a:moveTo>
                <a:lnTo>
                  <a:pt x="4977229" y="2673677"/>
                </a:lnTo>
                <a:lnTo>
                  <a:pt x="4974078" y="2676827"/>
                </a:lnTo>
                <a:close/>
                <a:moveTo>
                  <a:pt x="4986132" y="2650284"/>
                </a:moveTo>
                <a:cubicBezTo>
                  <a:pt x="4985780" y="2652752"/>
                  <a:pt x="4984898" y="2655748"/>
                  <a:pt x="4983488" y="2659274"/>
                </a:cubicBezTo>
                <a:lnTo>
                  <a:pt x="4979159" y="2668325"/>
                </a:lnTo>
                <a:lnTo>
                  <a:pt x="4978729" y="2667206"/>
                </a:lnTo>
                <a:cubicBezTo>
                  <a:pt x="4977494" y="2666325"/>
                  <a:pt x="4975732" y="2664914"/>
                  <a:pt x="4973441" y="2662975"/>
                </a:cubicBezTo>
                <a:close/>
                <a:moveTo>
                  <a:pt x="8815224" y="2608340"/>
                </a:moveTo>
                <a:cubicBezTo>
                  <a:pt x="8811256" y="2616801"/>
                  <a:pt x="8807555" y="2625263"/>
                  <a:pt x="8804118" y="2633724"/>
                </a:cubicBezTo>
                <a:cubicBezTo>
                  <a:pt x="8800680" y="2642185"/>
                  <a:pt x="8795921" y="2650647"/>
                  <a:pt x="8789840" y="2659108"/>
                </a:cubicBezTo>
                <a:cubicBezTo>
                  <a:pt x="8794774" y="2647121"/>
                  <a:pt x="8797596" y="2633019"/>
                  <a:pt x="8798301" y="2616801"/>
                </a:cubicBezTo>
                <a:close/>
                <a:moveTo>
                  <a:pt x="4986132" y="2595284"/>
                </a:moveTo>
                <a:lnTo>
                  <a:pt x="4994593" y="2595284"/>
                </a:lnTo>
                <a:lnTo>
                  <a:pt x="4984141" y="2598769"/>
                </a:lnTo>
                <a:close/>
                <a:moveTo>
                  <a:pt x="8844839" y="2566033"/>
                </a:moveTo>
                <a:lnTo>
                  <a:pt x="8849069" y="2566033"/>
                </a:lnTo>
                <a:cubicBezTo>
                  <a:pt x="8853300" y="2565857"/>
                  <a:pt x="8856473" y="2566209"/>
                  <a:pt x="8858588" y="2567091"/>
                </a:cubicBezTo>
                <a:cubicBezTo>
                  <a:pt x="8860704" y="2567972"/>
                  <a:pt x="8861761" y="2570440"/>
                  <a:pt x="8861761" y="2574494"/>
                </a:cubicBezTo>
                <a:cubicBezTo>
                  <a:pt x="8862466" y="2579430"/>
                  <a:pt x="8861056" y="2582251"/>
                  <a:pt x="8857531" y="2582956"/>
                </a:cubicBezTo>
                <a:lnTo>
                  <a:pt x="8849069" y="2582956"/>
                </a:lnTo>
                <a:cubicBezTo>
                  <a:pt x="8845544" y="2579430"/>
                  <a:pt x="8844132" y="2573789"/>
                  <a:pt x="8844839" y="2566033"/>
                </a:cubicBezTo>
                <a:close/>
                <a:moveTo>
                  <a:pt x="6181192" y="2534204"/>
                </a:moveTo>
                <a:lnTo>
                  <a:pt x="6198114" y="2538435"/>
                </a:lnTo>
                <a:lnTo>
                  <a:pt x="6185422" y="2572280"/>
                </a:lnTo>
                <a:lnTo>
                  <a:pt x="6147346" y="2601895"/>
                </a:lnTo>
                <a:lnTo>
                  <a:pt x="6151577" y="2644202"/>
                </a:lnTo>
                <a:lnTo>
                  <a:pt x="6147346" y="2644202"/>
                </a:lnTo>
                <a:lnTo>
                  <a:pt x="6127849" y="2646988"/>
                </a:lnTo>
                <a:lnTo>
                  <a:pt x="6152841" y="2559977"/>
                </a:lnTo>
                <a:close/>
                <a:moveTo>
                  <a:pt x="4071978" y="2472304"/>
                </a:moveTo>
                <a:lnTo>
                  <a:pt x="4071774" y="2479998"/>
                </a:lnTo>
                <a:cubicBezTo>
                  <a:pt x="4071334" y="2488812"/>
                  <a:pt x="4070101" y="2497626"/>
                  <a:pt x="4068072" y="2506440"/>
                </a:cubicBezTo>
                <a:lnTo>
                  <a:pt x="4056366" y="2541558"/>
                </a:lnTo>
                <a:lnTo>
                  <a:pt x="4053408" y="2547475"/>
                </a:lnTo>
                <a:lnTo>
                  <a:pt x="4046919" y="2557208"/>
                </a:lnTo>
                <a:lnTo>
                  <a:pt x="4042688" y="2557208"/>
                </a:lnTo>
                <a:cubicBezTo>
                  <a:pt x="4042513" y="2559500"/>
                  <a:pt x="4041808" y="2562320"/>
                  <a:pt x="4040573" y="2565670"/>
                </a:cubicBezTo>
                <a:lnTo>
                  <a:pt x="4040072" y="2567676"/>
                </a:lnTo>
                <a:lnTo>
                  <a:pt x="4033851" y="2573896"/>
                </a:lnTo>
                <a:lnTo>
                  <a:pt x="4033851" y="2535819"/>
                </a:lnTo>
                <a:lnTo>
                  <a:pt x="4055005" y="2506205"/>
                </a:lnTo>
                <a:cubicBezTo>
                  <a:pt x="4059411" y="2505852"/>
                  <a:pt x="4063289" y="2502326"/>
                  <a:pt x="4066639" y="2495628"/>
                </a:cubicBezTo>
                <a:cubicBezTo>
                  <a:pt x="4069989" y="2488930"/>
                  <a:pt x="4071752" y="2481173"/>
                  <a:pt x="4071927" y="2472359"/>
                </a:cubicBezTo>
                <a:close/>
                <a:moveTo>
                  <a:pt x="8878683" y="2464496"/>
                </a:moveTo>
                <a:lnTo>
                  <a:pt x="8899837" y="2481419"/>
                </a:lnTo>
                <a:lnTo>
                  <a:pt x="8878683" y="2519495"/>
                </a:lnTo>
                <a:cubicBezTo>
                  <a:pt x="8878771" y="2519848"/>
                  <a:pt x="8878596" y="2521258"/>
                  <a:pt x="8878155" y="2523726"/>
                </a:cubicBezTo>
                <a:cubicBezTo>
                  <a:pt x="8877713" y="2526194"/>
                  <a:pt x="8876480" y="2527604"/>
                  <a:pt x="8874453" y="2527957"/>
                </a:cubicBezTo>
                <a:cubicBezTo>
                  <a:pt x="8870222" y="2527604"/>
                  <a:pt x="8867049" y="2525136"/>
                  <a:pt x="8864934" y="2520553"/>
                </a:cubicBezTo>
                <a:cubicBezTo>
                  <a:pt x="8862819" y="2515970"/>
                  <a:pt x="8861761" y="2511387"/>
                  <a:pt x="8861761" y="2506804"/>
                </a:cubicBezTo>
                <a:cubicBezTo>
                  <a:pt x="8861938" y="2502573"/>
                  <a:pt x="8863699" y="2499400"/>
                  <a:pt x="8867049" y="2497284"/>
                </a:cubicBezTo>
                <a:cubicBezTo>
                  <a:pt x="8870399" y="2495169"/>
                  <a:pt x="8874277" y="2494111"/>
                  <a:pt x="8878683" y="2494111"/>
                </a:cubicBezTo>
                <a:close/>
                <a:moveTo>
                  <a:pt x="5045362" y="2455672"/>
                </a:moveTo>
                <a:cubicBezTo>
                  <a:pt x="5041395" y="2464133"/>
                  <a:pt x="5037695" y="2472595"/>
                  <a:pt x="5034256" y="2481056"/>
                </a:cubicBezTo>
                <a:cubicBezTo>
                  <a:pt x="5030819" y="2489517"/>
                  <a:pt x="5026059" y="2497979"/>
                  <a:pt x="5019978" y="2506440"/>
                </a:cubicBezTo>
                <a:cubicBezTo>
                  <a:pt x="5024914" y="2494453"/>
                  <a:pt x="5027734" y="2480351"/>
                  <a:pt x="5028439" y="2464133"/>
                </a:cubicBezTo>
                <a:close/>
                <a:moveTo>
                  <a:pt x="4090084" y="2452272"/>
                </a:moveTo>
                <a:lnTo>
                  <a:pt x="4086053" y="2458316"/>
                </a:lnTo>
                <a:lnTo>
                  <a:pt x="4084453" y="2458501"/>
                </a:lnTo>
                <a:close/>
                <a:moveTo>
                  <a:pt x="7298632" y="2447782"/>
                </a:moveTo>
                <a:lnTo>
                  <a:pt x="7315554" y="2452013"/>
                </a:lnTo>
                <a:lnTo>
                  <a:pt x="7302863" y="2485858"/>
                </a:lnTo>
                <a:lnTo>
                  <a:pt x="7264786" y="2515473"/>
                </a:lnTo>
                <a:lnTo>
                  <a:pt x="7269017" y="2557780"/>
                </a:lnTo>
                <a:lnTo>
                  <a:pt x="7264786" y="2557780"/>
                </a:lnTo>
                <a:lnTo>
                  <a:pt x="7235172" y="2562011"/>
                </a:lnTo>
                <a:cubicBezTo>
                  <a:pt x="7239579" y="2556899"/>
                  <a:pt x="7240285" y="2547027"/>
                  <a:pt x="7237288" y="2532396"/>
                </a:cubicBezTo>
                <a:cubicBezTo>
                  <a:pt x="7234290" y="2517765"/>
                  <a:pt x="7239226" y="2503662"/>
                  <a:pt x="7252095" y="2490089"/>
                </a:cubicBezTo>
                <a:close/>
                <a:moveTo>
                  <a:pt x="5074977" y="2413365"/>
                </a:moveTo>
                <a:lnTo>
                  <a:pt x="5079207" y="2413365"/>
                </a:lnTo>
                <a:lnTo>
                  <a:pt x="5080119" y="2413466"/>
                </a:lnTo>
                <a:lnTo>
                  <a:pt x="5077610" y="2423896"/>
                </a:lnTo>
                <a:close/>
                <a:moveTo>
                  <a:pt x="8895607" y="2409497"/>
                </a:moveTo>
                <a:cubicBezTo>
                  <a:pt x="8897633" y="2410026"/>
                  <a:pt x="8898868" y="2412142"/>
                  <a:pt x="8899308" y="2415844"/>
                </a:cubicBezTo>
                <a:cubicBezTo>
                  <a:pt x="8899748" y="2419545"/>
                  <a:pt x="8899925" y="2421661"/>
                  <a:pt x="8899837" y="2422190"/>
                </a:cubicBezTo>
                <a:lnTo>
                  <a:pt x="8899837" y="2434882"/>
                </a:lnTo>
                <a:lnTo>
                  <a:pt x="8878683" y="2451804"/>
                </a:lnTo>
                <a:lnTo>
                  <a:pt x="8878683" y="2443343"/>
                </a:lnTo>
                <a:lnTo>
                  <a:pt x="8895607" y="2422190"/>
                </a:lnTo>
                <a:close/>
                <a:moveTo>
                  <a:pt x="6282728" y="2335362"/>
                </a:moveTo>
                <a:cubicBezTo>
                  <a:pt x="6286694" y="2339769"/>
                  <a:pt x="6288281" y="2344704"/>
                  <a:pt x="6287488" y="2350169"/>
                </a:cubicBezTo>
                <a:cubicBezTo>
                  <a:pt x="6286694" y="2355634"/>
                  <a:pt x="6285108" y="2360569"/>
                  <a:pt x="6282728" y="2364977"/>
                </a:cubicBezTo>
                <a:lnTo>
                  <a:pt x="6278498" y="2364977"/>
                </a:lnTo>
                <a:lnTo>
                  <a:pt x="6278498" y="2428437"/>
                </a:lnTo>
                <a:cubicBezTo>
                  <a:pt x="6270212" y="2432668"/>
                  <a:pt x="6260341" y="2439013"/>
                  <a:pt x="6248882" y="2447475"/>
                </a:cubicBezTo>
                <a:cubicBezTo>
                  <a:pt x="6237425" y="2455936"/>
                  <a:pt x="6236015" y="2466513"/>
                  <a:pt x="6244652" y="2479205"/>
                </a:cubicBezTo>
                <a:cubicBezTo>
                  <a:pt x="6244388" y="2481585"/>
                  <a:pt x="6242801" y="2483171"/>
                  <a:pt x="6239891" y="2483965"/>
                </a:cubicBezTo>
                <a:cubicBezTo>
                  <a:pt x="6236983" y="2484758"/>
                  <a:pt x="6234340" y="2483171"/>
                  <a:pt x="6231960" y="2479205"/>
                </a:cubicBezTo>
                <a:cubicBezTo>
                  <a:pt x="6229668" y="2476473"/>
                  <a:pt x="6227905" y="2471360"/>
                  <a:pt x="6226672" y="2463869"/>
                </a:cubicBezTo>
                <a:cubicBezTo>
                  <a:pt x="6225437" y="2456377"/>
                  <a:pt x="6225790" y="2450207"/>
                  <a:pt x="6227729" y="2445359"/>
                </a:cubicBezTo>
                <a:cubicBezTo>
                  <a:pt x="6235396" y="2440953"/>
                  <a:pt x="6240156" y="2434959"/>
                  <a:pt x="6242008" y="2427379"/>
                </a:cubicBezTo>
                <a:cubicBezTo>
                  <a:pt x="6243859" y="2419799"/>
                  <a:pt x="6247561" y="2411690"/>
                  <a:pt x="6253113" y="2403053"/>
                </a:cubicBezTo>
                <a:lnTo>
                  <a:pt x="6253113" y="2356515"/>
                </a:lnTo>
                <a:close/>
                <a:moveTo>
                  <a:pt x="5108823" y="2311828"/>
                </a:moveTo>
                <a:lnTo>
                  <a:pt x="5122268" y="2322585"/>
                </a:lnTo>
                <a:lnTo>
                  <a:pt x="5110827" y="2345466"/>
                </a:lnTo>
                <a:lnTo>
                  <a:pt x="5098955" y="2370905"/>
                </a:lnTo>
                <a:lnTo>
                  <a:pt x="5095072" y="2367885"/>
                </a:lnTo>
                <a:cubicBezTo>
                  <a:pt x="5092957" y="2363302"/>
                  <a:pt x="5091899" y="2358719"/>
                  <a:pt x="5091899" y="2354135"/>
                </a:cubicBezTo>
                <a:cubicBezTo>
                  <a:pt x="5092076" y="2349905"/>
                  <a:pt x="5093839" y="2346732"/>
                  <a:pt x="5097189" y="2344616"/>
                </a:cubicBezTo>
                <a:cubicBezTo>
                  <a:pt x="5100537" y="2342501"/>
                  <a:pt x="5104415" y="2341443"/>
                  <a:pt x="5108823" y="2341443"/>
                </a:cubicBezTo>
                <a:close/>
                <a:moveTo>
                  <a:pt x="5125745" y="2256829"/>
                </a:moveTo>
                <a:cubicBezTo>
                  <a:pt x="5127772" y="2257358"/>
                  <a:pt x="5129006" y="2259474"/>
                  <a:pt x="5129447" y="2263176"/>
                </a:cubicBezTo>
                <a:cubicBezTo>
                  <a:pt x="5129887" y="2266877"/>
                  <a:pt x="5130065" y="2268993"/>
                  <a:pt x="5129975" y="2269522"/>
                </a:cubicBezTo>
                <a:lnTo>
                  <a:pt x="5129975" y="2282214"/>
                </a:lnTo>
                <a:lnTo>
                  <a:pt x="5108823" y="2299137"/>
                </a:lnTo>
                <a:lnTo>
                  <a:pt x="5108823" y="2290675"/>
                </a:lnTo>
                <a:lnTo>
                  <a:pt x="5125745" y="2269522"/>
                </a:lnTo>
                <a:close/>
                <a:moveTo>
                  <a:pt x="7400168" y="2248940"/>
                </a:moveTo>
                <a:cubicBezTo>
                  <a:pt x="7404136" y="2253347"/>
                  <a:pt x="7405721" y="2258282"/>
                  <a:pt x="7404929" y="2263747"/>
                </a:cubicBezTo>
                <a:cubicBezTo>
                  <a:pt x="7404136" y="2269212"/>
                  <a:pt x="7402549" y="2274147"/>
                  <a:pt x="7400168" y="2278555"/>
                </a:cubicBezTo>
                <a:lnTo>
                  <a:pt x="7395938" y="2278555"/>
                </a:lnTo>
                <a:lnTo>
                  <a:pt x="7395938" y="2342015"/>
                </a:lnTo>
                <a:cubicBezTo>
                  <a:pt x="7387652" y="2346246"/>
                  <a:pt x="7377781" y="2352591"/>
                  <a:pt x="7366324" y="2361053"/>
                </a:cubicBezTo>
                <a:cubicBezTo>
                  <a:pt x="7354866" y="2369514"/>
                  <a:pt x="7353456" y="2380091"/>
                  <a:pt x="7362092" y="2392783"/>
                </a:cubicBezTo>
                <a:cubicBezTo>
                  <a:pt x="7361829" y="2395163"/>
                  <a:pt x="7360241" y="2396749"/>
                  <a:pt x="7357333" y="2397543"/>
                </a:cubicBezTo>
                <a:cubicBezTo>
                  <a:pt x="7354425" y="2398336"/>
                  <a:pt x="7351781" y="2396749"/>
                  <a:pt x="7349400" y="2392783"/>
                </a:cubicBezTo>
                <a:cubicBezTo>
                  <a:pt x="7347109" y="2390051"/>
                  <a:pt x="7345347" y="2384939"/>
                  <a:pt x="7344112" y="2377447"/>
                </a:cubicBezTo>
                <a:cubicBezTo>
                  <a:pt x="7342879" y="2369955"/>
                  <a:pt x="7343230" y="2363785"/>
                  <a:pt x="7345170" y="2358937"/>
                </a:cubicBezTo>
                <a:cubicBezTo>
                  <a:pt x="7352838" y="2354530"/>
                  <a:pt x="7357598" y="2348537"/>
                  <a:pt x="7359449" y="2340957"/>
                </a:cubicBezTo>
                <a:cubicBezTo>
                  <a:pt x="7361299" y="2333377"/>
                  <a:pt x="7365002" y="2325268"/>
                  <a:pt x="7370554" y="2316631"/>
                </a:cubicBezTo>
                <a:lnTo>
                  <a:pt x="7370554" y="2270093"/>
                </a:lnTo>
                <a:close/>
                <a:moveTo>
                  <a:pt x="3627705" y="2231210"/>
                </a:moveTo>
                <a:lnTo>
                  <a:pt x="3644627" y="2235441"/>
                </a:lnTo>
                <a:lnTo>
                  <a:pt x="3631935" y="2269286"/>
                </a:lnTo>
                <a:lnTo>
                  <a:pt x="3593859" y="2298901"/>
                </a:lnTo>
                <a:lnTo>
                  <a:pt x="3598091" y="2341208"/>
                </a:lnTo>
                <a:lnTo>
                  <a:pt x="3593859" y="2341208"/>
                </a:lnTo>
                <a:lnTo>
                  <a:pt x="3564244" y="2345439"/>
                </a:lnTo>
                <a:cubicBezTo>
                  <a:pt x="3568651" y="2340327"/>
                  <a:pt x="3569358" y="2330455"/>
                  <a:pt x="3566360" y="2315824"/>
                </a:cubicBezTo>
                <a:cubicBezTo>
                  <a:pt x="3563363" y="2301193"/>
                  <a:pt x="3568300" y="2287090"/>
                  <a:pt x="3581167" y="2273517"/>
                </a:cubicBezTo>
                <a:close/>
                <a:moveTo>
                  <a:pt x="6185216" y="2190892"/>
                </a:moveTo>
                <a:lnTo>
                  <a:pt x="6181192" y="2201622"/>
                </a:lnTo>
                <a:lnTo>
                  <a:pt x="6180185" y="2202252"/>
                </a:lnTo>
                <a:lnTo>
                  <a:pt x="6180662" y="2199451"/>
                </a:lnTo>
                <a:close/>
                <a:moveTo>
                  <a:pt x="6200152" y="2151062"/>
                </a:moveTo>
                <a:lnTo>
                  <a:pt x="6192024" y="2172736"/>
                </a:lnTo>
                <a:lnTo>
                  <a:pt x="6188595" y="2169307"/>
                </a:lnTo>
                <a:cubicBezTo>
                  <a:pt x="6188948" y="2165958"/>
                  <a:pt x="6189300" y="2162080"/>
                  <a:pt x="6189653" y="2157673"/>
                </a:cubicBezTo>
                <a:close/>
                <a:moveTo>
                  <a:pt x="3729241" y="2032368"/>
                </a:moveTo>
                <a:cubicBezTo>
                  <a:pt x="3733208" y="2036775"/>
                  <a:pt x="3734794" y="2041710"/>
                  <a:pt x="3734001" y="2047175"/>
                </a:cubicBezTo>
                <a:cubicBezTo>
                  <a:pt x="3733208" y="2052640"/>
                  <a:pt x="3731621" y="2057575"/>
                  <a:pt x="3729241" y="2061983"/>
                </a:cubicBezTo>
                <a:lnTo>
                  <a:pt x="3725012" y="2061983"/>
                </a:lnTo>
                <a:lnTo>
                  <a:pt x="3725012" y="2125443"/>
                </a:lnTo>
                <a:cubicBezTo>
                  <a:pt x="3716726" y="2129674"/>
                  <a:pt x="3706855" y="2136019"/>
                  <a:pt x="3695396" y="2144481"/>
                </a:cubicBezTo>
                <a:cubicBezTo>
                  <a:pt x="3683938" y="2152942"/>
                  <a:pt x="3682528" y="2163519"/>
                  <a:pt x="3691166" y="2176211"/>
                </a:cubicBezTo>
                <a:cubicBezTo>
                  <a:pt x="3690901" y="2178591"/>
                  <a:pt x="3689314" y="2180177"/>
                  <a:pt x="3686405" y="2180971"/>
                </a:cubicBezTo>
                <a:cubicBezTo>
                  <a:pt x="3683497" y="2181764"/>
                  <a:pt x="3680853" y="2180177"/>
                  <a:pt x="3678473" y="2176211"/>
                </a:cubicBezTo>
                <a:cubicBezTo>
                  <a:pt x="3676182" y="2173479"/>
                  <a:pt x="3674419" y="2168366"/>
                  <a:pt x="3673185" y="2160875"/>
                </a:cubicBezTo>
                <a:cubicBezTo>
                  <a:pt x="3671951" y="2153383"/>
                  <a:pt x="3672304" y="2147213"/>
                  <a:pt x="3674242" y="2142365"/>
                </a:cubicBezTo>
                <a:cubicBezTo>
                  <a:pt x="3681910" y="2137959"/>
                  <a:pt x="3686670" y="2131965"/>
                  <a:pt x="3688521" y="2124385"/>
                </a:cubicBezTo>
                <a:cubicBezTo>
                  <a:pt x="3690372" y="2116805"/>
                  <a:pt x="3694074" y="2108696"/>
                  <a:pt x="3699627" y="2100059"/>
                </a:cubicBezTo>
                <a:lnTo>
                  <a:pt x="3699627" y="2053521"/>
                </a:lnTo>
                <a:close/>
                <a:moveTo>
                  <a:pt x="9065451" y="1943100"/>
                </a:moveTo>
                <a:lnTo>
                  <a:pt x="19672504" y="1943100"/>
                </a:lnTo>
                <a:lnTo>
                  <a:pt x="19672504" y="12230100"/>
                </a:lnTo>
                <a:lnTo>
                  <a:pt x="1384504" y="12230100"/>
                </a:lnTo>
                <a:lnTo>
                  <a:pt x="1384504" y="8562139"/>
                </a:lnTo>
                <a:lnTo>
                  <a:pt x="1385440" y="8558676"/>
                </a:lnTo>
                <a:cubicBezTo>
                  <a:pt x="1391522" y="8554181"/>
                  <a:pt x="1395223" y="8548364"/>
                  <a:pt x="1396546" y="8541224"/>
                </a:cubicBezTo>
                <a:cubicBezTo>
                  <a:pt x="1397868" y="8534085"/>
                  <a:pt x="1398397" y="8527210"/>
                  <a:pt x="1398132" y="8520600"/>
                </a:cubicBezTo>
                <a:cubicBezTo>
                  <a:pt x="1411000" y="8509229"/>
                  <a:pt x="1423340" y="8494951"/>
                  <a:pt x="1435151" y="8477764"/>
                </a:cubicBezTo>
                <a:cubicBezTo>
                  <a:pt x="1446961" y="8460577"/>
                  <a:pt x="1457185" y="8445240"/>
                  <a:pt x="1465823" y="8431755"/>
                </a:cubicBezTo>
                <a:cubicBezTo>
                  <a:pt x="1476840" y="8423118"/>
                  <a:pt x="1486536" y="8412893"/>
                  <a:pt x="1494909" y="8401082"/>
                </a:cubicBezTo>
                <a:cubicBezTo>
                  <a:pt x="1503282" y="8389272"/>
                  <a:pt x="1507689" y="8376933"/>
                  <a:pt x="1508130" y="8364064"/>
                </a:cubicBezTo>
                <a:lnTo>
                  <a:pt x="1525053" y="8351372"/>
                </a:lnTo>
                <a:lnTo>
                  <a:pt x="1525053" y="8317527"/>
                </a:lnTo>
                <a:cubicBezTo>
                  <a:pt x="1531311" y="8312855"/>
                  <a:pt x="1535718" y="8306333"/>
                  <a:pt x="1538274" y="8297960"/>
                </a:cubicBezTo>
                <a:cubicBezTo>
                  <a:pt x="1540830" y="8289586"/>
                  <a:pt x="1542064" y="8282007"/>
                  <a:pt x="1541975" y="8275220"/>
                </a:cubicBezTo>
                <a:lnTo>
                  <a:pt x="1571590" y="8258297"/>
                </a:lnTo>
                <a:cubicBezTo>
                  <a:pt x="1571502" y="8249483"/>
                  <a:pt x="1572736" y="8240669"/>
                  <a:pt x="1575292" y="8231855"/>
                </a:cubicBezTo>
                <a:cubicBezTo>
                  <a:pt x="1577848" y="8223041"/>
                  <a:pt x="1582255" y="8216343"/>
                  <a:pt x="1588513" y="8211759"/>
                </a:cubicBezTo>
                <a:cubicBezTo>
                  <a:pt x="1589747" y="8200654"/>
                  <a:pt x="1596798" y="8189019"/>
                  <a:pt x="1609666" y="8176856"/>
                </a:cubicBezTo>
                <a:cubicBezTo>
                  <a:pt x="1622535" y="8164693"/>
                  <a:pt x="1633817" y="8155174"/>
                  <a:pt x="1643512" y="8148299"/>
                </a:cubicBezTo>
                <a:lnTo>
                  <a:pt x="1643512" y="8135607"/>
                </a:lnTo>
                <a:cubicBezTo>
                  <a:pt x="1645892" y="8136577"/>
                  <a:pt x="1648536" y="8140984"/>
                  <a:pt x="1651444" y="8148828"/>
                </a:cubicBezTo>
                <a:cubicBezTo>
                  <a:pt x="1654353" y="8156672"/>
                  <a:pt x="1655940" y="8162137"/>
                  <a:pt x="1656204" y="8165222"/>
                </a:cubicBezTo>
                <a:lnTo>
                  <a:pt x="1643512" y="8199067"/>
                </a:lnTo>
                <a:cubicBezTo>
                  <a:pt x="1643159" y="8207529"/>
                  <a:pt x="1643865" y="8213875"/>
                  <a:pt x="1645627" y="8218105"/>
                </a:cubicBezTo>
                <a:cubicBezTo>
                  <a:pt x="1647390" y="8222336"/>
                  <a:pt x="1652326" y="8224451"/>
                  <a:pt x="1660435" y="8224451"/>
                </a:cubicBezTo>
                <a:lnTo>
                  <a:pt x="1673127" y="8224451"/>
                </a:lnTo>
                <a:lnTo>
                  <a:pt x="1673127" y="8177914"/>
                </a:lnTo>
                <a:cubicBezTo>
                  <a:pt x="1687405" y="8176680"/>
                  <a:pt x="1700097" y="8171744"/>
                  <a:pt x="1711203" y="8163106"/>
                </a:cubicBezTo>
                <a:cubicBezTo>
                  <a:pt x="1722309" y="8154469"/>
                  <a:pt x="1735001" y="8149533"/>
                  <a:pt x="1749279" y="8148299"/>
                </a:cubicBezTo>
                <a:cubicBezTo>
                  <a:pt x="1763117" y="8107138"/>
                  <a:pt x="1773517" y="8075231"/>
                  <a:pt x="1780480" y="8052580"/>
                </a:cubicBezTo>
                <a:cubicBezTo>
                  <a:pt x="1787443" y="8029928"/>
                  <a:pt x="1809478" y="8009656"/>
                  <a:pt x="1846585" y="7991764"/>
                </a:cubicBezTo>
                <a:lnTo>
                  <a:pt x="1846585" y="7936765"/>
                </a:lnTo>
                <a:cubicBezTo>
                  <a:pt x="1857602" y="7930154"/>
                  <a:pt x="1867298" y="7921164"/>
                  <a:pt x="1875671" y="7909794"/>
                </a:cubicBezTo>
                <a:cubicBezTo>
                  <a:pt x="1884044" y="7898424"/>
                  <a:pt x="1888451" y="7886261"/>
                  <a:pt x="1888892" y="7873305"/>
                </a:cubicBezTo>
                <a:cubicBezTo>
                  <a:pt x="1903082" y="7870131"/>
                  <a:pt x="1909605" y="7857439"/>
                  <a:pt x="1908459" y="7835228"/>
                </a:cubicBezTo>
                <a:cubicBezTo>
                  <a:pt x="1907313" y="7813017"/>
                  <a:pt x="1914893" y="7800325"/>
                  <a:pt x="1931199" y="7797152"/>
                </a:cubicBezTo>
                <a:cubicBezTo>
                  <a:pt x="1931904" y="7805085"/>
                  <a:pt x="1934724" y="7811431"/>
                  <a:pt x="1939660" y="7816190"/>
                </a:cubicBezTo>
                <a:cubicBezTo>
                  <a:pt x="1944596" y="7820950"/>
                  <a:pt x="1947416" y="7827296"/>
                  <a:pt x="1948121" y="7835228"/>
                </a:cubicBezTo>
                <a:cubicBezTo>
                  <a:pt x="1948210" y="7841927"/>
                  <a:pt x="1946976" y="7848625"/>
                  <a:pt x="1944420" y="7855324"/>
                </a:cubicBezTo>
                <a:cubicBezTo>
                  <a:pt x="1941864" y="7862023"/>
                  <a:pt x="1937457" y="7866606"/>
                  <a:pt x="1931199" y="7869074"/>
                </a:cubicBezTo>
                <a:cubicBezTo>
                  <a:pt x="1931728" y="7875244"/>
                  <a:pt x="1931728" y="7886173"/>
                  <a:pt x="1931199" y="7901861"/>
                </a:cubicBezTo>
                <a:cubicBezTo>
                  <a:pt x="1930670" y="7917550"/>
                  <a:pt x="1926439" y="7926364"/>
                  <a:pt x="1918507" y="7928303"/>
                </a:cubicBezTo>
                <a:cubicBezTo>
                  <a:pt x="1914805" y="7935883"/>
                  <a:pt x="1910574" y="7952453"/>
                  <a:pt x="1905815" y="7978014"/>
                </a:cubicBezTo>
                <a:cubicBezTo>
                  <a:pt x="1901055" y="8003574"/>
                  <a:pt x="1905286" y="8018029"/>
                  <a:pt x="1918507" y="8021378"/>
                </a:cubicBezTo>
                <a:lnTo>
                  <a:pt x="1905815" y="8055224"/>
                </a:lnTo>
                <a:cubicBezTo>
                  <a:pt x="1893828" y="8064390"/>
                  <a:pt x="1883956" y="8075672"/>
                  <a:pt x="1876200" y="8089070"/>
                </a:cubicBezTo>
                <a:lnTo>
                  <a:pt x="1876200" y="8127146"/>
                </a:lnTo>
                <a:lnTo>
                  <a:pt x="1846585" y="8148299"/>
                </a:lnTo>
                <a:lnTo>
                  <a:pt x="1846585" y="8190606"/>
                </a:lnTo>
                <a:lnTo>
                  <a:pt x="1829662" y="8211759"/>
                </a:lnTo>
                <a:lnTo>
                  <a:pt x="1846585" y="8211759"/>
                </a:lnTo>
                <a:lnTo>
                  <a:pt x="1829662" y="8254066"/>
                </a:lnTo>
                <a:cubicBezTo>
                  <a:pt x="1845880" y="8264026"/>
                  <a:pt x="1847290" y="8269491"/>
                  <a:pt x="1833893" y="8270460"/>
                </a:cubicBezTo>
                <a:cubicBezTo>
                  <a:pt x="1820496" y="8271430"/>
                  <a:pt x="1809214" y="8271606"/>
                  <a:pt x="1800047" y="8270989"/>
                </a:cubicBezTo>
                <a:cubicBezTo>
                  <a:pt x="1788060" y="8271694"/>
                  <a:pt x="1782420" y="8278745"/>
                  <a:pt x="1783125" y="8292143"/>
                </a:cubicBezTo>
                <a:cubicBezTo>
                  <a:pt x="1775457" y="8301662"/>
                  <a:pt x="1770697" y="8315412"/>
                  <a:pt x="1768846" y="8333392"/>
                </a:cubicBezTo>
                <a:cubicBezTo>
                  <a:pt x="1766995" y="8351372"/>
                  <a:pt x="1763293" y="8367237"/>
                  <a:pt x="1757741" y="8380987"/>
                </a:cubicBezTo>
                <a:lnTo>
                  <a:pt x="1791586" y="8393679"/>
                </a:lnTo>
                <a:lnTo>
                  <a:pt x="1816970" y="8355603"/>
                </a:lnTo>
                <a:cubicBezTo>
                  <a:pt x="1817411" y="8347053"/>
                  <a:pt x="1820760" y="8340883"/>
                  <a:pt x="1827018" y="8337093"/>
                </a:cubicBezTo>
                <a:cubicBezTo>
                  <a:pt x="1833276" y="8333303"/>
                  <a:pt x="1839798" y="8332422"/>
                  <a:pt x="1846585" y="8334449"/>
                </a:cubicBezTo>
                <a:cubicBezTo>
                  <a:pt x="1845880" y="8316821"/>
                  <a:pt x="1851521" y="8301309"/>
                  <a:pt x="1863508" y="8287912"/>
                </a:cubicBezTo>
                <a:lnTo>
                  <a:pt x="1863508" y="8254066"/>
                </a:lnTo>
                <a:cubicBezTo>
                  <a:pt x="1871969" y="8245781"/>
                  <a:pt x="1878315" y="8236967"/>
                  <a:pt x="1882546" y="8227624"/>
                </a:cubicBezTo>
                <a:cubicBezTo>
                  <a:pt x="1886777" y="8218282"/>
                  <a:pt x="1888892" y="8207352"/>
                  <a:pt x="1888892" y="8194837"/>
                </a:cubicBezTo>
                <a:lnTo>
                  <a:pt x="1910045" y="8165222"/>
                </a:lnTo>
                <a:lnTo>
                  <a:pt x="1918507" y="8114453"/>
                </a:lnTo>
                <a:cubicBezTo>
                  <a:pt x="1920710" y="8112074"/>
                  <a:pt x="1923707" y="8109430"/>
                  <a:pt x="1927497" y="8106521"/>
                </a:cubicBezTo>
                <a:cubicBezTo>
                  <a:pt x="1931287" y="8103612"/>
                  <a:pt x="1935341" y="8102026"/>
                  <a:pt x="1939660" y="8101762"/>
                </a:cubicBezTo>
                <a:cubicBezTo>
                  <a:pt x="1948562" y="8103612"/>
                  <a:pt x="1949796" y="8112602"/>
                  <a:pt x="1943362" y="8128732"/>
                </a:cubicBezTo>
                <a:cubicBezTo>
                  <a:pt x="1936928" y="8144861"/>
                  <a:pt x="1932873" y="8157025"/>
                  <a:pt x="1931199" y="8165222"/>
                </a:cubicBezTo>
                <a:lnTo>
                  <a:pt x="1969275" y="8165222"/>
                </a:lnTo>
                <a:lnTo>
                  <a:pt x="1965044" y="8148299"/>
                </a:lnTo>
                <a:cubicBezTo>
                  <a:pt x="1965397" y="8142041"/>
                  <a:pt x="1967865" y="8137635"/>
                  <a:pt x="1972448" y="8135078"/>
                </a:cubicBezTo>
                <a:cubicBezTo>
                  <a:pt x="1977031" y="8132522"/>
                  <a:pt x="1981614" y="8131288"/>
                  <a:pt x="1986198" y="8131376"/>
                </a:cubicBezTo>
                <a:cubicBezTo>
                  <a:pt x="1990516" y="8126881"/>
                  <a:pt x="1995629" y="8122122"/>
                  <a:pt x="2001534" y="8117098"/>
                </a:cubicBezTo>
                <a:cubicBezTo>
                  <a:pt x="2007439" y="8112074"/>
                  <a:pt x="2013609" y="8108372"/>
                  <a:pt x="2020043" y="8105992"/>
                </a:cubicBezTo>
                <a:lnTo>
                  <a:pt x="2032735" y="8072147"/>
                </a:lnTo>
                <a:lnTo>
                  <a:pt x="2075042" y="8067916"/>
                </a:lnTo>
                <a:lnTo>
                  <a:pt x="2091965" y="8059454"/>
                </a:lnTo>
                <a:cubicBezTo>
                  <a:pt x="2099898" y="8059190"/>
                  <a:pt x="2104128" y="8056546"/>
                  <a:pt x="2104657" y="8051522"/>
                </a:cubicBezTo>
                <a:cubicBezTo>
                  <a:pt x="2105186" y="8046498"/>
                  <a:pt x="2105186" y="8040681"/>
                  <a:pt x="2104657" y="8034071"/>
                </a:cubicBezTo>
                <a:cubicBezTo>
                  <a:pt x="2105362" y="8029840"/>
                  <a:pt x="2108183" y="8025609"/>
                  <a:pt x="2113119" y="8021378"/>
                </a:cubicBezTo>
                <a:cubicBezTo>
                  <a:pt x="2115410" y="8018294"/>
                  <a:pt x="2118231" y="8012829"/>
                  <a:pt x="2121580" y="8004985"/>
                </a:cubicBezTo>
                <a:cubicBezTo>
                  <a:pt x="2124929" y="7997140"/>
                  <a:pt x="2127750" y="7992733"/>
                  <a:pt x="2130041" y="7991764"/>
                </a:cubicBezTo>
                <a:cubicBezTo>
                  <a:pt x="2132068" y="7992116"/>
                  <a:pt x="2133302" y="7993527"/>
                  <a:pt x="2133743" y="7995994"/>
                </a:cubicBezTo>
                <a:cubicBezTo>
                  <a:pt x="2134184" y="7998462"/>
                  <a:pt x="2134360" y="7999873"/>
                  <a:pt x="2134272" y="8000225"/>
                </a:cubicBezTo>
                <a:cubicBezTo>
                  <a:pt x="2133038" y="8018999"/>
                  <a:pt x="2128102" y="8036450"/>
                  <a:pt x="2119465" y="8052580"/>
                </a:cubicBezTo>
                <a:cubicBezTo>
                  <a:pt x="2110827" y="8068709"/>
                  <a:pt x="2105891" y="8085103"/>
                  <a:pt x="2104657" y="8101762"/>
                </a:cubicBezTo>
                <a:cubicBezTo>
                  <a:pt x="2104657" y="8110223"/>
                  <a:pt x="2108888" y="8114453"/>
                  <a:pt x="2117349" y="8114453"/>
                </a:cubicBezTo>
                <a:lnTo>
                  <a:pt x="2134272" y="8148299"/>
                </a:lnTo>
                <a:lnTo>
                  <a:pt x="2163887" y="8122915"/>
                </a:lnTo>
                <a:cubicBezTo>
                  <a:pt x="2164592" y="8113131"/>
                  <a:pt x="2167412" y="8105199"/>
                  <a:pt x="2172348" y="8099117"/>
                </a:cubicBezTo>
                <a:cubicBezTo>
                  <a:pt x="2177284" y="8093036"/>
                  <a:pt x="2180105" y="8084045"/>
                  <a:pt x="2180810" y="8072147"/>
                </a:cubicBezTo>
                <a:lnTo>
                  <a:pt x="2197732" y="8072147"/>
                </a:lnTo>
                <a:cubicBezTo>
                  <a:pt x="2210689" y="8070031"/>
                  <a:pt x="2214391" y="8061570"/>
                  <a:pt x="2208838" y="8046763"/>
                </a:cubicBezTo>
                <a:cubicBezTo>
                  <a:pt x="2203285" y="8031955"/>
                  <a:pt x="2212275" y="8023494"/>
                  <a:pt x="2235809" y="8021378"/>
                </a:cubicBezTo>
                <a:cubicBezTo>
                  <a:pt x="2252026" y="8000930"/>
                  <a:pt x="2270359" y="7982597"/>
                  <a:pt x="2290808" y="7966380"/>
                </a:cubicBezTo>
                <a:cubicBezTo>
                  <a:pt x="2291336" y="7949809"/>
                  <a:pt x="2295567" y="7935355"/>
                  <a:pt x="2303500" y="7923015"/>
                </a:cubicBezTo>
                <a:cubicBezTo>
                  <a:pt x="2311432" y="7910675"/>
                  <a:pt x="2319894" y="7898336"/>
                  <a:pt x="2328884" y="7885996"/>
                </a:cubicBezTo>
                <a:cubicBezTo>
                  <a:pt x="2332233" y="7914377"/>
                  <a:pt x="2331880" y="7935883"/>
                  <a:pt x="2327826" y="7950514"/>
                </a:cubicBezTo>
                <a:cubicBezTo>
                  <a:pt x="2323772" y="7965146"/>
                  <a:pt x="2321304" y="7980306"/>
                  <a:pt x="2320422" y="7995994"/>
                </a:cubicBezTo>
                <a:lnTo>
                  <a:pt x="2350037" y="7995994"/>
                </a:lnTo>
                <a:lnTo>
                  <a:pt x="2396575" y="7970610"/>
                </a:lnTo>
                <a:cubicBezTo>
                  <a:pt x="2394019" y="7968319"/>
                  <a:pt x="2390669" y="7965498"/>
                  <a:pt x="2386527" y="7962149"/>
                </a:cubicBezTo>
                <a:cubicBezTo>
                  <a:pt x="2382384" y="7958800"/>
                  <a:pt x="2380093" y="7955979"/>
                  <a:pt x="2379652" y="7953687"/>
                </a:cubicBezTo>
                <a:cubicBezTo>
                  <a:pt x="2380093" y="7949633"/>
                  <a:pt x="2382384" y="7947165"/>
                  <a:pt x="2386527" y="7946284"/>
                </a:cubicBezTo>
                <a:cubicBezTo>
                  <a:pt x="2390669" y="7945402"/>
                  <a:pt x="2394019" y="7945050"/>
                  <a:pt x="2396575" y="7945226"/>
                </a:cubicBezTo>
                <a:lnTo>
                  <a:pt x="2426190" y="7860612"/>
                </a:lnTo>
                <a:cubicBezTo>
                  <a:pt x="2442407" y="7838754"/>
                  <a:pt x="2460740" y="7819011"/>
                  <a:pt x="2481188" y="7801383"/>
                </a:cubicBezTo>
                <a:cubicBezTo>
                  <a:pt x="2485948" y="7786752"/>
                  <a:pt x="2491236" y="7772649"/>
                  <a:pt x="2497054" y="7759076"/>
                </a:cubicBezTo>
                <a:cubicBezTo>
                  <a:pt x="2502871" y="7745502"/>
                  <a:pt x="2506044" y="7731400"/>
                  <a:pt x="2506573" y="7716769"/>
                </a:cubicBezTo>
                <a:cubicBezTo>
                  <a:pt x="2511156" y="7700728"/>
                  <a:pt x="2518912" y="7682042"/>
                  <a:pt x="2529841" y="7660712"/>
                </a:cubicBezTo>
                <a:cubicBezTo>
                  <a:pt x="2540771" y="7639383"/>
                  <a:pt x="2552758" y="7622813"/>
                  <a:pt x="2565802" y="7611002"/>
                </a:cubicBezTo>
                <a:lnTo>
                  <a:pt x="2578494" y="7522157"/>
                </a:lnTo>
                <a:lnTo>
                  <a:pt x="2599648" y="7501004"/>
                </a:lnTo>
                <a:lnTo>
                  <a:pt x="2616570" y="7522157"/>
                </a:lnTo>
                <a:lnTo>
                  <a:pt x="2620801" y="7539080"/>
                </a:lnTo>
                <a:lnTo>
                  <a:pt x="2595417" y="7611002"/>
                </a:lnTo>
                <a:cubicBezTo>
                  <a:pt x="2592508" y="7610825"/>
                  <a:pt x="2587749" y="7611178"/>
                  <a:pt x="2581138" y="7612059"/>
                </a:cubicBezTo>
                <a:cubicBezTo>
                  <a:pt x="2574528" y="7612941"/>
                  <a:pt x="2570826" y="7615409"/>
                  <a:pt x="2570033" y="7619463"/>
                </a:cubicBezTo>
                <a:cubicBezTo>
                  <a:pt x="2570297" y="7621579"/>
                  <a:pt x="2571884" y="7623694"/>
                  <a:pt x="2574792" y="7625809"/>
                </a:cubicBezTo>
                <a:cubicBezTo>
                  <a:pt x="2577701" y="7627924"/>
                  <a:pt x="2580345" y="7630040"/>
                  <a:pt x="2582725" y="7632155"/>
                </a:cubicBezTo>
                <a:lnTo>
                  <a:pt x="2570033" y="7670231"/>
                </a:lnTo>
                <a:lnTo>
                  <a:pt x="2591186" y="7699846"/>
                </a:lnTo>
                <a:cubicBezTo>
                  <a:pt x="2599471" y="7686802"/>
                  <a:pt x="2605112" y="7672699"/>
                  <a:pt x="2608109" y="7657539"/>
                </a:cubicBezTo>
                <a:cubicBezTo>
                  <a:pt x="2611106" y="7642379"/>
                  <a:pt x="2612516" y="7628277"/>
                  <a:pt x="2612340" y="7615232"/>
                </a:cubicBezTo>
                <a:lnTo>
                  <a:pt x="2641955" y="7623694"/>
                </a:lnTo>
                <a:cubicBezTo>
                  <a:pt x="2641426" y="7613470"/>
                  <a:pt x="2639310" y="7604303"/>
                  <a:pt x="2635609" y="7596194"/>
                </a:cubicBezTo>
                <a:cubicBezTo>
                  <a:pt x="2631907" y="7588086"/>
                  <a:pt x="2629791" y="7578919"/>
                  <a:pt x="2629263" y="7568695"/>
                </a:cubicBezTo>
                <a:cubicBezTo>
                  <a:pt x="2640280" y="7553711"/>
                  <a:pt x="2649975" y="7537141"/>
                  <a:pt x="2658349" y="7518984"/>
                </a:cubicBezTo>
                <a:cubicBezTo>
                  <a:pt x="2666722" y="7500828"/>
                  <a:pt x="2671129" y="7482142"/>
                  <a:pt x="2671569" y="7462928"/>
                </a:cubicBezTo>
                <a:cubicBezTo>
                  <a:pt x="2670335" y="7452792"/>
                  <a:pt x="2663284" y="7446622"/>
                  <a:pt x="2650416" y="7444418"/>
                </a:cubicBezTo>
                <a:cubicBezTo>
                  <a:pt x="2637548" y="7442215"/>
                  <a:pt x="2626266" y="7441334"/>
                  <a:pt x="2616570" y="7441774"/>
                </a:cubicBezTo>
                <a:lnTo>
                  <a:pt x="2595417" y="7441774"/>
                </a:lnTo>
                <a:cubicBezTo>
                  <a:pt x="2591891" y="7468833"/>
                  <a:pt x="2582020" y="7494041"/>
                  <a:pt x="2565802" y="7517398"/>
                </a:cubicBezTo>
                <a:cubicBezTo>
                  <a:pt x="2549585" y="7540755"/>
                  <a:pt x="2535482" y="7564905"/>
                  <a:pt x="2523495" y="7589848"/>
                </a:cubicBezTo>
                <a:cubicBezTo>
                  <a:pt x="2523583" y="7590377"/>
                  <a:pt x="2523407" y="7592493"/>
                  <a:pt x="2522966" y="7596194"/>
                </a:cubicBezTo>
                <a:cubicBezTo>
                  <a:pt x="2522526" y="7599896"/>
                  <a:pt x="2521292" y="7602011"/>
                  <a:pt x="2519265" y="7602541"/>
                </a:cubicBezTo>
                <a:cubicBezTo>
                  <a:pt x="2518736" y="7601395"/>
                  <a:pt x="2516620" y="7596282"/>
                  <a:pt x="2512919" y="7587204"/>
                </a:cubicBezTo>
                <a:cubicBezTo>
                  <a:pt x="2509217" y="7578126"/>
                  <a:pt x="2507101" y="7571956"/>
                  <a:pt x="2506573" y="7568695"/>
                </a:cubicBezTo>
                <a:cubicBezTo>
                  <a:pt x="2517149" y="7566932"/>
                  <a:pt x="2525611" y="7557766"/>
                  <a:pt x="2531957" y="7541195"/>
                </a:cubicBezTo>
                <a:cubicBezTo>
                  <a:pt x="2538303" y="7524625"/>
                  <a:pt x="2542533" y="7511228"/>
                  <a:pt x="2544649" y="7501004"/>
                </a:cubicBezTo>
                <a:cubicBezTo>
                  <a:pt x="2555137" y="7483905"/>
                  <a:pt x="2565890" y="7466277"/>
                  <a:pt x="2576908" y="7448120"/>
                </a:cubicBezTo>
                <a:cubicBezTo>
                  <a:pt x="2587925" y="7429964"/>
                  <a:pt x="2599736" y="7412336"/>
                  <a:pt x="2612340" y="7395237"/>
                </a:cubicBezTo>
                <a:cubicBezTo>
                  <a:pt x="2613574" y="7378931"/>
                  <a:pt x="2618510" y="7365005"/>
                  <a:pt x="2627147" y="7353459"/>
                </a:cubicBezTo>
                <a:cubicBezTo>
                  <a:pt x="2635785" y="7341913"/>
                  <a:pt x="2640721" y="7329044"/>
                  <a:pt x="2641955" y="7314854"/>
                </a:cubicBezTo>
                <a:lnTo>
                  <a:pt x="2671569" y="7327546"/>
                </a:lnTo>
                <a:lnTo>
                  <a:pt x="2654647" y="7357160"/>
                </a:lnTo>
                <a:lnTo>
                  <a:pt x="2671569" y="7395237"/>
                </a:lnTo>
                <a:cubicBezTo>
                  <a:pt x="2666281" y="7400173"/>
                  <a:pt x="2662050" y="7406166"/>
                  <a:pt x="2658877" y="7413217"/>
                </a:cubicBezTo>
                <a:cubicBezTo>
                  <a:pt x="2655704" y="7420268"/>
                  <a:pt x="2659935" y="7424146"/>
                  <a:pt x="2671569" y="7424852"/>
                </a:cubicBezTo>
                <a:cubicBezTo>
                  <a:pt x="2671481" y="7425204"/>
                  <a:pt x="2671657" y="7426614"/>
                  <a:pt x="2672098" y="7429082"/>
                </a:cubicBezTo>
                <a:cubicBezTo>
                  <a:pt x="2672539" y="7431550"/>
                  <a:pt x="2673773" y="7432960"/>
                  <a:pt x="2675800" y="7433313"/>
                </a:cubicBezTo>
                <a:cubicBezTo>
                  <a:pt x="2678444" y="7431550"/>
                  <a:pt x="2682675" y="7423441"/>
                  <a:pt x="2688492" y="7408986"/>
                </a:cubicBezTo>
                <a:cubicBezTo>
                  <a:pt x="2694309" y="7394532"/>
                  <a:pt x="2698540" y="7384307"/>
                  <a:pt x="2701184" y="7378314"/>
                </a:cubicBezTo>
                <a:lnTo>
                  <a:pt x="2713876" y="7374083"/>
                </a:lnTo>
                <a:lnTo>
                  <a:pt x="2713876" y="7395237"/>
                </a:lnTo>
                <a:cubicBezTo>
                  <a:pt x="2732738" y="7393827"/>
                  <a:pt x="2742610" y="7388186"/>
                  <a:pt x="2743491" y="7378314"/>
                </a:cubicBezTo>
                <a:cubicBezTo>
                  <a:pt x="2744372" y="7368442"/>
                  <a:pt x="2750013" y="7362802"/>
                  <a:pt x="2760414" y="7361391"/>
                </a:cubicBezTo>
                <a:lnTo>
                  <a:pt x="2764644" y="7327546"/>
                </a:lnTo>
                <a:lnTo>
                  <a:pt x="2751952" y="7297931"/>
                </a:lnTo>
                <a:lnTo>
                  <a:pt x="2760414" y="7281008"/>
                </a:lnTo>
                <a:lnTo>
                  <a:pt x="2777336" y="7268316"/>
                </a:lnTo>
                <a:lnTo>
                  <a:pt x="2768875" y="7259855"/>
                </a:lnTo>
                <a:lnTo>
                  <a:pt x="2794259" y="7200625"/>
                </a:lnTo>
                <a:lnTo>
                  <a:pt x="2814344" y="7208659"/>
                </a:lnTo>
                <a:lnTo>
                  <a:pt x="2803097" y="7247398"/>
                </a:lnTo>
                <a:lnTo>
                  <a:pt x="2807328" y="7268552"/>
                </a:lnTo>
                <a:cubicBezTo>
                  <a:pt x="2807416" y="7275074"/>
                  <a:pt x="2806182" y="7281067"/>
                  <a:pt x="2803626" y="7286532"/>
                </a:cubicBezTo>
                <a:cubicBezTo>
                  <a:pt x="2801070" y="7291996"/>
                  <a:pt x="2796663" y="7295875"/>
                  <a:pt x="2790405" y="7298166"/>
                </a:cubicBezTo>
                <a:lnTo>
                  <a:pt x="2769251" y="7340473"/>
                </a:lnTo>
                <a:cubicBezTo>
                  <a:pt x="2768546" y="7351314"/>
                  <a:pt x="2765726" y="7358189"/>
                  <a:pt x="2760790" y="7361098"/>
                </a:cubicBezTo>
                <a:cubicBezTo>
                  <a:pt x="2755854" y="7364007"/>
                  <a:pt x="2753034" y="7374054"/>
                  <a:pt x="2752329" y="7391242"/>
                </a:cubicBezTo>
                <a:cubicBezTo>
                  <a:pt x="2752417" y="7397852"/>
                  <a:pt x="2751183" y="7403669"/>
                  <a:pt x="2748627" y="7408693"/>
                </a:cubicBezTo>
                <a:cubicBezTo>
                  <a:pt x="2746071" y="7413717"/>
                  <a:pt x="2741664" y="7416361"/>
                  <a:pt x="2735407" y="7416625"/>
                </a:cubicBezTo>
                <a:cubicBezTo>
                  <a:pt x="2734877" y="7431080"/>
                  <a:pt x="2732762" y="7444478"/>
                  <a:pt x="2729060" y="7456817"/>
                </a:cubicBezTo>
                <a:cubicBezTo>
                  <a:pt x="2725358" y="7469157"/>
                  <a:pt x="2723243" y="7482554"/>
                  <a:pt x="2722714" y="7497009"/>
                </a:cubicBezTo>
                <a:cubicBezTo>
                  <a:pt x="2695920" y="7529796"/>
                  <a:pt x="2671241" y="7574219"/>
                  <a:pt x="2648677" y="7630275"/>
                </a:cubicBezTo>
                <a:cubicBezTo>
                  <a:pt x="2626113" y="7686332"/>
                  <a:pt x="2614126" y="7734985"/>
                  <a:pt x="2612716" y="7776234"/>
                </a:cubicBezTo>
                <a:cubicBezTo>
                  <a:pt x="2600905" y="7777292"/>
                  <a:pt x="2594912" y="7783638"/>
                  <a:pt x="2594736" y="7795272"/>
                </a:cubicBezTo>
                <a:cubicBezTo>
                  <a:pt x="2594559" y="7806906"/>
                  <a:pt x="2594912" y="7817484"/>
                  <a:pt x="2595793" y="7827002"/>
                </a:cubicBezTo>
                <a:lnTo>
                  <a:pt x="2578871" y="7865078"/>
                </a:lnTo>
                <a:cubicBezTo>
                  <a:pt x="2578871" y="7871689"/>
                  <a:pt x="2577813" y="7878564"/>
                  <a:pt x="2575698" y="7885703"/>
                </a:cubicBezTo>
                <a:cubicBezTo>
                  <a:pt x="2573582" y="7892842"/>
                  <a:pt x="2570409" y="7898659"/>
                  <a:pt x="2566179" y="7903154"/>
                </a:cubicBezTo>
                <a:lnTo>
                  <a:pt x="2553486" y="7945462"/>
                </a:lnTo>
                <a:lnTo>
                  <a:pt x="2566179" y="7949692"/>
                </a:lnTo>
                <a:cubicBezTo>
                  <a:pt x="2570409" y="7949516"/>
                  <a:pt x="2573582" y="7947753"/>
                  <a:pt x="2575698" y="7944404"/>
                </a:cubicBezTo>
                <a:cubicBezTo>
                  <a:pt x="2577813" y="7941054"/>
                  <a:pt x="2578871" y="7937176"/>
                  <a:pt x="2578871" y="7932770"/>
                </a:cubicBezTo>
                <a:cubicBezTo>
                  <a:pt x="2587684" y="7923956"/>
                  <a:pt x="2595441" y="7913027"/>
                  <a:pt x="2602139" y="7899981"/>
                </a:cubicBezTo>
                <a:cubicBezTo>
                  <a:pt x="2608838" y="7886937"/>
                  <a:pt x="2612363" y="7873892"/>
                  <a:pt x="2612716" y="7860848"/>
                </a:cubicBezTo>
                <a:cubicBezTo>
                  <a:pt x="2618798" y="7856353"/>
                  <a:pt x="2622499" y="7850536"/>
                  <a:pt x="2623822" y="7843396"/>
                </a:cubicBezTo>
                <a:cubicBezTo>
                  <a:pt x="2625144" y="7836257"/>
                  <a:pt x="2625673" y="7829382"/>
                  <a:pt x="2625408" y="7822772"/>
                </a:cubicBezTo>
                <a:cubicBezTo>
                  <a:pt x="2638276" y="7811401"/>
                  <a:pt x="2650616" y="7797123"/>
                  <a:pt x="2662427" y="7779936"/>
                </a:cubicBezTo>
                <a:cubicBezTo>
                  <a:pt x="2674237" y="7762749"/>
                  <a:pt x="2684461" y="7747412"/>
                  <a:pt x="2693099" y="7733927"/>
                </a:cubicBezTo>
                <a:cubicBezTo>
                  <a:pt x="2704116" y="7725290"/>
                  <a:pt x="2713812" y="7715065"/>
                  <a:pt x="2722185" y="7703254"/>
                </a:cubicBezTo>
                <a:cubicBezTo>
                  <a:pt x="2730559" y="7691444"/>
                  <a:pt x="2734965" y="7679105"/>
                  <a:pt x="2735407" y="7666236"/>
                </a:cubicBezTo>
                <a:lnTo>
                  <a:pt x="2752329" y="7653544"/>
                </a:lnTo>
                <a:lnTo>
                  <a:pt x="2752329" y="7619699"/>
                </a:lnTo>
                <a:cubicBezTo>
                  <a:pt x="2758587" y="7615027"/>
                  <a:pt x="2762994" y="7608505"/>
                  <a:pt x="2765550" y="7600132"/>
                </a:cubicBezTo>
                <a:cubicBezTo>
                  <a:pt x="2768106" y="7591758"/>
                  <a:pt x="2769340" y="7584179"/>
                  <a:pt x="2769251" y="7577392"/>
                </a:cubicBezTo>
                <a:lnTo>
                  <a:pt x="2798866" y="7560469"/>
                </a:lnTo>
                <a:cubicBezTo>
                  <a:pt x="2798778" y="7551655"/>
                  <a:pt x="2800012" y="7542841"/>
                  <a:pt x="2802568" y="7534027"/>
                </a:cubicBezTo>
                <a:cubicBezTo>
                  <a:pt x="2805124" y="7525213"/>
                  <a:pt x="2809531" y="7518515"/>
                  <a:pt x="2815789" y="7513931"/>
                </a:cubicBezTo>
                <a:cubicBezTo>
                  <a:pt x="2817023" y="7502826"/>
                  <a:pt x="2824074" y="7491191"/>
                  <a:pt x="2836942" y="7479028"/>
                </a:cubicBezTo>
                <a:lnTo>
                  <a:pt x="2860465" y="7459181"/>
                </a:lnTo>
                <a:lnTo>
                  <a:pt x="2858259" y="7469581"/>
                </a:lnTo>
                <a:lnTo>
                  <a:pt x="2845567" y="7499196"/>
                </a:lnTo>
                <a:cubicBezTo>
                  <a:pt x="2837722" y="7502369"/>
                  <a:pt x="2826969" y="7517176"/>
                  <a:pt x="2813308" y="7543618"/>
                </a:cubicBezTo>
                <a:cubicBezTo>
                  <a:pt x="2799646" y="7570060"/>
                  <a:pt x="2792066" y="7589098"/>
                  <a:pt x="2790568" y="7600732"/>
                </a:cubicBezTo>
                <a:cubicBezTo>
                  <a:pt x="2780344" y="7602054"/>
                  <a:pt x="2774350" y="7608929"/>
                  <a:pt x="2772587" y="7621357"/>
                </a:cubicBezTo>
                <a:cubicBezTo>
                  <a:pt x="2770825" y="7633785"/>
                  <a:pt x="2771177" y="7643832"/>
                  <a:pt x="2773645" y="7651500"/>
                </a:cubicBezTo>
                <a:cubicBezTo>
                  <a:pt x="2769414" y="7656172"/>
                  <a:pt x="2766241" y="7662694"/>
                  <a:pt x="2764126" y="7671067"/>
                </a:cubicBezTo>
                <a:cubicBezTo>
                  <a:pt x="2762011" y="7679441"/>
                  <a:pt x="2760953" y="7687021"/>
                  <a:pt x="2760953" y="7693807"/>
                </a:cubicBezTo>
                <a:lnTo>
                  <a:pt x="2748261" y="7714961"/>
                </a:lnTo>
                <a:lnTo>
                  <a:pt x="2731338" y="7727653"/>
                </a:lnTo>
                <a:lnTo>
                  <a:pt x="2693262" y="7858804"/>
                </a:lnTo>
                <a:lnTo>
                  <a:pt x="2697493" y="7879958"/>
                </a:lnTo>
                <a:cubicBezTo>
                  <a:pt x="2697581" y="7886480"/>
                  <a:pt x="2696347" y="7892473"/>
                  <a:pt x="2693791" y="7897938"/>
                </a:cubicBezTo>
                <a:cubicBezTo>
                  <a:pt x="2691235" y="7903402"/>
                  <a:pt x="2686828" y="7907281"/>
                  <a:pt x="2680570" y="7909572"/>
                </a:cubicBezTo>
                <a:lnTo>
                  <a:pt x="2659416" y="7951879"/>
                </a:lnTo>
                <a:cubicBezTo>
                  <a:pt x="2658711" y="7962720"/>
                  <a:pt x="2655891" y="7969595"/>
                  <a:pt x="2650955" y="7972504"/>
                </a:cubicBezTo>
                <a:cubicBezTo>
                  <a:pt x="2646019" y="7975413"/>
                  <a:pt x="2643199" y="7985460"/>
                  <a:pt x="2642494" y="8002648"/>
                </a:cubicBezTo>
                <a:cubicBezTo>
                  <a:pt x="2642582" y="8009258"/>
                  <a:pt x="2641348" y="8015075"/>
                  <a:pt x="2638792" y="8020099"/>
                </a:cubicBezTo>
                <a:cubicBezTo>
                  <a:pt x="2636236" y="8025123"/>
                  <a:pt x="2631829" y="8027767"/>
                  <a:pt x="2625571" y="8028031"/>
                </a:cubicBezTo>
                <a:cubicBezTo>
                  <a:pt x="2625043" y="8042486"/>
                  <a:pt x="2622927" y="8055884"/>
                  <a:pt x="2619225" y="8068223"/>
                </a:cubicBezTo>
                <a:cubicBezTo>
                  <a:pt x="2615523" y="8080563"/>
                  <a:pt x="2613408" y="8093960"/>
                  <a:pt x="2612879" y="8108415"/>
                </a:cubicBezTo>
                <a:cubicBezTo>
                  <a:pt x="2586085" y="8141202"/>
                  <a:pt x="2561406" y="8185625"/>
                  <a:pt x="2538842" y="8241681"/>
                </a:cubicBezTo>
                <a:cubicBezTo>
                  <a:pt x="2516278" y="8297738"/>
                  <a:pt x="2504291" y="8346391"/>
                  <a:pt x="2502881" y="8387640"/>
                </a:cubicBezTo>
                <a:cubicBezTo>
                  <a:pt x="2491070" y="8388698"/>
                  <a:pt x="2485077" y="8395044"/>
                  <a:pt x="2484901" y="8406678"/>
                </a:cubicBezTo>
                <a:cubicBezTo>
                  <a:pt x="2484724" y="8418312"/>
                  <a:pt x="2485077" y="8428890"/>
                  <a:pt x="2485958" y="8438408"/>
                </a:cubicBezTo>
                <a:lnTo>
                  <a:pt x="2469036" y="8476484"/>
                </a:lnTo>
                <a:cubicBezTo>
                  <a:pt x="2469036" y="8483095"/>
                  <a:pt x="2467978" y="8489970"/>
                  <a:pt x="2465863" y="8497109"/>
                </a:cubicBezTo>
                <a:cubicBezTo>
                  <a:pt x="2463747" y="8504248"/>
                  <a:pt x="2460574" y="8510065"/>
                  <a:pt x="2456344" y="8514560"/>
                </a:cubicBezTo>
                <a:lnTo>
                  <a:pt x="2443651" y="8556868"/>
                </a:lnTo>
                <a:lnTo>
                  <a:pt x="2456344" y="8561098"/>
                </a:lnTo>
                <a:cubicBezTo>
                  <a:pt x="2460574" y="8560922"/>
                  <a:pt x="2463747" y="8559159"/>
                  <a:pt x="2465863" y="8555810"/>
                </a:cubicBezTo>
                <a:cubicBezTo>
                  <a:pt x="2467978" y="8552460"/>
                  <a:pt x="2469036" y="8548582"/>
                  <a:pt x="2469036" y="8544176"/>
                </a:cubicBezTo>
                <a:cubicBezTo>
                  <a:pt x="2477849" y="8535362"/>
                  <a:pt x="2485606" y="8524433"/>
                  <a:pt x="2492304" y="8511387"/>
                </a:cubicBezTo>
                <a:cubicBezTo>
                  <a:pt x="2499003" y="8498343"/>
                  <a:pt x="2502528" y="8485298"/>
                  <a:pt x="2502881" y="8472254"/>
                </a:cubicBezTo>
                <a:cubicBezTo>
                  <a:pt x="2508963" y="8467759"/>
                  <a:pt x="2512664" y="8461942"/>
                  <a:pt x="2513987" y="8454802"/>
                </a:cubicBezTo>
                <a:cubicBezTo>
                  <a:pt x="2515309" y="8447663"/>
                  <a:pt x="2515838" y="8440788"/>
                  <a:pt x="2515573" y="8434178"/>
                </a:cubicBezTo>
                <a:cubicBezTo>
                  <a:pt x="2528441" y="8422807"/>
                  <a:pt x="2540781" y="8408529"/>
                  <a:pt x="2552592" y="8391342"/>
                </a:cubicBezTo>
                <a:cubicBezTo>
                  <a:pt x="2564402" y="8374155"/>
                  <a:pt x="2574626" y="8358818"/>
                  <a:pt x="2583264" y="8345333"/>
                </a:cubicBezTo>
                <a:cubicBezTo>
                  <a:pt x="2594281" y="8336696"/>
                  <a:pt x="2603977" y="8326471"/>
                  <a:pt x="2612350" y="8314660"/>
                </a:cubicBezTo>
                <a:cubicBezTo>
                  <a:pt x="2620723" y="8302850"/>
                  <a:pt x="2625130" y="8290511"/>
                  <a:pt x="2625571" y="8277642"/>
                </a:cubicBezTo>
                <a:lnTo>
                  <a:pt x="2642494" y="8264950"/>
                </a:lnTo>
                <a:lnTo>
                  <a:pt x="2642494" y="8231105"/>
                </a:lnTo>
                <a:cubicBezTo>
                  <a:pt x="2648752" y="8226433"/>
                  <a:pt x="2653159" y="8219911"/>
                  <a:pt x="2655715" y="8211538"/>
                </a:cubicBezTo>
                <a:cubicBezTo>
                  <a:pt x="2658271" y="8203164"/>
                  <a:pt x="2659505" y="8195585"/>
                  <a:pt x="2659416" y="8188798"/>
                </a:cubicBezTo>
                <a:lnTo>
                  <a:pt x="2689031" y="8171875"/>
                </a:lnTo>
                <a:cubicBezTo>
                  <a:pt x="2688943" y="8163061"/>
                  <a:pt x="2690177" y="8154247"/>
                  <a:pt x="2692733" y="8145433"/>
                </a:cubicBezTo>
                <a:cubicBezTo>
                  <a:pt x="2695289" y="8136619"/>
                  <a:pt x="2699696" y="8129921"/>
                  <a:pt x="2705954" y="8125337"/>
                </a:cubicBezTo>
                <a:cubicBezTo>
                  <a:pt x="2707188" y="8114232"/>
                  <a:pt x="2714239" y="8102597"/>
                  <a:pt x="2727107" y="8090434"/>
                </a:cubicBezTo>
                <a:cubicBezTo>
                  <a:pt x="2739976" y="8078271"/>
                  <a:pt x="2751258" y="8068752"/>
                  <a:pt x="2760953" y="8061877"/>
                </a:cubicBezTo>
                <a:lnTo>
                  <a:pt x="2760953" y="8049185"/>
                </a:lnTo>
                <a:cubicBezTo>
                  <a:pt x="2763333" y="8050155"/>
                  <a:pt x="2765977" y="8054562"/>
                  <a:pt x="2768886" y="8062406"/>
                </a:cubicBezTo>
                <a:cubicBezTo>
                  <a:pt x="2771794" y="8070250"/>
                  <a:pt x="2773381" y="8075715"/>
                  <a:pt x="2773645" y="8078800"/>
                </a:cubicBezTo>
                <a:lnTo>
                  <a:pt x="2760953" y="8112645"/>
                </a:lnTo>
                <a:cubicBezTo>
                  <a:pt x="2760600" y="8121107"/>
                  <a:pt x="2761306" y="8127453"/>
                  <a:pt x="2763068" y="8131683"/>
                </a:cubicBezTo>
                <a:cubicBezTo>
                  <a:pt x="2764831" y="8135914"/>
                  <a:pt x="2769767" y="8138029"/>
                  <a:pt x="2777876" y="8138029"/>
                </a:cubicBezTo>
                <a:lnTo>
                  <a:pt x="2790568" y="8138029"/>
                </a:lnTo>
                <a:lnTo>
                  <a:pt x="2790568" y="8091492"/>
                </a:lnTo>
                <a:cubicBezTo>
                  <a:pt x="2804846" y="8090258"/>
                  <a:pt x="2817538" y="8085322"/>
                  <a:pt x="2828644" y="8076684"/>
                </a:cubicBezTo>
                <a:cubicBezTo>
                  <a:pt x="2839750" y="8068047"/>
                  <a:pt x="2852442" y="8063111"/>
                  <a:pt x="2866720" y="8061877"/>
                </a:cubicBezTo>
                <a:cubicBezTo>
                  <a:pt x="2880558" y="8020716"/>
                  <a:pt x="2890958" y="7988809"/>
                  <a:pt x="2897921" y="7966158"/>
                </a:cubicBezTo>
                <a:cubicBezTo>
                  <a:pt x="2904884" y="7943506"/>
                  <a:pt x="2926919" y="7923234"/>
                  <a:pt x="2964027" y="7905342"/>
                </a:cubicBezTo>
                <a:lnTo>
                  <a:pt x="2964027" y="7850343"/>
                </a:lnTo>
                <a:cubicBezTo>
                  <a:pt x="2975043" y="7843732"/>
                  <a:pt x="2984739" y="7834742"/>
                  <a:pt x="2993112" y="7823372"/>
                </a:cubicBezTo>
                <a:cubicBezTo>
                  <a:pt x="3001485" y="7812002"/>
                  <a:pt x="3005892" y="7799839"/>
                  <a:pt x="3006333" y="7786883"/>
                </a:cubicBezTo>
                <a:cubicBezTo>
                  <a:pt x="3020523" y="7783709"/>
                  <a:pt x="3027046" y="7771017"/>
                  <a:pt x="3025900" y="7748806"/>
                </a:cubicBezTo>
                <a:cubicBezTo>
                  <a:pt x="3024754" y="7726595"/>
                  <a:pt x="3032334" y="7713903"/>
                  <a:pt x="3048640" y="7710730"/>
                </a:cubicBezTo>
                <a:cubicBezTo>
                  <a:pt x="3049345" y="7718663"/>
                  <a:pt x="3052165" y="7725009"/>
                  <a:pt x="3057101" y="7729768"/>
                </a:cubicBezTo>
                <a:cubicBezTo>
                  <a:pt x="3062037" y="7734528"/>
                  <a:pt x="3064857" y="7740874"/>
                  <a:pt x="3065562" y="7748806"/>
                </a:cubicBezTo>
                <a:cubicBezTo>
                  <a:pt x="3065651" y="7755505"/>
                  <a:pt x="3064417" y="7762203"/>
                  <a:pt x="3061861" y="7768902"/>
                </a:cubicBezTo>
                <a:cubicBezTo>
                  <a:pt x="3059305" y="7775601"/>
                  <a:pt x="3054898" y="7780184"/>
                  <a:pt x="3048640" y="7782652"/>
                </a:cubicBezTo>
                <a:cubicBezTo>
                  <a:pt x="3049169" y="7788822"/>
                  <a:pt x="3049169" y="7799751"/>
                  <a:pt x="3048640" y="7815439"/>
                </a:cubicBezTo>
                <a:cubicBezTo>
                  <a:pt x="3048111" y="7831128"/>
                  <a:pt x="3043880" y="7839942"/>
                  <a:pt x="3035948" y="7841881"/>
                </a:cubicBezTo>
                <a:cubicBezTo>
                  <a:pt x="3032246" y="7849461"/>
                  <a:pt x="3028015" y="7866031"/>
                  <a:pt x="3023256" y="7891592"/>
                </a:cubicBezTo>
                <a:cubicBezTo>
                  <a:pt x="3018496" y="7917152"/>
                  <a:pt x="3022727" y="7931607"/>
                  <a:pt x="3035948" y="7934956"/>
                </a:cubicBezTo>
                <a:lnTo>
                  <a:pt x="3023256" y="7968802"/>
                </a:lnTo>
                <a:cubicBezTo>
                  <a:pt x="3011269" y="7977968"/>
                  <a:pt x="3001397" y="7989250"/>
                  <a:pt x="2993641" y="8002648"/>
                </a:cubicBezTo>
                <a:lnTo>
                  <a:pt x="2993641" y="8040724"/>
                </a:lnTo>
                <a:lnTo>
                  <a:pt x="2964027" y="8061877"/>
                </a:lnTo>
                <a:lnTo>
                  <a:pt x="2964027" y="8104184"/>
                </a:lnTo>
                <a:lnTo>
                  <a:pt x="2947103" y="8125337"/>
                </a:lnTo>
                <a:lnTo>
                  <a:pt x="2964027" y="8125337"/>
                </a:lnTo>
                <a:lnTo>
                  <a:pt x="2947103" y="8167644"/>
                </a:lnTo>
                <a:cubicBezTo>
                  <a:pt x="2963321" y="8177604"/>
                  <a:pt x="2964731" y="8183069"/>
                  <a:pt x="2951334" y="8184038"/>
                </a:cubicBezTo>
                <a:cubicBezTo>
                  <a:pt x="2937937" y="8185008"/>
                  <a:pt x="2926655" y="8185184"/>
                  <a:pt x="2917488" y="8184567"/>
                </a:cubicBezTo>
                <a:cubicBezTo>
                  <a:pt x="2905501" y="8185272"/>
                  <a:pt x="2899861" y="8192323"/>
                  <a:pt x="2900566" y="8205721"/>
                </a:cubicBezTo>
                <a:cubicBezTo>
                  <a:pt x="2892898" y="8215240"/>
                  <a:pt x="2888138" y="8228990"/>
                  <a:pt x="2886287" y="8246970"/>
                </a:cubicBezTo>
                <a:cubicBezTo>
                  <a:pt x="2884436" y="8264950"/>
                  <a:pt x="2880734" y="8280815"/>
                  <a:pt x="2875182" y="8294565"/>
                </a:cubicBezTo>
                <a:lnTo>
                  <a:pt x="2909027" y="8307257"/>
                </a:lnTo>
                <a:lnTo>
                  <a:pt x="2934411" y="8269181"/>
                </a:lnTo>
                <a:cubicBezTo>
                  <a:pt x="2934852" y="8260631"/>
                  <a:pt x="2938201" y="8254461"/>
                  <a:pt x="2944459" y="8250671"/>
                </a:cubicBezTo>
                <a:cubicBezTo>
                  <a:pt x="2950717" y="8246881"/>
                  <a:pt x="2957239" y="8246000"/>
                  <a:pt x="2964027" y="8248027"/>
                </a:cubicBezTo>
                <a:cubicBezTo>
                  <a:pt x="2963321" y="8230399"/>
                  <a:pt x="2968962" y="8214887"/>
                  <a:pt x="2980949" y="8201490"/>
                </a:cubicBezTo>
                <a:lnTo>
                  <a:pt x="2980949" y="8167644"/>
                </a:lnTo>
                <a:cubicBezTo>
                  <a:pt x="2989410" y="8159359"/>
                  <a:pt x="2995756" y="8150545"/>
                  <a:pt x="2999987" y="8141202"/>
                </a:cubicBezTo>
                <a:cubicBezTo>
                  <a:pt x="3004218" y="8131860"/>
                  <a:pt x="3006333" y="8120930"/>
                  <a:pt x="3006333" y="8108415"/>
                </a:cubicBezTo>
                <a:lnTo>
                  <a:pt x="3027486" y="8078800"/>
                </a:lnTo>
                <a:lnTo>
                  <a:pt x="3035948" y="8028031"/>
                </a:lnTo>
                <a:cubicBezTo>
                  <a:pt x="3038151" y="8025652"/>
                  <a:pt x="3041148" y="8023008"/>
                  <a:pt x="3044938" y="8020099"/>
                </a:cubicBezTo>
                <a:cubicBezTo>
                  <a:pt x="3048728" y="8017190"/>
                  <a:pt x="3052782" y="8015604"/>
                  <a:pt x="3057101" y="8015340"/>
                </a:cubicBezTo>
                <a:cubicBezTo>
                  <a:pt x="3066003" y="8017190"/>
                  <a:pt x="3067237" y="8026180"/>
                  <a:pt x="3060803" y="8042310"/>
                </a:cubicBezTo>
                <a:cubicBezTo>
                  <a:pt x="3054369" y="8058439"/>
                  <a:pt x="3050314" y="8070603"/>
                  <a:pt x="3048640" y="8078800"/>
                </a:cubicBezTo>
                <a:lnTo>
                  <a:pt x="3086716" y="8078800"/>
                </a:lnTo>
                <a:lnTo>
                  <a:pt x="3082485" y="8061877"/>
                </a:lnTo>
                <a:cubicBezTo>
                  <a:pt x="3082838" y="8055619"/>
                  <a:pt x="3085306" y="8051213"/>
                  <a:pt x="3089889" y="8048656"/>
                </a:cubicBezTo>
                <a:cubicBezTo>
                  <a:pt x="3094472" y="8046100"/>
                  <a:pt x="3099055" y="8044866"/>
                  <a:pt x="3103639" y="8044954"/>
                </a:cubicBezTo>
                <a:cubicBezTo>
                  <a:pt x="3107957" y="8040459"/>
                  <a:pt x="3113070" y="8035700"/>
                  <a:pt x="3118975" y="8030676"/>
                </a:cubicBezTo>
                <a:cubicBezTo>
                  <a:pt x="3124880" y="8025652"/>
                  <a:pt x="3131050" y="8021950"/>
                  <a:pt x="3137484" y="8019570"/>
                </a:cubicBezTo>
                <a:lnTo>
                  <a:pt x="3150176" y="7985725"/>
                </a:lnTo>
                <a:lnTo>
                  <a:pt x="3192483" y="7981494"/>
                </a:lnTo>
                <a:lnTo>
                  <a:pt x="3209406" y="7973032"/>
                </a:lnTo>
                <a:cubicBezTo>
                  <a:pt x="3217338" y="7972768"/>
                  <a:pt x="3221569" y="7970124"/>
                  <a:pt x="3222098" y="7965100"/>
                </a:cubicBezTo>
                <a:cubicBezTo>
                  <a:pt x="3222627" y="7960076"/>
                  <a:pt x="3222627" y="7954259"/>
                  <a:pt x="3222098" y="7947649"/>
                </a:cubicBezTo>
                <a:cubicBezTo>
                  <a:pt x="3222803" y="7943418"/>
                  <a:pt x="3225623" y="7939187"/>
                  <a:pt x="3230559" y="7934956"/>
                </a:cubicBezTo>
                <a:cubicBezTo>
                  <a:pt x="3232851" y="7931872"/>
                  <a:pt x="3235671" y="7926407"/>
                  <a:pt x="3239021" y="7918563"/>
                </a:cubicBezTo>
                <a:cubicBezTo>
                  <a:pt x="3242370" y="7910718"/>
                  <a:pt x="3245190" y="7906311"/>
                  <a:pt x="3247482" y="7905342"/>
                </a:cubicBezTo>
                <a:cubicBezTo>
                  <a:pt x="3249509" y="7905694"/>
                  <a:pt x="3250743" y="7907105"/>
                  <a:pt x="3251184" y="7909572"/>
                </a:cubicBezTo>
                <a:cubicBezTo>
                  <a:pt x="3251625" y="7912040"/>
                  <a:pt x="3251801" y="7913451"/>
                  <a:pt x="3251713" y="7913803"/>
                </a:cubicBezTo>
                <a:cubicBezTo>
                  <a:pt x="3250479" y="7932577"/>
                  <a:pt x="3245543" y="7950028"/>
                  <a:pt x="3236905" y="7966158"/>
                </a:cubicBezTo>
                <a:cubicBezTo>
                  <a:pt x="3228268" y="7982287"/>
                  <a:pt x="3223332" y="7998681"/>
                  <a:pt x="3222098" y="8015340"/>
                </a:cubicBezTo>
                <a:cubicBezTo>
                  <a:pt x="3222098" y="8023801"/>
                  <a:pt x="3226329" y="8028031"/>
                  <a:pt x="3234790" y="8028031"/>
                </a:cubicBezTo>
                <a:lnTo>
                  <a:pt x="3251713" y="8061877"/>
                </a:lnTo>
                <a:lnTo>
                  <a:pt x="3281328" y="8036493"/>
                </a:lnTo>
                <a:cubicBezTo>
                  <a:pt x="3282033" y="8026709"/>
                  <a:pt x="3284853" y="8018777"/>
                  <a:pt x="3289789" y="8012695"/>
                </a:cubicBezTo>
                <a:cubicBezTo>
                  <a:pt x="3294725" y="8006614"/>
                  <a:pt x="3297545" y="7997623"/>
                  <a:pt x="3298250" y="7985725"/>
                </a:cubicBezTo>
                <a:lnTo>
                  <a:pt x="3315173" y="7985725"/>
                </a:lnTo>
                <a:cubicBezTo>
                  <a:pt x="3328129" y="7983609"/>
                  <a:pt x="3331831" y="7975148"/>
                  <a:pt x="3326279" y="7960341"/>
                </a:cubicBezTo>
                <a:cubicBezTo>
                  <a:pt x="3320726" y="7945533"/>
                  <a:pt x="3329716" y="7937072"/>
                  <a:pt x="3353249" y="7934956"/>
                </a:cubicBezTo>
                <a:lnTo>
                  <a:pt x="3390916" y="7897290"/>
                </a:lnTo>
                <a:lnTo>
                  <a:pt x="3391325" y="7907930"/>
                </a:lnTo>
                <a:cubicBezTo>
                  <a:pt x="3389386" y="7912336"/>
                  <a:pt x="3381630" y="7931022"/>
                  <a:pt x="3368058" y="7963986"/>
                </a:cubicBezTo>
                <a:cubicBezTo>
                  <a:pt x="3354483" y="7996950"/>
                  <a:pt x="3346727" y="8017751"/>
                  <a:pt x="3344788" y="8026389"/>
                </a:cubicBezTo>
                <a:lnTo>
                  <a:pt x="3310942" y="8085618"/>
                </a:lnTo>
                <a:cubicBezTo>
                  <a:pt x="3309708" y="8099192"/>
                  <a:pt x="3304773" y="8109064"/>
                  <a:pt x="3296135" y="8115233"/>
                </a:cubicBezTo>
                <a:cubicBezTo>
                  <a:pt x="3287497" y="8121403"/>
                  <a:pt x="3282561" y="8131275"/>
                  <a:pt x="3281328" y="8144848"/>
                </a:cubicBezTo>
                <a:cubicBezTo>
                  <a:pt x="3280622" y="8153927"/>
                  <a:pt x="3276744" y="8170673"/>
                  <a:pt x="3269693" y="8195087"/>
                </a:cubicBezTo>
                <a:cubicBezTo>
                  <a:pt x="3262642" y="8219502"/>
                  <a:pt x="3256649" y="8235191"/>
                  <a:pt x="3251713" y="8242154"/>
                </a:cubicBezTo>
                <a:lnTo>
                  <a:pt x="3239021" y="8271769"/>
                </a:lnTo>
                <a:cubicBezTo>
                  <a:pt x="3228620" y="8272121"/>
                  <a:pt x="3221922" y="8275647"/>
                  <a:pt x="3218925" y="8282345"/>
                </a:cubicBezTo>
                <a:cubicBezTo>
                  <a:pt x="3215928" y="8289044"/>
                  <a:pt x="3215576" y="8296800"/>
                  <a:pt x="3217867" y="8305614"/>
                </a:cubicBezTo>
                <a:cubicBezTo>
                  <a:pt x="3213637" y="8319452"/>
                  <a:pt x="3208348" y="8336199"/>
                  <a:pt x="3202002" y="8355854"/>
                </a:cubicBezTo>
                <a:cubicBezTo>
                  <a:pt x="3195656" y="8375509"/>
                  <a:pt x="3188252" y="8391197"/>
                  <a:pt x="3179791" y="8402920"/>
                </a:cubicBezTo>
                <a:lnTo>
                  <a:pt x="3162868" y="8411381"/>
                </a:lnTo>
                <a:lnTo>
                  <a:pt x="3150176" y="8449458"/>
                </a:lnTo>
                <a:cubicBezTo>
                  <a:pt x="3150705" y="8449370"/>
                  <a:pt x="3152820" y="8449546"/>
                  <a:pt x="3156522" y="8449986"/>
                </a:cubicBezTo>
                <a:cubicBezTo>
                  <a:pt x="3160224" y="8450427"/>
                  <a:pt x="3162339" y="8451661"/>
                  <a:pt x="3162868" y="8453688"/>
                </a:cubicBezTo>
                <a:cubicBezTo>
                  <a:pt x="3162428" y="8457831"/>
                  <a:pt x="3160136" y="8461180"/>
                  <a:pt x="3155993" y="8463736"/>
                </a:cubicBezTo>
                <a:cubicBezTo>
                  <a:pt x="3151851" y="8466292"/>
                  <a:pt x="3148502" y="8468584"/>
                  <a:pt x="3145946" y="8470611"/>
                </a:cubicBezTo>
                <a:cubicBezTo>
                  <a:pt x="3143918" y="8502429"/>
                  <a:pt x="3133165" y="8533983"/>
                  <a:pt x="3113687" y="8565273"/>
                </a:cubicBezTo>
                <a:cubicBezTo>
                  <a:pt x="3094208" y="8596562"/>
                  <a:pt x="3078166" y="8627058"/>
                  <a:pt x="3065562" y="8656761"/>
                </a:cubicBezTo>
                <a:cubicBezTo>
                  <a:pt x="3055338" y="8657554"/>
                  <a:pt x="3049345" y="8662314"/>
                  <a:pt x="3047582" y="8671040"/>
                </a:cubicBezTo>
                <a:cubicBezTo>
                  <a:pt x="3045819" y="8679766"/>
                  <a:pt x="3046172" y="8687698"/>
                  <a:pt x="3048640" y="8694837"/>
                </a:cubicBezTo>
                <a:cubicBezTo>
                  <a:pt x="3043968" y="8704004"/>
                  <a:pt x="3032158" y="8735382"/>
                  <a:pt x="3013208" y="8788970"/>
                </a:cubicBezTo>
                <a:cubicBezTo>
                  <a:pt x="2994258" y="8842559"/>
                  <a:pt x="2983505" y="8876052"/>
                  <a:pt x="2980949" y="8889449"/>
                </a:cubicBezTo>
                <a:cubicBezTo>
                  <a:pt x="2968433" y="8897382"/>
                  <a:pt x="2962792" y="8910074"/>
                  <a:pt x="2964027" y="8927525"/>
                </a:cubicBezTo>
                <a:cubicBezTo>
                  <a:pt x="2965260" y="8944977"/>
                  <a:pt x="2959619" y="8957669"/>
                  <a:pt x="2947103" y="8965601"/>
                </a:cubicBezTo>
                <a:cubicBezTo>
                  <a:pt x="2945164" y="8981290"/>
                  <a:pt x="2937408" y="8999623"/>
                  <a:pt x="2923834" y="9020600"/>
                </a:cubicBezTo>
                <a:cubicBezTo>
                  <a:pt x="2910261" y="9041578"/>
                  <a:pt x="2902505" y="9059911"/>
                  <a:pt x="2900566" y="9075599"/>
                </a:cubicBezTo>
                <a:lnTo>
                  <a:pt x="2887874" y="9092522"/>
                </a:lnTo>
                <a:cubicBezTo>
                  <a:pt x="2886640" y="9118964"/>
                  <a:pt x="2881704" y="9142233"/>
                  <a:pt x="2873066" y="9162328"/>
                </a:cubicBezTo>
                <a:cubicBezTo>
                  <a:pt x="2864429" y="9182424"/>
                  <a:pt x="2859493" y="9205693"/>
                  <a:pt x="2858259" y="9232135"/>
                </a:cubicBezTo>
                <a:lnTo>
                  <a:pt x="2845567" y="9261750"/>
                </a:lnTo>
                <a:cubicBezTo>
                  <a:pt x="2837722" y="9264923"/>
                  <a:pt x="2826969" y="9279730"/>
                  <a:pt x="2813308" y="9306172"/>
                </a:cubicBezTo>
                <a:cubicBezTo>
                  <a:pt x="2799646" y="9332614"/>
                  <a:pt x="2792066" y="9351652"/>
                  <a:pt x="2790568" y="9363286"/>
                </a:cubicBezTo>
                <a:cubicBezTo>
                  <a:pt x="2780344" y="9364608"/>
                  <a:pt x="2774350" y="9371483"/>
                  <a:pt x="2772587" y="9383911"/>
                </a:cubicBezTo>
                <a:cubicBezTo>
                  <a:pt x="2770825" y="9396339"/>
                  <a:pt x="2771177" y="9406386"/>
                  <a:pt x="2773645" y="9414054"/>
                </a:cubicBezTo>
                <a:cubicBezTo>
                  <a:pt x="2769414" y="9418726"/>
                  <a:pt x="2766241" y="9425248"/>
                  <a:pt x="2764126" y="9433621"/>
                </a:cubicBezTo>
                <a:cubicBezTo>
                  <a:pt x="2762011" y="9441995"/>
                  <a:pt x="2760953" y="9449575"/>
                  <a:pt x="2760953" y="9456361"/>
                </a:cubicBezTo>
                <a:lnTo>
                  <a:pt x="2748261" y="9477515"/>
                </a:lnTo>
                <a:lnTo>
                  <a:pt x="2731338" y="9490207"/>
                </a:lnTo>
                <a:lnTo>
                  <a:pt x="2693262" y="9621358"/>
                </a:lnTo>
                <a:lnTo>
                  <a:pt x="2697493" y="9642512"/>
                </a:lnTo>
                <a:cubicBezTo>
                  <a:pt x="2697581" y="9649034"/>
                  <a:pt x="2696347" y="9655027"/>
                  <a:pt x="2693791" y="9660492"/>
                </a:cubicBezTo>
                <a:cubicBezTo>
                  <a:pt x="2691235" y="9665956"/>
                  <a:pt x="2686828" y="9669835"/>
                  <a:pt x="2680570" y="9672126"/>
                </a:cubicBezTo>
                <a:lnTo>
                  <a:pt x="2659416" y="9714433"/>
                </a:lnTo>
                <a:cubicBezTo>
                  <a:pt x="2658711" y="9725274"/>
                  <a:pt x="2655891" y="9732149"/>
                  <a:pt x="2650955" y="9735058"/>
                </a:cubicBezTo>
                <a:cubicBezTo>
                  <a:pt x="2646019" y="9737967"/>
                  <a:pt x="2643199" y="9748014"/>
                  <a:pt x="2642494" y="9765202"/>
                </a:cubicBezTo>
                <a:cubicBezTo>
                  <a:pt x="2642582" y="9771812"/>
                  <a:pt x="2641348" y="9777629"/>
                  <a:pt x="2638792" y="9782653"/>
                </a:cubicBezTo>
                <a:cubicBezTo>
                  <a:pt x="2636236" y="9787677"/>
                  <a:pt x="2631829" y="9790321"/>
                  <a:pt x="2625571" y="9790585"/>
                </a:cubicBezTo>
                <a:cubicBezTo>
                  <a:pt x="2625043" y="9805040"/>
                  <a:pt x="2622927" y="9818438"/>
                  <a:pt x="2619225" y="9830777"/>
                </a:cubicBezTo>
                <a:cubicBezTo>
                  <a:pt x="2615523" y="9843117"/>
                  <a:pt x="2613408" y="9856514"/>
                  <a:pt x="2612879" y="9870969"/>
                </a:cubicBezTo>
                <a:cubicBezTo>
                  <a:pt x="2586085" y="9903756"/>
                  <a:pt x="2561406" y="9948179"/>
                  <a:pt x="2538842" y="10004235"/>
                </a:cubicBezTo>
                <a:cubicBezTo>
                  <a:pt x="2516278" y="10060292"/>
                  <a:pt x="2504291" y="10108945"/>
                  <a:pt x="2502881" y="10150194"/>
                </a:cubicBezTo>
                <a:cubicBezTo>
                  <a:pt x="2491070" y="10151252"/>
                  <a:pt x="2485077" y="10157598"/>
                  <a:pt x="2484901" y="10169232"/>
                </a:cubicBezTo>
                <a:cubicBezTo>
                  <a:pt x="2484724" y="10180866"/>
                  <a:pt x="2485077" y="10191444"/>
                  <a:pt x="2485958" y="10200962"/>
                </a:cubicBezTo>
                <a:lnTo>
                  <a:pt x="2469036" y="10239038"/>
                </a:lnTo>
                <a:cubicBezTo>
                  <a:pt x="2469036" y="10245649"/>
                  <a:pt x="2467978" y="10252524"/>
                  <a:pt x="2465863" y="10259663"/>
                </a:cubicBezTo>
                <a:cubicBezTo>
                  <a:pt x="2463747" y="10266802"/>
                  <a:pt x="2460574" y="10272619"/>
                  <a:pt x="2456344" y="10277114"/>
                </a:cubicBezTo>
                <a:lnTo>
                  <a:pt x="2443651" y="10319422"/>
                </a:lnTo>
                <a:lnTo>
                  <a:pt x="2456344" y="10323652"/>
                </a:lnTo>
                <a:cubicBezTo>
                  <a:pt x="2460574" y="10323476"/>
                  <a:pt x="2463747" y="10321713"/>
                  <a:pt x="2465863" y="10318364"/>
                </a:cubicBezTo>
                <a:cubicBezTo>
                  <a:pt x="2467978" y="10315014"/>
                  <a:pt x="2469036" y="10311136"/>
                  <a:pt x="2469036" y="10306730"/>
                </a:cubicBezTo>
                <a:cubicBezTo>
                  <a:pt x="2477849" y="10297916"/>
                  <a:pt x="2485606" y="10286987"/>
                  <a:pt x="2492304" y="10273941"/>
                </a:cubicBezTo>
                <a:cubicBezTo>
                  <a:pt x="2499003" y="10260897"/>
                  <a:pt x="2502528" y="10247852"/>
                  <a:pt x="2502881" y="10234808"/>
                </a:cubicBezTo>
                <a:cubicBezTo>
                  <a:pt x="2508963" y="10230313"/>
                  <a:pt x="2512664" y="10224496"/>
                  <a:pt x="2513987" y="10217356"/>
                </a:cubicBezTo>
                <a:cubicBezTo>
                  <a:pt x="2515309" y="10210217"/>
                  <a:pt x="2515838" y="10203342"/>
                  <a:pt x="2515573" y="10196732"/>
                </a:cubicBezTo>
                <a:cubicBezTo>
                  <a:pt x="2528441" y="10185361"/>
                  <a:pt x="2540781" y="10171083"/>
                  <a:pt x="2552592" y="10153896"/>
                </a:cubicBezTo>
                <a:cubicBezTo>
                  <a:pt x="2564402" y="10136709"/>
                  <a:pt x="2574626" y="10121372"/>
                  <a:pt x="2583264" y="10107887"/>
                </a:cubicBezTo>
                <a:cubicBezTo>
                  <a:pt x="2594281" y="10099250"/>
                  <a:pt x="2603977" y="10089025"/>
                  <a:pt x="2612350" y="10077214"/>
                </a:cubicBezTo>
                <a:cubicBezTo>
                  <a:pt x="2620723" y="10065404"/>
                  <a:pt x="2625130" y="10053065"/>
                  <a:pt x="2625571" y="10040196"/>
                </a:cubicBezTo>
                <a:lnTo>
                  <a:pt x="2642494" y="10027504"/>
                </a:lnTo>
                <a:lnTo>
                  <a:pt x="2642494" y="9993659"/>
                </a:lnTo>
                <a:cubicBezTo>
                  <a:pt x="2648752" y="9988987"/>
                  <a:pt x="2653159" y="9982465"/>
                  <a:pt x="2655715" y="9974092"/>
                </a:cubicBezTo>
                <a:cubicBezTo>
                  <a:pt x="2658271" y="9965718"/>
                  <a:pt x="2659505" y="9958139"/>
                  <a:pt x="2659416" y="9951352"/>
                </a:cubicBezTo>
                <a:lnTo>
                  <a:pt x="2689031" y="9934429"/>
                </a:lnTo>
                <a:cubicBezTo>
                  <a:pt x="2688943" y="9925615"/>
                  <a:pt x="2690177" y="9916801"/>
                  <a:pt x="2692733" y="9907987"/>
                </a:cubicBezTo>
                <a:cubicBezTo>
                  <a:pt x="2695289" y="9899173"/>
                  <a:pt x="2699696" y="9892475"/>
                  <a:pt x="2705954" y="9887891"/>
                </a:cubicBezTo>
                <a:cubicBezTo>
                  <a:pt x="2707188" y="9876786"/>
                  <a:pt x="2714239" y="9865151"/>
                  <a:pt x="2727107" y="9852988"/>
                </a:cubicBezTo>
                <a:cubicBezTo>
                  <a:pt x="2739976" y="9840825"/>
                  <a:pt x="2751258" y="9831306"/>
                  <a:pt x="2760953" y="9824431"/>
                </a:cubicBezTo>
                <a:lnTo>
                  <a:pt x="2760953" y="9811739"/>
                </a:lnTo>
                <a:cubicBezTo>
                  <a:pt x="2763333" y="9812709"/>
                  <a:pt x="2765977" y="9817116"/>
                  <a:pt x="2768886" y="9824960"/>
                </a:cubicBezTo>
                <a:cubicBezTo>
                  <a:pt x="2771794" y="9832804"/>
                  <a:pt x="2773381" y="9838269"/>
                  <a:pt x="2773645" y="9841354"/>
                </a:cubicBezTo>
                <a:lnTo>
                  <a:pt x="2760953" y="9875199"/>
                </a:lnTo>
                <a:cubicBezTo>
                  <a:pt x="2760600" y="9883661"/>
                  <a:pt x="2761306" y="9890007"/>
                  <a:pt x="2763068" y="9894237"/>
                </a:cubicBezTo>
                <a:cubicBezTo>
                  <a:pt x="2764831" y="9898468"/>
                  <a:pt x="2769767" y="9900583"/>
                  <a:pt x="2777876" y="9900583"/>
                </a:cubicBezTo>
                <a:lnTo>
                  <a:pt x="2790568" y="9900583"/>
                </a:lnTo>
                <a:lnTo>
                  <a:pt x="2790568" y="9854046"/>
                </a:lnTo>
                <a:cubicBezTo>
                  <a:pt x="2804846" y="9852812"/>
                  <a:pt x="2817538" y="9847876"/>
                  <a:pt x="2828644" y="9839238"/>
                </a:cubicBezTo>
                <a:cubicBezTo>
                  <a:pt x="2839750" y="9830601"/>
                  <a:pt x="2852442" y="9825665"/>
                  <a:pt x="2866720" y="9824431"/>
                </a:cubicBezTo>
                <a:cubicBezTo>
                  <a:pt x="2880558" y="9783270"/>
                  <a:pt x="2890958" y="9751363"/>
                  <a:pt x="2897921" y="9728712"/>
                </a:cubicBezTo>
                <a:cubicBezTo>
                  <a:pt x="2904884" y="9706060"/>
                  <a:pt x="2926919" y="9685788"/>
                  <a:pt x="2964027" y="9667896"/>
                </a:cubicBezTo>
                <a:lnTo>
                  <a:pt x="2964027" y="9612897"/>
                </a:lnTo>
                <a:cubicBezTo>
                  <a:pt x="2975043" y="9606286"/>
                  <a:pt x="2984739" y="9597296"/>
                  <a:pt x="2993112" y="9585926"/>
                </a:cubicBezTo>
                <a:cubicBezTo>
                  <a:pt x="3001485" y="9574556"/>
                  <a:pt x="3005892" y="9562393"/>
                  <a:pt x="3006333" y="9549437"/>
                </a:cubicBezTo>
                <a:cubicBezTo>
                  <a:pt x="3020523" y="9546263"/>
                  <a:pt x="3027046" y="9533571"/>
                  <a:pt x="3025900" y="9511360"/>
                </a:cubicBezTo>
                <a:cubicBezTo>
                  <a:pt x="3024754" y="9489149"/>
                  <a:pt x="3032334" y="9476457"/>
                  <a:pt x="3048640" y="9473284"/>
                </a:cubicBezTo>
                <a:cubicBezTo>
                  <a:pt x="3049345" y="9481217"/>
                  <a:pt x="3052165" y="9487563"/>
                  <a:pt x="3057101" y="9492322"/>
                </a:cubicBezTo>
                <a:cubicBezTo>
                  <a:pt x="3062037" y="9497082"/>
                  <a:pt x="3064857" y="9503428"/>
                  <a:pt x="3065562" y="9511360"/>
                </a:cubicBezTo>
                <a:cubicBezTo>
                  <a:pt x="3065651" y="9518059"/>
                  <a:pt x="3064417" y="9524757"/>
                  <a:pt x="3061861" y="9531456"/>
                </a:cubicBezTo>
                <a:cubicBezTo>
                  <a:pt x="3059305" y="9538155"/>
                  <a:pt x="3054898" y="9542738"/>
                  <a:pt x="3048640" y="9545206"/>
                </a:cubicBezTo>
                <a:cubicBezTo>
                  <a:pt x="3049169" y="9551376"/>
                  <a:pt x="3049169" y="9562305"/>
                  <a:pt x="3048640" y="9577993"/>
                </a:cubicBezTo>
                <a:cubicBezTo>
                  <a:pt x="3048111" y="9593682"/>
                  <a:pt x="3043880" y="9602496"/>
                  <a:pt x="3035948" y="9604435"/>
                </a:cubicBezTo>
                <a:cubicBezTo>
                  <a:pt x="3032246" y="9612015"/>
                  <a:pt x="3028015" y="9628585"/>
                  <a:pt x="3023256" y="9654146"/>
                </a:cubicBezTo>
                <a:cubicBezTo>
                  <a:pt x="3018496" y="9679706"/>
                  <a:pt x="3022727" y="9694161"/>
                  <a:pt x="3035948" y="9697510"/>
                </a:cubicBezTo>
                <a:lnTo>
                  <a:pt x="3023256" y="9731356"/>
                </a:lnTo>
                <a:cubicBezTo>
                  <a:pt x="3011269" y="9740522"/>
                  <a:pt x="3001397" y="9751804"/>
                  <a:pt x="2993641" y="9765202"/>
                </a:cubicBezTo>
                <a:lnTo>
                  <a:pt x="2993641" y="9803278"/>
                </a:lnTo>
                <a:lnTo>
                  <a:pt x="2964027" y="9824431"/>
                </a:lnTo>
                <a:lnTo>
                  <a:pt x="2964027" y="9866738"/>
                </a:lnTo>
                <a:lnTo>
                  <a:pt x="2947103" y="9887891"/>
                </a:lnTo>
                <a:lnTo>
                  <a:pt x="2964027" y="9887891"/>
                </a:lnTo>
                <a:lnTo>
                  <a:pt x="2947103" y="9930198"/>
                </a:lnTo>
                <a:cubicBezTo>
                  <a:pt x="2963321" y="9940158"/>
                  <a:pt x="2964731" y="9945623"/>
                  <a:pt x="2951334" y="9946592"/>
                </a:cubicBezTo>
                <a:cubicBezTo>
                  <a:pt x="2937937" y="9947562"/>
                  <a:pt x="2926655" y="9947738"/>
                  <a:pt x="2917488" y="9947121"/>
                </a:cubicBezTo>
                <a:cubicBezTo>
                  <a:pt x="2905501" y="9947826"/>
                  <a:pt x="2899861" y="9954877"/>
                  <a:pt x="2900566" y="9968275"/>
                </a:cubicBezTo>
                <a:cubicBezTo>
                  <a:pt x="2892898" y="9977794"/>
                  <a:pt x="2888138" y="9991544"/>
                  <a:pt x="2886287" y="10009524"/>
                </a:cubicBezTo>
                <a:cubicBezTo>
                  <a:pt x="2884436" y="10027504"/>
                  <a:pt x="2880734" y="10043369"/>
                  <a:pt x="2875182" y="10057119"/>
                </a:cubicBezTo>
                <a:lnTo>
                  <a:pt x="2909027" y="10069811"/>
                </a:lnTo>
                <a:lnTo>
                  <a:pt x="2934411" y="10031735"/>
                </a:lnTo>
                <a:cubicBezTo>
                  <a:pt x="2934852" y="10023185"/>
                  <a:pt x="2938201" y="10017015"/>
                  <a:pt x="2944459" y="10013225"/>
                </a:cubicBezTo>
                <a:cubicBezTo>
                  <a:pt x="2950717" y="10009435"/>
                  <a:pt x="2957239" y="10008554"/>
                  <a:pt x="2964027" y="10010581"/>
                </a:cubicBezTo>
                <a:cubicBezTo>
                  <a:pt x="2963321" y="9992953"/>
                  <a:pt x="2968962" y="9977441"/>
                  <a:pt x="2980949" y="9964044"/>
                </a:cubicBezTo>
                <a:lnTo>
                  <a:pt x="2980949" y="9930198"/>
                </a:lnTo>
                <a:cubicBezTo>
                  <a:pt x="2989410" y="9921913"/>
                  <a:pt x="2995756" y="9913099"/>
                  <a:pt x="2999987" y="9903756"/>
                </a:cubicBezTo>
                <a:cubicBezTo>
                  <a:pt x="3004218" y="9894414"/>
                  <a:pt x="3006333" y="9883484"/>
                  <a:pt x="3006333" y="9870969"/>
                </a:cubicBezTo>
                <a:lnTo>
                  <a:pt x="3027486" y="9841354"/>
                </a:lnTo>
                <a:lnTo>
                  <a:pt x="3035948" y="9790585"/>
                </a:lnTo>
                <a:cubicBezTo>
                  <a:pt x="3038151" y="9788206"/>
                  <a:pt x="3041148" y="9785562"/>
                  <a:pt x="3044938" y="9782653"/>
                </a:cubicBezTo>
                <a:cubicBezTo>
                  <a:pt x="3048728" y="9779744"/>
                  <a:pt x="3052782" y="9778158"/>
                  <a:pt x="3057101" y="9777894"/>
                </a:cubicBezTo>
                <a:cubicBezTo>
                  <a:pt x="3066003" y="9779744"/>
                  <a:pt x="3067237" y="9788734"/>
                  <a:pt x="3060803" y="9804864"/>
                </a:cubicBezTo>
                <a:cubicBezTo>
                  <a:pt x="3054369" y="9820993"/>
                  <a:pt x="3050314" y="9833157"/>
                  <a:pt x="3048640" y="9841354"/>
                </a:cubicBezTo>
                <a:lnTo>
                  <a:pt x="3086716" y="9841354"/>
                </a:lnTo>
                <a:lnTo>
                  <a:pt x="3082485" y="9824431"/>
                </a:lnTo>
                <a:cubicBezTo>
                  <a:pt x="3082838" y="9818173"/>
                  <a:pt x="3085306" y="9813767"/>
                  <a:pt x="3089889" y="9811210"/>
                </a:cubicBezTo>
                <a:cubicBezTo>
                  <a:pt x="3094472" y="9808654"/>
                  <a:pt x="3099055" y="9807420"/>
                  <a:pt x="3103639" y="9807508"/>
                </a:cubicBezTo>
                <a:cubicBezTo>
                  <a:pt x="3107957" y="9803013"/>
                  <a:pt x="3113070" y="9798254"/>
                  <a:pt x="3118975" y="9793230"/>
                </a:cubicBezTo>
                <a:cubicBezTo>
                  <a:pt x="3124880" y="9788206"/>
                  <a:pt x="3131050" y="9784504"/>
                  <a:pt x="3137484" y="9782124"/>
                </a:cubicBezTo>
                <a:lnTo>
                  <a:pt x="3150176" y="9748279"/>
                </a:lnTo>
                <a:lnTo>
                  <a:pt x="3192483" y="9744048"/>
                </a:lnTo>
                <a:lnTo>
                  <a:pt x="3209406" y="9735586"/>
                </a:lnTo>
                <a:cubicBezTo>
                  <a:pt x="3217338" y="9735322"/>
                  <a:pt x="3221569" y="9732678"/>
                  <a:pt x="3222098" y="9727654"/>
                </a:cubicBezTo>
                <a:cubicBezTo>
                  <a:pt x="3222627" y="9722630"/>
                  <a:pt x="3222627" y="9716813"/>
                  <a:pt x="3222098" y="9710203"/>
                </a:cubicBezTo>
                <a:cubicBezTo>
                  <a:pt x="3222803" y="9705972"/>
                  <a:pt x="3225623" y="9701741"/>
                  <a:pt x="3230559" y="9697510"/>
                </a:cubicBezTo>
                <a:cubicBezTo>
                  <a:pt x="3232851" y="9694426"/>
                  <a:pt x="3235671" y="9688961"/>
                  <a:pt x="3239021" y="9681117"/>
                </a:cubicBezTo>
                <a:cubicBezTo>
                  <a:pt x="3242370" y="9673272"/>
                  <a:pt x="3245190" y="9668865"/>
                  <a:pt x="3247482" y="9667896"/>
                </a:cubicBezTo>
                <a:cubicBezTo>
                  <a:pt x="3249509" y="9668248"/>
                  <a:pt x="3250743" y="9669659"/>
                  <a:pt x="3251184" y="9672126"/>
                </a:cubicBezTo>
                <a:cubicBezTo>
                  <a:pt x="3251625" y="9674594"/>
                  <a:pt x="3251801" y="9676005"/>
                  <a:pt x="3251713" y="9676357"/>
                </a:cubicBezTo>
                <a:cubicBezTo>
                  <a:pt x="3250479" y="9695131"/>
                  <a:pt x="3245543" y="9712582"/>
                  <a:pt x="3236905" y="9728712"/>
                </a:cubicBezTo>
                <a:cubicBezTo>
                  <a:pt x="3228268" y="9744841"/>
                  <a:pt x="3223332" y="9761235"/>
                  <a:pt x="3222098" y="9777894"/>
                </a:cubicBezTo>
                <a:cubicBezTo>
                  <a:pt x="3222098" y="9786355"/>
                  <a:pt x="3226329" y="9790585"/>
                  <a:pt x="3234790" y="9790585"/>
                </a:cubicBezTo>
                <a:lnTo>
                  <a:pt x="3251713" y="9824431"/>
                </a:lnTo>
                <a:lnTo>
                  <a:pt x="3281328" y="9799047"/>
                </a:lnTo>
                <a:cubicBezTo>
                  <a:pt x="3282033" y="9789263"/>
                  <a:pt x="3284853" y="9781331"/>
                  <a:pt x="3289789" y="9775249"/>
                </a:cubicBezTo>
                <a:cubicBezTo>
                  <a:pt x="3294725" y="9769168"/>
                  <a:pt x="3297545" y="9760177"/>
                  <a:pt x="3298250" y="9748279"/>
                </a:cubicBezTo>
                <a:lnTo>
                  <a:pt x="3315173" y="9748279"/>
                </a:lnTo>
                <a:cubicBezTo>
                  <a:pt x="3328129" y="9746163"/>
                  <a:pt x="3331831" y="9737702"/>
                  <a:pt x="3326279" y="9722895"/>
                </a:cubicBezTo>
                <a:cubicBezTo>
                  <a:pt x="3320726" y="9708087"/>
                  <a:pt x="3329716" y="9699626"/>
                  <a:pt x="3353249" y="9697510"/>
                </a:cubicBezTo>
                <a:cubicBezTo>
                  <a:pt x="3369467" y="9677062"/>
                  <a:pt x="3387800" y="9658729"/>
                  <a:pt x="3408248" y="9642512"/>
                </a:cubicBezTo>
                <a:cubicBezTo>
                  <a:pt x="3408777" y="9625941"/>
                  <a:pt x="3413008" y="9611487"/>
                  <a:pt x="3420940" y="9599147"/>
                </a:cubicBezTo>
                <a:cubicBezTo>
                  <a:pt x="3428873" y="9586807"/>
                  <a:pt x="3437334" y="9574468"/>
                  <a:pt x="3446324" y="9562128"/>
                </a:cubicBezTo>
                <a:cubicBezTo>
                  <a:pt x="3449674" y="9590509"/>
                  <a:pt x="3449321" y="9612015"/>
                  <a:pt x="3445267" y="9626646"/>
                </a:cubicBezTo>
                <a:cubicBezTo>
                  <a:pt x="3441212" y="9641278"/>
                  <a:pt x="3438744" y="9656438"/>
                  <a:pt x="3437863" y="9672126"/>
                </a:cubicBezTo>
                <a:lnTo>
                  <a:pt x="3467478" y="9672126"/>
                </a:lnTo>
                <a:lnTo>
                  <a:pt x="3514015" y="9646742"/>
                </a:lnTo>
                <a:cubicBezTo>
                  <a:pt x="3511459" y="9644451"/>
                  <a:pt x="3508111" y="9641630"/>
                  <a:pt x="3503968" y="9638281"/>
                </a:cubicBezTo>
                <a:cubicBezTo>
                  <a:pt x="3499825" y="9634932"/>
                  <a:pt x="3497533" y="9632111"/>
                  <a:pt x="3497093" y="9629819"/>
                </a:cubicBezTo>
                <a:cubicBezTo>
                  <a:pt x="3497533" y="9625765"/>
                  <a:pt x="3499825" y="9623297"/>
                  <a:pt x="3503968" y="9622416"/>
                </a:cubicBezTo>
                <a:cubicBezTo>
                  <a:pt x="3508111" y="9621534"/>
                  <a:pt x="3511459" y="9621182"/>
                  <a:pt x="3514015" y="9621358"/>
                </a:cubicBezTo>
                <a:lnTo>
                  <a:pt x="3543630" y="9536744"/>
                </a:lnTo>
                <a:cubicBezTo>
                  <a:pt x="3559849" y="9514886"/>
                  <a:pt x="3578181" y="9495143"/>
                  <a:pt x="3598629" y="9477515"/>
                </a:cubicBezTo>
                <a:cubicBezTo>
                  <a:pt x="3603389" y="9462884"/>
                  <a:pt x="3608677" y="9448781"/>
                  <a:pt x="3614495" y="9435208"/>
                </a:cubicBezTo>
                <a:cubicBezTo>
                  <a:pt x="3620311" y="9421634"/>
                  <a:pt x="3623484" y="9407532"/>
                  <a:pt x="3624013" y="9392901"/>
                </a:cubicBezTo>
                <a:cubicBezTo>
                  <a:pt x="3628596" y="9376860"/>
                  <a:pt x="3636353" y="9358174"/>
                  <a:pt x="3647282" y="9336844"/>
                </a:cubicBezTo>
                <a:cubicBezTo>
                  <a:pt x="3658212" y="9315515"/>
                  <a:pt x="3670198" y="9298945"/>
                  <a:pt x="3683243" y="9287134"/>
                </a:cubicBezTo>
                <a:lnTo>
                  <a:pt x="3695936" y="9198289"/>
                </a:lnTo>
                <a:lnTo>
                  <a:pt x="3717088" y="9177136"/>
                </a:lnTo>
                <a:lnTo>
                  <a:pt x="3734011" y="9198289"/>
                </a:lnTo>
                <a:lnTo>
                  <a:pt x="3738243" y="9215212"/>
                </a:lnTo>
                <a:lnTo>
                  <a:pt x="3712858" y="9287134"/>
                </a:lnTo>
                <a:cubicBezTo>
                  <a:pt x="3709950" y="9286957"/>
                  <a:pt x="3705189" y="9287310"/>
                  <a:pt x="3698579" y="9288191"/>
                </a:cubicBezTo>
                <a:cubicBezTo>
                  <a:pt x="3691969" y="9289073"/>
                  <a:pt x="3688268" y="9291541"/>
                  <a:pt x="3687473" y="9295595"/>
                </a:cubicBezTo>
                <a:cubicBezTo>
                  <a:pt x="3687738" y="9297711"/>
                  <a:pt x="3689324" y="9299826"/>
                  <a:pt x="3692233" y="9301941"/>
                </a:cubicBezTo>
                <a:cubicBezTo>
                  <a:pt x="3695142" y="9304056"/>
                  <a:pt x="3697786" y="9306172"/>
                  <a:pt x="3700166" y="9308287"/>
                </a:cubicBezTo>
                <a:lnTo>
                  <a:pt x="3687473" y="9346363"/>
                </a:lnTo>
                <a:lnTo>
                  <a:pt x="3708627" y="9375978"/>
                </a:lnTo>
                <a:cubicBezTo>
                  <a:pt x="3716912" y="9362934"/>
                  <a:pt x="3722554" y="9348831"/>
                  <a:pt x="3725550" y="9333671"/>
                </a:cubicBezTo>
                <a:cubicBezTo>
                  <a:pt x="3728547" y="9318511"/>
                  <a:pt x="3729957" y="9304409"/>
                  <a:pt x="3729780" y="9291364"/>
                </a:cubicBezTo>
                <a:lnTo>
                  <a:pt x="3759395" y="9299826"/>
                </a:lnTo>
                <a:cubicBezTo>
                  <a:pt x="3758866" y="9289602"/>
                  <a:pt x="3756751" y="9280435"/>
                  <a:pt x="3753050" y="9272326"/>
                </a:cubicBezTo>
                <a:cubicBezTo>
                  <a:pt x="3749347" y="9264218"/>
                  <a:pt x="3747232" y="9255051"/>
                  <a:pt x="3746704" y="9244827"/>
                </a:cubicBezTo>
                <a:cubicBezTo>
                  <a:pt x="3757721" y="9229843"/>
                  <a:pt x="3767416" y="9213273"/>
                  <a:pt x="3775789" y="9195116"/>
                </a:cubicBezTo>
                <a:cubicBezTo>
                  <a:pt x="3784163" y="9176960"/>
                  <a:pt x="3788569" y="9158274"/>
                  <a:pt x="3789011" y="9139060"/>
                </a:cubicBezTo>
                <a:cubicBezTo>
                  <a:pt x="3787776" y="9128924"/>
                  <a:pt x="3780725" y="9122754"/>
                  <a:pt x="3767857" y="9120550"/>
                </a:cubicBezTo>
                <a:cubicBezTo>
                  <a:pt x="3754988" y="9118347"/>
                  <a:pt x="3743706" y="9117466"/>
                  <a:pt x="3734011" y="9117906"/>
                </a:cubicBezTo>
                <a:lnTo>
                  <a:pt x="3712858" y="9117906"/>
                </a:lnTo>
                <a:cubicBezTo>
                  <a:pt x="3709332" y="9144965"/>
                  <a:pt x="3699460" y="9170173"/>
                  <a:pt x="3683243" y="9193530"/>
                </a:cubicBezTo>
                <a:cubicBezTo>
                  <a:pt x="3667025" y="9216887"/>
                  <a:pt x="3652924" y="9241037"/>
                  <a:pt x="3640936" y="9265980"/>
                </a:cubicBezTo>
                <a:cubicBezTo>
                  <a:pt x="3641025" y="9266509"/>
                  <a:pt x="3640848" y="9268625"/>
                  <a:pt x="3640407" y="9272326"/>
                </a:cubicBezTo>
                <a:cubicBezTo>
                  <a:pt x="3639966" y="9276028"/>
                  <a:pt x="3638732" y="9278143"/>
                  <a:pt x="3636705" y="9278673"/>
                </a:cubicBezTo>
                <a:cubicBezTo>
                  <a:pt x="3636177" y="9277527"/>
                  <a:pt x="3634062" y="9272414"/>
                  <a:pt x="3630359" y="9263336"/>
                </a:cubicBezTo>
                <a:cubicBezTo>
                  <a:pt x="3626657" y="9254258"/>
                  <a:pt x="3624542" y="9248088"/>
                  <a:pt x="3624013" y="9244827"/>
                </a:cubicBezTo>
                <a:cubicBezTo>
                  <a:pt x="3634590" y="9243064"/>
                  <a:pt x="3643051" y="9233898"/>
                  <a:pt x="3649397" y="9217327"/>
                </a:cubicBezTo>
                <a:cubicBezTo>
                  <a:pt x="3655744" y="9200757"/>
                  <a:pt x="3659974" y="9187360"/>
                  <a:pt x="3662090" y="9177136"/>
                </a:cubicBezTo>
                <a:cubicBezTo>
                  <a:pt x="3672578" y="9160037"/>
                  <a:pt x="3683332" y="9142409"/>
                  <a:pt x="3694348" y="9124252"/>
                </a:cubicBezTo>
                <a:cubicBezTo>
                  <a:pt x="3705367" y="9106096"/>
                  <a:pt x="3717176" y="9088468"/>
                  <a:pt x="3729780" y="9071369"/>
                </a:cubicBezTo>
                <a:cubicBezTo>
                  <a:pt x="3731015" y="9055063"/>
                  <a:pt x="3735950" y="9041137"/>
                  <a:pt x="3744589" y="9029591"/>
                </a:cubicBezTo>
                <a:cubicBezTo>
                  <a:pt x="3753225" y="9018045"/>
                  <a:pt x="3758161" y="9005176"/>
                  <a:pt x="3759395" y="8990986"/>
                </a:cubicBezTo>
                <a:lnTo>
                  <a:pt x="3789011" y="9003678"/>
                </a:lnTo>
                <a:lnTo>
                  <a:pt x="3772087" y="9033292"/>
                </a:lnTo>
                <a:lnTo>
                  <a:pt x="3789011" y="9071369"/>
                </a:lnTo>
                <a:cubicBezTo>
                  <a:pt x="3783723" y="9076305"/>
                  <a:pt x="3779491" y="9082298"/>
                  <a:pt x="3776318" y="9089349"/>
                </a:cubicBezTo>
                <a:cubicBezTo>
                  <a:pt x="3773145" y="9096400"/>
                  <a:pt x="3777376" y="9100278"/>
                  <a:pt x="3789011" y="9100984"/>
                </a:cubicBezTo>
                <a:cubicBezTo>
                  <a:pt x="3788922" y="9101336"/>
                  <a:pt x="3789098" y="9102746"/>
                  <a:pt x="3789539" y="9105214"/>
                </a:cubicBezTo>
                <a:cubicBezTo>
                  <a:pt x="3789981" y="9107682"/>
                  <a:pt x="3791214" y="9109092"/>
                  <a:pt x="3793241" y="9109445"/>
                </a:cubicBezTo>
                <a:cubicBezTo>
                  <a:pt x="3795885" y="9107682"/>
                  <a:pt x="3800116" y="9099573"/>
                  <a:pt x="3805933" y="9085118"/>
                </a:cubicBezTo>
                <a:cubicBezTo>
                  <a:pt x="3811751" y="9070664"/>
                  <a:pt x="3815981" y="9060439"/>
                  <a:pt x="3818625" y="9054446"/>
                </a:cubicBezTo>
                <a:lnTo>
                  <a:pt x="3831318" y="9050215"/>
                </a:lnTo>
                <a:lnTo>
                  <a:pt x="3831318" y="9071369"/>
                </a:lnTo>
                <a:cubicBezTo>
                  <a:pt x="3850180" y="9069959"/>
                  <a:pt x="3860051" y="9064318"/>
                  <a:pt x="3860932" y="9054446"/>
                </a:cubicBezTo>
                <a:cubicBezTo>
                  <a:pt x="3861814" y="9044574"/>
                  <a:pt x="3867454" y="9038934"/>
                  <a:pt x="3877854" y="9037523"/>
                </a:cubicBezTo>
                <a:lnTo>
                  <a:pt x="3882086" y="9003678"/>
                </a:lnTo>
                <a:lnTo>
                  <a:pt x="3869393" y="8974063"/>
                </a:lnTo>
                <a:lnTo>
                  <a:pt x="3877854" y="8957140"/>
                </a:lnTo>
                <a:lnTo>
                  <a:pt x="3894777" y="8944448"/>
                </a:lnTo>
                <a:lnTo>
                  <a:pt x="3886316" y="8935987"/>
                </a:lnTo>
                <a:lnTo>
                  <a:pt x="3911700" y="8876757"/>
                </a:lnTo>
                <a:lnTo>
                  <a:pt x="3932854" y="8885218"/>
                </a:lnTo>
                <a:lnTo>
                  <a:pt x="3932854" y="8838681"/>
                </a:lnTo>
                <a:cubicBezTo>
                  <a:pt x="3945018" y="8839034"/>
                  <a:pt x="3952421" y="8837271"/>
                  <a:pt x="3955064" y="8833393"/>
                </a:cubicBezTo>
                <a:cubicBezTo>
                  <a:pt x="3957709" y="8829514"/>
                  <a:pt x="3958767" y="8821406"/>
                  <a:pt x="3958237" y="8809066"/>
                </a:cubicBezTo>
                <a:cubicBezTo>
                  <a:pt x="3966346" y="8808802"/>
                  <a:pt x="3971283" y="8806157"/>
                  <a:pt x="3973046" y="8801134"/>
                </a:cubicBezTo>
                <a:cubicBezTo>
                  <a:pt x="3974808" y="8796110"/>
                  <a:pt x="3975513" y="8790292"/>
                  <a:pt x="3975161" y="8783682"/>
                </a:cubicBezTo>
                <a:cubicBezTo>
                  <a:pt x="3975866" y="8775573"/>
                  <a:pt x="3978686" y="8768522"/>
                  <a:pt x="3983622" y="8762529"/>
                </a:cubicBezTo>
                <a:cubicBezTo>
                  <a:pt x="3988557" y="8756535"/>
                  <a:pt x="3991378" y="8749484"/>
                  <a:pt x="3992083" y="8741375"/>
                </a:cubicBezTo>
                <a:lnTo>
                  <a:pt x="3987852" y="8741375"/>
                </a:lnTo>
                <a:lnTo>
                  <a:pt x="4000544" y="8707529"/>
                </a:lnTo>
                <a:cubicBezTo>
                  <a:pt x="4001249" y="8699421"/>
                  <a:pt x="4004070" y="8692370"/>
                  <a:pt x="4009006" y="8686376"/>
                </a:cubicBezTo>
                <a:cubicBezTo>
                  <a:pt x="4013943" y="8680382"/>
                  <a:pt x="4016763" y="8673331"/>
                  <a:pt x="4017468" y="8665223"/>
                </a:cubicBezTo>
                <a:cubicBezTo>
                  <a:pt x="4021962" y="8648829"/>
                  <a:pt x="4029895" y="8628733"/>
                  <a:pt x="4041266" y="8604935"/>
                </a:cubicBezTo>
                <a:cubicBezTo>
                  <a:pt x="4052635" y="8581138"/>
                  <a:pt x="4065856" y="8563157"/>
                  <a:pt x="4080927" y="8550994"/>
                </a:cubicBezTo>
                <a:lnTo>
                  <a:pt x="4080927" y="8491764"/>
                </a:lnTo>
                <a:lnTo>
                  <a:pt x="4102081" y="8487534"/>
                </a:lnTo>
                <a:lnTo>
                  <a:pt x="4131696" y="8449458"/>
                </a:lnTo>
                <a:cubicBezTo>
                  <a:pt x="4133899" y="8451925"/>
                  <a:pt x="4135838" y="8455451"/>
                  <a:pt x="4137513" y="8460034"/>
                </a:cubicBezTo>
                <a:cubicBezTo>
                  <a:pt x="4139187" y="8464617"/>
                  <a:pt x="4140069" y="8468143"/>
                  <a:pt x="4140157" y="8470611"/>
                </a:cubicBezTo>
                <a:cubicBezTo>
                  <a:pt x="4133548" y="8483479"/>
                  <a:pt x="4127730" y="8496877"/>
                  <a:pt x="4122705" y="8510802"/>
                </a:cubicBezTo>
                <a:cubicBezTo>
                  <a:pt x="4117681" y="8524729"/>
                  <a:pt x="4115037" y="8538126"/>
                  <a:pt x="4114773" y="8550994"/>
                </a:cubicBezTo>
                <a:cubicBezTo>
                  <a:pt x="4111688" y="8550818"/>
                  <a:pt x="4106223" y="8551170"/>
                  <a:pt x="4098379" y="8552052"/>
                </a:cubicBezTo>
                <a:cubicBezTo>
                  <a:pt x="4090536" y="8552933"/>
                  <a:pt x="4086128" y="8555401"/>
                  <a:pt x="4085158" y="8559456"/>
                </a:cubicBezTo>
                <a:cubicBezTo>
                  <a:pt x="4085423" y="8561571"/>
                  <a:pt x="4087009" y="8563686"/>
                  <a:pt x="4089918" y="8565801"/>
                </a:cubicBezTo>
                <a:cubicBezTo>
                  <a:pt x="4092826" y="8567917"/>
                  <a:pt x="4095470" y="8570032"/>
                  <a:pt x="4097850" y="8572147"/>
                </a:cubicBezTo>
                <a:lnTo>
                  <a:pt x="4085158" y="8614455"/>
                </a:lnTo>
                <a:lnTo>
                  <a:pt x="4099323" y="8637116"/>
                </a:lnTo>
                <a:lnTo>
                  <a:pt x="4099855" y="8652322"/>
                </a:lnTo>
                <a:cubicBezTo>
                  <a:pt x="4095625" y="8656994"/>
                  <a:pt x="4092452" y="8663516"/>
                  <a:pt x="4090336" y="8671889"/>
                </a:cubicBezTo>
                <a:cubicBezTo>
                  <a:pt x="4088221" y="8680263"/>
                  <a:pt x="4087164" y="8687843"/>
                  <a:pt x="4087164" y="8694629"/>
                </a:cubicBezTo>
                <a:lnTo>
                  <a:pt x="4074471" y="8715783"/>
                </a:lnTo>
                <a:lnTo>
                  <a:pt x="4057548" y="8728475"/>
                </a:lnTo>
                <a:lnTo>
                  <a:pt x="4019472" y="8859626"/>
                </a:lnTo>
                <a:lnTo>
                  <a:pt x="4023703" y="8880780"/>
                </a:lnTo>
                <a:cubicBezTo>
                  <a:pt x="4023792" y="8887302"/>
                  <a:pt x="4022557" y="8893295"/>
                  <a:pt x="4020001" y="8898760"/>
                </a:cubicBezTo>
                <a:cubicBezTo>
                  <a:pt x="4017445" y="8904224"/>
                  <a:pt x="4013038" y="8908103"/>
                  <a:pt x="4006780" y="8910394"/>
                </a:cubicBezTo>
                <a:lnTo>
                  <a:pt x="3985626" y="8952701"/>
                </a:lnTo>
                <a:cubicBezTo>
                  <a:pt x="3984921" y="8963542"/>
                  <a:pt x="3982101" y="8970417"/>
                  <a:pt x="3977165" y="8973326"/>
                </a:cubicBezTo>
                <a:cubicBezTo>
                  <a:pt x="3972229" y="8976235"/>
                  <a:pt x="3969409" y="8986282"/>
                  <a:pt x="3968704" y="9003470"/>
                </a:cubicBezTo>
                <a:cubicBezTo>
                  <a:pt x="3968792" y="9010080"/>
                  <a:pt x="3967558" y="9015897"/>
                  <a:pt x="3965003" y="9020921"/>
                </a:cubicBezTo>
                <a:cubicBezTo>
                  <a:pt x="3962446" y="9025945"/>
                  <a:pt x="3958040" y="9028589"/>
                  <a:pt x="3951782" y="9028853"/>
                </a:cubicBezTo>
                <a:cubicBezTo>
                  <a:pt x="3951252" y="9043308"/>
                  <a:pt x="3949137" y="9056706"/>
                  <a:pt x="3945436" y="9069045"/>
                </a:cubicBezTo>
                <a:cubicBezTo>
                  <a:pt x="3941733" y="9081385"/>
                  <a:pt x="3939618" y="9094782"/>
                  <a:pt x="3939089" y="9109237"/>
                </a:cubicBezTo>
                <a:cubicBezTo>
                  <a:pt x="3912295" y="9142024"/>
                  <a:pt x="3887616" y="9186447"/>
                  <a:pt x="3865052" y="9242503"/>
                </a:cubicBezTo>
                <a:cubicBezTo>
                  <a:pt x="3842488" y="9298560"/>
                  <a:pt x="3830501" y="9347213"/>
                  <a:pt x="3829091" y="9388462"/>
                </a:cubicBezTo>
                <a:cubicBezTo>
                  <a:pt x="3817280" y="9389520"/>
                  <a:pt x="3811287" y="9395866"/>
                  <a:pt x="3811111" y="9407500"/>
                </a:cubicBezTo>
                <a:cubicBezTo>
                  <a:pt x="3810934" y="9419134"/>
                  <a:pt x="3811287" y="9429712"/>
                  <a:pt x="3812169" y="9439230"/>
                </a:cubicBezTo>
                <a:lnTo>
                  <a:pt x="3795246" y="9477306"/>
                </a:lnTo>
                <a:cubicBezTo>
                  <a:pt x="3795246" y="9483917"/>
                  <a:pt x="3794188" y="9490792"/>
                  <a:pt x="3792072" y="9497931"/>
                </a:cubicBezTo>
                <a:cubicBezTo>
                  <a:pt x="3789957" y="9505070"/>
                  <a:pt x="3786784" y="9510887"/>
                  <a:pt x="3782553" y="9515382"/>
                </a:cubicBezTo>
                <a:lnTo>
                  <a:pt x="3769862" y="9557690"/>
                </a:lnTo>
                <a:lnTo>
                  <a:pt x="3782553" y="9561920"/>
                </a:lnTo>
                <a:cubicBezTo>
                  <a:pt x="3786784" y="9561744"/>
                  <a:pt x="3789957" y="9559981"/>
                  <a:pt x="3792072" y="9556632"/>
                </a:cubicBezTo>
                <a:cubicBezTo>
                  <a:pt x="3794188" y="9553282"/>
                  <a:pt x="3795246" y="9549404"/>
                  <a:pt x="3795246" y="9544998"/>
                </a:cubicBezTo>
                <a:cubicBezTo>
                  <a:pt x="3804059" y="9536184"/>
                  <a:pt x="3811816" y="9525255"/>
                  <a:pt x="3818515" y="9512209"/>
                </a:cubicBezTo>
                <a:cubicBezTo>
                  <a:pt x="3825213" y="9499165"/>
                  <a:pt x="3828738" y="9486120"/>
                  <a:pt x="3829091" y="9473076"/>
                </a:cubicBezTo>
                <a:cubicBezTo>
                  <a:pt x="3835174" y="9468581"/>
                  <a:pt x="3838874" y="9462764"/>
                  <a:pt x="3840197" y="9455624"/>
                </a:cubicBezTo>
                <a:cubicBezTo>
                  <a:pt x="3841520" y="9448485"/>
                  <a:pt x="3842048" y="9441610"/>
                  <a:pt x="3841783" y="9435000"/>
                </a:cubicBezTo>
                <a:cubicBezTo>
                  <a:pt x="3854651" y="9423629"/>
                  <a:pt x="3866991" y="9409351"/>
                  <a:pt x="3878802" y="9392164"/>
                </a:cubicBezTo>
                <a:cubicBezTo>
                  <a:pt x="3890612" y="9374977"/>
                  <a:pt x="3900836" y="9359640"/>
                  <a:pt x="3909475" y="9346155"/>
                </a:cubicBezTo>
                <a:cubicBezTo>
                  <a:pt x="3920491" y="9337518"/>
                  <a:pt x="3930187" y="9327293"/>
                  <a:pt x="3938560" y="9315482"/>
                </a:cubicBezTo>
                <a:cubicBezTo>
                  <a:pt x="3946934" y="9303672"/>
                  <a:pt x="3951340" y="9291333"/>
                  <a:pt x="3951782" y="9278464"/>
                </a:cubicBezTo>
                <a:lnTo>
                  <a:pt x="3968704" y="9265772"/>
                </a:lnTo>
                <a:lnTo>
                  <a:pt x="3968704" y="9231927"/>
                </a:lnTo>
                <a:cubicBezTo>
                  <a:pt x="3974962" y="9227255"/>
                  <a:pt x="3979370" y="9220733"/>
                  <a:pt x="3981925" y="9212360"/>
                </a:cubicBezTo>
                <a:cubicBezTo>
                  <a:pt x="3984481" y="9203986"/>
                  <a:pt x="3985715" y="9196407"/>
                  <a:pt x="3985626" y="9189620"/>
                </a:cubicBezTo>
                <a:lnTo>
                  <a:pt x="4015241" y="9172697"/>
                </a:lnTo>
                <a:cubicBezTo>
                  <a:pt x="4015153" y="9163883"/>
                  <a:pt x="4016387" y="9155069"/>
                  <a:pt x="4018944" y="9146255"/>
                </a:cubicBezTo>
                <a:cubicBezTo>
                  <a:pt x="4021499" y="9137441"/>
                  <a:pt x="4025907" y="9130743"/>
                  <a:pt x="4032164" y="9126159"/>
                </a:cubicBezTo>
                <a:cubicBezTo>
                  <a:pt x="4033398" y="9115054"/>
                  <a:pt x="4040449" y="9103419"/>
                  <a:pt x="4053318" y="9091256"/>
                </a:cubicBezTo>
                <a:cubicBezTo>
                  <a:pt x="4066186" y="9079093"/>
                  <a:pt x="4077468" y="9069574"/>
                  <a:pt x="4087164" y="9062699"/>
                </a:cubicBezTo>
                <a:lnTo>
                  <a:pt x="4087164" y="9050007"/>
                </a:lnTo>
                <a:cubicBezTo>
                  <a:pt x="4089544" y="9050977"/>
                  <a:pt x="4092187" y="9055384"/>
                  <a:pt x="4095095" y="9063228"/>
                </a:cubicBezTo>
                <a:cubicBezTo>
                  <a:pt x="4098005" y="9071072"/>
                  <a:pt x="4099591" y="9076537"/>
                  <a:pt x="4099855" y="9079622"/>
                </a:cubicBezTo>
                <a:lnTo>
                  <a:pt x="4087164" y="9113467"/>
                </a:lnTo>
                <a:cubicBezTo>
                  <a:pt x="4086810" y="9121929"/>
                  <a:pt x="4087516" y="9128275"/>
                  <a:pt x="4089279" y="9132505"/>
                </a:cubicBezTo>
                <a:cubicBezTo>
                  <a:pt x="4091042" y="9136736"/>
                  <a:pt x="4095977" y="9138851"/>
                  <a:pt x="4104086" y="9138851"/>
                </a:cubicBezTo>
                <a:lnTo>
                  <a:pt x="4116778" y="9138851"/>
                </a:lnTo>
                <a:lnTo>
                  <a:pt x="4116778" y="9092314"/>
                </a:lnTo>
                <a:cubicBezTo>
                  <a:pt x="4131056" y="9091080"/>
                  <a:pt x="4143748" y="9086144"/>
                  <a:pt x="4154854" y="9077506"/>
                </a:cubicBezTo>
                <a:cubicBezTo>
                  <a:pt x="4165960" y="9068869"/>
                  <a:pt x="4178652" y="9063933"/>
                  <a:pt x="4192930" y="9062699"/>
                </a:cubicBezTo>
                <a:cubicBezTo>
                  <a:pt x="4206769" y="9021538"/>
                  <a:pt x="4217168" y="8989631"/>
                  <a:pt x="4224131" y="8966980"/>
                </a:cubicBezTo>
                <a:cubicBezTo>
                  <a:pt x="4231094" y="8944328"/>
                  <a:pt x="4253129" y="8924056"/>
                  <a:pt x="4290236" y="8906164"/>
                </a:cubicBezTo>
                <a:lnTo>
                  <a:pt x="4290236" y="8851165"/>
                </a:lnTo>
                <a:cubicBezTo>
                  <a:pt x="4301253" y="8844554"/>
                  <a:pt x="4310949" y="8835564"/>
                  <a:pt x="4319322" y="8824194"/>
                </a:cubicBezTo>
                <a:cubicBezTo>
                  <a:pt x="4327695" y="8812824"/>
                  <a:pt x="4332103" y="8800661"/>
                  <a:pt x="4332543" y="8787705"/>
                </a:cubicBezTo>
                <a:cubicBezTo>
                  <a:pt x="4346733" y="8784531"/>
                  <a:pt x="4353256" y="8771839"/>
                  <a:pt x="4352110" y="8749628"/>
                </a:cubicBezTo>
                <a:cubicBezTo>
                  <a:pt x="4350965" y="8727417"/>
                  <a:pt x="4358544" y="8714725"/>
                  <a:pt x="4374850" y="8711552"/>
                </a:cubicBezTo>
                <a:cubicBezTo>
                  <a:pt x="4375555" y="8719485"/>
                  <a:pt x="4378375" y="8725831"/>
                  <a:pt x="4383311" y="8730590"/>
                </a:cubicBezTo>
                <a:cubicBezTo>
                  <a:pt x="4388247" y="8735350"/>
                  <a:pt x="4391067" y="8741696"/>
                  <a:pt x="4391772" y="8749628"/>
                </a:cubicBezTo>
                <a:cubicBezTo>
                  <a:pt x="4391861" y="8756327"/>
                  <a:pt x="4390627" y="8763025"/>
                  <a:pt x="4388071" y="8769724"/>
                </a:cubicBezTo>
                <a:cubicBezTo>
                  <a:pt x="4385516" y="8776423"/>
                  <a:pt x="4381108" y="8781006"/>
                  <a:pt x="4374850" y="8783474"/>
                </a:cubicBezTo>
                <a:cubicBezTo>
                  <a:pt x="4375380" y="8789644"/>
                  <a:pt x="4375380" y="8800573"/>
                  <a:pt x="4374850" y="8816261"/>
                </a:cubicBezTo>
                <a:cubicBezTo>
                  <a:pt x="4374321" y="8831950"/>
                  <a:pt x="4370090" y="8840764"/>
                  <a:pt x="4362158" y="8842703"/>
                </a:cubicBezTo>
                <a:cubicBezTo>
                  <a:pt x="4358456" y="8850283"/>
                  <a:pt x="4354225" y="8866853"/>
                  <a:pt x="4349467" y="8892414"/>
                </a:cubicBezTo>
                <a:cubicBezTo>
                  <a:pt x="4344706" y="8917974"/>
                  <a:pt x="4348937" y="8932429"/>
                  <a:pt x="4362158" y="8935778"/>
                </a:cubicBezTo>
                <a:lnTo>
                  <a:pt x="4349467" y="8969624"/>
                </a:lnTo>
                <a:cubicBezTo>
                  <a:pt x="4337479" y="8978790"/>
                  <a:pt x="4327607" y="8990072"/>
                  <a:pt x="4319851" y="9003470"/>
                </a:cubicBezTo>
                <a:lnTo>
                  <a:pt x="4319851" y="9041546"/>
                </a:lnTo>
                <a:lnTo>
                  <a:pt x="4290236" y="9062699"/>
                </a:lnTo>
                <a:lnTo>
                  <a:pt x="4290236" y="9105006"/>
                </a:lnTo>
                <a:lnTo>
                  <a:pt x="4273314" y="9126159"/>
                </a:lnTo>
                <a:lnTo>
                  <a:pt x="4290236" y="9126159"/>
                </a:lnTo>
                <a:lnTo>
                  <a:pt x="4273314" y="9168466"/>
                </a:lnTo>
                <a:cubicBezTo>
                  <a:pt x="4289531" y="9178426"/>
                  <a:pt x="4290941" y="9183891"/>
                  <a:pt x="4277544" y="9184860"/>
                </a:cubicBezTo>
                <a:cubicBezTo>
                  <a:pt x="4264148" y="9185830"/>
                  <a:pt x="4252865" y="9186006"/>
                  <a:pt x="4243698" y="9185389"/>
                </a:cubicBezTo>
                <a:cubicBezTo>
                  <a:pt x="4231712" y="9186094"/>
                  <a:pt x="4226071" y="9193145"/>
                  <a:pt x="4226776" y="9206543"/>
                </a:cubicBezTo>
                <a:cubicBezTo>
                  <a:pt x="4219108" y="9216062"/>
                  <a:pt x="4214348" y="9229812"/>
                  <a:pt x="4212497" y="9247792"/>
                </a:cubicBezTo>
                <a:cubicBezTo>
                  <a:pt x="4210647" y="9265772"/>
                  <a:pt x="4206944" y="9281637"/>
                  <a:pt x="4201392" y="9295387"/>
                </a:cubicBezTo>
                <a:lnTo>
                  <a:pt x="4235237" y="9308079"/>
                </a:lnTo>
                <a:lnTo>
                  <a:pt x="4260621" y="9270003"/>
                </a:lnTo>
                <a:cubicBezTo>
                  <a:pt x="4261062" y="9261453"/>
                  <a:pt x="4264411" y="9255283"/>
                  <a:pt x="4270669" y="9251493"/>
                </a:cubicBezTo>
                <a:cubicBezTo>
                  <a:pt x="4276927" y="9247703"/>
                  <a:pt x="4283450" y="9246822"/>
                  <a:pt x="4290236" y="9248849"/>
                </a:cubicBezTo>
                <a:cubicBezTo>
                  <a:pt x="4289531" y="9231221"/>
                  <a:pt x="4295172" y="9215709"/>
                  <a:pt x="4307160" y="9202312"/>
                </a:cubicBezTo>
                <a:lnTo>
                  <a:pt x="4307160" y="9168466"/>
                </a:lnTo>
                <a:cubicBezTo>
                  <a:pt x="4315621" y="9160181"/>
                  <a:pt x="4321966" y="9151367"/>
                  <a:pt x="4326197" y="9142024"/>
                </a:cubicBezTo>
                <a:cubicBezTo>
                  <a:pt x="4330428" y="9132682"/>
                  <a:pt x="4332543" y="9121752"/>
                  <a:pt x="4332543" y="9109237"/>
                </a:cubicBezTo>
                <a:lnTo>
                  <a:pt x="4353696" y="9079622"/>
                </a:lnTo>
                <a:lnTo>
                  <a:pt x="4362158" y="9028853"/>
                </a:lnTo>
                <a:cubicBezTo>
                  <a:pt x="4364361" y="9026474"/>
                  <a:pt x="4367359" y="9023830"/>
                  <a:pt x="4371148" y="9020921"/>
                </a:cubicBezTo>
                <a:cubicBezTo>
                  <a:pt x="4374938" y="9018012"/>
                  <a:pt x="4378993" y="9016426"/>
                  <a:pt x="4383311" y="9016162"/>
                </a:cubicBezTo>
                <a:cubicBezTo>
                  <a:pt x="4392214" y="9018012"/>
                  <a:pt x="4393447" y="9027002"/>
                  <a:pt x="4387013" y="9043132"/>
                </a:cubicBezTo>
                <a:cubicBezTo>
                  <a:pt x="4380579" y="9059261"/>
                  <a:pt x="4376525" y="9071425"/>
                  <a:pt x="4374850" y="9079622"/>
                </a:cubicBezTo>
                <a:lnTo>
                  <a:pt x="4412926" y="9079622"/>
                </a:lnTo>
                <a:lnTo>
                  <a:pt x="4408696" y="9062699"/>
                </a:lnTo>
                <a:cubicBezTo>
                  <a:pt x="4409048" y="9056441"/>
                  <a:pt x="4411516" y="9052035"/>
                  <a:pt x="4416099" y="9049478"/>
                </a:cubicBezTo>
                <a:cubicBezTo>
                  <a:pt x="4420682" y="9046922"/>
                  <a:pt x="4425265" y="9045688"/>
                  <a:pt x="4429849" y="9045776"/>
                </a:cubicBezTo>
                <a:cubicBezTo>
                  <a:pt x="4434167" y="9041281"/>
                  <a:pt x="4439280" y="9036522"/>
                  <a:pt x="4445185" y="9031498"/>
                </a:cubicBezTo>
                <a:cubicBezTo>
                  <a:pt x="4451090" y="9026474"/>
                  <a:pt x="4457261" y="9022772"/>
                  <a:pt x="4463694" y="9020392"/>
                </a:cubicBezTo>
                <a:lnTo>
                  <a:pt x="4476386" y="8986547"/>
                </a:lnTo>
                <a:lnTo>
                  <a:pt x="4518693" y="8982316"/>
                </a:lnTo>
                <a:lnTo>
                  <a:pt x="4535617" y="8973854"/>
                </a:lnTo>
                <a:cubicBezTo>
                  <a:pt x="4543549" y="8973590"/>
                  <a:pt x="4547779" y="8970946"/>
                  <a:pt x="4548308" y="8965922"/>
                </a:cubicBezTo>
                <a:cubicBezTo>
                  <a:pt x="4548837" y="8960898"/>
                  <a:pt x="4548837" y="8955081"/>
                  <a:pt x="4548308" y="8948471"/>
                </a:cubicBezTo>
                <a:cubicBezTo>
                  <a:pt x="4549013" y="8944240"/>
                  <a:pt x="4551834" y="8940009"/>
                  <a:pt x="4556770" y="8935778"/>
                </a:cubicBezTo>
                <a:cubicBezTo>
                  <a:pt x="4559062" y="8932694"/>
                  <a:pt x="4561882" y="8927229"/>
                  <a:pt x="4565231" y="8919385"/>
                </a:cubicBezTo>
                <a:cubicBezTo>
                  <a:pt x="4568580" y="8911540"/>
                  <a:pt x="4571401" y="8907133"/>
                  <a:pt x="4573692" y="8906164"/>
                </a:cubicBezTo>
                <a:cubicBezTo>
                  <a:pt x="4575719" y="8906516"/>
                  <a:pt x="4576954" y="8907927"/>
                  <a:pt x="4577394" y="8910394"/>
                </a:cubicBezTo>
                <a:cubicBezTo>
                  <a:pt x="4577835" y="8912862"/>
                  <a:pt x="4578011" y="8914273"/>
                  <a:pt x="4577924" y="8914625"/>
                </a:cubicBezTo>
                <a:cubicBezTo>
                  <a:pt x="4576689" y="8933399"/>
                  <a:pt x="4571753" y="8950850"/>
                  <a:pt x="4563116" y="8966980"/>
                </a:cubicBezTo>
                <a:cubicBezTo>
                  <a:pt x="4554479" y="8983109"/>
                  <a:pt x="4549542" y="8999503"/>
                  <a:pt x="4548308" y="9016162"/>
                </a:cubicBezTo>
                <a:cubicBezTo>
                  <a:pt x="4548308" y="9024623"/>
                  <a:pt x="4552539" y="9028853"/>
                  <a:pt x="4561000" y="9028853"/>
                </a:cubicBezTo>
                <a:lnTo>
                  <a:pt x="4577924" y="9062699"/>
                </a:lnTo>
                <a:lnTo>
                  <a:pt x="4607538" y="9037315"/>
                </a:lnTo>
                <a:cubicBezTo>
                  <a:pt x="4608243" y="9027531"/>
                  <a:pt x="4611063" y="9019599"/>
                  <a:pt x="4615999" y="9013517"/>
                </a:cubicBezTo>
                <a:cubicBezTo>
                  <a:pt x="4620935" y="9007436"/>
                  <a:pt x="4623756" y="8998445"/>
                  <a:pt x="4624461" y="8986547"/>
                </a:cubicBezTo>
                <a:lnTo>
                  <a:pt x="4641383" y="8986547"/>
                </a:lnTo>
                <a:cubicBezTo>
                  <a:pt x="4654340" y="8984431"/>
                  <a:pt x="4658043" y="8975970"/>
                  <a:pt x="4652490" y="8961163"/>
                </a:cubicBezTo>
                <a:cubicBezTo>
                  <a:pt x="4646936" y="8946355"/>
                  <a:pt x="4655926" y="8937894"/>
                  <a:pt x="4679460" y="8935778"/>
                </a:cubicBezTo>
                <a:cubicBezTo>
                  <a:pt x="4695677" y="8915330"/>
                  <a:pt x="4714010" y="8896997"/>
                  <a:pt x="4734459" y="8880780"/>
                </a:cubicBezTo>
                <a:cubicBezTo>
                  <a:pt x="4734987" y="8864209"/>
                  <a:pt x="4739219" y="8849755"/>
                  <a:pt x="4747151" y="8837415"/>
                </a:cubicBezTo>
                <a:cubicBezTo>
                  <a:pt x="4755083" y="8825075"/>
                  <a:pt x="4763545" y="8812736"/>
                  <a:pt x="4772535" y="8800396"/>
                </a:cubicBezTo>
                <a:cubicBezTo>
                  <a:pt x="4775884" y="8828777"/>
                  <a:pt x="4775531" y="8850283"/>
                  <a:pt x="4771477" y="8864914"/>
                </a:cubicBezTo>
                <a:cubicBezTo>
                  <a:pt x="4767423" y="8879546"/>
                  <a:pt x="4764955" y="8894706"/>
                  <a:pt x="4764074" y="8910394"/>
                </a:cubicBezTo>
                <a:lnTo>
                  <a:pt x="4793688" y="8910394"/>
                </a:lnTo>
                <a:lnTo>
                  <a:pt x="4840226" y="8885010"/>
                </a:lnTo>
                <a:cubicBezTo>
                  <a:pt x="4837670" y="8882719"/>
                  <a:pt x="4834320" y="8879898"/>
                  <a:pt x="4830179" y="8876549"/>
                </a:cubicBezTo>
                <a:cubicBezTo>
                  <a:pt x="4826036" y="8873200"/>
                  <a:pt x="4823744" y="8870379"/>
                  <a:pt x="4823303" y="8868087"/>
                </a:cubicBezTo>
                <a:cubicBezTo>
                  <a:pt x="4823744" y="8864033"/>
                  <a:pt x="4826036" y="8861565"/>
                  <a:pt x="4830179" y="8860684"/>
                </a:cubicBezTo>
                <a:cubicBezTo>
                  <a:pt x="4834320" y="8859802"/>
                  <a:pt x="4837670" y="8859450"/>
                  <a:pt x="4840226" y="8859626"/>
                </a:cubicBezTo>
                <a:lnTo>
                  <a:pt x="4869841" y="8775012"/>
                </a:lnTo>
                <a:cubicBezTo>
                  <a:pt x="4886058" y="8753154"/>
                  <a:pt x="4904392" y="8733411"/>
                  <a:pt x="4924839" y="8715783"/>
                </a:cubicBezTo>
                <a:cubicBezTo>
                  <a:pt x="4929599" y="8701152"/>
                  <a:pt x="4934887" y="8687049"/>
                  <a:pt x="4940706" y="8673476"/>
                </a:cubicBezTo>
                <a:cubicBezTo>
                  <a:pt x="4946522" y="8659902"/>
                  <a:pt x="4949695" y="8645800"/>
                  <a:pt x="4950224" y="8631169"/>
                </a:cubicBezTo>
                <a:cubicBezTo>
                  <a:pt x="4954807" y="8615128"/>
                  <a:pt x="4962563" y="8596442"/>
                  <a:pt x="4973492" y="8575112"/>
                </a:cubicBezTo>
                <a:cubicBezTo>
                  <a:pt x="4984423" y="8553783"/>
                  <a:pt x="4996409" y="8537213"/>
                  <a:pt x="5009453" y="8525402"/>
                </a:cubicBezTo>
                <a:lnTo>
                  <a:pt x="5022145" y="8436557"/>
                </a:lnTo>
                <a:lnTo>
                  <a:pt x="5043299" y="8415404"/>
                </a:lnTo>
                <a:lnTo>
                  <a:pt x="5060221" y="8436557"/>
                </a:lnTo>
                <a:lnTo>
                  <a:pt x="5064452" y="8453480"/>
                </a:lnTo>
                <a:lnTo>
                  <a:pt x="5039069" y="8525402"/>
                </a:lnTo>
                <a:cubicBezTo>
                  <a:pt x="5036159" y="8525225"/>
                  <a:pt x="5031400" y="8525578"/>
                  <a:pt x="5024790" y="8526459"/>
                </a:cubicBezTo>
                <a:cubicBezTo>
                  <a:pt x="5018179" y="8527341"/>
                  <a:pt x="5014477" y="8529809"/>
                  <a:pt x="5013684" y="8533863"/>
                </a:cubicBezTo>
                <a:cubicBezTo>
                  <a:pt x="5013948" y="8535979"/>
                  <a:pt x="5015535" y="8538094"/>
                  <a:pt x="5018444" y="8540209"/>
                </a:cubicBezTo>
                <a:cubicBezTo>
                  <a:pt x="5021352" y="8542324"/>
                  <a:pt x="5023997" y="8544440"/>
                  <a:pt x="5026376" y="8546555"/>
                </a:cubicBezTo>
                <a:lnTo>
                  <a:pt x="5013684" y="8584631"/>
                </a:lnTo>
                <a:lnTo>
                  <a:pt x="5034837" y="8614246"/>
                </a:lnTo>
                <a:cubicBezTo>
                  <a:pt x="5043122" y="8601202"/>
                  <a:pt x="5048763" y="8587099"/>
                  <a:pt x="5051760" y="8571939"/>
                </a:cubicBezTo>
                <a:cubicBezTo>
                  <a:pt x="5054758" y="8556779"/>
                  <a:pt x="5056168" y="8542677"/>
                  <a:pt x="5055991" y="8529632"/>
                </a:cubicBezTo>
                <a:lnTo>
                  <a:pt x="5085606" y="8538094"/>
                </a:lnTo>
                <a:cubicBezTo>
                  <a:pt x="5085077" y="8527870"/>
                  <a:pt x="5082961" y="8518703"/>
                  <a:pt x="5079260" y="8510594"/>
                </a:cubicBezTo>
                <a:cubicBezTo>
                  <a:pt x="5075558" y="8502486"/>
                  <a:pt x="5073442" y="8493319"/>
                  <a:pt x="5072915" y="8483095"/>
                </a:cubicBezTo>
                <a:cubicBezTo>
                  <a:pt x="5083931" y="8468111"/>
                  <a:pt x="5093627" y="8451541"/>
                  <a:pt x="5102000" y="8433384"/>
                </a:cubicBezTo>
                <a:cubicBezTo>
                  <a:pt x="5110374" y="8415228"/>
                  <a:pt x="5114780" y="8396542"/>
                  <a:pt x="5115220" y="8377328"/>
                </a:cubicBezTo>
                <a:cubicBezTo>
                  <a:pt x="5113987" y="8367192"/>
                  <a:pt x="5106936" y="8361022"/>
                  <a:pt x="5094067" y="8358818"/>
                </a:cubicBezTo>
                <a:cubicBezTo>
                  <a:pt x="5081199" y="8356615"/>
                  <a:pt x="5069917" y="8355734"/>
                  <a:pt x="5060221" y="8356174"/>
                </a:cubicBezTo>
                <a:lnTo>
                  <a:pt x="5039069" y="8356174"/>
                </a:lnTo>
                <a:cubicBezTo>
                  <a:pt x="5035542" y="8383233"/>
                  <a:pt x="5025671" y="8408441"/>
                  <a:pt x="5009453" y="8431798"/>
                </a:cubicBezTo>
                <a:cubicBezTo>
                  <a:pt x="4993236" y="8455155"/>
                  <a:pt x="4979133" y="8479305"/>
                  <a:pt x="4967146" y="8504248"/>
                </a:cubicBezTo>
                <a:cubicBezTo>
                  <a:pt x="4967234" y="8504777"/>
                  <a:pt x="4967058" y="8506893"/>
                  <a:pt x="4966617" y="8510594"/>
                </a:cubicBezTo>
                <a:cubicBezTo>
                  <a:pt x="4966177" y="8514296"/>
                  <a:pt x="4964943" y="8516411"/>
                  <a:pt x="4962916" y="8516941"/>
                </a:cubicBezTo>
                <a:cubicBezTo>
                  <a:pt x="4962388" y="8515795"/>
                  <a:pt x="4960271" y="8510682"/>
                  <a:pt x="4956570" y="8501604"/>
                </a:cubicBezTo>
                <a:cubicBezTo>
                  <a:pt x="4952868" y="8492526"/>
                  <a:pt x="4950752" y="8486356"/>
                  <a:pt x="4950224" y="8483095"/>
                </a:cubicBezTo>
                <a:cubicBezTo>
                  <a:pt x="4960800" y="8481332"/>
                  <a:pt x="4969262" y="8472166"/>
                  <a:pt x="4975608" y="8455595"/>
                </a:cubicBezTo>
                <a:cubicBezTo>
                  <a:pt x="4981955" y="8439025"/>
                  <a:pt x="4986184" y="8425628"/>
                  <a:pt x="4988301" y="8415404"/>
                </a:cubicBezTo>
                <a:cubicBezTo>
                  <a:pt x="4998788" y="8398305"/>
                  <a:pt x="5009541" y="8380677"/>
                  <a:pt x="5020559" y="8362520"/>
                </a:cubicBezTo>
                <a:cubicBezTo>
                  <a:pt x="5031576" y="8344364"/>
                  <a:pt x="5043387" y="8326736"/>
                  <a:pt x="5055991" y="8309637"/>
                </a:cubicBezTo>
                <a:cubicBezTo>
                  <a:pt x="5057226" y="8293331"/>
                  <a:pt x="5062161" y="8279405"/>
                  <a:pt x="5070798" y="8267859"/>
                </a:cubicBezTo>
                <a:cubicBezTo>
                  <a:pt x="5079436" y="8256313"/>
                  <a:pt x="5084372" y="8243444"/>
                  <a:pt x="5085606" y="8229254"/>
                </a:cubicBezTo>
                <a:lnTo>
                  <a:pt x="5115220" y="8241946"/>
                </a:lnTo>
                <a:lnTo>
                  <a:pt x="5098298" y="8271560"/>
                </a:lnTo>
                <a:lnTo>
                  <a:pt x="5115220" y="8309637"/>
                </a:lnTo>
                <a:cubicBezTo>
                  <a:pt x="5109932" y="8314573"/>
                  <a:pt x="5105701" y="8320566"/>
                  <a:pt x="5102528" y="8327617"/>
                </a:cubicBezTo>
                <a:cubicBezTo>
                  <a:pt x="5099355" y="8334668"/>
                  <a:pt x="5103586" y="8338546"/>
                  <a:pt x="5115220" y="8339252"/>
                </a:cubicBezTo>
                <a:cubicBezTo>
                  <a:pt x="5115132" y="8339604"/>
                  <a:pt x="5115308" y="8341014"/>
                  <a:pt x="5115749" y="8343482"/>
                </a:cubicBezTo>
                <a:cubicBezTo>
                  <a:pt x="5116190" y="8345950"/>
                  <a:pt x="5117425" y="8347360"/>
                  <a:pt x="5119451" y="8347713"/>
                </a:cubicBezTo>
                <a:cubicBezTo>
                  <a:pt x="5122095" y="8345950"/>
                  <a:pt x="5126326" y="8337841"/>
                  <a:pt x="5132144" y="8323386"/>
                </a:cubicBezTo>
                <a:cubicBezTo>
                  <a:pt x="5137960" y="8308932"/>
                  <a:pt x="5142191" y="8298707"/>
                  <a:pt x="5144835" y="8292714"/>
                </a:cubicBezTo>
                <a:lnTo>
                  <a:pt x="5157527" y="8288483"/>
                </a:lnTo>
                <a:lnTo>
                  <a:pt x="5157527" y="8309637"/>
                </a:lnTo>
                <a:cubicBezTo>
                  <a:pt x="5176389" y="8308227"/>
                  <a:pt x="5186262" y="8302586"/>
                  <a:pt x="5187142" y="8292714"/>
                </a:cubicBezTo>
                <a:cubicBezTo>
                  <a:pt x="5188023" y="8282842"/>
                  <a:pt x="5193664" y="8277202"/>
                  <a:pt x="5204065" y="8275791"/>
                </a:cubicBezTo>
                <a:lnTo>
                  <a:pt x="5208295" y="8241946"/>
                </a:lnTo>
                <a:lnTo>
                  <a:pt x="5195603" y="8212331"/>
                </a:lnTo>
                <a:lnTo>
                  <a:pt x="5204065" y="8195408"/>
                </a:lnTo>
                <a:lnTo>
                  <a:pt x="5220987" y="8182716"/>
                </a:lnTo>
                <a:lnTo>
                  <a:pt x="5212526" y="8174255"/>
                </a:lnTo>
                <a:lnTo>
                  <a:pt x="5237910" y="8115025"/>
                </a:lnTo>
                <a:lnTo>
                  <a:pt x="5257995" y="8123059"/>
                </a:lnTo>
                <a:lnTo>
                  <a:pt x="5246748" y="8161798"/>
                </a:lnTo>
                <a:lnTo>
                  <a:pt x="5250979" y="8182952"/>
                </a:lnTo>
                <a:cubicBezTo>
                  <a:pt x="5251067" y="8189474"/>
                  <a:pt x="5249833" y="8195467"/>
                  <a:pt x="5247278" y="8200932"/>
                </a:cubicBezTo>
                <a:cubicBezTo>
                  <a:pt x="5244721" y="8206396"/>
                  <a:pt x="5240315" y="8210275"/>
                  <a:pt x="5234056" y="8212566"/>
                </a:cubicBezTo>
                <a:lnTo>
                  <a:pt x="5212902" y="8254873"/>
                </a:lnTo>
                <a:cubicBezTo>
                  <a:pt x="5212197" y="8265714"/>
                  <a:pt x="5209377" y="8272589"/>
                  <a:pt x="5204441" y="8275498"/>
                </a:cubicBezTo>
                <a:cubicBezTo>
                  <a:pt x="5199505" y="8278407"/>
                  <a:pt x="5196685" y="8288454"/>
                  <a:pt x="5195980" y="8305642"/>
                </a:cubicBezTo>
                <a:cubicBezTo>
                  <a:pt x="5196068" y="8312252"/>
                  <a:pt x="5194835" y="8318069"/>
                  <a:pt x="5192278" y="8323093"/>
                </a:cubicBezTo>
                <a:cubicBezTo>
                  <a:pt x="5189722" y="8328117"/>
                  <a:pt x="5185315" y="8330761"/>
                  <a:pt x="5179058" y="8331025"/>
                </a:cubicBezTo>
                <a:cubicBezTo>
                  <a:pt x="5178528" y="8345480"/>
                  <a:pt x="5176413" y="8358878"/>
                  <a:pt x="5172711" y="8371217"/>
                </a:cubicBezTo>
                <a:cubicBezTo>
                  <a:pt x="5169009" y="8383557"/>
                  <a:pt x="5166894" y="8396954"/>
                  <a:pt x="5166365" y="8411409"/>
                </a:cubicBezTo>
                <a:cubicBezTo>
                  <a:pt x="5139571" y="8444196"/>
                  <a:pt x="5114892" y="8488619"/>
                  <a:pt x="5092329" y="8544675"/>
                </a:cubicBezTo>
                <a:cubicBezTo>
                  <a:pt x="5069764" y="8600732"/>
                  <a:pt x="5057777" y="8649385"/>
                  <a:pt x="5056367" y="8690634"/>
                </a:cubicBezTo>
                <a:cubicBezTo>
                  <a:pt x="5044556" y="8691692"/>
                  <a:pt x="5038563" y="8698038"/>
                  <a:pt x="5038388" y="8709672"/>
                </a:cubicBezTo>
                <a:cubicBezTo>
                  <a:pt x="5038210" y="8721306"/>
                  <a:pt x="5038563" y="8731884"/>
                  <a:pt x="5039444" y="8741402"/>
                </a:cubicBezTo>
                <a:lnTo>
                  <a:pt x="5022522" y="8779478"/>
                </a:lnTo>
                <a:cubicBezTo>
                  <a:pt x="5022522" y="8786089"/>
                  <a:pt x="5021464" y="8792964"/>
                  <a:pt x="5019349" y="8800103"/>
                </a:cubicBezTo>
                <a:cubicBezTo>
                  <a:pt x="5017233" y="8807242"/>
                  <a:pt x="5014060" y="8813059"/>
                  <a:pt x="5009830" y="8817554"/>
                </a:cubicBezTo>
                <a:lnTo>
                  <a:pt x="4997137" y="8859862"/>
                </a:lnTo>
                <a:lnTo>
                  <a:pt x="5009830" y="8864092"/>
                </a:lnTo>
                <a:cubicBezTo>
                  <a:pt x="5014060" y="8863916"/>
                  <a:pt x="5017233" y="8862153"/>
                  <a:pt x="5019349" y="8858804"/>
                </a:cubicBezTo>
                <a:cubicBezTo>
                  <a:pt x="5021464" y="8855454"/>
                  <a:pt x="5022522" y="8851576"/>
                  <a:pt x="5022522" y="8847170"/>
                </a:cubicBezTo>
                <a:cubicBezTo>
                  <a:pt x="5031335" y="8838356"/>
                  <a:pt x="5039093" y="8827427"/>
                  <a:pt x="5045790" y="8814381"/>
                </a:cubicBezTo>
                <a:cubicBezTo>
                  <a:pt x="5052489" y="8801337"/>
                  <a:pt x="5056015" y="8788292"/>
                  <a:pt x="5056367" y="8775248"/>
                </a:cubicBezTo>
                <a:cubicBezTo>
                  <a:pt x="5062449" y="8770753"/>
                  <a:pt x="5066151" y="8764936"/>
                  <a:pt x="5067474" y="8757796"/>
                </a:cubicBezTo>
                <a:cubicBezTo>
                  <a:pt x="5068795" y="8750657"/>
                  <a:pt x="5069324" y="8743782"/>
                  <a:pt x="5069059" y="8737172"/>
                </a:cubicBezTo>
                <a:cubicBezTo>
                  <a:pt x="5081928" y="8725801"/>
                  <a:pt x="5094267" y="8711523"/>
                  <a:pt x="5106078" y="8694336"/>
                </a:cubicBezTo>
                <a:cubicBezTo>
                  <a:pt x="5117889" y="8677149"/>
                  <a:pt x="5128113" y="8661812"/>
                  <a:pt x="5136751" y="8648327"/>
                </a:cubicBezTo>
                <a:cubicBezTo>
                  <a:pt x="5147767" y="8639690"/>
                  <a:pt x="5157463" y="8629465"/>
                  <a:pt x="5165837" y="8617654"/>
                </a:cubicBezTo>
                <a:cubicBezTo>
                  <a:pt x="5174210" y="8605844"/>
                  <a:pt x="5178616" y="8593505"/>
                  <a:pt x="5179058" y="8580636"/>
                </a:cubicBezTo>
                <a:lnTo>
                  <a:pt x="5195980" y="8567944"/>
                </a:lnTo>
                <a:lnTo>
                  <a:pt x="5195980" y="8534099"/>
                </a:lnTo>
                <a:cubicBezTo>
                  <a:pt x="5202238" y="8529427"/>
                  <a:pt x="5206646" y="8522905"/>
                  <a:pt x="5209201" y="8514532"/>
                </a:cubicBezTo>
                <a:cubicBezTo>
                  <a:pt x="5211757" y="8506158"/>
                  <a:pt x="5212992" y="8498579"/>
                  <a:pt x="5212902" y="8491792"/>
                </a:cubicBezTo>
                <a:lnTo>
                  <a:pt x="5242517" y="8474869"/>
                </a:lnTo>
                <a:cubicBezTo>
                  <a:pt x="5242430" y="8466055"/>
                  <a:pt x="5243663" y="8457241"/>
                  <a:pt x="5246219" y="8448427"/>
                </a:cubicBezTo>
                <a:cubicBezTo>
                  <a:pt x="5248776" y="8439613"/>
                  <a:pt x="5253182" y="8432915"/>
                  <a:pt x="5259440" y="8428331"/>
                </a:cubicBezTo>
                <a:cubicBezTo>
                  <a:pt x="5260674" y="8417226"/>
                  <a:pt x="5267725" y="8405591"/>
                  <a:pt x="5280594" y="8393428"/>
                </a:cubicBezTo>
                <a:cubicBezTo>
                  <a:pt x="5293463" y="8381265"/>
                  <a:pt x="5304744" y="8371746"/>
                  <a:pt x="5314439" y="8364871"/>
                </a:cubicBezTo>
                <a:lnTo>
                  <a:pt x="5314439" y="8352179"/>
                </a:lnTo>
                <a:cubicBezTo>
                  <a:pt x="5316819" y="8353149"/>
                  <a:pt x="5319463" y="8357556"/>
                  <a:pt x="5322371" y="8365400"/>
                </a:cubicBezTo>
                <a:cubicBezTo>
                  <a:pt x="5325280" y="8373244"/>
                  <a:pt x="5326867" y="8378709"/>
                  <a:pt x="5327131" y="8381794"/>
                </a:cubicBezTo>
                <a:lnTo>
                  <a:pt x="5314439" y="8415639"/>
                </a:lnTo>
                <a:cubicBezTo>
                  <a:pt x="5314086" y="8424101"/>
                  <a:pt x="5314793" y="8430447"/>
                  <a:pt x="5316554" y="8434677"/>
                </a:cubicBezTo>
                <a:cubicBezTo>
                  <a:pt x="5318318" y="8438908"/>
                  <a:pt x="5323254" y="8441023"/>
                  <a:pt x="5331362" y="8441023"/>
                </a:cubicBezTo>
                <a:lnTo>
                  <a:pt x="5344054" y="8441023"/>
                </a:lnTo>
                <a:lnTo>
                  <a:pt x="5344054" y="8394486"/>
                </a:lnTo>
                <a:cubicBezTo>
                  <a:pt x="5358332" y="8393252"/>
                  <a:pt x="5371024" y="8388316"/>
                  <a:pt x="5382130" y="8379678"/>
                </a:cubicBezTo>
                <a:cubicBezTo>
                  <a:pt x="5393236" y="8371041"/>
                  <a:pt x="5405928" y="8366105"/>
                  <a:pt x="5420207" y="8364871"/>
                </a:cubicBezTo>
                <a:cubicBezTo>
                  <a:pt x="5434044" y="8323710"/>
                  <a:pt x="5444444" y="8291803"/>
                  <a:pt x="5451407" y="8269152"/>
                </a:cubicBezTo>
                <a:cubicBezTo>
                  <a:pt x="5458371" y="8246500"/>
                  <a:pt x="5480405" y="8226228"/>
                  <a:pt x="5517512" y="8208336"/>
                </a:cubicBezTo>
                <a:lnTo>
                  <a:pt x="5517512" y="8153337"/>
                </a:lnTo>
                <a:cubicBezTo>
                  <a:pt x="5528529" y="8146726"/>
                  <a:pt x="5538225" y="8137736"/>
                  <a:pt x="5546598" y="8126366"/>
                </a:cubicBezTo>
                <a:cubicBezTo>
                  <a:pt x="5554971" y="8114996"/>
                  <a:pt x="5559379" y="8102833"/>
                  <a:pt x="5559819" y="8089877"/>
                </a:cubicBezTo>
                <a:cubicBezTo>
                  <a:pt x="5574009" y="8086703"/>
                  <a:pt x="5580532" y="8074011"/>
                  <a:pt x="5579387" y="8051800"/>
                </a:cubicBezTo>
                <a:cubicBezTo>
                  <a:pt x="5578241" y="8029589"/>
                  <a:pt x="5585820" y="8016897"/>
                  <a:pt x="5602127" y="8013724"/>
                </a:cubicBezTo>
                <a:cubicBezTo>
                  <a:pt x="5602832" y="8021657"/>
                  <a:pt x="5605652" y="8028003"/>
                  <a:pt x="5610588" y="8032762"/>
                </a:cubicBezTo>
                <a:cubicBezTo>
                  <a:pt x="5615524" y="8037522"/>
                  <a:pt x="5618344" y="8043868"/>
                  <a:pt x="5619049" y="8051800"/>
                </a:cubicBezTo>
                <a:cubicBezTo>
                  <a:pt x="5619138" y="8058499"/>
                  <a:pt x="5617904" y="8065197"/>
                  <a:pt x="5615348" y="8071896"/>
                </a:cubicBezTo>
                <a:cubicBezTo>
                  <a:pt x="5612791" y="8078595"/>
                  <a:pt x="5608385" y="8083178"/>
                  <a:pt x="5602127" y="8085646"/>
                </a:cubicBezTo>
                <a:cubicBezTo>
                  <a:pt x="5602655" y="8091816"/>
                  <a:pt x="5602655" y="8102745"/>
                  <a:pt x="5602127" y="8118433"/>
                </a:cubicBezTo>
                <a:cubicBezTo>
                  <a:pt x="5601597" y="8134122"/>
                  <a:pt x="5597367" y="8142936"/>
                  <a:pt x="5589435" y="8144875"/>
                </a:cubicBezTo>
                <a:cubicBezTo>
                  <a:pt x="5585733" y="8152455"/>
                  <a:pt x="5581502" y="8169025"/>
                  <a:pt x="5576742" y="8194586"/>
                </a:cubicBezTo>
                <a:cubicBezTo>
                  <a:pt x="5571983" y="8220146"/>
                  <a:pt x="5576213" y="8234601"/>
                  <a:pt x="5589435" y="8237950"/>
                </a:cubicBezTo>
                <a:lnTo>
                  <a:pt x="5576742" y="8271796"/>
                </a:lnTo>
                <a:cubicBezTo>
                  <a:pt x="5564755" y="8280962"/>
                  <a:pt x="5554884" y="8292244"/>
                  <a:pt x="5547128" y="8305642"/>
                </a:cubicBezTo>
                <a:lnTo>
                  <a:pt x="5547128" y="8343718"/>
                </a:lnTo>
                <a:lnTo>
                  <a:pt x="5517512" y="8364871"/>
                </a:lnTo>
                <a:lnTo>
                  <a:pt x="5517512" y="8407178"/>
                </a:lnTo>
                <a:lnTo>
                  <a:pt x="5500589" y="8428331"/>
                </a:lnTo>
                <a:lnTo>
                  <a:pt x="5517512" y="8428331"/>
                </a:lnTo>
                <a:lnTo>
                  <a:pt x="5500589" y="8470638"/>
                </a:lnTo>
                <a:cubicBezTo>
                  <a:pt x="5516807" y="8480598"/>
                  <a:pt x="5518217" y="8486063"/>
                  <a:pt x="5504821" y="8487032"/>
                </a:cubicBezTo>
                <a:cubicBezTo>
                  <a:pt x="5491423" y="8488002"/>
                  <a:pt x="5480141" y="8488178"/>
                  <a:pt x="5470974" y="8487561"/>
                </a:cubicBezTo>
                <a:cubicBezTo>
                  <a:pt x="5458987" y="8488266"/>
                  <a:pt x="5453348" y="8495317"/>
                  <a:pt x="5454053" y="8508715"/>
                </a:cubicBezTo>
                <a:cubicBezTo>
                  <a:pt x="5446384" y="8518234"/>
                  <a:pt x="5441624" y="8531984"/>
                  <a:pt x="5439774" y="8549964"/>
                </a:cubicBezTo>
                <a:cubicBezTo>
                  <a:pt x="5437922" y="8567944"/>
                  <a:pt x="5434221" y="8583809"/>
                  <a:pt x="5428668" y="8597559"/>
                </a:cubicBezTo>
                <a:lnTo>
                  <a:pt x="5462514" y="8610251"/>
                </a:lnTo>
                <a:lnTo>
                  <a:pt x="5487897" y="8572175"/>
                </a:lnTo>
                <a:cubicBezTo>
                  <a:pt x="5488339" y="8563625"/>
                  <a:pt x="5491687" y="8557455"/>
                  <a:pt x="5497945" y="8553665"/>
                </a:cubicBezTo>
                <a:cubicBezTo>
                  <a:pt x="5504203" y="8549875"/>
                  <a:pt x="5510725" y="8548994"/>
                  <a:pt x="5517512" y="8551021"/>
                </a:cubicBezTo>
                <a:cubicBezTo>
                  <a:pt x="5516807" y="8533393"/>
                  <a:pt x="5522448" y="8517881"/>
                  <a:pt x="5534435" y="8504484"/>
                </a:cubicBezTo>
                <a:lnTo>
                  <a:pt x="5534435" y="8470638"/>
                </a:lnTo>
                <a:cubicBezTo>
                  <a:pt x="5542896" y="8462353"/>
                  <a:pt x="5549243" y="8453539"/>
                  <a:pt x="5553473" y="8444196"/>
                </a:cubicBezTo>
                <a:cubicBezTo>
                  <a:pt x="5557704" y="8434854"/>
                  <a:pt x="5559819" y="8423924"/>
                  <a:pt x="5559819" y="8411409"/>
                </a:cubicBezTo>
                <a:lnTo>
                  <a:pt x="5580972" y="8381794"/>
                </a:lnTo>
                <a:lnTo>
                  <a:pt x="5589435" y="8331025"/>
                </a:lnTo>
                <a:cubicBezTo>
                  <a:pt x="5591638" y="8328646"/>
                  <a:pt x="5594634" y="8326002"/>
                  <a:pt x="5598424" y="8323093"/>
                </a:cubicBezTo>
                <a:cubicBezTo>
                  <a:pt x="5602215" y="8320184"/>
                  <a:pt x="5606269" y="8318598"/>
                  <a:pt x="5610588" y="8318334"/>
                </a:cubicBezTo>
                <a:cubicBezTo>
                  <a:pt x="5619489" y="8320184"/>
                  <a:pt x="5620724" y="8329174"/>
                  <a:pt x="5614290" y="8345304"/>
                </a:cubicBezTo>
                <a:cubicBezTo>
                  <a:pt x="5607855" y="8361433"/>
                  <a:pt x="5603800" y="8373597"/>
                  <a:pt x="5602127" y="8381794"/>
                </a:cubicBezTo>
                <a:lnTo>
                  <a:pt x="5640203" y="8381794"/>
                </a:lnTo>
                <a:lnTo>
                  <a:pt x="5635971" y="8364871"/>
                </a:lnTo>
                <a:cubicBezTo>
                  <a:pt x="5636325" y="8358613"/>
                  <a:pt x="5638793" y="8354207"/>
                  <a:pt x="5643376" y="8351650"/>
                </a:cubicBezTo>
                <a:cubicBezTo>
                  <a:pt x="5647959" y="8349094"/>
                  <a:pt x="5652542" y="8347860"/>
                  <a:pt x="5657126" y="8347948"/>
                </a:cubicBezTo>
                <a:cubicBezTo>
                  <a:pt x="5661444" y="8343453"/>
                  <a:pt x="5666557" y="8338694"/>
                  <a:pt x="5672462" y="8333670"/>
                </a:cubicBezTo>
                <a:cubicBezTo>
                  <a:pt x="5678367" y="8328646"/>
                  <a:pt x="5684536" y="8324944"/>
                  <a:pt x="5690971" y="8322564"/>
                </a:cubicBezTo>
                <a:lnTo>
                  <a:pt x="5703663" y="8288719"/>
                </a:lnTo>
                <a:lnTo>
                  <a:pt x="5745970" y="8284488"/>
                </a:lnTo>
                <a:lnTo>
                  <a:pt x="5762892" y="8276026"/>
                </a:lnTo>
                <a:cubicBezTo>
                  <a:pt x="5770825" y="8275762"/>
                  <a:pt x="5775056" y="8273118"/>
                  <a:pt x="5775585" y="8268094"/>
                </a:cubicBezTo>
                <a:cubicBezTo>
                  <a:pt x="5776113" y="8263070"/>
                  <a:pt x="5776113" y="8257253"/>
                  <a:pt x="5775585" y="8250643"/>
                </a:cubicBezTo>
                <a:cubicBezTo>
                  <a:pt x="5776290" y="8246412"/>
                  <a:pt x="5779109" y="8242181"/>
                  <a:pt x="5784046" y="8237950"/>
                </a:cubicBezTo>
                <a:cubicBezTo>
                  <a:pt x="5786337" y="8234866"/>
                  <a:pt x="5789157" y="8229401"/>
                  <a:pt x="5792508" y="8221557"/>
                </a:cubicBezTo>
                <a:cubicBezTo>
                  <a:pt x="5795857" y="8213712"/>
                  <a:pt x="5798676" y="8209305"/>
                  <a:pt x="5800969" y="8208336"/>
                </a:cubicBezTo>
                <a:cubicBezTo>
                  <a:pt x="5802996" y="8208688"/>
                  <a:pt x="5804229" y="8210099"/>
                  <a:pt x="5804671" y="8212566"/>
                </a:cubicBezTo>
                <a:cubicBezTo>
                  <a:pt x="5805112" y="8215034"/>
                  <a:pt x="5805288" y="8216445"/>
                  <a:pt x="5805199" y="8216797"/>
                </a:cubicBezTo>
                <a:cubicBezTo>
                  <a:pt x="5803966" y="8235571"/>
                  <a:pt x="5799030" y="8253022"/>
                  <a:pt x="5790392" y="8269152"/>
                </a:cubicBezTo>
                <a:cubicBezTo>
                  <a:pt x="5781754" y="8285281"/>
                  <a:pt x="5776818" y="8301675"/>
                  <a:pt x="5775585" y="8318334"/>
                </a:cubicBezTo>
                <a:cubicBezTo>
                  <a:pt x="5775585" y="8326795"/>
                  <a:pt x="5779816" y="8331025"/>
                  <a:pt x="5788277" y="8331025"/>
                </a:cubicBezTo>
                <a:lnTo>
                  <a:pt x="5805199" y="8364871"/>
                </a:lnTo>
                <a:lnTo>
                  <a:pt x="5834815" y="8339487"/>
                </a:lnTo>
                <a:cubicBezTo>
                  <a:pt x="5835520" y="8329703"/>
                  <a:pt x="5838340" y="8321771"/>
                  <a:pt x="5843276" y="8315689"/>
                </a:cubicBezTo>
                <a:cubicBezTo>
                  <a:pt x="5848211" y="8309608"/>
                  <a:pt x="5851031" y="8300617"/>
                  <a:pt x="5851737" y="8288719"/>
                </a:cubicBezTo>
                <a:lnTo>
                  <a:pt x="5868660" y="8288719"/>
                </a:lnTo>
                <a:cubicBezTo>
                  <a:pt x="5881615" y="8286603"/>
                  <a:pt x="5885318" y="8278142"/>
                  <a:pt x="5879766" y="8263335"/>
                </a:cubicBezTo>
                <a:cubicBezTo>
                  <a:pt x="5874213" y="8248527"/>
                  <a:pt x="5883202" y="8240066"/>
                  <a:pt x="5906735" y="8237950"/>
                </a:cubicBezTo>
                <a:cubicBezTo>
                  <a:pt x="5922954" y="8217502"/>
                  <a:pt x="5941286" y="8199169"/>
                  <a:pt x="5961735" y="8182952"/>
                </a:cubicBezTo>
                <a:cubicBezTo>
                  <a:pt x="5962263" y="8166381"/>
                  <a:pt x="5966494" y="8151927"/>
                  <a:pt x="5974427" y="8139587"/>
                </a:cubicBezTo>
                <a:cubicBezTo>
                  <a:pt x="5982360" y="8127247"/>
                  <a:pt x="5990821" y="8114908"/>
                  <a:pt x="5999810" y="8102568"/>
                </a:cubicBezTo>
                <a:cubicBezTo>
                  <a:pt x="6003160" y="8130949"/>
                  <a:pt x="6002808" y="8152455"/>
                  <a:pt x="5998754" y="8167086"/>
                </a:cubicBezTo>
                <a:cubicBezTo>
                  <a:pt x="5994699" y="8181718"/>
                  <a:pt x="5992231" y="8196878"/>
                  <a:pt x="5991349" y="8212566"/>
                </a:cubicBezTo>
                <a:lnTo>
                  <a:pt x="6020965" y="8212566"/>
                </a:lnTo>
                <a:lnTo>
                  <a:pt x="6067502" y="8187182"/>
                </a:lnTo>
                <a:cubicBezTo>
                  <a:pt x="6064946" y="8184891"/>
                  <a:pt x="6061597" y="8182070"/>
                  <a:pt x="6057454" y="8178721"/>
                </a:cubicBezTo>
                <a:cubicBezTo>
                  <a:pt x="6053311" y="8175372"/>
                  <a:pt x="6051020" y="8172551"/>
                  <a:pt x="6050580" y="8170259"/>
                </a:cubicBezTo>
                <a:cubicBezTo>
                  <a:pt x="6051020" y="8166205"/>
                  <a:pt x="6053311" y="8163737"/>
                  <a:pt x="6057454" y="8162856"/>
                </a:cubicBezTo>
                <a:cubicBezTo>
                  <a:pt x="6061597" y="8161974"/>
                  <a:pt x="6064946" y="8161622"/>
                  <a:pt x="6067502" y="8161798"/>
                </a:cubicBezTo>
                <a:lnTo>
                  <a:pt x="6097117" y="8077184"/>
                </a:lnTo>
                <a:cubicBezTo>
                  <a:pt x="6113335" y="8055326"/>
                  <a:pt x="6131667" y="8035583"/>
                  <a:pt x="6152116" y="8017955"/>
                </a:cubicBezTo>
                <a:cubicBezTo>
                  <a:pt x="6156876" y="8003324"/>
                  <a:pt x="6162164" y="7989221"/>
                  <a:pt x="6167981" y="7975648"/>
                </a:cubicBezTo>
                <a:cubicBezTo>
                  <a:pt x="6173798" y="7962074"/>
                  <a:pt x="6176971" y="7947972"/>
                  <a:pt x="6177499" y="7933341"/>
                </a:cubicBezTo>
                <a:cubicBezTo>
                  <a:pt x="6182082" y="7917300"/>
                  <a:pt x="6189840" y="7898614"/>
                  <a:pt x="6200769" y="7877284"/>
                </a:cubicBezTo>
                <a:cubicBezTo>
                  <a:pt x="6211698" y="7855955"/>
                  <a:pt x="6223684" y="7839385"/>
                  <a:pt x="6236730" y="7827574"/>
                </a:cubicBezTo>
                <a:lnTo>
                  <a:pt x="6249422" y="7738729"/>
                </a:lnTo>
                <a:lnTo>
                  <a:pt x="6270574" y="7717576"/>
                </a:lnTo>
                <a:lnTo>
                  <a:pt x="6287498" y="7738729"/>
                </a:lnTo>
                <a:lnTo>
                  <a:pt x="6291729" y="7755652"/>
                </a:lnTo>
                <a:lnTo>
                  <a:pt x="6266344" y="7827574"/>
                </a:lnTo>
                <a:cubicBezTo>
                  <a:pt x="6263436" y="7827397"/>
                  <a:pt x="6258675" y="7827750"/>
                  <a:pt x="6252065" y="7828631"/>
                </a:cubicBezTo>
                <a:cubicBezTo>
                  <a:pt x="6245456" y="7829513"/>
                  <a:pt x="6241754" y="7831981"/>
                  <a:pt x="6240960" y="7836035"/>
                </a:cubicBezTo>
                <a:cubicBezTo>
                  <a:pt x="6241225" y="7838151"/>
                  <a:pt x="6242811" y="7840266"/>
                  <a:pt x="6245719" y="7842381"/>
                </a:cubicBezTo>
                <a:cubicBezTo>
                  <a:pt x="6248629" y="7844496"/>
                  <a:pt x="6251272" y="7846612"/>
                  <a:pt x="6253652" y="7848727"/>
                </a:cubicBezTo>
                <a:lnTo>
                  <a:pt x="6240960" y="7886803"/>
                </a:lnTo>
                <a:lnTo>
                  <a:pt x="6262113" y="7916418"/>
                </a:lnTo>
                <a:cubicBezTo>
                  <a:pt x="6270399" y="7903374"/>
                  <a:pt x="6276040" y="7889271"/>
                  <a:pt x="6279037" y="7874111"/>
                </a:cubicBezTo>
                <a:cubicBezTo>
                  <a:pt x="6282033" y="7858951"/>
                  <a:pt x="6283443" y="7844849"/>
                  <a:pt x="6283267" y="7831804"/>
                </a:cubicBezTo>
                <a:lnTo>
                  <a:pt x="6312881" y="7840266"/>
                </a:lnTo>
                <a:cubicBezTo>
                  <a:pt x="6312353" y="7830042"/>
                  <a:pt x="6310238" y="7820875"/>
                  <a:pt x="6306536" y="7812766"/>
                </a:cubicBezTo>
                <a:cubicBezTo>
                  <a:pt x="6302833" y="7804658"/>
                  <a:pt x="6300719" y="7795491"/>
                  <a:pt x="6300190" y="7785267"/>
                </a:cubicBezTo>
                <a:cubicBezTo>
                  <a:pt x="6311208" y="7770283"/>
                  <a:pt x="6320902" y="7753713"/>
                  <a:pt x="6329275" y="7735556"/>
                </a:cubicBezTo>
                <a:cubicBezTo>
                  <a:pt x="6337649" y="7717400"/>
                  <a:pt x="6342056" y="7698714"/>
                  <a:pt x="6342497" y="7679500"/>
                </a:cubicBezTo>
                <a:cubicBezTo>
                  <a:pt x="6341262" y="7669364"/>
                  <a:pt x="6334211" y="7663194"/>
                  <a:pt x="6321344" y="7660990"/>
                </a:cubicBezTo>
                <a:cubicBezTo>
                  <a:pt x="6308475" y="7658787"/>
                  <a:pt x="6297192" y="7657906"/>
                  <a:pt x="6287498" y="7658346"/>
                </a:cubicBezTo>
                <a:lnTo>
                  <a:pt x="6266344" y="7658346"/>
                </a:lnTo>
                <a:cubicBezTo>
                  <a:pt x="6262818" y="7685405"/>
                  <a:pt x="6252947" y="7710613"/>
                  <a:pt x="6236730" y="7733970"/>
                </a:cubicBezTo>
                <a:cubicBezTo>
                  <a:pt x="6220511" y="7757327"/>
                  <a:pt x="6206410" y="7781477"/>
                  <a:pt x="6194423" y="7806420"/>
                </a:cubicBezTo>
                <a:cubicBezTo>
                  <a:pt x="6194511" y="7806949"/>
                  <a:pt x="6194335" y="7809065"/>
                  <a:pt x="6193893" y="7812766"/>
                </a:cubicBezTo>
                <a:cubicBezTo>
                  <a:pt x="6193453" y="7816468"/>
                  <a:pt x="6192218" y="7818583"/>
                  <a:pt x="6190192" y="7819113"/>
                </a:cubicBezTo>
                <a:cubicBezTo>
                  <a:pt x="6189663" y="7817967"/>
                  <a:pt x="6187548" y="7812854"/>
                  <a:pt x="6183845" y="7803776"/>
                </a:cubicBezTo>
                <a:cubicBezTo>
                  <a:pt x="6180144" y="7794698"/>
                  <a:pt x="6178029" y="7788528"/>
                  <a:pt x="6177499" y="7785267"/>
                </a:cubicBezTo>
                <a:cubicBezTo>
                  <a:pt x="6188077" y="7783504"/>
                  <a:pt x="6196538" y="7774338"/>
                  <a:pt x="6202884" y="7757767"/>
                </a:cubicBezTo>
                <a:cubicBezTo>
                  <a:pt x="6209230" y="7741197"/>
                  <a:pt x="6213460" y="7727800"/>
                  <a:pt x="6215576" y="7717576"/>
                </a:cubicBezTo>
                <a:cubicBezTo>
                  <a:pt x="6226064" y="7700477"/>
                  <a:pt x="6236818" y="7682849"/>
                  <a:pt x="6247834" y="7664692"/>
                </a:cubicBezTo>
                <a:cubicBezTo>
                  <a:pt x="6258853" y="7646536"/>
                  <a:pt x="6270662" y="7628908"/>
                  <a:pt x="6283267" y="7611809"/>
                </a:cubicBezTo>
                <a:cubicBezTo>
                  <a:pt x="6284501" y="7595503"/>
                  <a:pt x="6289436" y="7581577"/>
                  <a:pt x="6298075" y="7570031"/>
                </a:cubicBezTo>
                <a:cubicBezTo>
                  <a:pt x="6306712" y="7558485"/>
                  <a:pt x="6311648" y="7545616"/>
                  <a:pt x="6312881" y="7531426"/>
                </a:cubicBezTo>
                <a:lnTo>
                  <a:pt x="6342497" y="7544118"/>
                </a:lnTo>
                <a:lnTo>
                  <a:pt x="6325574" y="7573732"/>
                </a:lnTo>
                <a:lnTo>
                  <a:pt x="6342497" y="7611809"/>
                </a:lnTo>
                <a:cubicBezTo>
                  <a:pt x="6337209" y="7616745"/>
                  <a:pt x="6332978" y="7622738"/>
                  <a:pt x="6329805" y="7629789"/>
                </a:cubicBezTo>
                <a:cubicBezTo>
                  <a:pt x="6326632" y="7636840"/>
                  <a:pt x="6330863" y="7640718"/>
                  <a:pt x="6342497" y="7641424"/>
                </a:cubicBezTo>
                <a:cubicBezTo>
                  <a:pt x="6342409" y="7641776"/>
                  <a:pt x="6342584" y="7643186"/>
                  <a:pt x="6343026" y="7645654"/>
                </a:cubicBezTo>
                <a:cubicBezTo>
                  <a:pt x="6343467" y="7648122"/>
                  <a:pt x="6344700" y="7649532"/>
                  <a:pt x="6346727" y="7649885"/>
                </a:cubicBezTo>
                <a:cubicBezTo>
                  <a:pt x="6349372" y="7648122"/>
                  <a:pt x="6353603" y="7640013"/>
                  <a:pt x="6359419" y="7625558"/>
                </a:cubicBezTo>
                <a:cubicBezTo>
                  <a:pt x="6365237" y="7611104"/>
                  <a:pt x="6369467" y="7600879"/>
                  <a:pt x="6372112" y="7594886"/>
                </a:cubicBezTo>
                <a:lnTo>
                  <a:pt x="6384804" y="7590655"/>
                </a:lnTo>
                <a:lnTo>
                  <a:pt x="6384804" y="7611809"/>
                </a:lnTo>
                <a:cubicBezTo>
                  <a:pt x="6403666" y="7610399"/>
                  <a:pt x="6413537" y="7604758"/>
                  <a:pt x="6414419" y="7594886"/>
                </a:cubicBezTo>
                <a:cubicBezTo>
                  <a:pt x="6415300" y="7585014"/>
                  <a:pt x="6420940" y="7579374"/>
                  <a:pt x="6431341" y="7577963"/>
                </a:cubicBezTo>
                <a:lnTo>
                  <a:pt x="6435572" y="7544118"/>
                </a:lnTo>
                <a:lnTo>
                  <a:pt x="6422880" y="7514503"/>
                </a:lnTo>
                <a:lnTo>
                  <a:pt x="6431341" y="7497580"/>
                </a:lnTo>
                <a:lnTo>
                  <a:pt x="6448263" y="7484888"/>
                </a:lnTo>
                <a:lnTo>
                  <a:pt x="6439802" y="7476427"/>
                </a:lnTo>
                <a:lnTo>
                  <a:pt x="6465187" y="7417197"/>
                </a:lnTo>
                <a:lnTo>
                  <a:pt x="6486340" y="7425658"/>
                </a:lnTo>
                <a:lnTo>
                  <a:pt x="6486340" y="7379121"/>
                </a:lnTo>
                <a:cubicBezTo>
                  <a:pt x="6498504" y="7379474"/>
                  <a:pt x="6505907" y="7377711"/>
                  <a:pt x="6508550" y="7373833"/>
                </a:cubicBezTo>
                <a:cubicBezTo>
                  <a:pt x="6511195" y="7369954"/>
                  <a:pt x="6512253" y="7361846"/>
                  <a:pt x="6511723" y="7349506"/>
                </a:cubicBezTo>
                <a:cubicBezTo>
                  <a:pt x="6519833" y="7349242"/>
                  <a:pt x="6524769" y="7346597"/>
                  <a:pt x="6526532" y="7341574"/>
                </a:cubicBezTo>
                <a:cubicBezTo>
                  <a:pt x="6528294" y="7336550"/>
                  <a:pt x="6528999" y="7330732"/>
                  <a:pt x="6528647" y="7324122"/>
                </a:cubicBezTo>
                <a:cubicBezTo>
                  <a:pt x="6529352" y="7316013"/>
                  <a:pt x="6532172" y="7308962"/>
                  <a:pt x="6537108" y="7302969"/>
                </a:cubicBezTo>
                <a:cubicBezTo>
                  <a:pt x="6542043" y="7296975"/>
                  <a:pt x="6544864" y="7289924"/>
                  <a:pt x="6545569" y="7281815"/>
                </a:cubicBezTo>
                <a:lnTo>
                  <a:pt x="6541338" y="7281815"/>
                </a:lnTo>
                <a:lnTo>
                  <a:pt x="6554030" y="7247969"/>
                </a:lnTo>
                <a:cubicBezTo>
                  <a:pt x="6554735" y="7239861"/>
                  <a:pt x="6557557" y="7232810"/>
                  <a:pt x="6562493" y="7226816"/>
                </a:cubicBezTo>
                <a:cubicBezTo>
                  <a:pt x="6567429" y="7220822"/>
                  <a:pt x="6570249" y="7213771"/>
                  <a:pt x="6570954" y="7205663"/>
                </a:cubicBezTo>
                <a:cubicBezTo>
                  <a:pt x="6575449" y="7189269"/>
                  <a:pt x="6583382" y="7169173"/>
                  <a:pt x="6594752" y="7145375"/>
                </a:cubicBezTo>
                <a:cubicBezTo>
                  <a:pt x="6606122" y="7121578"/>
                  <a:pt x="6619342" y="7103597"/>
                  <a:pt x="6634413" y="7091434"/>
                </a:cubicBezTo>
                <a:lnTo>
                  <a:pt x="6634413" y="7032204"/>
                </a:lnTo>
                <a:lnTo>
                  <a:pt x="6655568" y="7027974"/>
                </a:lnTo>
                <a:lnTo>
                  <a:pt x="6685183" y="6989898"/>
                </a:lnTo>
                <a:cubicBezTo>
                  <a:pt x="6687386" y="6992365"/>
                  <a:pt x="6689324" y="6995891"/>
                  <a:pt x="6690999" y="7000474"/>
                </a:cubicBezTo>
                <a:cubicBezTo>
                  <a:pt x="6692674" y="7005057"/>
                  <a:pt x="6693555" y="7008583"/>
                  <a:pt x="6693644" y="7011051"/>
                </a:cubicBezTo>
                <a:cubicBezTo>
                  <a:pt x="6687034" y="7023919"/>
                  <a:pt x="6681216" y="7037317"/>
                  <a:pt x="6676192" y="7051242"/>
                </a:cubicBezTo>
                <a:cubicBezTo>
                  <a:pt x="6671167" y="7065169"/>
                  <a:pt x="6668524" y="7078566"/>
                  <a:pt x="6668259" y="7091434"/>
                </a:cubicBezTo>
                <a:cubicBezTo>
                  <a:pt x="6665174" y="7091258"/>
                  <a:pt x="6659710" y="7091610"/>
                  <a:pt x="6651865" y="7092492"/>
                </a:cubicBezTo>
                <a:cubicBezTo>
                  <a:pt x="6644022" y="7093373"/>
                  <a:pt x="6639614" y="7095841"/>
                  <a:pt x="6638644" y="7099896"/>
                </a:cubicBezTo>
                <a:cubicBezTo>
                  <a:pt x="6638909" y="7102011"/>
                  <a:pt x="6640496" y="7104126"/>
                  <a:pt x="6643404" y="7106241"/>
                </a:cubicBezTo>
                <a:cubicBezTo>
                  <a:pt x="6646312" y="7108357"/>
                  <a:pt x="6648957" y="7110472"/>
                  <a:pt x="6651337" y="7112587"/>
                </a:cubicBezTo>
                <a:lnTo>
                  <a:pt x="6638644" y="7154895"/>
                </a:lnTo>
                <a:lnTo>
                  <a:pt x="6652809" y="7177556"/>
                </a:lnTo>
                <a:lnTo>
                  <a:pt x="6653341" y="7192762"/>
                </a:lnTo>
                <a:cubicBezTo>
                  <a:pt x="6649111" y="7197434"/>
                  <a:pt x="6645938" y="7203956"/>
                  <a:pt x="6643822" y="7212329"/>
                </a:cubicBezTo>
                <a:cubicBezTo>
                  <a:pt x="6641707" y="7220703"/>
                  <a:pt x="6640650" y="7228283"/>
                  <a:pt x="6640650" y="7235069"/>
                </a:cubicBezTo>
                <a:lnTo>
                  <a:pt x="6627958" y="7256223"/>
                </a:lnTo>
                <a:lnTo>
                  <a:pt x="6611034" y="7268915"/>
                </a:lnTo>
                <a:lnTo>
                  <a:pt x="6572959" y="7400066"/>
                </a:lnTo>
                <a:lnTo>
                  <a:pt x="6577190" y="7421220"/>
                </a:lnTo>
                <a:cubicBezTo>
                  <a:pt x="6577278" y="7427742"/>
                  <a:pt x="6576043" y="7433735"/>
                  <a:pt x="6573487" y="7439200"/>
                </a:cubicBezTo>
                <a:cubicBezTo>
                  <a:pt x="6570932" y="7444664"/>
                  <a:pt x="6566524" y="7448543"/>
                  <a:pt x="6560266" y="7450834"/>
                </a:cubicBezTo>
                <a:lnTo>
                  <a:pt x="6539113" y="7493141"/>
                </a:lnTo>
                <a:cubicBezTo>
                  <a:pt x="6538408" y="7503982"/>
                  <a:pt x="6535588" y="7510857"/>
                  <a:pt x="6530652" y="7513766"/>
                </a:cubicBezTo>
                <a:cubicBezTo>
                  <a:pt x="6525715" y="7516675"/>
                  <a:pt x="6522896" y="7526722"/>
                  <a:pt x="6522191" y="7543910"/>
                </a:cubicBezTo>
                <a:cubicBezTo>
                  <a:pt x="6522279" y="7550520"/>
                  <a:pt x="6521044" y="7556337"/>
                  <a:pt x="6518489" y="7561361"/>
                </a:cubicBezTo>
                <a:cubicBezTo>
                  <a:pt x="6515933" y="7566385"/>
                  <a:pt x="6511526" y="7569029"/>
                  <a:pt x="6505268" y="7569293"/>
                </a:cubicBezTo>
                <a:cubicBezTo>
                  <a:pt x="6504739" y="7583748"/>
                  <a:pt x="6502624" y="7597146"/>
                  <a:pt x="6498922" y="7609485"/>
                </a:cubicBezTo>
                <a:cubicBezTo>
                  <a:pt x="6495219" y="7621825"/>
                  <a:pt x="6493104" y="7635222"/>
                  <a:pt x="6492576" y="7649677"/>
                </a:cubicBezTo>
                <a:cubicBezTo>
                  <a:pt x="6465781" y="7682464"/>
                  <a:pt x="6441103" y="7726887"/>
                  <a:pt x="6418538" y="7782943"/>
                </a:cubicBezTo>
                <a:cubicBezTo>
                  <a:pt x="6395975" y="7839000"/>
                  <a:pt x="6383987" y="7887653"/>
                  <a:pt x="6382577" y="7928902"/>
                </a:cubicBezTo>
                <a:cubicBezTo>
                  <a:pt x="6370767" y="7929960"/>
                  <a:pt x="6364774" y="7936306"/>
                  <a:pt x="6364597" y="7947940"/>
                </a:cubicBezTo>
                <a:cubicBezTo>
                  <a:pt x="6364420" y="7959574"/>
                  <a:pt x="6364774" y="7970152"/>
                  <a:pt x="6365655" y="7979670"/>
                </a:cubicBezTo>
                <a:lnTo>
                  <a:pt x="6348733" y="8017746"/>
                </a:lnTo>
                <a:cubicBezTo>
                  <a:pt x="6348733" y="8024357"/>
                  <a:pt x="6347675" y="8031232"/>
                  <a:pt x="6345558" y="8038371"/>
                </a:cubicBezTo>
                <a:cubicBezTo>
                  <a:pt x="6343443" y="8045510"/>
                  <a:pt x="6340270" y="8051327"/>
                  <a:pt x="6336039" y="8055822"/>
                </a:cubicBezTo>
                <a:lnTo>
                  <a:pt x="6323348" y="8098130"/>
                </a:lnTo>
                <a:lnTo>
                  <a:pt x="6336039" y="8102360"/>
                </a:lnTo>
                <a:cubicBezTo>
                  <a:pt x="6340270" y="8102184"/>
                  <a:pt x="6343443" y="8100421"/>
                  <a:pt x="6345558" y="8097072"/>
                </a:cubicBezTo>
                <a:cubicBezTo>
                  <a:pt x="6347675" y="8093722"/>
                  <a:pt x="6348733" y="8089844"/>
                  <a:pt x="6348733" y="8085438"/>
                </a:cubicBezTo>
                <a:cubicBezTo>
                  <a:pt x="6357546" y="8076624"/>
                  <a:pt x="6365302" y="8065695"/>
                  <a:pt x="6372001" y="8052649"/>
                </a:cubicBezTo>
                <a:cubicBezTo>
                  <a:pt x="6378699" y="8039605"/>
                  <a:pt x="6382224" y="8026560"/>
                  <a:pt x="6382577" y="8013516"/>
                </a:cubicBezTo>
                <a:cubicBezTo>
                  <a:pt x="6388660" y="8009021"/>
                  <a:pt x="6392360" y="8003204"/>
                  <a:pt x="6393683" y="7996064"/>
                </a:cubicBezTo>
                <a:cubicBezTo>
                  <a:pt x="6395006" y="7988925"/>
                  <a:pt x="6395535" y="7982050"/>
                  <a:pt x="6395270" y="7975440"/>
                </a:cubicBezTo>
                <a:cubicBezTo>
                  <a:pt x="6408137" y="7964069"/>
                  <a:pt x="6420478" y="7949791"/>
                  <a:pt x="6432289" y="7932604"/>
                </a:cubicBezTo>
                <a:cubicBezTo>
                  <a:pt x="6444098" y="7915417"/>
                  <a:pt x="6454322" y="7900080"/>
                  <a:pt x="6462961" y="7886595"/>
                </a:cubicBezTo>
                <a:cubicBezTo>
                  <a:pt x="6473977" y="7877958"/>
                  <a:pt x="6483673" y="7867733"/>
                  <a:pt x="6492046" y="7855922"/>
                </a:cubicBezTo>
                <a:cubicBezTo>
                  <a:pt x="6500420" y="7844112"/>
                  <a:pt x="6504827" y="7831773"/>
                  <a:pt x="6505268" y="7818904"/>
                </a:cubicBezTo>
                <a:lnTo>
                  <a:pt x="6522191" y="7806212"/>
                </a:lnTo>
                <a:lnTo>
                  <a:pt x="6522191" y="7772367"/>
                </a:lnTo>
                <a:cubicBezTo>
                  <a:pt x="6528449" y="7767695"/>
                  <a:pt x="6532856" y="7761173"/>
                  <a:pt x="6535411" y="7752800"/>
                </a:cubicBezTo>
                <a:cubicBezTo>
                  <a:pt x="6537968" y="7744426"/>
                  <a:pt x="6539201" y="7736847"/>
                  <a:pt x="6539113" y="7730060"/>
                </a:cubicBezTo>
                <a:lnTo>
                  <a:pt x="6568727" y="7713137"/>
                </a:lnTo>
                <a:cubicBezTo>
                  <a:pt x="6568639" y="7704323"/>
                  <a:pt x="6569874" y="7695509"/>
                  <a:pt x="6572430" y="7686695"/>
                </a:cubicBezTo>
                <a:cubicBezTo>
                  <a:pt x="6574985" y="7677881"/>
                  <a:pt x="6579393" y="7671183"/>
                  <a:pt x="6585651" y="7666599"/>
                </a:cubicBezTo>
                <a:cubicBezTo>
                  <a:pt x="6586884" y="7655494"/>
                  <a:pt x="6593936" y="7643859"/>
                  <a:pt x="6606804" y="7631696"/>
                </a:cubicBezTo>
                <a:cubicBezTo>
                  <a:pt x="6619672" y="7619533"/>
                  <a:pt x="6630955" y="7610014"/>
                  <a:pt x="6640650" y="7603139"/>
                </a:cubicBezTo>
                <a:lnTo>
                  <a:pt x="6640650" y="7590447"/>
                </a:lnTo>
                <a:cubicBezTo>
                  <a:pt x="6643030" y="7591417"/>
                  <a:pt x="6645673" y="7595824"/>
                  <a:pt x="6648582" y="7603668"/>
                </a:cubicBezTo>
                <a:cubicBezTo>
                  <a:pt x="6651491" y="7611512"/>
                  <a:pt x="6653078" y="7616977"/>
                  <a:pt x="6653341" y="7620062"/>
                </a:cubicBezTo>
                <a:lnTo>
                  <a:pt x="6640650" y="7653907"/>
                </a:lnTo>
                <a:cubicBezTo>
                  <a:pt x="6640297" y="7662369"/>
                  <a:pt x="6641002" y="7668715"/>
                  <a:pt x="6642765" y="7672945"/>
                </a:cubicBezTo>
                <a:cubicBezTo>
                  <a:pt x="6644528" y="7677176"/>
                  <a:pt x="6649463" y="7679291"/>
                  <a:pt x="6657573" y="7679291"/>
                </a:cubicBezTo>
                <a:lnTo>
                  <a:pt x="6670265" y="7679291"/>
                </a:lnTo>
                <a:lnTo>
                  <a:pt x="6670265" y="7632754"/>
                </a:lnTo>
                <a:cubicBezTo>
                  <a:pt x="6684542" y="7631520"/>
                  <a:pt x="6697235" y="7626584"/>
                  <a:pt x="6708341" y="7617946"/>
                </a:cubicBezTo>
                <a:cubicBezTo>
                  <a:pt x="6719447" y="7609309"/>
                  <a:pt x="6732139" y="7604373"/>
                  <a:pt x="6746416" y="7603139"/>
                </a:cubicBezTo>
                <a:cubicBezTo>
                  <a:pt x="6760255" y="7561978"/>
                  <a:pt x="6770654" y="7530071"/>
                  <a:pt x="6777617" y="7507420"/>
                </a:cubicBezTo>
                <a:cubicBezTo>
                  <a:pt x="6784580" y="7484768"/>
                  <a:pt x="6806615" y="7464496"/>
                  <a:pt x="6843723" y="7446604"/>
                </a:cubicBezTo>
                <a:lnTo>
                  <a:pt x="6843723" y="7391605"/>
                </a:lnTo>
                <a:cubicBezTo>
                  <a:pt x="6854740" y="7384994"/>
                  <a:pt x="6864436" y="7376004"/>
                  <a:pt x="6872809" y="7364634"/>
                </a:cubicBezTo>
                <a:cubicBezTo>
                  <a:pt x="6881182" y="7353264"/>
                  <a:pt x="6885589" y="7341101"/>
                  <a:pt x="6886030" y="7328145"/>
                </a:cubicBezTo>
                <a:cubicBezTo>
                  <a:pt x="6900220" y="7324971"/>
                  <a:pt x="6906743" y="7312279"/>
                  <a:pt x="6905596" y="7290068"/>
                </a:cubicBezTo>
                <a:cubicBezTo>
                  <a:pt x="6904451" y="7267857"/>
                  <a:pt x="6912031" y="7255165"/>
                  <a:pt x="6928337" y="7251992"/>
                </a:cubicBezTo>
                <a:cubicBezTo>
                  <a:pt x="6929041" y="7259925"/>
                  <a:pt x="6931861" y="7266271"/>
                  <a:pt x="6936798" y="7271030"/>
                </a:cubicBezTo>
                <a:cubicBezTo>
                  <a:pt x="6941734" y="7275790"/>
                  <a:pt x="6944554" y="7282136"/>
                  <a:pt x="6945259" y="7290068"/>
                </a:cubicBezTo>
                <a:cubicBezTo>
                  <a:pt x="6945347" y="7296767"/>
                  <a:pt x="6944114" y="7303465"/>
                  <a:pt x="6941557" y="7310164"/>
                </a:cubicBezTo>
                <a:cubicBezTo>
                  <a:pt x="6939002" y="7316863"/>
                  <a:pt x="6934594" y="7321446"/>
                  <a:pt x="6928337" y="7323914"/>
                </a:cubicBezTo>
                <a:cubicBezTo>
                  <a:pt x="6928866" y="7330084"/>
                  <a:pt x="6928866" y="7341013"/>
                  <a:pt x="6928337" y="7356701"/>
                </a:cubicBezTo>
                <a:cubicBezTo>
                  <a:pt x="6927808" y="7372390"/>
                  <a:pt x="6923577" y="7381204"/>
                  <a:pt x="6915644" y="7383143"/>
                </a:cubicBezTo>
                <a:cubicBezTo>
                  <a:pt x="6911943" y="7390723"/>
                  <a:pt x="6907711" y="7407293"/>
                  <a:pt x="6902953" y="7432854"/>
                </a:cubicBezTo>
                <a:cubicBezTo>
                  <a:pt x="6898192" y="7458414"/>
                  <a:pt x="6902423" y="7472869"/>
                  <a:pt x="6915644" y="7476218"/>
                </a:cubicBezTo>
                <a:lnTo>
                  <a:pt x="6902953" y="7510064"/>
                </a:lnTo>
                <a:cubicBezTo>
                  <a:pt x="6890966" y="7519230"/>
                  <a:pt x="6881093" y="7530512"/>
                  <a:pt x="6873337" y="7543910"/>
                </a:cubicBezTo>
                <a:lnTo>
                  <a:pt x="6873337" y="7581986"/>
                </a:lnTo>
                <a:lnTo>
                  <a:pt x="6843723" y="7603139"/>
                </a:lnTo>
                <a:lnTo>
                  <a:pt x="6843723" y="7645446"/>
                </a:lnTo>
                <a:lnTo>
                  <a:pt x="6826800" y="7666599"/>
                </a:lnTo>
                <a:lnTo>
                  <a:pt x="6843723" y="7666599"/>
                </a:lnTo>
                <a:lnTo>
                  <a:pt x="6826800" y="7708906"/>
                </a:lnTo>
                <a:cubicBezTo>
                  <a:pt x="6843018" y="7718866"/>
                  <a:pt x="6844428" y="7724331"/>
                  <a:pt x="6831030" y="7725300"/>
                </a:cubicBezTo>
                <a:cubicBezTo>
                  <a:pt x="6817634" y="7726270"/>
                  <a:pt x="6806352" y="7726446"/>
                  <a:pt x="6797184" y="7725829"/>
                </a:cubicBezTo>
                <a:cubicBezTo>
                  <a:pt x="6785198" y="7726534"/>
                  <a:pt x="6779557" y="7733585"/>
                  <a:pt x="6780262" y="7746983"/>
                </a:cubicBezTo>
                <a:cubicBezTo>
                  <a:pt x="6772594" y="7756502"/>
                  <a:pt x="6767835" y="7770252"/>
                  <a:pt x="6765983" y="7788232"/>
                </a:cubicBezTo>
                <a:cubicBezTo>
                  <a:pt x="6764133" y="7806212"/>
                  <a:pt x="6760430" y="7822077"/>
                  <a:pt x="6754879" y="7835827"/>
                </a:cubicBezTo>
                <a:lnTo>
                  <a:pt x="6788723" y="7848519"/>
                </a:lnTo>
                <a:lnTo>
                  <a:pt x="6814108" y="7810443"/>
                </a:lnTo>
                <a:cubicBezTo>
                  <a:pt x="6814548" y="7801893"/>
                  <a:pt x="6817898" y="7795723"/>
                  <a:pt x="6824156" y="7791933"/>
                </a:cubicBezTo>
                <a:cubicBezTo>
                  <a:pt x="6830414" y="7788143"/>
                  <a:pt x="6836936" y="7787262"/>
                  <a:pt x="6843723" y="7789289"/>
                </a:cubicBezTo>
                <a:cubicBezTo>
                  <a:pt x="6843018" y="7771661"/>
                  <a:pt x="6848659" y="7756149"/>
                  <a:pt x="6860646" y="7742752"/>
                </a:cubicBezTo>
                <a:lnTo>
                  <a:pt x="6860646" y="7708906"/>
                </a:lnTo>
                <a:cubicBezTo>
                  <a:pt x="6869107" y="7700621"/>
                  <a:pt x="6875452" y="7691807"/>
                  <a:pt x="6879683" y="7682464"/>
                </a:cubicBezTo>
                <a:cubicBezTo>
                  <a:pt x="6883915" y="7673122"/>
                  <a:pt x="6886030" y="7662192"/>
                  <a:pt x="6886030" y="7649677"/>
                </a:cubicBezTo>
                <a:lnTo>
                  <a:pt x="6907183" y="7620062"/>
                </a:lnTo>
                <a:lnTo>
                  <a:pt x="6915644" y="7569293"/>
                </a:lnTo>
                <a:cubicBezTo>
                  <a:pt x="6917847" y="7566914"/>
                  <a:pt x="6920845" y="7564270"/>
                  <a:pt x="6924635" y="7561361"/>
                </a:cubicBezTo>
                <a:cubicBezTo>
                  <a:pt x="6928425" y="7558452"/>
                  <a:pt x="6932479" y="7556866"/>
                  <a:pt x="6936798" y="7556602"/>
                </a:cubicBezTo>
                <a:cubicBezTo>
                  <a:pt x="6945700" y="7558452"/>
                  <a:pt x="6946933" y="7567442"/>
                  <a:pt x="6940499" y="7583572"/>
                </a:cubicBezTo>
                <a:cubicBezTo>
                  <a:pt x="6934066" y="7599701"/>
                  <a:pt x="6930011" y="7611865"/>
                  <a:pt x="6928337" y="7620062"/>
                </a:cubicBezTo>
                <a:lnTo>
                  <a:pt x="6966412" y="7620062"/>
                </a:lnTo>
                <a:lnTo>
                  <a:pt x="6962182" y="7603139"/>
                </a:lnTo>
                <a:cubicBezTo>
                  <a:pt x="6962534" y="7596881"/>
                  <a:pt x="6965002" y="7592475"/>
                  <a:pt x="6969585" y="7589918"/>
                </a:cubicBezTo>
                <a:cubicBezTo>
                  <a:pt x="6974168" y="7587362"/>
                  <a:pt x="6978751" y="7586128"/>
                  <a:pt x="6983336" y="7586216"/>
                </a:cubicBezTo>
                <a:cubicBezTo>
                  <a:pt x="6987654" y="7581721"/>
                  <a:pt x="6992767" y="7576962"/>
                  <a:pt x="6998671" y="7571938"/>
                </a:cubicBezTo>
                <a:cubicBezTo>
                  <a:pt x="7004576" y="7566914"/>
                  <a:pt x="7010747" y="7563212"/>
                  <a:pt x="7017180" y="7560832"/>
                </a:cubicBezTo>
                <a:lnTo>
                  <a:pt x="7029873" y="7526987"/>
                </a:lnTo>
                <a:lnTo>
                  <a:pt x="7072180" y="7522756"/>
                </a:lnTo>
                <a:lnTo>
                  <a:pt x="7089103" y="7514294"/>
                </a:lnTo>
                <a:cubicBezTo>
                  <a:pt x="7097036" y="7514030"/>
                  <a:pt x="7101266" y="7511386"/>
                  <a:pt x="7101794" y="7506362"/>
                </a:cubicBezTo>
                <a:cubicBezTo>
                  <a:pt x="7102324" y="7501338"/>
                  <a:pt x="7102324" y="7495521"/>
                  <a:pt x="7101794" y="7488911"/>
                </a:cubicBezTo>
                <a:cubicBezTo>
                  <a:pt x="7102499" y="7484680"/>
                  <a:pt x="7105320" y="7480449"/>
                  <a:pt x="7110257" y="7476218"/>
                </a:cubicBezTo>
                <a:cubicBezTo>
                  <a:pt x="7112548" y="7473134"/>
                  <a:pt x="7115368" y="7467669"/>
                  <a:pt x="7118718" y="7459825"/>
                </a:cubicBezTo>
                <a:cubicBezTo>
                  <a:pt x="7122066" y="7451980"/>
                  <a:pt x="7124887" y="7447573"/>
                  <a:pt x="7127179" y="7446604"/>
                </a:cubicBezTo>
                <a:cubicBezTo>
                  <a:pt x="7129205" y="7446956"/>
                  <a:pt x="7130440" y="7448367"/>
                  <a:pt x="7130880" y="7450834"/>
                </a:cubicBezTo>
                <a:cubicBezTo>
                  <a:pt x="7131322" y="7453302"/>
                  <a:pt x="7131497" y="7454713"/>
                  <a:pt x="7131410" y="7455065"/>
                </a:cubicBezTo>
                <a:cubicBezTo>
                  <a:pt x="7130175" y="7473839"/>
                  <a:pt x="7125239" y="7491290"/>
                  <a:pt x="7116603" y="7507420"/>
                </a:cubicBezTo>
                <a:cubicBezTo>
                  <a:pt x="7107965" y="7523549"/>
                  <a:pt x="7103029" y="7539943"/>
                  <a:pt x="7101794" y="7556602"/>
                </a:cubicBezTo>
                <a:cubicBezTo>
                  <a:pt x="7101794" y="7565063"/>
                  <a:pt x="7106025" y="7569293"/>
                  <a:pt x="7114486" y="7569293"/>
                </a:cubicBezTo>
                <a:lnTo>
                  <a:pt x="7131410" y="7603139"/>
                </a:lnTo>
                <a:lnTo>
                  <a:pt x="7161025" y="7577755"/>
                </a:lnTo>
                <a:cubicBezTo>
                  <a:pt x="7161730" y="7567971"/>
                  <a:pt x="7164550" y="7560039"/>
                  <a:pt x="7169486" y="7553957"/>
                </a:cubicBezTo>
                <a:cubicBezTo>
                  <a:pt x="7174422" y="7547876"/>
                  <a:pt x="7177242" y="7538885"/>
                  <a:pt x="7177947" y="7526987"/>
                </a:cubicBezTo>
                <a:lnTo>
                  <a:pt x="7194869" y="7526987"/>
                </a:lnTo>
                <a:cubicBezTo>
                  <a:pt x="7207826" y="7524871"/>
                  <a:pt x="7211529" y="7516410"/>
                  <a:pt x="7205976" y="7501603"/>
                </a:cubicBezTo>
                <a:cubicBezTo>
                  <a:pt x="7200422" y="7486795"/>
                  <a:pt x="7209413" y="7478334"/>
                  <a:pt x="7232946" y="7476218"/>
                </a:cubicBezTo>
                <a:cubicBezTo>
                  <a:pt x="7249163" y="7455770"/>
                  <a:pt x="7267497" y="7437437"/>
                  <a:pt x="7287946" y="7421220"/>
                </a:cubicBezTo>
                <a:cubicBezTo>
                  <a:pt x="7288474" y="7404649"/>
                  <a:pt x="7292705" y="7390195"/>
                  <a:pt x="7300638" y="7377855"/>
                </a:cubicBezTo>
                <a:cubicBezTo>
                  <a:pt x="7308569" y="7365515"/>
                  <a:pt x="7317032" y="7353176"/>
                  <a:pt x="7326021" y="7340836"/>
                </a:cubicBezTo>
                <a:cubicBezTo>
                  <a:pt x="7329371" y="7369217"/>
                  <a:pt x="7329018" y="7390723"/>
                  <a:pt x="7324963" y="7405354"/>
                </a:cubicBezTo>
                <a:cubicBezTo>
                  <a:pt x="7320910" y="7419986"/>
                  <a:pt x="7318442" y="7435146"/>
                  <a:pt x="7317560" y="7450834"/>
                </a:cubicBezTo>
                <a:lnTo>
                  <a:pt x="7347175" y="7450834"/>
                </a:lnTo>
                <a:lnTo>
                  <a:pt x="7393713" y="7425450"/>
                </a:lnTo>
                <a:cubicBezTo>
                  <a:pt x="7391157" y="7423159"/>
                  <a:pt x="7387807" y="7420338"/>
                  <a:pt x="7383665" y="7416989"/>
                </a:cubicBezTo>
                <a:cubicBezTo>
                  <a:pt x="7379522" y="7413640"/>
                  <a:pt x="7377231" y="7410819"/>
                  <a:pt x="7376789" y="7408527"/>
                </a:cubicBezTo>
                <a:cubicBezTo>
                  <a:pt x="7377231" y="7404473"/>
                  <a:pt x="7379522" y="7402005"/>
                  <a:pt x="7383665" y="7401124"/>
                </a:cubicBezTo>
                <a:cubicBezTo>
                  <a:pt x="7387807" y="7400242"/>
                  <a:pt x="7391157" y="7399890"/>
                  <a:pt x="7393713" y="7400066"/>
                </a:cubicBezTo>
                <a:lnTo>
                  <a:pt x="7423328" y="7315452"/>
                </a:lnTo>
                <a:cubicBezTo>
                  <a:pt x="7439545" y="7293594"/>
                  <a:pt x="7457878" y="7273851"/>
                  <a:pt x="7478325" y="7256223"/>
                </a:cubicBezTo>
                <a:cubicBezTo>
                  <a:pt x="7483085" y="7241592"/>
                  <a:pt x="7488373" y="7227489"/>
                  <a:pt x="7494192" y="7213916"/>
                </a:cubicBezTo>
                <a:cubicBezTo>
                  <a:pt x="7500009" y="7200342"/>
                  <a:pt x="7503182" y="7186240"/>
                  <a:pt x="7503710" y="7171609"/>
                </a:cubicBezTo>
                <a:cubicBezTo>
                  <a:pt x="7508293" y="7155568"/>
                  <a:pt x="7516049" y="7136882"/>
                  <a:pt x="7526979" y="7115552"/>
                </a:cubicBezTo>
                <a:cubicBezTo>
                  <a:pt x="7537909" y="7094223"/>
                  <a:pt x="7549895" y="7077653"/>
                  <a:pt x="7562939" y="7065842"/>
                </a:cubicBezTo>
                <a:lnTo>
                  <a:pt x="7575632" y="6976997"/>
                </a:lnTo>
                <a:lnTo>
                  <a:pt x="7596785" y="6955844"/>
                </a:lnTo>
                <a:lnTo>
                  <a:pt x="7613707" y="6976997"/>
                </a:lnTo>
                <a:lnTo>
                  <a:pt x="7617939" y="6993920"/>
                </a:lnTo>
                <a:lnTo>
                  <a:pt x="7592555" y="7065842"/>
                </a:lnTo>
                <a:cubicBezTo>
                  <a:pt x="7589646" y="7065665"/>
                  <a:pt x="7584886" y="7066018"/>
                  <a:pt x="7578276" y="7066899"/>
                </a:cubicBezTo>
                <a:cubicBezTo>
                  <a:pt x="7571665" y="7067781"/>
                  <a:pt x="7567964" y="7070249"/>
                  <a:pt x="7567171" y="7074303"/>
                </a:cubicBezTo>
                <a:cubicBezTo>
                  <a:pt x="7567434" y="7076419"/>
                  <a:pt x="7569022" y="7078534"/>
                  <a:pt x="7571930" y="7080649"/>
                </a:cubicBezTo>
                <a:cubicBezTo>
                  <a:pt x="7574838" y="7082764"/>
                  <a:pt x="7577483" y="7084880"/>
                  <a:pt x="7579863" y="7086995"/>
                </a:cubicBezTo>
                <a:lnTo>
                  <a:pt x="7567171" y="7125071"/>
                </a:lnTo>
                <a:lnTo>
                  <a:pt x="7588324" y="7154686"/>
                </a:lnTo>
                <a:cubicBezTo>
                  <a:pt x="7596609" y="7141642"/>
                  <a:pt x="7602250" y="7127539"/>
                  <a:pt x="7605246" y="7112379"/>
                </a:cubicBezTo>
                <a:cubicBezTo>
                  <a:pt x="7608244" y="7097219"/>
                  <a:pt x="7609654" y="7083117"/>
                  <a:pt x="7609478" y="7070072"/>
                </a:cubicBezTo>
                <a:lnTo>
                  <a:pt x="7639092" y="7078534"/>
                </a:lnTo>
                <a:cubicBezTo>
                  <a:pt x="7638564" y="7068310"/>
                  <a:pt x="7636447" y="7059143"/>
                  <a:pt x="7632746" y="7051034"/>
                </a:cubicBezTo>
                <a:cubicBezTo>
                  <a:pt x="7629045" y="7042926"/>
                  <a:pt x="7626928" y="7033759"/>
                  <a:pt x="7626401" y="7023535"/>
                </a:cubicBezTo>
                <a:cubicBezTo>
                  <a:pt x="7637417" y="7008551"/>
                  <a:pt x="7647113" y="6991981"/>
                  <a:pt x="7655486" y="6973824"/>
                </a:cubicBezTo>
                <a:cubicBezTo>
                  <a:pt x="7663860" y="6955668"/>
                  <a:pt x="7668267" y="6936982"/>
                  <a:pt x="7668707" y="6917768"/>
                </a:cubicBezTo>
                <a:cubicBezTo>
                  <a:pt x="7667473" y="6907632"/>
                  <a:pt x="7660422" y="6901462"/>
                  <a:pt x="7647553" y="6899258"/>
                </a:cubicBezTo>
                <a:cubicBezTo>
                  <a:pt x="7634686" y="6897055"/>
                  <a:pt x="7623403" y="6896174"/>
                  <a:pt x="7613707" y="6896614"/>
                </a:cubicBezTo>
                <a:lnTo>
                  <a:pt x="7592555" y="6896614"/>
                </a:lnTo>
                <a:cubicBezTo>
                  <a:pt x="7589029" y="6923673"/>
                  <a:pt x="7579158" y="6948881"/>
                  <a:pt x="7562939" y="6972238"/>
                </a:cubicBezTo>
                <a:cubicBezTo>
                  <a:pt x="7546722" y="6995595"/>
                  <a:pt x="7532620" y="7019745"/>
                  <a:pt x="7520632" y="7044688"/>
                </a:cubicBezTo>
                <a:cubicBezTo>
                  <a:pt x="7520721" y="7045217"/>
                  <a:pt x="7520544" y="7047333"/>
                  <a:pt x="7520104" y="7051034"/>
                </a:cubicBezTo>
                <a:cubicBezTo>
                  <a:pt x="7519664" y="7054736"/>
                  <a:pt x="7518429" y="7056851"/>
                  <a:pt x="7516403" y="7057381"/>
                </a:cubicBezTo>
                <a:cubicBezTo>
                  <a:pt x="7515874" y="7056235"/>
                  <a:pt x="7513758" y="7051122"/>
                  <a:pt x="7510056" y="7042044"/>
                </a:cubicBezTo>
                <a:cubicBezTo>
                  <a:pt x="7506355" y="7032966"/>
                  <a:pt x="7504238" y="7026796"/>
                  <a:pt x="7503710" y="7023535"/>
                </a:cubicBezTo>
                <a:cubicBezTo>
                  <a:pt x="7514286" y="7021772"/>
                  <a:pt x="7522749" y="7012606"/>
                  <a:pt x="7529095" y="6996035"/>
                </a:cubicBezTo>
                <a:cubicBezTo>
                  <a:pt x="7535441" y="6979465"/>
                  <a:pt x="7539671" y="6966068"/>
                  <a:pt x="7541787" y="6955844"/>
                </a:cubicBezTo>
                <a:cubicBezTo>
                  <a:pt x="7552275" y="6938745"/>
                  <a:pt x="7563028" y="6921117"/>
                  <a:pt x="7574045" y="6902960"/>
                </a:cubicBezTo>
                <a:cubicBezTo>
                  <a:pt x="7585063" y="6884804"/>
                  <a:pt x="7596874" y="6867176"/>
                  <a:pt x="7609478" y="6850077"/>
                </a:cubicBezTo>
                <a:cubicBezTo>
                  <a:pt x="7610712" y="6833771"/>
                  <a:pt x="7615647" y="6819845"/>
                  <a:pt x="7624285" y="6808299"/>
                </a:cubicBezTo>
                <a:cubicBezTo>
                  <a:pt x="7632923" y="6796753"/>
                  <a:pt x="7637859" y="6783884"/>
                  <a:pt x="7639092" y="6769694"/>
                </a:cubicBezTo>
                <a:lnTo>
                  <a:pt x="7668707" y="6782386"/>
                </a:lnTo>
                <a:lnTo>
                  <a:pt x="7651785" y="6812000"/>
                </a:lnTo>
                <a:lnTo>
                  <a:pt x="7668707" y="6850077"/>
                </a:lnTo>
                <a:cubicBezTo>
                  <a:pt x="7663419" y="6855013"/>
                  <a:pt x="7659187" y="6861006"/>
                  <a:pt x="7656014" y="6868057"/>
                </a:cubicBezTo>
                <a:cubicBezTo>
                  <a:pt x="7652841" y="6875108"/>
                  <a:pt x="7657073" y="6878986"/>
                  <a:pt x="7668707" y="6879692"/>
                </a:cubicBezTo>
                <a:cubicBezTo>
                  <a:pt x="7668618" y="6880044"/>
                  <a:pt x="7668795" y="6881454"/>
                  <a:pt x="7669235" y="6883922"/>
                </a:cubicBezTo>
                <a:cubicBezTo>
                  <a:pt x="7669677" y="6886390"/>
                  <a:pt x="7670911" y="6887800"/>
                  <a:pt x="7672938" y="6888153"/>
                </a:cubicBezTo>
                <a:cubicBezTo>
                  <a:pt x="7675581" y="6886390"/>
                  <a:pt x="7679813" y="6878281"/>
                  <a:pt x="7685630" y="6863826"/>
                </a:cubicBezTo>
                <a:cubicBezTo>
                  <a:pt x="7691447" y="6849372"/>
                  <a:pt x="7695678" y="6839147"/>
                  <a:pt x="7698321" y="6833154"/>
                </a:cubicBezTo>
                <a:lnTo>
                  <a:pt x="7711014" y="6828923"/>
                </a:lnTo>
                <a:lnTo>
                  <a:pt x="7711014" y="6850077"/>
                </a:lnTo>
                <a:cubicBezTo>
                  <a:pt x="7729876" y="6848667"/>
                  <a:pt x="7739748" y="6843026"/>
                  <a:pt x="7740628" y="6833154"/>
                </a:cubicBezTo>
                <a:cubicBezTo>
                  <a:pt x="7741510" y="6823282"/>
                  <a:pt x="7747151" y="6817642"/>
                  <a:pt x="7757552" y="6816231"/>
                </a:cubicBezTo>
                <a:lnTo>
                  <a:pt x="7761782" y="6782386"/>
                </a:lnTo>
                <a:lnTo>
                  <a:pt x="7749089" y="6752771"/>
                </a:lnTo>
                <a:lnTo>
                  <a:pt x="7757552" y="6735848"/>
                </a:lnTo>
                <a:lnTo>
                  <a:pt x="7774474" y="6723156"/>
                </a:lnTo>
                <a:lnTo>
                  <a:pt x="7766013" y="6714695"/>
                </a:lnTo>
                <a:lnTo>
                  <a:pt x="7791396" y="6655465"/>
                </a:lnTo>
                <a:lnTo>
                  <a:pt x="7812551" y="6663926"/>
                </a:lnTo>
                <a:lnTo>
                  <a:pt x="7812551" y="6617389"/>
                </a:lnTo>
                <a:cubicBezTo>
                  <a:pt x="7824714" y="6617742"/>
                  <a:pt x="7832118" y="6615979"/>
                  <a:pt x="7834761" y="6612101"/>
                </a:cubicBezTo>
                <a:cubicBezTo>
                  <a:pt x="7837406" y="6608222"/>
                  <a:pt x="7838464" y="6600114"/>
                  <a:pt x="7837935" y="6587774"/>
                </a:cubicBezTo>
                <a:cubicBezTo>
                  <a:pt x="7846044" y="6587510"/>
                  <a:pt x="7850979" y="6584865"/>
                  <a:pt x="7852742" y="6579842"/>
                </a:cubicBezTo>
                <a:cubicBezTo>
                  <a:pt x="7854505" y="6574818"/>
                  <a:pt x="7855210" y="6569000"/>
                  <a:pt x="7854858" y="6562390"/>
                </a:cubicBezTo>
                <a:cubicBezTo>
                  <a:pt x="7855563" y="6554281"/>
                  <a:pt x="7858383" y="6547230"/>
                  <a:pt x="7863319" y="6541237"/>
                </a:cubicBezTo>
                <a:cubicBezTo>
                  <a:pt x="7868254" y="6535243"/>
                  <a:pt x="7871075" y="6528192"/>
                  <a:pt x="7871780" y="6520083"/>
                </a:cubicBezTo>
                <a:lnTo>
                  <a:pt x="7867549" y="6520083"/>
                </a:lnTo>
                <a:lnTo>
                  <a:pt x="7880242" y="6486237"/>
                </a:lnTo>
                <a:cubicBezTo>
                  <a:pt x="7880946" y="6478129"/>
                  <a:pt x="7883766" y="6471078"/>
                  <a:pt x="7888703" y="6465084"/>
                </a:cubicBezTo>
                <a:cubicBezTo>
                  <a:pt x="7893639" y="6459090"/>
                  <a:pt x="7896459" y="6452039"/>
                  <a:pt x="7897164" y="6443931"/>
                </a:cubicBezTo>
                <a:cubicBezTo>
                  <a:pt x="7901660" y="6427537"/>
                  <a:pt x="7909591" y="6407441"/>
                  <a:pt x="7920962" y="6383643"/>
                </a:cubicBezTo>
                <a:cubicBezTo>
                  <a:pt x="7932331" y="6359846"/>
                  <a:pt x="7945553" y="6341865"/>
                  <a:pt x="7960624" y="6329702"/>
                </a:cubicBezTo>
                <a:lnTo>
                  <a:pt x="7960624" y="6270472"/>
                </a:lnTo>
                <a:lnTo>
                  <a:pt x="7981778" y="6266242"/>
                </a:lnTo>
                <a:lnTo>
                  <a:pt x="8011392" y="6228166"/>
                </a:lnTo>
                <a:cubicBezTo>
                  <a:pt x="8013595" y="6230633"/>
                  <a:pt x="8015535" y="6234159"/>
                  <a:pt x="8017210" y="6238742"/>
                </a:cubicBezTo>
                <a:cubicBezTo>
                  <a:pt x="8018885" y="6243325"/>
                  <a:pt x="8019766" y="6246851"/>
                  <a:pt x="8019853" y="6249319"/>
                </a:cubicBezTo>
                <a:cubicBezTo>
                  <a:pt x="8013244" y="6262187"/>
                  <a:pt x="8007427" y="6275585"/>
                  <a:pt x="8002403" y="6289510"/>
                </a:cubicBezTo>
                <a:cubicBezTo>
                  <a:pt x="7997378" y="6303437"/>
                  <a:pt x="7994735" y="6316834"/>
                  <a:pt x="7994470" y="6329702"/>
                </a:cubicBezTo>
                <a:cubicBezTo>
                  <a:pt x="7991385" y="6329526"/>
                  <a:pt x="7985921" y="6329878"/>
                  <a:pt x="7978076" y="6330760"/>
                </a:cubicBezTo>
                <a:cubicBezTo>
                  <a:pt x="7970232" y="6331641"/>
                  <a:pt x="7965825" y="6334109"/>
                  <a:pt x="7964855" y="6338164"/>
                </a:cubicBezTo>
                <a:cubicBezTo>
                  <a:pt x="7965120" y="6340279"/>
                  <a:pt x="7966705" y="6342394"/>
                  <a:pt x="7969615" y="6344509"/>
                </a:cubicBezTo>
                <a:cubicBezTo>
                  <a:pt x="7972523" y="6346625"/>
                  <a:pt x="7975168" y="6348740"/>
                  <a:pt x="7977546" y="6350855"/>
                </a:cubicBezTo>
                <a:lnTo>
                  <a:pt x="7964855" y="6393163"/>
                </a:lnTo>
                <a:lnTo>
                  <a:pt x="7986009" y="6427008"/>
                </a:lnTo>
                <a:cubicBezTo>
                  <a:pt x="7994470" y="6415726"/>
                  <a:pt x="8000816" y="6401271"/>
                  <a:pt x="8005047" y="6383643"/>
                </a:cubicBezTo>
                <a:cubicBezTo>
                  <a:pt x="8009277" y="6366015"/>
                  <a:pt x="8011392" y="6349445"/>
                  <a:pt x="8011392" y="6333933"/>
                </a:cubicBezTo>
                <a:cubicBezTo>
                  <a:pt x="8015535" y="6338340"/>
                  <a:pt x="8019943" y="6342218"/>
                  <a:pt x="8024614" y="6345567"/>
                </a:cubicBezTo>
                <a:cubicBezTo>
                  <a:pt x="8029284" y="6348916"/>
                  <a:pt x="8034750" y="6350679"/>
                  <a:pt x="8041008" y="6350855"/>
                </a:cubicBezTo>
                <a:cubicBezTo>
                  <a:pt x="8046031" y="6348564"/>
                  <a:pt x="8045503" y="6338340"/>
                  <a:pt x="8039420" y="6320183"/>
                </a:cubicBezTo>
                <a:cubicBezTo>
                  <a:pt x="8033340" y="6302026"/>
                  <a:pt x="8029637" y="6289687"/>
                  <a:pt x="8028316" y="6283165"/>
                </a:cubicBezTo>
                <a:cubicBezTo>
                  <a:pt x="8041360" y="6266506"/>
                  <a:pt x="8052289" y="6249054"/>
                  <a:pt x="8061104" y="6230810"/>
                </a:cubicBezTo>
                <a:cubicBezTo>
                  <a:pt x="8069916" y="6212565"/>
                  <a:pt x="8074501" y="6191940"/>
                  <a:pt x="8074853" y="6168936"/>
                </a:cubicBezTo>
                <a:lnTo>
                  <a:pt x="8045238" y="6139321"/>
                </a:lnTo>
                <a:lnTo>
                  <a:pt x="8057930" y="6122399"/>
                </a:lnTo>
                <a:lnTo>
                  <a:pt x="8074853" y="6126629"/>
                </a:lnTo>
                <a:cubicBezTo>
                  <a:pt x="8074764" y="6127158"/>
                  <a:pt x="8074941" y="6129273"/>
                  <a:pt x="8075382" y="6132975"/>
                </a:cubicBezTo>
                <a:cubicBezTo>
                  <a:pt x="8075822" y="6136677"/>
                  <a:pt x="8077057" y="6138792"/>
                  <a:pt x="8079084" y="6139321"/>
                </a:cubicBezTo>
                <a:cubicBezTo>
                  <a:pt x="8085870" y="6137470"/>
                  <a:pt x="8092393" y="6128480"/>
                  <a:pt x="8098651" y="6112351"/>
                </a:cubicBezTo>
                <a:cubicBezTo>
                  <a:pt x="8104909" y="6096221"/>
                  <a:pt x="8108258" y="6084058"/>
                  <a:pt x="8108698" y="6075861"/>
                </a:cubicBezTo>
                <a:cubicBezTo>
                  <a:pt x="8130380" y="6070132"/>
                  <a:pt x="8149419" y="6044571"/>
                  <a:pt x="8165813" y="5999180"/>
                </a:cubicBezTo>
                <a:cubicBezTo>
                  <a:pt x="8182206" y="5953788"/>
                  <a:pt x="8192784" y="5922939"/>
                  <a:pt x="8197542" y="5906633"/>
                </a:cubicBezTo>
                <a:lnTo>
                  <a:pt x="8172159" y="5864326"/>
                </a:lnTo>
                <a:cubicBezTo>
                  <a:pt x="8175685" y="5855865"/>
                  <a:pt x="8177095" y="5847404"/>
                  <a:pt x="8176390" y="5838942"/>
                </a:cubicBezTo>
                <a:cubicBezTo>
                  <a:pt x="8182911" y="5849519"/>
                  <a:pt x="8191021" y="5859038"/>
                  <a:pt x="8200715" y="5867500"/>
                </a:cubicBezTo>
                <a:cubicBezTo>
                  <a:pt x="8210411" y="5875961"/>
                  <a:pt x="8220635" y="5883365"/>
                  <a:pt x="8231388" y="5889711"/>
                </a:cubicBezTo>
                <a:lnTo>
                  <a:pt x="8231388" y="5843173"/>
                </a:lnTo>
                <a:cubicBezTo>
                  <a:pt x="8245579" y="5843614"/>
                  <a:pt x="8254216" y="5841675"/>
                  <a:pt x="8257301" y="5837356"/>
                </a:cubicBezTo>
                <a:cubicBezTo>
                  <a:pt x="8260387" y="5833037"/>
                  <a:pt x="8261621" y="5823694"/>
                  <a:pt x="8261004" y="5809328"/>
                </a:cubicBezTo>
                <a:cubicBezTo>
                  <a:pt x="8266115" y="5807124"/>
                  <a:pt x="8272813" y="5796724"/>
                  <a:pt x="8281099" y="5778126"/>
                </a:cubicBezTo>
                <a:cubicBezTo>
                  <a:pt x="8289385" y="5759529"/>
                  <a:pt x="8293968" y="5745955"/>
                  <a:pt x="8294848" y="5737406"/>
                </a:cubicBezTo>
                <a:cubicBezTo>
                  <a:pt x="8290265" y="5732999"/>
                  <a:pt x="8285682" y="5728063"/>
                  <a:pt x="8281099" y="5722598"/>
                </a:cubicBezTo>
                <a:cubicBezTo>
                  <a:pt x="8276516" y="5717134"/>
                  <a:pt x="8274048" y="5712198"/>
                  <a:pt x="8273695" y="5707791"/>
                </a:cubicBezTo>
                <a:cubicBezTo>
                  <a:pt x="8273960" y="5703737"/>
                  <a:pt x="8275546" y="5701269"/>
                  <a:pt x="8278455" y="5700387"/>
                </a:cubicBezTo>
                <a:cubicBezTo>
                  <a:pt x="8281364" y="5699506"/>
                  <a:pt x="8284008" y="5699153"/>
                  <a:pt x="8286387" y="5699330"/>
                </a:cubicBezTo>
                <a:cubicBezTo>
                  <a:pt x="8291940" y="5695980"/>
                  <a:pt x="8292469" y="5691044"/>
                  <a:pt x="8287974" y="5684522"/>
                </a:cubicBezTo>
                <a:cubicBezTo>
                  <a:pt x="8283479" y="5678000"/>
                  <a:pt x="8278720" y="5677295"/>
                  <a:pt x="8273695" y="5682407"/>
                </a:cubicBezTo>
                <a:cubicBezTo>
                  <a:pt x="8273343" y="5679058"/>
                  <a:pt x="8272990" y="5672006"/>
                  <a:pt x="8272638" y="5661253"/>
                </a:cubicBezTo>
                <a:cubicBezTo>
                  <a:pt x="8272285" y="5650501"/>
                  <a:pt x="8274048" y="5643449"/>
                  <a:pt x="8277926" y="5640100"/>
                </a:cubicBezTo>
                <a:lnTo>
                  <a:pt x="8311772" y="5563948"/>
                </a:lnTo>
                <a:lnTo>
                  <a:pt x="8316003" y="5563948"/>
                </a:lnTo>
                <a:lnTo>
                  <a:pt x="8354079" y="5487795"/>
                </a:lnTo>
                <a:lnTo>
                  <a:pt x="8358309" y="5445488"/>
                </a:lnTo>
                <a:lnTo>
                  <a:pt x="8392155" y="5432796"/>
                </a:lnTo>
                <a:cubicBezTo>
                  <a:pt x="8391626" y="5438437"/>
                  <a:pt x="8391626" y="5447251"/>
                  <a:pt x="8392155" y="5459238"/>
                </a:cubicBezTo>
                <a:cubicBezTo>
                  <a:pt x="8392683" y="5471225"/>
                  <a:pt x="8396914" y="5477924"/>
                  <a:pt x="8404847" y="5479334"/>
                </a:cubicBezTo>
                <a:cubicBezTo>
                  <a:pt x="8409078" y="5478981"/>
                  <a:pt x="8412250" y="5476514"/>
                  <a:pt x="8414366" y="5471930"/>
                </a:cubicBezTo>
                <a:cubicBezTo>
                  <a:pt x="8416481" y="5467347"/>
                  <a:pt x="8417538" y="5462764"/>
                  <a:pt x="8417538" y="5458180"/>
                </a:cubicBezTo>
                <a:cubicBezTo>
                  <a:pt x="8428116" y="5445224"/>
                  <a:pt x="8437635" y="5430945"/>
                  <a:pt x="8446096" y="5415345"/>
                </a:cubicBezTo>
                <a:cubicBezTo>
                  <a:pt x="8454557" y="5399744"/>
                  <a:pt x="8461961" y="5384408"/>
                  <a:pt x="8468306" y="5369336"/>
                </a:cubicBezTo>
                <a:cubicBezTo>
                  <a:pt x="8468836" y="5361404"/>
                  <a:pt x="8470951" y="5355057"/>
                  <a:pt x="8474652" y="5350298"/>
                </a:cubicBezTo>
                <a:cubicBezTo>
                  <a:pt x="8478355" y="5345538"/>
                  <a:pt x="8480470" y="5339193"/>
                  <a:pt x="8480998" y="5331260"/>
                </a:cubicBezTo>
                <a:cubicBezTo>
                  <a:pt x="8495894" y="5317158"/>
                  <a:pt x="8508411" y="5297767"/>
                  <a:pt x="8518547" y="5273088"/>
                </a:cubicBezTo>
                <a:cubicBezTo>
                  <a:pt x="8528683" y="5248409"/>
                  <a:pt x="8535909" y="5226903"/>
                  <a:pt x="8540229" y="5208570"/>
                </a:cubicBezTo>
                <a:cubicBezTo>
                  <a:pt x="8544284" y="5208305"/>
                  <a:pt x="8546750" y="5206719"/>
                  <a:pt x="8547632" y="5203810"/>
                </a:cubicBezTo>
                <a:cubicBezTo>
                  <a:pt x="8548514" y="5200902"/>
                  <a:pt x="8548867" y="5198258"/>
                  <a:pt x="8548690" y="5195878"/>
                </a:cubicBezTo>
                <a:cubicBezTo>
                  <a:pt x="8548514" y="5188033"/>
                  <a:pt x="8545694" y="5177280"/>
                  <a:pt x="8540229" y="5163619"/>
                </a:cubicBezTo>
                <a:cubicBezTo>
                  <a:pt x="8534764" y="5149957"/>
                  <a:pt x="8527713" y="5142377"/>
                  <a:pt x="8519076" y="5140879"/>
                </a:cubicBezTo>
                <a:cubicBezTo>
                  <a:pt x="8517047" y="5141320"/>
                  <a:pt x="8515814" y="5143611"/>
                  <a:pt x="8515374" y="5147754"/>
                </a:cubicBezTo>
                <a:cubicBezTo>
                  <a:pt x="8514933" y="5151896"/>
                  <a:pt x="8514756" y="5155246"/>
                  <a:pt x="8514844" y="5157802"/>
                </a:cubicBezTo>
                <a:lnTo>
                  <a:pt x="8497922" y="5195878"/>
                </a:lnTo>
                <a:cubicBezTo>
                  <a:pt x="8498627" y="5212095"/>
                  <a:pt x="8492986" y="5226198"/>
                  <a:pt x="8480998" y="5238185"/>
                </a:cubicBezTo>
                <a:cubicBezTo>
                  <a:pt x="8481088" y="5253345"/>
                  <a:pt x="8478795" y="5268505"/>
                  <a:pt x="8474125" y="5283665"/>
                </a:cubicBezTo>
                <a:cubicBezTo>
                  <a:pt x="8469453" y="5298825"/>
                  <a:pt x="8461873" y="5311869"/>
                  <a:pt x="8451385" y="5322798"/>
                </a:cubicBezTo>
                <a:lnTo>
                  <a:pt x="8392155" y="5288953"/>
                </a:lnTo>
                <a:lnTo>
                  <a:pt x="8392155" y="5284722"/>
                </a:lnTo>
                <a:cubicBezTo>
                  <a:pt x="8392948" y="5282519"/>
                  <a:pt x="8396649" y="5280580"/>
                  <a:pt x="8403259" y="5278905"/>
                </a:cubicBezTo>
                <a:cubicBezTo>
                  <a:pt x="8409870" y="5277230"/>
                  <a:pt x="8414631" y="5276349"/>
                  <a:pt x="8417538" y="5276261"/>
                </a:cubicBezTo>
                <a:cubicBezTo>
                  <a:pt x="8429172" y="5275203"/>
                  <a:pt x="8433403" y="5269915"/>
                  <a:pt x="8430230" y="5260396"/>
                </a:cubicBezTo>
                <a:cubicBezTo>
                  <a:pt x="8427057" y="5250877"/>
                  <a:pt x="8422827" y="5243473"/>
                  <a:pt x="8417538" y="5238185"/>
                </a:cubicBezTo>
                <a:lnTo>
                  <a:pt x="8421769" y="5225493"/>
                </a:lnTo>
                <a:cubicBezTo>
                  <a:pt x="8442218" y="5226462"/>
                  <a:pt x="8455263" y="5225581"/>
                  <a:pt x="8460903" y="5222848"/>
                </a:cubicBezTo>
                <a:cubicBezTo>
                  <a:pt x="8466544" y="5220116"/>
                  <a:pt x="8469012" y="5209716"/>
                  <a:pt x="8468306" y="5191647"/>
                </a:cubicBezTo>
                <a:cubicBezTo>
                  <a:pt x="8469189" y="5174548"/>
                  <a:pt x="8473772" y="5150574"/>
                  <a:pt x="8482057" y="5119725"/>
                </a:cubicBezTo>
                <a:cubicBezTo>
                  <a:pt x="8490341" y="5088877"/>
                  <a:pt x="8497041" y="5064903"/>
                  <a:pt x="8502153" y="5047804"/>
                </a:cubicBezTo>
                <a:lnTo>
                  <a:pt x="8519076" y="5018189"/>
                </a:lnTo>
                <a:lnTo>
                  <a:pt x="8544460" y="5026650"/>
                </a:lnTo>
                <a:lnTo>
                  <a:pt x="8540229" y="5145110"/>
                </a:lnTo>
                <a:cubicBezTo>
                  <a:pt x="8557151" y="5142289"/>
                  <a:pt x="8566671" y="5131007"/>
                  <a:pt x="8568785" y="5111264"/>
                </a:cubicBezTo>
                <a:cubicBezTo>
                  <a:pt x="8570902" y="5091521"/>
                  <a:pt x="8578305" y="5080239"/>
                  <a:pt x="8590997" y="5077418"/>
                </a:cubicBezTo>
                <a:lnTo>
                  <a:pt x="8629073" y="5005497"/>
                </a:lnTo>
                <a:cubicBezTo>
                  <a:pt x="8630306" y="4989544"/>
                  <a:pt x="8635242" y="4977028"/>
                  <a:pt x="8643880" y="4967950"/>
                </a:cubicBezTo>
                <a:cubicBezTo>
                  <a:pt x="8652518" y="4958871"/>
                  <a:pt x="8657454" y="4947413"/>
                  <a:pt x="8658687" y="4933575"/>
                </a:cubicBezTo>
                <a:lnTo>
                  <a:pt x="8684072" y="4912422"/>
                </a:lnTo>
                <a:lnTo>
                  <a:pt x="8700994" y="4870115"/>
                </a:lnTo>
                <a:lnTo>
                  <a:pt x="8734840" y="4840500"/>
                </a:lnTo>
                <a:lnTo>
                  <a:pt x="8734840" y="4789732"/>
                </a:lnTo>
                <a:cubicBezTo>
                  <a:pt x="8741626" y="4776687"/>
                  <a:pt x="8748149" y="4762585"/>
                  <a:pt x="8754407" y="4747425"/>
                </a:cubicBezTo>
                <a:cubicBezTo>
                  <a:pt x="8760665" y="4732265"/>
                  <a:pt x="8764015" y="4718163"/>
                  <a:pt x="8764455" y="4705118"/>
                </a:cubicBezTo>
                <a:lnTo>
                  <a:pt x="8781378" y="4692426"/>
                </a:lnTo>
                <a:lnTo>
                  <a:pt x="8823685" y="4612043"/>
                </a:lnTo>
                <a:lnTo>
                  <a:pt x="8827915" y="4565506"/>
                </a:lnTo>
                <a:lnTo>
                  <a:pt x="8840608" y="4565506"/>
                </a:lnTo>
                <a:cubicBezTo>
                  <a:pt x="8848892" y="4565241"/>
                  <a:pt x="8854533" y="4562597"/>
                  <a:pt x="8857531" y="4557573"/>
                </a:cubicBezTo>
                <a:cubicBezTo>
                  <a:pt x="8860526" y="4552549"/>
                  <a:pt x="8861938" y="4546732"/>
                  <a:pt x="8861761" y="4540121"/>
                </a:cubicBezTo>
                <a:cubicBezTo>
                  <a:pt x="8866167" y="4537742"/>
                  <a:pt x="8870045" y="4534040"/>
                  <a:pt x="8873395" y="4529016"/>
                </a:cubicBezTo>
                <a:cubicBezTo>
                  <a:pt x="8876745" y="4523992"/>
                  <a:pt x="8878508" y="4519232"/>
                  <a:pt x="8878683" y="4514737"/>
                </a:cubicBezTo>
                <a:cubicBezTo>
                  <a:pt x="8877978" y="4511212"/>
                  <a:pt x="8875158" y="4509801"/>
                  <a:pt x="8870222" y="4510506"/>
                </a:cubicBezTo>
                <a:lnTo>
                  <a:pt x="8844839" y="4476661"/>
                </a:lnTo>
                <a:cubicBezTo>
                  <a:pt x="8845544" y="4462030"/>
                  <a:pt x="8848364" y="4447928"/>
                  <a:pt x="8853300" y="4434354"/>
                </a:cubicBezTo>
                <a:cubicBezTo>
                  <a:pt x="8858236" y="4420781"/>
                  <a:pt x="8861056" y="4406678"/>
                  <a:pt x="8861761" y="4392047"/>
                </a:cubicBezTo>
                <a:cubicBezTo>
                  <a:pt x="8870927" y="4392753"/>
                  <a:pt x="8877978" y="4387111"/>
                  <a:pt x="8882915" y="4375125"/>
                </a:cubicBezTo>
                <a:lnTo>
                  <a:pt x="8891376" y="4375125"/>
                </a:lnTo>
                <a:cubicBezTo>
                  <a:pt x="8899132" y="4370894"/>
                  <a:pt x="8900543" y="4366663"/>
                  <a:pt x="8895607" y="4362433"/>
                </a:cubicBezTo>
                <a:lnTo>
                  <a:pt x="8891376" y="4362433"/>
                </a:lnTo>
                <a:cubicBezTo>
                  <a:pt x="8894902" y="4344805"/>
                  <a:pt x="8896312" y="4329292"/>
                  <a:pt x="8895607" y="4315895"/>
                </a:cubicBezTo>
                <a:cubicBezTo>
                  <a:pt x="8900718" y="4313339"/>
                  <a:pt x="8908474" y="4301528"/>
                  <a:pt x="8918875" y="4280463"/>
                </a:cubicBezTo>
                <a:cubicBezTo>
                  <a:pt x="8929276" y="4259398"/>
                  <a:pt x="8937032" y="4244414"/>
                  <a:pt x="8942144" y="4235512"/>
                </a:cubicBezTo>
                <a:cubicBezTo>
                  <a:pt x="8943907" y="4213301"/>
                  <a:pt x="8950958" y="4195320"/>
                  <a:pt x="8963297" y="4181571"/>
                </a:cubicBezTo>
                <a:cubicBezTo>
                  <a:pt x="8975636" y="4167821"/>
                  <a:pt x="8982687" y="4151956"/>
                  <a:pt x="8984451" y="4133975"/>
                </a:cubicBezTo>
                <a:lnTo>
                  <a:pt x="9009835" y="4091669"/>
                </a:lnTo>
                <a:lnTo>
                  <a:pt x="9009835" y="4078976"/>
                </a:lnTo>
                <a:lnTo>
                  <a:pt x="9018296" y="4078976"/>
                </a:lnTo>
                <a:cubicBezTo>
                  <a:pt x="9030459" y="4065315"/>
                  <a:pt x="9042093" y="4048216"/>
                  <a:pt x="9053199" y="4027679"/>
                </a:cubicBezTo>
                <a:cubicBezTo>
                  <a:pt x="9064305" y="4007143"/>
                  <a:pt x="9078055" y="3988986"/>
                  <a:pt x="9094449" y="3973209"/>
                </a:cubicBezTo>
                <a:lnTo>
                  <a:pt x="9115601" y="3909749"/>
                </a:lnTo>
                <a:lnTo>
                  <a:pt x="9094449" y="3884365"/>
                </a:lnTo>
                <a:lnTo>
                  <a:pt x="9073296" y="3888596"/>
                </a:lnTo>
                <a:lnTo>
                  <a:pt x="9081757" y="3842058"/>
                </a:lnTo>
                <a:lnTo>
                  <a:pt x="9047911" y="3829366"/>
                </a:lnTo>
                <a:cubicBezTo>
                  <a:pt x="9047383" y="3844173"/>
                  <a:pt x="9043151" y="3857923"/>
                  <a:pt x="9035219" y="3870615"/>
                </a:cubicBezTo>
                <a:cubicBezTo>
                  <a:pt x="9027287" y="3883307"/>
                  <a:pt x="9018825" y="3894941"/>
                  <a:pt x="9009835" y="3905518"/>
                </a:cubicBezTo>
                <a:cubicBezTo>
                  <a:pt x="9014770" y="3892121"/>
                  <a:pt x="9017592" y="3880839"/>
                  <a:pt x="9018296" y="3871673"/>
                </a:cubicBezTo>
                <a:lnTo>
                  <a:pt x="9035219" y="3842058"/>
                </a:lnTo>
                <a:cubicBezTo>
                  <a:pt x="9030284" y="3830600"/>
                  <a:pt x="9035925" y="3816497"/>
                  <a:pt x="9052142" y="3799751"/>
                </a:cubicBezTo>
                <a:cubicBezTo>
                  <a:pt x="9068360" y="3783005"/>
                  <a:pt x="9074001" y="3768902"/>
                  <a:pt x="9069064" y="3757444"/>
                </a:cubicBezTo>
                <a:cubicBezTo>
                  <a:pt x="9069418" y="3752949"/>
                  <a:pt x="9070828" y="3748190"/>
                  <a:pt x="9073296" y="3743165"/>
                </a:cubicBezTo>
                <a:cubicBezTo>
                  <a:pt x="9075764" y="3738142"/>
                  <a:pt x="9077174" y="3734440"/>
                  <a:pt x="9077526" y="3732060"/>
                </a:cubicBezTo>
                <a:cubicBezTo>
                  <a:pt x="9075234" y="3732060"/>
                  <a:pt x="9072414" y="3733118"/>
                  <a:pt x="9069064" y="3735233"/>
                </a:cubicBezTo>
                <a:cubicBezTo>
                  <a:pt x="9065716" y="3737348"/>
                  <a:pt x="9062895" y="3740521"/>
                  <a:pt x="9060603" y="3744752"/>
                </a:cubicBezTo>
                <a:lnTo>
                  <a:pt x="9043681" y="3778598"/>
                </a:lnTo>
                <a:lnTo>
                  <a:pt x="9030989" y="3791290"/>
                </a:lnTo>
                <a:lnTo>
                  <a:pt x="9030989" y="3753213"/>
                </a:lnTo>
                <a:lnTo>
                  <a:pt x="9052142" y="3723599"/>
                </a:lnTo>
                <a:cubicBezTo>
                  <a:pt x="9056549" y="3723246"/>
                  <a:pt x="9060427" y="3719720"/>
                  <a:pt x="9063777" y="3713022"/>
                </a:cubicBezTo>
                <a:cubicBezTo>
                  <a:pt x="9067126" y="3706324"/>
                  <a:pt x="9068889" y="3698567"/>
                  <a:pt x="9069064" y="3689753"/>
                </a:cubicBezTo>
                <a:cubicBezTo>
                  <a:pt x="9076557" y="3682702"/>
                  <a:pt x="9084842" y="3673536"/>
                  <a:pt x="9093919" y="3662254"/>
                </a:cubicBezTo>
                <a:cubicBezTo>
                  <a:pt x="9102999" y="3650972"/>
                  <a:pt x="9105995" y="3641805"/>
                  <a:pt x="9102910" y="3634754"/>
                </a:cubicBezTo>
                <a:cubicBezTo>
                  <a:pt x="9098414" y="3632991"/>
                  <a:pt x="9092598" y="3632286"/>
                  <a:pt x="9085458" y="3632639"/>
                </a:cubicBezTo>
                <a:cubicBezTo>
                  <a:pt x="9078320" y="3632991"/>
                  <a:pt x="9071444" y="3632286"/>
                  <a:pt x="9064833" y="3630523"/>
                </a:cubicBezTo>
                <a:cubicBezTo>
                  <a:pt x="9069418" y="3624090"/>
                  <a:pt x="9074001" y="3616862"/>
                  <a:pt x="9078584" y="3608841"/>
                </a:cubicBezTo>
                <a:cubicBezTo>
                  <a:pt x="9083167" y="3600821"/>
                  <a:pt x="9085635" y="3592536"/>
                  <a:pt x="9085988" y="3583986"/>
                </a:cubicBezTo>
                <a:cubicBezTo>
                  <a:pt x="9085988" y="3575525"/>
                  <a:pt x="9081757" y="3571294"/>
                  <a:pt x="9073296" y="3571294"/>
                </a:cubicBezTo>
                <a:lnTo>
                  <a:pt x="9056372" y="3558602"/>
                </a:lnTo>
                <a:cubicBezTo>
                  <a:pt x="9060163" y="3552256"/>
                  <a:pt x="9063160" y="3545910"/>
                  <a:pt x="9065363" y="3539564"/>
                </a:cubicBezTo>
                <a:cubicBezTo>
                  <a:pt x="9067566" y="3533218"/>
                  <a:pt x="9071621" y="3526872"/>
                  <a:pt x="9077526" y="3520526"/>
                </a:cubicBezTo>
                <a:lnTo>
                  <a:pt x="9035219" y="3512064"/>
                </a:lnTo>
                <a:cubicBezTo>
                  <a:pt x="9034514" y="3528987"/>
                  <a:pt x="9027462" y="3541679"/>
                  <a:pt x="9014065" y="3550141"/>
                </a:cubicBezTo>
                <a:cubicBezTo>
                  <a:pt x="9023231" y="3563538"/>
                  <a:pt x="9034514" y="3570589"/>
                  <a:pt x="9047911" y="3571294"/>
                </a:cubicBezTo>
                <a:cubicBezTo>
                  <a:pt x="9046061" y="3580108"/>
                  <a:pt x="9044473" y="3588922"/>
                  <a:pt x="9043151" y="3597736"/>
                </a:cubicBezTo>
                <a:cubicBezTo>
                  <a:pt x="9041830" y="3606550"/>
                  <a:pt x="9039185" y="3613248"/>
                  <a:pt x="9035219" y="3617832"/>
                </a:cubicBezTo>
                <a:cubicBezTo>
                  <a:pt x="9035042" y="3624001"/>
                  <a:pt x="9033280" y="3629642"/>
                  <a:pt x="9029931" y="3634754"/>
                </a:cubicBezTo>
                <a:cubicBezTo>
                  <a:pt x="9026582" y="3639866"/>
                  <a:pt x="9022704" y="3645507"/>
                  <a:pt x="9018296" y="3651677"/>
                </a:cubicBezTo>
                <a:cubicBezTo>
                  <a:pt x="9014153" y="3647094"/>
                  <a:pt x="9009747" y="3643568"/>
                  <a:pt x="9005076" y="3641100"/>
                </a:cubicBezTo>
                <a:cubicBezTo>
                  <a:pt x="9000404" y="3638632"/>
                  <a:pt x="8994940" y="3639337"/>
                  <a:pt x="8988682" y="3643215"/>
                </a:cubicBezTo>
                <a:lnTo>
                  <a:pt x="8975990" y="3651677"/>
                </a:lnTo>
                <a:lnTo>
                  <a:pt x="9005604" y="3664369"/>
                </a:lnTo>
                <a:cubicBezTo>
                  <a:pt x="8993618" y="3669305"/>
                  <a:pt x="8983746" y="3672125"/>
                  <a:pt x="8975990" y="3672831"/>
                </a:cubicBezTo>
                <a:cubicBezTo>
                  <a:pt x="8960389" y="3675827"/>
                  <a:pt x="8949283" y="3687814"/>
                  <a:pt x="8942673" y="3708791"/>
                </a:cubicBezTo>
                <a:cubicBezTo>
                  <a:pt x="8936062" y="3729768"/>
                  <a:pt x="8926015" y="3741755"/>
                  <a:pt x="8912529" y="3744752"/>
                </a:cubicBezTo>
                <a:lnTo>
                  <a:pt x="8908299" y="3732060"/>
                </a:lnTo>
                <a:cubicBezTo>
                  <a:pt x="8912617" y="3719544"/>
                  <a:pt x="8917730" y="3707557"/>
                  <a:pt x="8923635" y="3696099"/>
                </a:cubicBezTo>
                <a:cubicBezTo>
                  <a:pt x="8929539" y="3684641"/>
                  <a:pt x="8935709" y="3672654"/>
                  <a:pt x="8942144" y="3660138"/>
                </a:cubicBezTo>
                <a:lnTo>
                  <a:pt x="8975990" y="3630523"/>
                </a:lnTo>
                <a:cubicBezTo>
                  <a:pt x="8970613" y="3616950"/>
                  <a:pt x="8978193" y="3588040"/>
                  <a:pt x="8998730" y="3543794"/>
                </a:cubicBezTo>
                <a:cubicBezTo>
                  <a:pt x="9019266" y="3499549"/>
                  <a:pt x="9034250" y="3470639"/>
                  <a:pt x="9043681" y="3457065"/>
                </a:cubicBezTo>
                <a:cubicBezTo>
                  <a:pt x="9039890" y="3451513"/>
                  <a:pt x="9033720" y="3441465"/>
                  <a:pt x="9025171" y="3426922"/>
                </a:cubicBezTo>
                <a:cubicBezTo>
                  <a:pt x="9016622" y="3412379"/>
                  <a:pt x="9015740" y="3401273"/>
                  <a:pt x="9022526" y="3393605"/>
                </a:cubicBezTo>
                <a:cubicBezTo>
                  <a:pt x="9027199" y="3391490"/>
                  <a:pt x="9030547" y="3388317"/>
                  <a:pt x="9032575" y="3384086"/>
                </a:cubicBezTo>
                <a:cubicBezTo>
                  <a:pt x="9034602" y="3379856"/>
                  <a:pt x="9032662" y="3374567"/>
                  <a:pt x="9026758" y="3368221"/>
                </a:cubicBezTo>
                <a:cubicBezTo>
                  <a:pt x="9039715" y="3353326"/>
                  <a:pt x="9050819" y="3332348"/>
                  <a:pt x="9060075" y="3305290"/>
                </a:cubicBezTo>
                <a:cubicBezTo>
                  <a:pt x="9069329" y="3278231"/>
                  <a:pt x="9075147" y="3258311"/>
                  <a:pt x="9077526" y="3245531"/>
                </a:cubicBezTo>
                <a:cubicBezTo>
                  <a:pt x="9070916" y="3231517"/>
                  <a:pt x="9073559" y="3215123"/>
                  <a:pt x="9085458" y="3196349"/>
                </a:cubicBezTo>
                <a:cubicBezTo>
                  <a:pt x="9097357" y="3177576"/>
                  <a:pt x="9107405" y="3164355"/>
                  <a:pt x="9115601" y="3156686"/>
                </a:cubicBezTo>
                <a:cubicBezTo>
                  <a:pt x="9125739" y="3146374"/>
                  <a:pt x="9129793" y="3137384"/>
                  <a:pt x="9127765" y="3129716"/>
                </a:cubicBezTo>
                <a:cubicBezTo>
                  <a:pt x="9125739" y="3122048"/>
                  <a:pt x="9120274" y="3114115"/>
                  <a:pt x="9111371" y="3105918"/>
                </a:cubicBezTo>
                <a:cubicBezTo>
                  <a:pt x="9102910" y="3093931"/>
                  <a:pt x="9094449" y="3096752"/>
                  <a:pt x="9085988" y="3114380"/>
                </a:cubicBezTo>
                <a:cubicBezTo>
                  <a:pt x="9079465" y="3118698"/>
                  <a:pt x="9074529" y="3123810"/>
                  <a:pt x="9071179" y="3129716"/>
                </a:cubicBezTo>
                <a:cubicBezTo>
                  <a:pt x="9067831" y="3135621"/>
                  <a:pt x="9067126" y="3141791"/>
                  <a:pt x="9069064" y="3148225"/>
                </a:cubicBezTo>
                <a:lnTo>
                  <a:pt x="9073296" y="3169379"/>
                </a:lnTo>
                <a:cubicBezTo>
                  <a:pt x="9056197" y="3178281"/>
                  <a:pt x="9041741" y="3191149"/>
                  <a:pt x="9029931" y="3207984"/>
                </a:cubicBezTo>
                <a:cubicBezTo>
                  <a:pt x="9018120" y="3224818"/>
                  <a:pt x="9010010" y="3242975"/>
                  <a:pt x="9005604" y="3262454"/>
                </a:cubicBezTo>
                <a:cubicBezTo>
                  <a:pt x="8993265" y="3275498"/>
                  <a:pt x="8981982" y="3289601"/>
                  <a:pt x="8971758" y="3304760"/>
                </a:cubicBezTo>
                <a:cubicBezTo>
                  <a:pt x="8961535" y="3319920"/>
                  <a:pt x="8950253" y="3334023"/>
                  <a:pt x="8937914" y="3347068"/>
                </a:cubicBezTo>
                <a:cubicBezTo>
                  <a:pt x="8940205" y="3349095"/>
                  <a:pt x="8941967" y="3351386"/>
                  <a:pt x="8943202" y="3353942"/>
                </a:cubicBezTo>
                <a:cubicBezTo>
                  <a:pt x="8944435" y="3356498"/>
                  <a:pt x="8944083" y="3359848"/>
                  <a:pt x="8942144" y="3363990"/>
                </a:cubicBezTo>
                <a:cubicBezTo>
                  <a:pt x="8937561" y="3367780"/>
                  <a:pt x="8934036" y="3370777"/>
                  <a:pt x="8931568" y="3372980"/>
                </a:cubicBezTo>
                <a:cubicBezTo>
                  <a:pt x="8929100" y="3375184"/>
                  <a:pt x="8929804" y="3379239"/>
                  <a:pt x="8933683" y="3385144"/>
                </a:cubicBezTo>
                <a:lnTo>
                  <a:pt x="8925221" y="3414758"/>
                </a:lnTo>
                <a:lnTo>
                  <a:pt x="8870222" y="3457065"/>
                </a:lnTo>
                <a:lnTo>
                  <a:pt x="8857531" y="3465527"/>
                </a:lnTo>
                <a:cubicBezTo>
                  <a:pt x="8855856" y="3463059"/>
                  <a:pt x="8856031" y="3459533"/>
                  <a:pt x="8858058" y="3454950"/>
                </a:cubicBezTo>
                <a:cubicBezTo>
                  <a:pt x="8860086" y="3450367"/>
                  <a:pt x="8861321" y="3446841"/>
                  <a:pt x="8861761" y="3444373"/>
                </a:cubicBezTo>
                <a:cubicBezTo>
                  <a:pt x="8868107" y="3441817"/>
                  <a:pt x="8871280" y="3436353"/>
                  <a:pt x="8871280" y="3427979"/>
                </a:cubicBezTo>
                <a:cubicBezTo>
                  <a:pt x="8871280" y="3419606"/>
                  <a:pt x="8868107" y="3410969"/>
                  <a:pt x="8861761" y="3402066"/>
                </a:cubicBezTo>
                <a:cubicBezTo>
                  <a:pt x="8849510" y="3390432"/>
                  <a:pt x="8831706" y="3385144"/>
                  <a:pt x="8808348" y="3386201"/>
                </a:cubicBezTo>
                <a:cubicBezTo>
                  <a:pt x="8784992" y="3387259"/>
                  <a:pt x="8766130" y="3388317"/>
                  <a:pt x="8751762" y="3389374"/>
                </a:cubicBezTo>
                <a:cubicBezTo>
                  <a:pt x="8758285" y="3384967"/>
                  <a:pt x="8762163" y="3378974"/>
                  <a:pt x="8763398" y="3371394"/>
                </a:cubicBezTo>
                <a:cubicBezTo>
                  <a:pt x="8764631" y="3363814"/>
                  <a:pt x="8762163" y="3355705"/>
                  <a:pt x="8755994" y="3347068"/>
                </a:cubicBezTo>
                <a:lnTo>
                  <a:pt x="8772917" y="3317453"/>
                </a:lnTo>
                <a:cubicBezTo>
                  <a:pt x="8773181" y="3310930"/>
                  <a:pt x="8775825" y="3303879"/>
                  <a:pt x="8780849" y="3296299"/>
                </a:cubicBezTo>
                <a:cubicBezTo>
                  <a:pt x="8785873" y="3288719"/>
                  <a:pt x="8791689" y="3281668"/>
                  <a:pt x="8798301" y="3275146"/>
                </a:cubicBezTo>
                <a:cubicBezTo>
                  <a:pt x="8793894" y="3272943"/>
                  <a:pt x="8791074" y="3269946"/>
                  <a:pt x="8789840" y="3266156"/>
                </a:cubicBezTo>
                <a:cubicBezTo>
                  <a:pt x="8788606" y="3262366"/>
                  <a:pt x="8790016" y="3258311"/>
                  <a:pt x="8794069" y="3253992"/>
                </a:cubicBezTo>
                <a:cubicBezTo>
                  <a:pt x="8798654" y="3249938"/>
                  <a:pt x="8802179" y="3246412"/>
                  <a:pt x="8804647" y="3243416"/>
                </a:cubicBezTo>
                <a:cubicBezTo>
                  <a:pt x="8807115" y="3240419"/>
                  <a:pt x="8806410" y="3236893"/>
                  <a:pt x="8802532" y="3232839"/>
                </a:cubicBezTo>
                <a:cubicBezTo>
                  <a:pt x="8812579" y="3207719"/>
                  <a:pt x="8821041" y="3182864"/>
                  <a:pt x="8827915" y="3158273"/>
                </a:cubicBezTo>
                <a:cubicBezTo>
                  <a:pt x="8834791" y="3133682"/>
                  <a:pt x="8843252" y="3107769"/>
                  <a:pt x="8853300" y="3080534"/>
                </a:cubicBezTo>
                <a:cubicBezTo>
                  <a:pt x="8862731" y="3073131"/>
                  <a:pt x="8870310" y="3061496"/>
                  <a:pt x="8876040" y="3045631"/>
                </a:cubicBezTo>
                <a:cubicBezTo>
                  <a:pt x="8881768" y="3029766"/>
                  <a:pt x="8879830" y="3016016"/>
                  <a:pt x="8870222" y="3004382"/>
                </a:cubicBezTo>
                <a:cubicBezTo>
                  <a:pt x="8868019" y="3002090"/>
                  <a:pt x="8865022" y="3000327"/>
                  <a:pt x="8861231" y="2999093"/>
                </a:cubicBezTo>
                <a:cubicBezTo>
                  <a:pt x="8857441" y="2997859"/>
                  <a:pt x="8853388" y="2998212"/>
                  <a:pt x="8849069" y="3000151"/>
                </a:cubicBezTo>
                <a:cubicBezTo>
                  <a:pt x="8837346" y="3013636"/>
                  <a:pt x="8829062" y="3035318"/>
                  <a:pt x="8824214" y="3065198"/>
                </a:cubicBezTo>
                <a:cubicBezTo>
                  <a:pt x="8819366" y="3095077"/>
                  <a:pt x="8812138" y="3115702"/>
                  <a:pt x="8802532" y="3127072"/>
                </a:cubicBezTo>
                <a:cubicBezTo>
                  <a:pt x="8786843" y="3138618"/>
                  <a:pt x="8775914" y="3147256"/>
                  <a:pt x="8769744" y="3152985"/>
                </a:cubicBezTo>
                <a:cubicBezTo>
                  <a:pt x="8763573" y="3158714"/>
                  <a:pt x="8767451" y="3168409"/>
                  <a:pt x="8781378" y="3182071"/>
                </a:cubicBezTo>
                <a:cubicBezTo>
                  <a:pt x="8769568" y="3190973"/>
                  <a:pt x="8760400" y="3201726"/>
                  <a:pt x="8753879" y="3214330"/>
                </a:cubicBezTo>
                <a:cubicBezTo>
                  <a:pt x="8747356" y="3226934"/>
                  <a:pt x="8738190" y="3238744"/>
                  <a:pt x="8726379" y="3249762"/>
                </a:cubicBezTo>
                <a:lnTo>
                  <a:pt x="8713687" y="3215916"/>
                </a:lnTo>
                <a:cubicBezTo>
                  <a:pt x="8726379" y="3202695"/>
                  <a:pt x="8736955" y="3186830"/>
                  <a:pt x="8745416" y="3168321"/>
                </a:cubicBezTo>
                <a:cubicBezTo>
                  <a:pt x="8753879" y="3149811"/>
                  <a:pt x="8760225" y="3131831"/>
                  <a:pt x="8764455" y="3114380"/>
                </a:cubicBezTo>
                <a:cubicBezTo>
                  <a:pt x="8776795" y="3103627"/>
                  <a:pt x="8782788" y="3092345"/>
                  <a:pt x="8782435" y="3080534"/>
                </a:cubicBezTo>
                <a:cubicBezTo>
                  <a:pt x="8782083" y="3068723"/>
                  <a:pt x="8777500" y="3057442"/>
                  <a:pt x="8768686" y="3046689"/>
                </a:cubicBezTo>
                <a:lnTo>
                  <a:pt x="8802532" y="2966305"/>
                </a:lnTo>
                <a:cubicBezTo>
                  <a:pt x="8799447" y="2957403"/>
                  <a:pt x="8802442" y="2940304"/>
                  <a:pt x="8811521" y="2915008"/>
                </a:cubicBezTo>
                <a:cubicBezTo>
                  <a:pt x="8820599" y="2889712"/>
                  <a:pt x="8828885" y="2871556"/>
                  <a:pt x="8836376" y="2860538"/>
                </a:cubicBezTo>
                <a:cubicBezTo>
                  <a:pt x="8830472" y="2850755"/>
                  <a:pt x="8831706" y="2842822"/>
                  <a:pt x="8840079" y="2836741"/>
                </a:cubicBezTo>
                <a:cubicBezTo>
                  <a:pt x="8848452" y="2830659"/>
                  <a:pt x="8848629" y="2821669"/>
                  <a:pt x="8840608" y="2809770"/>
                </a:cubicBezTo>
                <a:cubicBezTo>
                  <a:pt x="8845897" y="2805980"/>
                  <a:pt x="8849863" y="2802587"/>
                  <a:pt x="8852507" y="2799590"/>
                </a:cubicBezTo>
                <a:lnTo>
                  <a:pt x="8853986" y="2796681"/>
                </a:lnTo>
                <a:lnTo>
                  <a:pt x="8857531" y="2795019"/>
                </a:lnTo>
                <a:cubicBezTo>
                  <a:pt x="8860526" y="2789995"/>
                  <a:pt x="8861938" y="2784178"/>
                  <a:pt x="8861761" y="2777567"/>
                </a:cubicBezTo>
                <a:cubicBezTo>
                  <a:pt x="8866167" y="2775188"/>
                  <a:pt x="8870045" y="2771486"/>
                  <a:pt x="8873395" y="2766462"/>
                </a:cubicBezTo>
                <a:cubicBezTo>
                  <a:pt x="8876745" y="2761438"/>
                  <a:pt x="8878508" y="2756678"/>
                  <a:pt x="8878683" y="2752183"/>
                </a:cubicBezTo>
                <a:cubicBezTo>
                  <a:pt x="8877978" y="2748658"/>
                  <a:pt x="8875158" y="2747247"/>
                  <a:pt x="8870222" y="2747952"/>
                </a:cubicBezTo>
                <a:lnTo>
                  <a:pt x="8844839" y="2714107"/>
                </a:lnTo>
                <a:cubicBezTo>
                  <a:pt x="8845544" y="2699476"/>
                  <a:pt x="8848364" y="2685374"/>
                  <a:pt x="8853300" y="2671800"/>
                </a:cubicBezTo>
                <a:cubicBezTo>
                  <a:pt x="8858236" y="2658227"/>
                  <a:pt x="8861056" y="2644124"/>
                  <a:pt x="8861761" y="2629493"/>
                </a:cubicBezTo>
                <a:cubicBezTo>
                  <a:pt x="8870927" y="2630199"/>
                  <a:pt x="8877978" y="2624557"/>
                  <a:pt x="8882915" y="2612571"/>
                </a:cubicBezTo>
                <a:lnTo>
                  <a:pt x="8891376" y="2612571"/>
                </a:lnTo>
                <a:cubicBezTo>
                  <a:pt x="8899132" y="2608340"/>
                  <a:pt x="8900543" y="2604109"/>
                  <a:pt x="8895607" y="2599879"/>
                </a:cubicBezTo>
                <a:lnTo>
                  <a:pt x="8891376" y="2599879"/>
                </a:lnTo>
                <a:cubicBezTo>
                  <a:pt x="8894902" y="2582251"/>
                  <a:pt x="8896312" y="2566738"/>
                  <a:pt x="8895607" y="2553341"/>
                </a:cubicBezTo>
                <a:cubicBezTo>
                  <a:pt x="8900718" y="2550785"/>
                  <a:pt x="8908474" y="2538974"/>
                  <a:pt x="8918875" y="2517909"/>
                </a:cubicBezTo>
                <a:cubicBezTo>
                  <a:pt x="8929276" y="2496844"/>
                  <a:pt x="8937032" y="2481860"/>
                  <a:pt x="8942144" y="2472958"/>
                </a:cubicBezTo>
                <a:cubicBezTo>
                  <a:pt x="8943907" y="2450747"/>
                  <a:pt x="8950958" y="2432766"/>
                  <a:pt x="8963297" y="2419017"/>
                </a:cubicBezTo>
                <a:cubicBezTo>
                  <a:pt x="8975636" y="2405267"/>
                  <a:pt x="8982687" y="2389402"/>
                  <a:pt x="8984451" y="2371421"/>
                </a:cubicBezTo>
                <a:lnTo>
                  <a:pt x="9009835" y="2329115"/>
                </a:lnTo>
                <a:lnTo>
                  <a:pt x="9009835" y="2316422"/>
                </a:lnTo>
                <a:lnTo>
                  <a:pt x="9018296" y="2316422"/>
                </a:lnTo>
                <a:cubicBezTo>
                  <a:pt x="9030459" y="2302761"/>
                  <a:pt x="9042093" y="2285662"/>
                  <a:pt x="9053199" y="2265125"/>
                </a:cubicBezTo>
                <a:cubicBezTo>
                  <a:pt x="9064305" y="2244589"/>
                  <a:pt x="9078055" y="2226432"/>
                  <a:pt x="9094449" y="2210655"/>
                </a:cubicBezTo>
                <a:lnTo>
                  <a:pt x="9115601" y="2147195"/>
                </a:lnTo>
                <a:lnTo>
                  <a:pt x="9094449" y="2121811"/>
                </a:lnTo>
                <a:lnTo>
                  <a:pt x="9073296" y="2126042"/>
                </a:lnTo>
                <a:lnTo>
                  <a:pt x="9081757" y="2079504"/>
                </a:lnTo>
                <a:lnTo>
                  <a:pt x="9047911" y="2066812"/>
                </a:lnTo>
                <a:cubicBezTo>
                  <a:pt x="9047383" y="2081619"/>
                  <a:pt x="9043151" y="2095369"/>
                  <a:pt x="9035219" y="2108061"/>
                </a:cubicBezTo>
                <a:cubicBezTo>
                  <a:pt x="9027287" y="2120753"/>
                  <a:pt x="9018825" y="2132387"/>
                  <a:pt x="9009835" y="2142964"/>
                </a:cubicBezTo>
                <a:cubicBezTo>
                  <a:pt x="9014770" y="2129567"/>
                  <a:pt x="9017592" y="2118285"/>
                  <a:pt x="9018296" y="2109119"/>
                </a:cubicBezTo>
                <a:lnTo>
                  <a:pt x="9035219" y="2079504"/>
                </a:lnTo>
                <a:cubicBezTo>
                  <a:pt x="9030284" y="2068046"/>
                  <a:pt x="9035925" y="2053943"/>
                  <a:pt x="9052142" y="2037197"/>
                </a:cubicBezTo>
                <a:cubicBezTo>
                  <a:pt x="9068360" y="2020451"/>
                  <a:pt x="9074001" y="2006348"/>
                  <a:pt x="9069064" y="1994890"/>
                </a:cubicBezTo>
                <a:cubicBezTo>
                  <a:pt x="9069418" y="1990395"/>
                  <a:pt x="9070828" y="1985636"/>
                  <a:pt x="9073296" y="1980611"/>
                </a:cubicBezTo>
                <a:cubicBezTo>
                  <a:pt x="9075764" y="1975588"/>
                  <a:pt x="9077174" y="1971886"/>
                  <a:pt x="9077526" y="1969506"/>
                </a:cubicBezTo>
                <a:cubicBezTo>
                  <a:pt x="9075234" y="1969506"/>
                  <a:pt x="9072414" y="1970564"/>
                  <a:pt x="9069064" y="1972679"/>
                </a:cubicBezTo>
                <a:cubicBezTo>
                  <a:pt x="9065716" y="1974794"/>
                  <a:pt x="9062895" y="1977967"/>
                  <a:pt x="9060603" y="1982198"/>
                </a:cubicBezTo>
                <a:lnTo>
                  <a:pt x="9043681" y="2016044"/>
                </a:lnTo>
                <a:lnTo>
                  <a:pt x="9030989" y="2028736"/>
                </a:lnTo>
                <a:lnTo>
                  <a:pt x="9030989" y="1990659"/>
                </a:lnTo>
                <a:lnTo>
                  <a:pt x="9052142" y="1961045"/>
                </a:lnTo>
                <a:cubicBezTo>
                  <a:pt x="9056549" y="1960692"/>
                  <a:pt x="9060427" y="1957166"/>
                  <a:pt x="9063777" y="1950468"/>
                </a:cubicBezTo>
                <a:close/>
                <a:moveTo>
                  <a:pt x="8919560" y="1943100"/>
                </a:moveTo>
                <a:lnTo>
                  <a:pt x="8944358" y="1943100"/>
                </a:lnTo>
                <a:lnTo>
                  <a:pt x="8942673" y="1946237"/>
                </a:lnTo>
                <a:cubicBezTo>
                  <a:pt x="8936062" y="1967214"/>
                  <a:pt x="8926015" y="1979201"/>
                  <a:pt x="8912529" y="1982198"/>
                </a:cubicBezTo>
                <a:lnTo>
                  <a:pt x="8908299" y="1969506"/>
                </a:lnTo>
                <a:close/>
                <a:moveTo>
                  <a:pt x="7477076" y="1943100"/>
                </a:moveTo>
                <a:lnTo>
                  <a:pt x="8180533" y="1943100"/>
                </a:lnTo>
                <a:lnTo>
                  <a:pt x="8173217" y="1949939"/>
                </a:lnTo>
                <a:cubicBezTo>
                  <a:pt x="8164049" y="1957255"/>
                  <a:pt x="8158057" y="1968008"/>
                  <a:pt x="8155235" y="1982198"/>
                </a:cubicBezTo>
                <a:cubicBezTo>
                  <a:pt x="8159203" y="1988632"/>
                  <a:pt x="8159731" y="1994802"/>
                  <a:pt x="8156823" y="2000707"/>
                </a:cubicBezTo>
                <a:cubicBezTo>
                  <a:pt x="8153914" y="2006613"/>
                  <a:pt x="8149155" y="2011725"/>
                  <a:pt x="8142544" y="2016044"/>
                </a:cubicBezTo>
                <a:cubicBezTo>
                  <a:pt x="8141574" y="2034200"/>
                  <a:pt x="8135052" y="2055001"/>
                  <a:pt x="8122977" y="2078446"/>
                </a:cubicBezTo>
                <a:cubicBezTo>
                  <a:pt x="8110902" y="2101891"/>
                  <a:pt x="8099092" y="2120577"/>
                  <a:pt x="8087545" y="2134503"/>
                </a:cubicBezTo>
                <a:cubicBezTo>
                  <a:pt x="8091688" y="2136795"/>
                  <a:pt x="8093979" y="2139615"/>
                  <a:pt x="8094419" y="2142964"/>
                </a:cubicBezTo>
                <a:cubicBezTo>
                  <a:pt x="8094861" y="2146314"/>
                  <a:pt x="8093979" y="2149134"/>
                  <a:pt x="8091776" y="2151426"/>
                </a:cubicBezTo>
                <a:lnTo>
                  <a:pt x="8074853" y="2164118"/>
                </a:lnTo>
                <a:cubicBezTo>
                  <a:pt x="8070623" y="2164823"/>
                  <a:pt x="8066391" y="2163413"/>
                  <a:pt x="8062160" y="2159887"/>
                </a:cubicBezTo>
                <a:cubicBezTo>
                  <a:pt x="8060045" y="2175223"/>
                  <a:pt x="8055815" y="2195319"/>
                  <a:pt x="8049469" y="2220174"/>
                </a:cubicBezTo>
                <a:cubicBezTo>
                  <a:pt x="8043123" y="2245030"/>
                  <a:pt x="8034662" y="2271471"/>
                  <a:pt x="8024085" y="2299500"/>
                </a:cubicBezTo>
                <a:cubicBezTo>
                  <a:pt x="8015712" y="2310253"/>
                  <a:pt x="8009189" y="2322592"/>
                  <a:pt x="8004518" y="2336518"/>
                </a:cubicBezTo>
                <a:cubicBezTo>
                  <a:pt x="7999846" y="2350444"/>
                  <a:pt x="7996496" y="2364899"/>
                  <a:pt x="7994470" y="2379883"/>
                </a:cubicBezTo>
                <a:lnTo>
                  <a:pt x="7981778" y="2405267"/>
                </a:lnTo>
                <a:lnTo>
                  <a:pt x="7960624" y="2439112"/>
                </a:lnTo>
                <a:cubicBezTo>
                  <a:pt x="7959919" y="2447221"/>
                  <a:pt x="7957099" y="2454272"/>
                  <a:pt x="7952163" y="2460266"/>
                </a:cubicBezTo>
                <a:cubicBezTo>
                  <a:pt x="7947228" y="2466260"/>
                  <a:pt x="7944407" y="2473310"/>
                  <a:pt x="7943702" y="2481419"/>
                </a:cubicBezTo>
                <a:lnTo>
                  <a:pt x="7914087" y="2536418"/>
                </a:lnTo>
                <a:lnTo>
                  <a:pt x="7897164" y="2549110"/>
                </a:lnTo>
                <a:lnTo>
                  <a:pt x="7880242" y="2582956"/>
                </a:lnTo>
                <a:cubicBezTo>
                  <a:pt x="7872132" y="2582868"/>
                  <a:pt x="7867197" y="2584101"/>
                  <a:pt x="7865434" y="2586658"/>
                </a:cubicBezTo>
                <a:cubicBezTo>
                  <a:pt x="7863671" y="2589214"/>
                  <a:pt x="7862966" y="2593621"/>
                  <a:pt x="7863319" y="2599879"/>
                </a:cubicBezTo>
                <a:cubicBezTo>
                  <a:pt x="7862966" y="2605960"/>
                  <a:pt x="7860498" y="2609662"/>
                  <a:pt x="7855915" y="2610984"/>
                </a:cubicBezTo>
                <a:cubicBezTo>
                  <a:pt x="7851332" y="2612306"/>
                  <a:pt x="7846749" y="2612835"/>
                  <a:pt x="7842164" y="2612571"/>
                </a:cubicBezTo>
                <a:cubicBezTo>
                  <a:pt x="7842254" y="2617154"/>
                  <a:pt x="7842077" y="2623852"/>
                  <a:pt x="7841636" y="2632666"/>
                </a:cubicBezTo>
                <a:cubicBezTo>
                  <a:pt x="7841196" y="2641480"/>
                  <a:pt x="7839961" y="2650294"/>
                  <a:pt x="7837935" y="2659108"/>
                </a:cubicBezTo>
                <a:lnTo>
                  <a:pt x="7825242" y="2697184"/>
                </a:lnTo>
                <a:cubicBezTo>
                  <a:pt x="7820307" y="2701415"/>
                  <a:pt x="7817486" y="2705646"/>
                  <a:pt x="7816781" y="2709876"/>
                </a:cubicBezTo>
                <a:lnTo>
                  <a:pt x="7812551" y="2709876"/>
                </a:lnTo>
                <a:cubicBezTo>
                  <a:pt x="7812373" y="2712168"/>
                  <a:pt x="7811668" y="2714988"/>
                  <a:pt x="7810435" y="2718338"/>
                </a:cubicBezTo>
                <a:cubicBezTo>
                  <a:pt x="7809200" y="2721687"/>
                  <a:pt x="7808495" y="2724507"/>
                  <a:pt x="7808320" y="2726799"/>
                </a:cubicBezTo>
                <a:cubicBezTo>
                  <a:pt x="7807615" y="2731735"/>
                  <a:pt x="7804794" y="2734555"/>
                  <a:pt x="7799859" y="2735260"/>
                </a:cubicBezTo>
                <a:cubicBezTo>
                  <a:pt x="7799947" y="2741430"/>
                  <a:pt x="7799771" y="2747071"/>
                  <a:pt x="7799329" y="2752183"/>
                </a:cubicBezTo>
                <a:cubicBezTo>
                  <a:pt x="7798889" y="2757295"/>
                  <a:pt x="7797654" y="2762936"/>
                  <a:pt x="7795628" y="2769106"/>
                </a:cubicBezTo>
                <a:cubicBezTo>
                  <a:pt x="7795451" y="2771221"/>
                  <a:pt x="7794746" y="2773337"/>
                  <a:pt x="7793513" y="2775452"/>
                </a:cubicBezTo>
                <a:cubicBezTo>
                  <a:pt x="7792279" y="2777567"/>
                  <a:pt x="7791574" y="2779683"/>
                  <a:pt x="7791396" y="2781798"/>
                </a:cubicBezTo>
                <a:lnTo>
                  <a:pt x="7774474" y="2794490"/>
                </a:lnTo>
                <a:cubicBezTo>
                  <a:pt x="7767688" y="2806918"/>
                  <a:pt x="7761165" y="2819081"/>
                  <a:pt x="7754907" y="2830980"/>
                </a:cubicBezTo>
                <a:lnTo>
                  <a:pt x="7752590" y="2840127"/>
                </a:lnTo>
                <a:lnTo>
                  <a:pt x="7721700" y="2828544"/>
                </a:lnTo>
                <a:cubicBezTo>
                  <a:pt x="7721173" y="2843351"/>
                  <a:pt x="7716942" y="2857101"/>
                  <a:pt x="7709009" y="2869793"/>
                </a:cubicBezTo>
                <a:cubicBezTo>
                  <a:pt x="7701076" y="2882485"/>
                  <a:pt x="7692615" y="2894119"/>
                  <a:pt x="7683624" y="2904696"/>
                </a:cubicBezTo>
                <a:cubicBezTo>
                  <a:pt x="7688561" y="2891299"/>
                  <a:pt x="7691382" y="2880017"/>
                  <a:pt x="7692087" y="2870851"/>
                </a:cubicBezTo>
                <a:lnTo>
                  <a:pt x="7709009" y="2841236"/>
                </a:lnTo>
                <a:cubicBezTo>
                  <a:pt x="7704074" y="2829778"/>
                  <a:pt x="7709714" y="2815675"/>
                  <a:pt x="7725931" y="2798929"/>
                </a:cubicBezTo>
                <a:cubicBezTo>
                  <a:pt x="7742150" y="2782183"/>
                  <a:pt x="7747791" y="2768080"/>
                  <a:pt x="7742855" y="2756622"/>
                </a:cubicBezTo>
                <a:cubicBezTo>
                  <a:pt x="7743208" y="2752127"/>
                  <a:pt x="7744618" y="2747368"/>
                  <a:pt x="7747086" y="2742343"/>
                </a:cubicBezTo>
                <a:cubicBezTo>
                  <a:pt x="7749553" y="2737320"/>
                  <a:pt x="7750964" y="2733618"/>
                  <a:pt x="7751316" y="2731238"/>
                </a:cubicBezTo>
                <a:cubicBezTo>
                  <a:pt x="7749025" y="2731238"/>
                  <a:pt x="7746203" y="2732296"/>
                  <a:pt x="7742855" y="2734411"/>
                </a:cubicBezTo>
                <a:cubicBezTo>
                  <a:pt x="7739505" y="2736526"/>
                  <a:pt x="7736685" y="2739699"/>
                  <a:pt x="7734394" y="2743930"/>
                </a:cubicBezTo>
                <a:lnTo>
                  <a:pt x="7717470" y="2777776"/>
                </a:lnTo>
                <a:lnTo>
                  <a:pt x="7704779" y="2790468"/>
                </a:lnTo>
                <a:lnTo>
                  <a:pt x="7704779" y="2752391"/>
                </a:lnTo>
                <a:lnTo>
                  <a:pt x="7725931" y="2722777"/>
                </a:lnTo>
                <a:cubicBezTo>
                  <a:pt x="7730339" y="2722424"/>
                  <a:pt x="7734217" y="2718898"/>
                  <a:pt x="7737567" y="2712200"/>
                </a:cubicBezTo>
                <a:cubicBezTo>
                  <a:pt x="7740915" y="2705502"/>
                  <a:pt x="7742678" y="2697745"/>
                  <a:pt x="7742855" y="2688931"/>
                </a:cubicBezTo>
                <a:cubicBezTo>
                  <a:pt x="7750346" y="2681880"/>
                  <a:pt x="7758632" y="2672714"/>
                  <a:pt x="7767710" y="2661432"/>
                </a:cubicBezTo>
                <a:cubicBezTo>
                  <a:pt x="7776789" y="2650150"/>
                  <a:pt x="7779784" y="2640983"/>
                  <a:pt x="7776699" y="2633932"/>
                </a:cubicBezTo>
                <a:cubicBezTo>
                  <a:pt x="7772205" y="2632169"/>
                  <a:pt x="7766388" y="2631464"/>
                  <a:pt x="7759249" y="2631817"/>
                </a:cubicBezTo>
                <a:cubicBezTo>
                  <a:pt x="7752109" y="2632169"/>
                  <a:pt x="7745235" y="2631464"/>
                  <a:pt x="7738624" y="2629701"/>
                </a:cubicBezTo>
                <a:cubicBezTo>
                  <a:pt x="7743208" y="2623268"/>
                  <a:pt x="7747791" y="2616040"/>
                  <a:pt x="7752374" y="2608019"/>
                </a:cubicBezTo>
                <a:cubicBezTo>
                  <a:pt x="7756957" y="2599999"/>
                  <a:pt x="7759424" y="2591713"/>
                  <a:pt x="7759777" y="2583164"/>
                </a:cubicBezTo>
                <a:cubicBezTo>
                  <a:pt x="7759777" y="2574702"/>
                  <a:pt x="7755547" y="2570472"/>
                  <a:pt x="7747086" y="2570472"/>
                </a:cubicBezTo>
                <a:lnTo>
                  <a:pt x="7730163" y="2557780"/>
                </a:lnTo>
                <a:cubicBezTo>
                  <a:pt x="7733952" y="2551434"/>
                  <a:pt x="7736950" y="2545088"/>
                  <a:pt x="7739152" y="2538742"/>
                </a:cubicBezTo>
                <a:cubicBezTo>
                  <a:pt x="7741357" y="2532396"/>
                  <a:pt x="7745410" y="2526050"/>
                  <a:pt x="7751316" y="2519704"/>
                </a:cubicBezTo>
                <a:lnTo>
                  <a:pt x="7709009" y="2511242"/>
                </a:lnTo>
                <a:cubicBezTo>
                  <a:pt x="7708304" y="2528165"/>
                  <a:pt x="7701253" y="2540857"/>
                  <a:pt x="7687856" y="2549319"/>
                </a:cubicBezTo>
                <a:cubicBezTo>
                  <a:pt x="7697022" y="2562716"/>
                  <a:pt x="7708304" y="2569767"/>
                  <a:pt x="7721700" y="2570472"/>
                </a:cubicBezTo>
                <a:cubicBezTo>
                  <a:pt x="7719850" y="2579286"/>
                  <a:pt x="7718264" y="2588100"/>
                  <a:pt x="7716942" y="2596914"/>
                </a:cubicBezTo>
                <a:cubicBezTo>
                  <a:pt x="7715620" y="2605728"/>
                  <a:pt x="7712976" y="2612427"/>
                  <a:pt x="7709009" y="2617010"/>
                </a:cubicBezTo>
                <a:cubicBezTo>
                  <a:pt x="7708833" y="2623179"/>
                  <a:pt x="7707069" y="2628820"/>
                  <a:pt x="7703721" y="2633932"/>
                </a:cubicBezTo>
                <a:cubicBezTo>
                  <a:pt x="7700372" y="2639044"/>
                  <a:pt x="7696493" y="2644685"/>
                  <a:pt x="7692087" y="2650855"/>
                </a:cubicBezTo>
                <a:cubicBezTo>
                  <a:pt x="7687944" y="2646272"/>
                  <a:pt x="7683536" y="2642746"/>
                  <a:pt x="7678866" y="2640278"/>
                </a:cubicBezTo>
                <a:cubicBezTo>
                  <a:pt x="7674195" y="2637810"/>
                  <a:pt x="7668730" y="2638515"/>
                  <a:pt x="7662472" y="2642393"/>
                </a:cubicBezTo>
                <a:lnTo>
                  <a:pt x="7649780" y="2650855"/>
                </a:lnTo>
                <a:lnTo>
                  <a:pt x="7679395" y="2663547"/>
                </a:lnTo>
                <a:cubicBezTo>
                  <a:pt x="7667407" y="2668483"/>
                  <a:pt x="7657536" y="2671303"/>
                  <a:pt x="7649780" y="2672009"/>
                </a:cubicBezTo>
                <a:cubicBezTo>
                  <a:pt x="7634178" y="2675005"/>
                  <a:pt x="7623074" y="2686992"/>
                  <a:pt x="7616463" y="2707969"/>
                </a:cubicBezTo>
                <a:cubicBezTo>
                  <a:pt x="7609853" y="2728946"/>
                  <a:pt x="7599805" y="2740933"/>
                  <a:pt x="7586318" y="2743930"/>
                </a:cubicBezTo>
                <a:lnTo>
                  <a:pt x="7582088" y="2731238"/>
                </a:lnTo>
                <a:cubicBezTo>
                  <a:pt x="7586408" y="2718722"/>
                  <a:pt x="7591519" y="2706735"/>
                  <a:pt x="7597425" y="2695277"/>
                </a:cubicBezTo>
                <a:cubicBezTo>
                  <a:pt x="7603330" y="2683819"/>
                  <a:pt x="7609500" y="2671832"/>
                  <a:pt x="7615934" y="2659316"/>
                </a:cubicBezTo>
                <a:lnTo>
                  <a:pt x="7649780" y="2629701"/>
                </a:lnTo>
                <a:cubicBezTo>
                  <a:pt x="7644402" y="2616128"/>
                  <a:pt x="7651983" y="2587218"/>
                  <a:pt x="7672520" y="2542972"/>
                </a:cubicBezTo>
                <a:cubicBezTo>
                  <a:pt x="7693055" y="2498727"/>
                  <a:pt x="7708039" y="2469817"/>
                  <a:pt x="7717470" y="2456243"/>
                </a:cubicBezTo>
                <a:cubicBezTo>
                  <a:pt x="7713681" y="2450691"/>
                  <a:pt x="7707511" y="2440643"/>
                  <a:pt x="7698962" y="2426100"/>
                </a:cubicBezTo>
                <a:cubicBezTo>
                  <a:pt x="7690412" y="2411557"/>
                  <a:pt x="7689531" y="2400451"/>
                  <a:pt x="7696317" y="2392783"/>
                </a:cubicBezTo>
                <a:cubicBezTo>
                  <a:pt x="7700988" y="2390668"/>
                  <a:pt x="7704338" y="2387495"/>
                  <a:pt x="7706364" y="2383264"/>
                </a:cubicBezTo>
                <a:cubicBezTo>
                  <a:pt x="7708391" y="2379033"/>
                  <a:pt x="7706453" y="2373745"/>
                  <a:pt x="7700548" y="2367399"/>
                </a:cubicBezTo>
                <a:cubicBezTo>
                  <a:pt x="7713505" y="2352504"/>
                  <a:pt x="7724610" y="2331526"/>
                  <a:pt x="7733864" y="2304468"/>
                </a:cubicBezTo>
                <a:cubicBezTo>
                  <a:pt x="7743118" y="2277409"/>
                  <a:pt x="7748936" y="2257489"/>
                  <a:pt x="7751316" y="2244709"/>
                </a:cubicBezTo>
                <a:cubicBezTo>
                  <a:pt x="7744705" y="2230695"/>
                  <a:pt x="7747350" y="2214301"/>
                  <a:pt x="7759249" y="2195527"/>
                </a:cubicBezTo>
                <a:cubicBezTo>
                  <a:pt x="7771148" y="2176754"/>
                  <a:pt x="7781196" y="2163533"/>
                  <a:pt x="7789392" y="2155864"/>
                </a:cubicBezTo>
                <a:cubicBezTo>
                  <a:pt x="7799529" y="2145552"/>
                  <a:pt x="7803582" y="2136562"/>
                  <a:pt x="7801556" y="2128894"/>
                </a:cubicBezTo>
                <a:cubicBezTo>
                  <a:pt x="7799529" y="2121226"/>
                  <a:pt x="7794063" y="2113293"/>
                  <a:pt x="7785162" y="2105096"/>
                </a:cubicBezTo>
                <a:cubicBezTo>
                  <a:pt x="7776699" y="2093109"/>
                  <a:pt x="7768238" y="2095930"/>
                  <a:pt x="7759777" y="2113558"/>
                </a:cubicBezTo>
                <a:cubicBezTo>
                  <a:pt x="7753254" y="2117876"/>
                  <a:pt x="7748318" y="2122988"/>
                  <a:pt x="7744970" y="2128894"/>
                </a:cubicBezTo>
                <a:cubicBezTo>
                  <a:pt x="7741620" y="2134799"/>
                  <a:pt x="7740915" y="2140969"/>
                  <a:pt x="7742855" y="2147403"/>
                </a:cubicBezTo>
                <a:lnTo>
                  <a:pt x="7747086" y="2168557"/>
                </a:lnTo>
                <a:cubicBezTo>
                  <a:pt x="7729986" y="2177459"/>
                  <a:pt x="7715532" y="2190327"/>
                  <a:pt x="7703721" y="2207162"/>
                </a:cubicBezTo>
                <a:cubicBezTo>
                  <a:pt x="7691910" y="2223996"/>
                  <a:pt x="7683801" y="2242153"/>
                  <a:pt x="7679395" y="2261632"/>
                </a:cubicBezTo>
                <a:cubicBezTo>
                  <a:pt x="7667055" y="2274677"/>
                  <a:pt x="7655773" y="2288779"/>
                  <a:pt x="7645549" y="2303938"/>
                </a:cubicBezTo>
                <a:cubicBezTo>
                  <a:pt x="7635325" y="2319098"/>
                  <a:pt x="7624042" y="2333201"/>
                  <a:pt x="7611704" y="2346246"/>
                </a:cubicBezTo>
                <a:cubicBezTo>
                  <a:pt x="7613994" y="2348273"/>
                  <a:pt x="7615758" y="2350564"/>
                  <a:pt x="7616992" y="2353120"/>
                </a:cubicBezTo>
                <a:cubicBezTo>
                  <a:pt x="7618226" y="2355676"/>
                  <a:pt x="7617872" y="2359026"/>
                  <a:pt x="7615934" y="2363168"/>
                </a:cubicBezTo>
                <a:cubicBezTo>
                  <a:pt x="7611351" y="2366958"/>
                  <a:pt x="7607826" y="2369955"/>
                  <a:pt x="7605358" y="2372158"/>
                </a:cubicBezTo>
                <a:cubicBezTo>
                  <a:pt x="7602890" y="2374362"/>
                  <a:pt x="7603595" y="2378417"/>
                  <a:pt x="7607473" y="2384322"/>
                </a:cubicBezTo>
                <a:lnTo>
                  <a:pt x="7599012" y="2413937"/>
                </a:lnTo>
                <a:lnTo>
                  <a:pt x="7544013" y="2456243"/>
                </a:lnTo>
                <a:lnTo>
                  <a:pt x="7531320" y="2464705"/>
                </a:lnTo>
                <a:cubicBezTo>
                  <a:pt x="7529645" y="2462237"/>
                  <a:pt x="7529822" y="2458711"/>
                  <a:pt x="7531849" y="2454128"/>
                </a:cubicBezTo>
                <a:cubicBezTo>
                  <a:pt x="7533877" y="2449545"/>
                  <a:pt x="7535110" y="2446019"/>
                  <a:pt x="7535550" y="2443551"/>
                </a:cubicBezTo>
                <a:cubicBezTo>
                  <a:pt x="7541896" y="2440995"/>
                  <a:pt x="7545069" y="2435531"/>
                  <a:pt x="7545069" y="2427157"/>
                </a:cubicBezTo>
                <a:cubicBezTo>
                  <a:pt x="7545069" y="2418784"/>
                  <a:pt x="7541896" y="2410147"/>
                  <a:pt x="7535550" y="2401244"/>
                </a:cubicBezTo>
                <a:cubicBezTo>
                  <a:pt x="7523299" y="2389610"/>
                  <a:pt x="7505495" y="2384322"/>
                  <a:pt x="7482139" y="2385379"/>
                </a:cubicBezTo>
                <a:cubicBezTo>
                  <a:pt x="7458782" y="2386437"/>
                  <a:pt x="7439920" y="2387495"/>
                  <a:pt x="7425553" y="2388552"/>
                </a:cubicBezTo>
                <a:cubicBezTo>
                  <a:pt x="7432076" y="2384145"/>
                  <a:pt x="7435954" y="2378152"/>
                  <a:pt x="7437187" y="2370572"/>
                </a:cubicBezTo>
                <a:cubicBezTo>
                  <a:pt x="7438422" y="2362992"/>
                  <a:pt x="7435954" y="2354883"/>
                  <a:pt x="7429784" y="2346246"/>
                </a:cubicBezTo>
                <a:lnTo>
                  <a:pt x="7446706" y="2316631"/>
                </a:lnTo>
                <a:cubicBezTo>
                  <a:pt x="7446971" y="2310108"/>
                  <a:pt x="7449614" y="2303057"/>
                  <a:pt x="7454639" y="2295477"/>
                </a:cubicBezTo>
                <a:cubicBezTo>
                  <a:pt x="7459662" y="2287897"/>
                  <a:pt x="7465480" y="2280846"/>
                  <a:pt x="7472091" y="2274324"/>
                </a:cubicBezTo>
                <a:cubicBezTo>
                  <a:pt x="7467683" y="2272120"/>
                  <a:pt x="7464863" y="2269123"/>
                  <a:pt x="7463630" y="2265334"/>
                </a:cubicBezTo>
                <a:cubicBezTo>
                  <a:pt x="7462395" y="2261544"/>
                  <a:pt x="7463805" y="2257489"/>
                  <a:pt x="7467860" y="2253170"/>
                </a:cubicBezTo>
                <a:cubicBezTo>
                  <a:pt x="7472444" y="2249116"/>
                  <a:pt x="7475969" y="2245590"/>
                  <a:pt x="7478437" y="2242594"/>
                </a:cubicBezTo>
                <a:cubicBezTo>
                  <a:pt x="7480904" y="2239597"/>
                  <a:pt x="7480199" y="2236071"/>
                  <a:pt x="7476321" y="2232017"/>
                </a:cubicBezTo>
                <a:cubicBezTo>
                  <a:pt x="7486369" y="2206897"/>
                  <a:pt x="7494831" y="2182042"/>
                  <a:pt x="7501706" y="2157451"/>
                </a:cubicBezTo>
                <a:cubicBezTo>
                  <a:pt x="7508580" y="2132860"/>
                  <a:pt x="7517041" y="2106947"/>
                  <a:pt x="7527089" y="2079712"/>
                </a:cubicBezTo>
                <a:cubicBezTo>
                  <a:pt x="7536520" y="2072308"/>
                  <a:pt x="7544101" y="2060674"/>
                  <a:pt x="7549829" y="2044809"/>
                </a:cubicBezTo>
                <a:cubicBezTo>
                  <a:pt x="7555559" y="2028944"/>
                  <a:pt x="7553620" y="2015194"/>
                  <a:pt x="7544013" y="2003560"/>
                </a:cubicBezTo>
                <a:cubicBezTo>
                  <a:pt x="7541809" y="2001268"/>
                  <a:pt x="7538813" y="1999505"/>
                  <a:pt x="7535022" y="1998271"/>
                </a:cubicBezTo>
                <a:cubicBezTo>
                  <a:pt x="7531232" y="1997037"/>
                  <a:pt x="7527177" y="1997390"/>
                  <a:pt x="7522859" y="1999329"/>
                </a:cubicBezTo>
                <a:cubicBezTo>
                  <a:pt x="7511137" y="2012815"/>
                  <a:pt x="7502852" y="2034497"/>
                  <a:pt x="7498004" y="2064376"/>
                </a:cubicBezTo>
                <a:cubicBezTo>
                  <a:pt x="7493156" y="2094255"/>
                  <a:pt x="7485929" y="2114880"/>
                  <a:pt x="7476321" y="2126250"/>
                </a:cubicBezTo>
                <a:cubicBezTo>
                  <a:pt x="7460632" y="2137796"/>
                  <a:pt x="7449704" y="2146434"/>
                  <a:pt x="7443533" y="2152163"/>
                </a:cubicBezTo>
                <a:cubicBezTo>
                  <a:pt x="7437364" y="2157892"/>
                  <a:pt x="7441242" y="2167587"/>
                  <a:pt x="7455167" y="2181249"/>
                </a:cubicBezTo>
                <a:cubicBezTo>
                  <a:pt x="7443358" y="2190151"/>
                  <a:pt x="7434191" y="2200904"/>
                  <a:pt x="7427669" y="2213508"/>
                </a:cubicBezTo>
                <a:cubicBezTo>
                  <a:pt x="7421146" y="2226112"/>
                  <a:pt x="7411980" y="2237922"/>
                  <a:pt x="7400168" y="2248940"/>
                </a:cubicBezTo>
                <a:lnTo>
                  <a:pt x="7387477" y="2215094"/>
                </a:lnTo>
                <a:cubicBezTo>
                  <a:pt x="7400168" y="2201873"/>
                  <a:pt x="7410746" y="2186008"/>
                  <a:pt x="7419207" y="2167499"/>
                </a:cubicBezTo>
                <a:cubicBezTo>
                  <a:pt x="7427669" y="2148989"/>
                  <a:pt x="7434014" y="2131009"/>
                  <a:pt x="7438245" y="2113558"/>
                </a:cubicBezTo>
                <a:cubicBezTo>
                  <a:pt x="7450584" y="2102805"/>
                  <a:pt x="7456577" y="2091523"/>
                  <a:pt x="7456226" y="2079712"/>
                </a:cubicBezTo>
                <a:cubicBezTo>
                  <a:pt x="7455872" y="2067901"/>
                  <a:pt x="7451289" y="2056620"/>
                  <a:pt x="7442475" y="2045867"/>
                </a:cubicBezTo>
                <a:lnTo>
                  <a:pt x="7476321" y="1965484"/>
                </a:lnTo>
                <a:cubicBezTo>
                  <a:pt x="7474779" y="1961033"/>
                  <a:pt x="7474757" y="1954532"/>
                  <a:pt x="7476255" y="1945983"/>
                </a:cubicBezTo>
                <a:close/>
                <a:moveTo>
                  <a:pt x="7356865" y="1943100"/>
                </a:moveTo>
                <a:lnTo>
                  <a:pt x="7412531" y="1943100"/>
                </a:lnTo>
                <a:lnTo>
                  <a:pt x="7408631" y="1948561"/>
                </a:lnTo>
                <a:lnTo>
                  <a:pt x="7383246" y="1969714"/>
                </a:lnTo>
                <a:lnTo>
                  <a:pt x="7349400" y="2045867"/>
                </a:lnTo>
                <a:cubicBezTo>
                  <a:pt x="7347020" y="2052477"/>
                  <a:pt x="7343319" y="2059352"/>
                  <a:pt x="7338294" y="2066491"/>
                </a:cubicBezTo>
                <a:cubicBezTo>
                  <a:pt x="7333271" y="2073630"/>
                  <a:pt x="7328512" y="2079448"/>
                  <a:pt x="7324017" y="2083943"/>
                </a:cubicBezTo>
                <a:cubicBezTo>
                  <a:pt x="7328071" y="2088173"/>
                  <a:pt x="7329481" y="2092404"/>
                  <a:pt x="7328248" y="2096635"/>
                </a:cubicBezTo>
                <a:cubicBezTo>
                  <a:pt x="7327013" y="2100865"/>
                  <a:pt x="7324193" y="2105096"/>
                  <a:pt x="7319785" y="2109327"/>
                </a:cubicBezTo>
                <a:lnTo>
                  <a:pt x="7294402" y="2134711"/>
                </a:lnTo>
                <a:cubicBezTo>
                  <a:pt x="7291141" y="2129863"/>
                  <a:pt x="7292374" y="2122636"/>
                  <a:pt x="7298104" y="2113029"/>
                </a:cubicBezTo>
                <a:cubicBezTo>
                  <a:pt x="7303833" y="2103422"/>
                  <a:pt x="7308240" y="2095136"/>
                  <a:pt x="7311324" y="2088173"/>
                </a:cubicBezTo>
                <a:cubicBezTo>
                  <a:pt x="7307446" y="2087997"/>
                  <a:pt x="7305683" y="2086235"/>
                  <a:pt x="7306036" y="2082885"/>
                </a:cubicBezTo>
                <a:cubicBezTo>
                  <a:pt x="7306388" y="2079536"/>
                  <a:pt x="7306741" y="2075658"/>
                  <a:pt x="7307093" y="2071251"/>
                </a:cubicBezTo>
                <a:cubicBezTo>
                  <a:pt x="7313704" y="2067461"/>
                  <a:pt x="7318464" y="2064464"/>
                  <a:pt x="7321372" y="2062260"/>
                </a:cubicBezTo>
                <a:cubicBezTo>
                  <a:pt x="7324280" y="2060057"/>
                  <a:pt x="7323753" y="2056002"/>
                  <a:pt x="7319785" y="2050097"/>
                </a:cubicBezTo>
                <a:cubicBezTo>
                  <a:pt x="7329305" y="2018015"/>
                  <a:pt x="7340939" y="1984874"/>
                  <a:pt x="7354688" y="1950676"/>
                </a:cubicBezTo>
                <a:close/>
                <a:moveTo>
                  <a:pt x="6393198" y="1943100"/>
                </a:moveTo>
                <a:lnTo>
                  <a:pt x="7252469" y="1943100"/>
                </a:lnTo>
                <a:lnTo>
                  <a:pt x="7167481" y="2092404"/>
                </a:lnTo>
                <a:cubicBezTo>
                  <a:pt x="7160430" y="2096635"/>
                  <a:pt x="7154437" y="2101923"/>
                  <a:pt x="7149501" y="2108269"/>
                </a:cubicBezTo>
                <a:cubicBezTo>
                  <a:pt x="7144565" y="2114615"/>
                  <a:pt x="7144918" y="2122019"/>
                  <a:pt x="7150559" y="2130480"/>
                </a:cubicBezTo>
                <a:cubicBezTo>
                  <a:pt x="7133636" y="2142467"/>
                  <a:pt x="7125174" y="2156570"/>
                  <a:pt x="7125174" y="2172787"/>
                </a:cubicBezTo>
                <a:cubicBezTo>
                  <a:pt x="7113805" y="2185920"/>
                  <a:pt x="7102699" y="2206192"/>
                  <a:pt x="7091858" y="2233603"/>
                </a:cubicBezTo>
                <a:cubicBezTo>
                  <a:pt x="7081016" y="2261015"/>
                  <a:pt x="7075200" y="2280229"/>
                  <a:pt x="7074406" y="2291247"/>
                </a:cubicBezTo>
                <a:lnTo>
                  <a:pt x="7027868" y="2363168"/>
                </a:lnTo>
                <a:lnTo>
                  <a:pt x="7032099" y="2392783"/>
                </a:lnTo>
                <a:cubicBezTo>
                  <a:pt x="7008301" y="2415258"/>
                  <a:pt x="6990321" y="2442229"/>
                  <a:pt x="6978158" y="2473695"/>
                </a:cubicBezTo>
                <a:cubicBezTo>
                  <a:pt x="6965994" y="2505161"/>
                  <a:pt x="6950129" y="2533189"/>
                  <a:pt x="6930562" y="2557780"/>
                </a:cubicBezTo>
                <a:cubicBezTo>
                  <a:pt x="6930122" y="2566241"/>
                  <a:pt x="6927830" y="2573645"/>
                  <a:pt x="6923687" y="2579991"/>
                </a:cubicBezTo>
                <a:cubicBezTo>
                  <a:pt x="6919544" y="2586337"/>
                  <a:pt x="6916196" y="2591625"/>
                  <a:pt x="6913640" y="2595856"/>
                </a:cubicBezTo>
                <a:lnTo>
                  <a:pt x="6875564" y="2663547"/>
                </a:lnTo>
                <a:cubicBezTo>
                  <a:pt x="6878031" y="2667778"/>
                  <a:pt x="6879442" y="2672009"/>
                  <a:pt x="6879794" y="2676239"/>
                </a:cubicBezTo>
                <a:cubicBezTo>
                  <a:pt x="6880147" y="2680470"/>
                  <a:pt x="6877326" y="2684700"/>
                  <a:pt x="6871333" y="2688931"/>
                </a:cubicBezTo>
                <a:cubicBezTo>
                  <a:pt x="6864282" y="2696776"/>
                  <a:pt x="6856172" y="2704355"/>
                  <a:pt x="6847006" y="2711671"/>
                </a:cubicBezTo>
                <a:cubicBezTo>
                  <a:pt x="6837840" y="2718987"/>
                  <a:pt x="6831846" y="2729740"/>
                  <a:pt x="6829026" y="2743930"/>
                </a:cubicBezTo>
                <a:cubicBezTo>
                  <a:pt x="6832992" y="2750364"/>
                  <a:pt x="6833520" y="2756534"/>
                  <a:pt x="6830612" y="2762439"/>
                </a:cubicBezTo>
                <a:cubicBezTo>
                  <a:pt x="6827704" y="2768344"/>
                  <a:pt x="6822944" y="2773457"/>
                  <a:pt x="6816333" y="2777776"/>
                </a:cubicBezTo>
                <a:cubicBezTo>
                  <a:pt x="6815363" y="2795932"/>
                  <a:pt x="6808842" y="2816733"/>
                  <a:pt x="6796766" y="2840178"/>
                </a:cubicBezTo>
                <a:cubicBezTo>
                  <a:pt x="6784692" y="2863623"/>
                  <a:pt x="6772881" y="2882309"/>
                  <a:pt x="6761335" y="2896235"/>
                </a:cubicBezTo>
                <a:cubicBezTo>
                  <a:pt x="6765477" y="2898527"/>
                  <a:pt x="6767768" y="2901347"/>
                  <a:pt x="6768210" y="2904696"/>
                </a:cubicBezTo>
                <a:cubicBezTo>
                  <a:pt x="6768650" y="2908046"/>
                  <a:pt x="6767768" y="2910866"/>
                  <a:pt x="6765565" y="2913158"/>
                </a:cubicBezTo>
                <a:lnTo>
                  <a:pt x="6748643" y="2925850"/>
                </a:lnTo>
                <a:cubicBezTo>
                  <a:pt x="6744412" y="2926555"/>
                  <a:pt x="6740182" y="2925145"/>
                  <a:pt x="6735951" y="2921619"/>
                </a:cubicBezTo>
                <a:cubicBezTo>
                  <a:pt x="6733836" y="2936955"/>
                  <a:pt x="6729605" y="2957051"/>
                  <a:pt x="6723258" y="2981906"/>
                </a:cubicBezTo>
                <a:cubicBezTo>
                  <a:pt x="6716912" y="3006762"/>
                  <a:pt x="6708451" y="3033203"/>
                  <a:pt x="6697875" y="3061232"/>
                </a:cubicBezTo>
                <a:cubicBezTo>
                  <a:pt x="6689501" y="3071985"/>
                  <a:pt x="6682979" y="3084324"/>
                  <a:pt x="6678308" y="3098250"/>
                </a:cubicBezTo>
                <a:cubicBezTo>
                  <a:pt x="6673635" y="3112176"/>
                  <a:pt x="6670287" y="3126631"/>
                  <a:pt x="6668259" y="3141615"/>
                </a:cubicBezTo>
                <a:lnTo>
                  <a:pt x="6655568" y="3166999"/>
                </a:lnTo>
                <a:lnTo>
                  <a:pt x="6634413" y="3200844"/>
                </a:lnTo>
                <a:cubicBezTo>
                  <a:pt x="6633708" y="3208953"/>
                  <a:pt x="6630888" y="3216004"/>
                  <a:pt x="6625952" y="3221998"/>
                </a:cubicBezTo>
                <a:cubicBezTo>
                  <a:pt x="6621017" y="3227991"/>
                  <a:pt x="6618197" y="3235043"/>
                  <a:pt x="6617491" y="3243151"/>
                </a:cubicBezTo>
                <a:lnTo>
                  <a:pt x="6587876" y="3298150"/>
                </a:lnTo>
                <a:lnTo>
                  <a:pt x="6570954" y="3310842"/>
                </a:lnTo>
                <a:lnTo>
                  <a:pt x="6554030" y="3344688"/>
                </a:lnTo>
                <a:lnTo>
                  <a:pt x="6548175" y="3346153"/>
                </a:lnTo>
                <a:lnTo>
                  <a:pt x="6549490" y="3343924"/>
                </a:lnTo>
                <a:cubicBezTo>
                  <a:pt x="6550988" y="3339340"/>
                  <a:pt x="6550966" y="3335286"/>
                  <a:pt x="6549424" y="3331760"/>
                </a:cubicBezTo>
                <a:cubicBezTo>
                  <a:pt x="6544929" y="3329997"/>
                  <a:pt x="6539111" y="3329292"/>
                  <a:pt x="6531973" y="3329645"/>
                </a:cubicBezTo>
                <a:cubicBezTo>
                  <a:pt x="6524834" y="3329997"/>
                  <a:pt x="6517959" y="3329292"/>
                  <a:pt x="6511348" y="3327529"/>
                </a:cubicBezTo>
                <a:cubicBezTo>
                  <a:pt x="6515931" y="3321096"/>
                  <a:pt x="6520514" y="3313868"/>
                  <a:pt x="6525097" y="3305847"/>
                </a:cubicBezTo>
                <a:cubicBezTo>
                  <a:pt x="6529680" y="3297827"/>
                  <a:pt x="6532148" y="3289542"/>
                  <a:pt x="6532502" y="3280992"/>
                </a:cubicBezTo>
                <a:cubicBezTo>
                  <a:pt x="6532502" y="3272531"/>
                  <a:pt x="6528270" y="3268300"/>
                  <a:pt x="6519809" y="3268300"/>
                </a:cubicBezTo>
                <a:lnTo>
                  <a:pt x="6519225" y="3267862"/>
                </a:lnTo>
                <a:lnTo>
                  <a:pt x="6519646" y="3267171"/>
                </a:lnTo>
                <a:cubicBezTo>
                  <a:pt x="6531985" y="3253421"/>
                  <a:pt x="6539036" y="3237556"/>
                  <a:pt x="6540800" y="3219575"/>
                </a:cubicBezTo>
                <a:lnTo>
                  <a:pt x="6566184" y="3177269"/>
                </a:lnTo>
                <a:lnTo>
                  <a:pt x="6566184" y="3164576"/>
                </a:lnTo>
                <a:lnTo>
                  <a:pt x="6574645" y="3164576"/>
                </a:lnTo>
                <a:cubicBezTo>
                  <a:pt x="6586808" y="3150915"/>
                  <a:pt x="6598442" y="3133816"/>
                  <a:pt x="6609548" y="3113279"/>
                </a:cubicBezTo>
                <a:cubicBezTo>
                  <a:pt x="6620654" y="3092743"/>
                  <a:pt x="6634404" y="3074586"/>
                  <a:pt x="6650798" y="3058809"/>
                </a:cubicBezTo>
                <a:lnTo>
                  <a:pt x="6671950" y="2995349"/>
                </a:lnTo>
                <a:lnTo>
                  <a:pt x="6650798" y="2969965"/>
                </a:lnTo>
                <a:lnTo>
                  <a:pt x="6629645" y="2974196"/>
                </a:lnTo>
                <a:lnTo>
                  <a:pt x="6638106" y="2927658"/>
                </a:lnTo>
                <a:lnTo>
                  <a:pt x="6604260" y="2914966"/>
                </a:lnTo>
                <a:cubicBezTo>
                  <a:pt x="6603732" y="2929773"/>
                  <a:pt x="6599500" y="2943523"/>
                  <a:pt x="6591568" y="2956215"/>
                </a:cubicBezTo>
                <a:cubicBezTo>
                  <a:pt x="6583636" y="2968907"/>
                  <a:pt x="6575174" y="2980541"/>
                  <a:pt x="6566184" y="2991118"/>
                </a:cubicBezTo>
                <a:cubicBezTo>
                  <a:pt x="6571119" y="2977721"/>
                  <a:pt x="6573941" y="2966439"/>
                  <a:pt x="6574645" y="2957273"/>
                </a:cubicBezTo>
                <a:lnTo>
                  <a:pt x="6591568" y="2927658"/>
                </a:lnTo>
                <a:cubicBezTo>
                  <a:pt x="6586633" y="2916200"/>
                  <a:pt x="6592274" y="2902097"/>
                  <a:pt x="6608491" y="2885351"/>
                </a:cubicBezTo>
                <a:cubicBezTo>
                  <a:pt x="6624709" y="2868605"/>
                  <a:pt x="6630350" y="2854502"/>
                  <a:pt x="6625413" y="2843044"/>
                </a:cubicBezTo>
                <a:cubicBezTo>
                  <a:pt x="6625767" y="2838549"/>
                  <a:pt x="6627177" y="2833790"/>
                  <a:pt x="6629645" y="2828765"/>
                </a:cubicBezTo>
                <a:cubicBezTo>
                  <a:pt x="6632113" y="2823742"/>
                  <a:pt x="6633523" y="2820040"/>
                  <a:pt x="6633875" y="2817660"/>
                </a:cubicBezTo>
                <a:cubicBezTo>
                  <a:pt x="6631583" y="2817660"/>
                  <a:pt x="6628763" y="2818718"/>
                  <a:pt x="6625413" y="2820833"/>
                </a:cubicBezTo>
                <a:cubicBezTo>
                  <a:pt x="6622065" y="2822948"/>
                  <a:pt x="6619244" y="2826121"/>
                  <a:pt x="6616952" y="2830352"/>
                </a:cubicBezTo>
                <a:lnTo>
                  <a:pt x="6600030" y="2864198"/>
                </a:lnTo>
                <a:lnTo>
                  <a:pt x="6587338" y="2876890"/>
                </a:lnTo>
                <a:lnTo>
                  <a:pt x="6587338" y="2838813"/>
                </a:lnTo>
                <a:lnTo>
                  <a:pt x="6608491" y="2809199"/>
                </a:lnTo>
                <a:cubicBezTo>
                  <a:pt x="6612898" y="2808846"/>
                  <a:pt x="6616776" y="2805320"/>
                  <a:pt x="6620126" y="2798622"/>
                </a:cubicBezTo>
                <a:cubicBezTo>
                  <a:pt x="6623475" y="2791924"/>
                  <a:pt x="6625238" y="2784167"/>
                  <a:pt x="6625413" y="2775353"/>
                </a:cubicBezTo>
                <a:cubicBezTo>
                  <a:pt x="6632906" y="2768302"/>
                  <a:pt x="6641191" y="2759136"/>
                  <a:pt x="6650268" y="2747854"/>
                </a:cubicBezTo>
                <a:cubicBezTo>
                  <a:pt x="6659348" y="2736572"/>
                  <a:pt x="6662344" y="2727405"/>
                  <a:pt x="6659259" y="2720354"/>
                </a:cubicBezTo>
                <a:cubicBezTo>
                  <a:pt x="6654763" y="2718591"/>
                  <a:pt x="6648947" y="2717886"/>
                  <a:pt x="6641807" y="2718239"/>
                </a:cubicBezTo>
                <a:cubicBezTo>
                  <a:pt x="6634669" y="2718591"/>
                  <a:pt x="6627793" y="2717886"/>
                  <a:pt x="6621182" y="2716123"/>
                </a:cubicBezTo>
                <a:cubicBezTo>
                  <a:pt x="6625767" y="2709690"/>
                  <a:pt x="6630350" y="2702462"/>
                  <a:pt x="6634933" y="2694441"/>
                </a:cubicBezTo>
                <a:cubicBezTo>
                  <a:pt x="6639516" y="2686421"/>
                  <a:pt x="6641984" y="2678136"/>
                  <a:pt x="6642337" y="2669586"/>
                </a:cubicBezTo>
                <a:cubicBezTo>
                  <a:pt x="6642337" y="2661125"/>
                  <a:pt x="6638106" y="2656894"/>
                  <a:pt x="6629645" y="2656894"/>
                </a:cubicBezTo>
                <a:lnTo>
                  <a:pt x="6612721" y="2644202"/>
                </a:lnTo>
                <a:cubicBezTo>
                  <a:pt x="6616512" y="2637856"/>
                  <a:pt x="6619509" y="2631510"/>
                  <a:pt x="6621712" y="2625164"/>
                </a:cubicBezTo>
                <a:cubicBezTo>
                  <a:pt x="6623915" y="2618818"/>
                  <a:pt x="6627970" y="2612472"/>
                  <a:pt x="6633875" y="2606126"/>
                </a:cubicBezTo>
                <a:lnTo>
                  <a:pt x="6591568" y="2597664"/>
                </a:lnTo>
                <a:cubicBezTo>
                  <a:pt x="6590863" y="2614587"/>
                  <a:pt x="6583811" y="2627279"/>
                  <a:pt x="6570414" y="2635741"/>
                </a:cubicBezTo>
                <a:cubicBezTo>
                  <a:pt x="6579580" y="2649138"/>
                  <a:pt x="6590863" y="2656189"/>
                  <a:pt x="6604260" y="2656894"/>
                </a:cubicBezTo>
                <a:cubicBezTo>
                  <a:pt x="6602410" y="2665708"/>
                  <a:pt x="6600823" y="2674522"/>
                  <a:pt x="6599500" y="2683336"/>
                </a:cubicBezTo>
                <a:cubicBezTo>
                  <a:pt x="6598179" y="2692150"/>
                  <a:pt x="6595534" y="2698848"/>
                  <a:pt x="6591568" y="2703432"/>
                </a:cubicBezTo>
                <a:cubicBezTo>
                  <a:pt x="6591391" y="2709601"/>
                  <a:pt x="6589629" y="2715242"/>
                  <a:pt x="6586280" y="2720354"/>
                </a:cubicBezTo>
                <a:cubicBezTo>
                  <a:pt x="6582931" y="2725466"/>
                  <a:pt x="6579053" y="2731107"/>
                  <a:pt x="6574645" y="2737277"/>
                </a:cubicBezTo>
                <a:cubicBezTo>
                  <a:pt x="6570502" y="2732694"/>
                  <a:pt x="6566096" y="2729168"/>
                  <a:pt x="6561425" y="2726700"/>
                </a:cubicBezTo>
                <a:cubicBezTo>
                  <a:pt x="6556753" y="2724232"/>
                  <a:pt x="6551289" y="2724937"/>
                  <a:pt x="6545031" y="2728815"/>
                </a:cubicBezTo>
                <a:lnTo>
                  <a:pt x="6532338" y="2737277"/>
                </a:lnTo>
                <a:lnTo>
                  <a:pt x="6561953" y="2749969"/>
                </a:lnTo>
                <a:cubicBezTo>
                  <a:pt x="6549967" y="2754905"/>
                  <a:pt x="6540095" y="2757725"/>
                  <a:pt x="6532338" y="2758431"/>
                </a:cubicBezTo>
                <a:cubicBezTo>
                  <a:pt x="6516738" y="2761427"/>
                  <a:pt x="6505632" y="2773414"/>
                  <a:pt x="6499022" y="2794391"/>
                </a:cubicBezTo>
                <a:cubicBezTo>
                  <a:pt x="6492411" y="2815368"/>
                  <a:pt x="6482364" y="2827355"/>
                  <a:pt x="6468878" y="2830352"/>
                </a:cubicBezTo>
                <a:lnTo>
                  <a:pt x="6464648" y="2817660"/>
                </a:lnTo>
                <a:cubicBezTo>
                  <a:pt x="6468966" y="2805144"/>
                  <a:pt x="6474079" y="2793157"/>
                  <a:pt x="6479984" y="2781699"/>
                </a:cubicBezTo>
                <a:cubicBezTo>
                  <a:pt x="6485888" y="2770241"/>
                  <a:pt x="6492058" y="2758254"/>
                  <a:pt x="6498493" y="2745738"/>
                </a:cubicBezTo>
                <a:lnTo>
                  <a:pt x="6532338" y="2716123"/>
                </a:lnTo>
                <a:cubicBezTo>
                  <a:pt x="6526962" y="2702550"/>
                  <a:pt x="6534542" y="2673640"/>
                  <a:pt x="6555079" y="2629394"/>
                </a:cubicBezTo>
                <a:cubicBezTo>
                  <a:pt x="6575615" y="2585149"/>
                  <a:pt x="6590599" y="2556239"/>
                  <a:pt x="6600030" y="2542665"/>
                </a:cubicBezTo>
                <a:cubicBezTo>
                  <a:pt x="6596240" y="2537113"/>
                  <a:pt x="6590069" y="2527065"/>
                  <a:pt x="6581520" y="2512522"/>
                </a:cubicBezTo>
                <a:cubicBezTo>
                  <a:pt x="6572971" y="2497979"/>
                  <a:pt x="6572089" y="2486873"/>
                  <a:pt x="6578875" y="2479205"/>
                </a:cubicBezTo>
                <a:cubicBezTo>
                  <a:pt x="6583548" y="2477090"/>
                  <a:pt x="6586896" y="2473917"/>
                  <a:pt x="6588924" y="2469686"/>
                </a:cubicBezTo>
                <a:cubicBezTo>
                  <a:pt x="6590951" y="2465456"/>
                  <a:pt x="6589011" y="2460167"/>
                  <a:pt x="6583107" y="2453821"/>
                </a:cubicBezTo>
                <a:cubicBezTo>
                  <a:pt x="6596064" y="2438926"/>
                  <a:pt x="6607168" y="2417948"/>
                  <a:pt x="6616424" y="2390890"/>
                </a:cubicBezTo>
                <a:cubicBezTo>
                  <a:pt x="6625678" y="2363831"/>
                  <a:pt x="6631496" y="2343911"/>
                  <a:pt x="6633875" y="2331131"/>
                </a:cubicBezTo>
                <a:cubicBezTo>
                  <a:pt x="6627265" y="2317117"/>
                  <a:pt x="6629908" y="2300723"/>
                  <a:pt x="6641807" y="2281949"/>
                </a:cubicBezTo>
                <a:cubicBezTo>
                  <a:pt x="6653706" y="2263176"/>
                  <a:pt x="6663754" y="2249955"/>
                  <a:pt x="6671950" y="2242286"/>
                </a:cubicBezTo>
                <a:cubicBezTo>
                  <a:pt x="6682088" y="2231974"/>
                  <a:pt x="6686142" y="2222984"/>
                  <a:pt x="6684114" y="2215316"/>
                </a:cubicBezTo>
                <a:cubicBezTo>
                  <a:pt x="6682088" y="2207648"/>
                  <a:pt x="6676623" y="2199715"/>
                  <a:pt x="6667720" y="2191518"/>
                </a:cubicBezTo>
                <a:cubicBezTo>
                  <a:pt x="6659259" y="2179531"/>
                  <a:pt x="6650798" y="2182352"/>
                  <a:pt x="6642337" y="2199980"/>
                </a:cubicBezTo>
                <a:cubicBezTo>
                  <a:pt x="6635814" y="2204298"/>
                  <a:pt x="6630878" y="2209410"/>
                  <a:pt x="6627528" y="2215316"/>
                </a:cubicBezTo>
                <a:cubicBezTo>
                  <a:pt x="6624180" y="2221221"/>
                  <a:pt x="6623475" y="2227391"/>
                  <a:pt x="6625413" y="2233825"/>
                </a:cubicBezTo>
                <a:lnTo>
                  <a:pt x="6629645" y="2254979"/>
                </a:lnTo>
                <a:cubicBezTo>
                  <a:pt x="6612546" y="2263881"/>
                  <a:pt x="6598090" y="2276749"/>
                  <a:pt x="6586280" y="2293584"/>
                </a:cubicBezTo>
                <a:cubicBezTo>
                  <a:pt x="6574469" y="2310418"/>
                  <a:pt x="6566359" y="2328575"/>
                  <a:pt x="6561953" y="2348054"/>
                </a:cubicBezTo>
                <a:cubicBezTo>
                  <a:pt x="6549614" y="2361098"/>
                  <a:pt x="6538331" y="2375201"/>
                  <a:pt x="6528107" y="2390360"/>
                </a:cubicBezTo>
                <a:cubicBezTo>
                  <a:pt x="6517884" y="2405520"/>
                  <a:pt x="6506602" y="2419623"/>
                  <a:pt x="6494263" y="2432668"/>
                </a:cubicBezTo>
                <a:cubicBezTo>
                  <a:pt x="6496554" y="2434695"/>
                  <a:pt x="6498316" y="2436986"/>
                  <a:pt x="6499551" y="2439542"/>
                </a:cubicBezTo>
                <a:cubicBezTo>
                  <a:pt x="6500784" y="2442098"/>
                  <a:pt x="6500432" y="2445448"/>
                  <a:pt x="6498493" y="2449590"/>
                </a:cubicBezTo>
                <a:cubicBezTo>
                  <a:pt x="6493910" y="2453380"/>
                  <a:pt x="6490385" y="2456377"/>
                  <a:pt x="6487917" y="2458580"/>
                </a:cubicBezTo>
                <a:cubicBezTo>
                  <a:pt x="6485449" y="2460784"/>
                  <a:pt x="6486153" y="2464839"/>
                  <a:pt x="6490032" y="2470744"/>
                </a:cubicBezTo>
                <a:lnTo>
                  <a:pt x="6481570" y="2500358"/>
                </a:lnTo>
                <a:lnTo>
                  <a:pt x="6426571" y="2542665"/>
                </a:lnTo>
                <a:lnTo>
                  <a:pt x="6413880" y="2551127"/>
                </a:lnTo>
                <a:cubicBezTo>
                  <a:pt x="6412205" y="2548659"/>
                  <a:pt x="6412380" y="2545133"/>
                  <a:pt x="6414407" y="2540550"/>
                </a:cubicBezTo>
                <a:cubicBezTo>
                  <a:pt x="6416435" y="2535967"/>
                  <a:pt x="6417670" y="2532441"/>
                  <a:pt x="6418110" y="2529973"/>
                </a:cubicBezTo>
                <a:cubicBezTo>
                  <a:pt x="6424456" y="2527417"/>
                  <a:pt x="6427629" y="2521953"/>
                  <a:pt x="6427629" y="2513579"/>
                </a:cubicBezTo>
                <a:cubicBezTo>
                  <a:pt x="6427629" y="2505206"/>
                  <a:pt x="6424456" y="2496569"/>
                  <a:pt x="6418110" y="2487666"/>
                </a:cubicBezTo>
                <a:cubicBezTo>
                  <a:pt x="6405859" y="2476032"/>
                  <a:pt x="6388055" y="2470744"/>
                  <a:pt x="6364697" y="2471801"/>
                </a:cubicBezTo>
                <a:cubicBezTo>
                  <a:pt x="6341341" y="2472859"/>
                  <a:pt x="6322479" y="2473917"/>
                  <a:pt x="6308111" y="2474974"/>
                </a:cubicBezTo>
                <a:cubicBezTo>
                  <a:pt x="6314634" y="2470567"/>
                  <a:pt x="6318512" y="2464574"/>
                  <a:pt x="6319747" y="2456994"/>
                </a:cubicBezTo>
                <a:cubicBezTo>
                  <a:pt x="6320980" y="2449414"/>
                  <a:pt x="6318512" y="2441305"/>
                  <a:pt x="6312343" y="2432668"/>
                </a:cubicBezTo>
                <a:lnTo>
                  <a:pt x="6329266" y="2403053"/>
                </a:lnTo>
                <a:cubicBezTo>
                  <a:pt x="6329530" y="2396530"/>
                  <a:pt x="6332174" y="2389479"/>
                  <a:pt x="6337197" y="2381899"/>
                </a:cubicBezTo>
                <a:cubicBezTo>
                  <a:pt x="6342222" y="2374319"/>
                  <a:pt x="6348038" y="2367268"/>
                  <a:pt x="6354650" y="2360746"/>
                </a:cubicBezTo>
                <a:cubicBezTo>
                  <a:pt x="6350243" y="2358543"/>
                  <a:pt x="6347423" y="2355546"/>
                  <a:pt x="6346189" y="2351756"/>
                </a:cubicBezTo>
                <a:cubicBezTo>
                  <a:pt x="6344955" y="2347966"/>
                  <a:pt x="6346365" y="2343911"/>
                  <a:pt x="6350418" y="2339592"/>
                </a:cubicBezTo>
                <a:cubicBezTo>
                  <a:pt x="6355003" y="2335538"/>
                  <a:pt x="6358528" y="2332012"/>
                  <a:pt x="6360996" y="2329016"/>
                </a:cubicBezTo>
                <a:cubicBezTo>
                  <a:pt x="6363464" y="2326019"/>
                  <a:pt x="6362759" y="2322493"/>
                  <a:pt x="6358881" y="2318439"/>
                </a:cubicBezTo>
                <a:cubicBezTo>
                  <a:pt x="6368928" y="2293319"/>
                  <a:pt x="6377390" y="2268464"/>
                  <a:pt x="6384264" y="2243873"/>
                </a:cubicBezTo>
                <a:cubicBezTo>
                  <a:pt x="6391140" y="2219282"/>
                  <a:pt x="6399601" y="2193369"/>
                  <a:pt x="6409649" y="2166134"/>
                </a:cubicBezTo>
                <a:cubicBezTo>
                  <a:pt x="6419080" y="2158731"/>
                  <a:pt x="6426659" y="2147096"/>
                  <a:pt x="6432389" y="2131231"/>
                </a:cubicBezTo>
                <a:cubicBezTo>
                  <a:pt x="6438117" y="2115366"/>
                  <a:pt x="6436179" y="2101616"/>
                  <a:pt x="6426571" y="2089982"/>
                </a:cubicBezTo>
                <a:cubicBezTo>
                  <a:pt x="6424368" y="2087690"/>
                  <a:pt x="6421371" y="2085927"/>
                  <a:pt x="6417580" y="2084693"/>
                </a:cubicBezTo>
                <a:cubicBezTo>
                  <a:pt x="6413790" y="2083459"/>
                  <a:pt x="6409737" y="2083812"/>
                  <a:pt x="6405418" y="2085751"/>
                </a:cubicBezTo>
                <a:cubicBezTo>
                  <a:pt x="6393695" y="2099236"/>
                  <a:pt x="6385411" y="2120918"/>
                  <a:pt x="6380563" y="2150798"/>
                </a:cubicBezTo>
                <a:cubicBezTo>
                  <a:pt x="6375715" y="2180677"/>
                  <a:pt x="6368487" y="2201302"/>
                  <a:pt x="6358881" y="2212672"/>
                </a:cubicBezTo>
                <a:cubicBezTo>
                  <a:pt x="6343192" y="2224218"/>
                  <a:pt x="6332263" y="2232856"/>
                  <a:pt x="6326093" y="2238585"/>
                </a:cubicBezTo>
                <a:cubicBezTo>
                  <a:pt x="6319922" y="2244314"/>
                  <a:pt x="6323800" y="2254009"/>
                  <a:pt x="6337727" y="2267671"/>
                </a:cubicBezTo>
                <a:cubicBezTo>
                  <a:pt x="6325917" y="2276573"/>
                  <a:pt x="6316749" y="2287326"/>
                  <a:pt x="6310228" y="2299930"/>
                </a:cubicBezTo>
                <a:cubicBezTo>
                  <a:pt x="6303705" y="2312534"/>
                  <a:pt x="6294539" y="2324344"/>
                  <a:pt x="6282728" y="2335362"/>
                </a:cubicBezTo>
                <a:lnTo>
                  <a:pt x="6270036" y="2301516"/>
                </a:lnTo>
                <a:cubicBezTo>
                  <a:pt x="6282728" y="2288295"/>
                  <a:pt x="6293304" y="2272430"/>
                  <a:pt x="6301765" y="2253921"/>
                </a:cubicBezTo>
                <a:cubicBezTo>
                  <a:pt x="6310228" y="2235411"/>
                  <a:pt x="6316574" y="2217431"/>
                  <a:pt x="6320804" y="2199980"/>
                </a:cubicBezTo>
                <a:cubicBezTo>
                  <a:pt x="6333144" y="2189227"/>
                  <a:pt x="6339137" y="2177945"/>
                  <a:pt x="6338784" y="2166134"/>
                </a:cubicBezTo>
                <a:cubicBezTo>
                  <a:pt x="6338432" y="2154323"/>
                  <a:pt x="6333849" y="2143042"/>
                  <a:pt x="6325035" y="2132289"/>
                </a:cubicBezTo>
                <a:lnTo>
                  <a:pt x="6358881" y="2051905"/>
                </a:lnTo>
                <a:cubicBezTo>
                  <a:pt x="6355796" y="2043003"/>
                  <a:pt x="6358791" y="2025904"/>
                  <a:pt x="6367870" y="2000608"/>
                </a:cubicBezTo>
                <a:cubicBezTo>
                  <a:pt x="6376948" y="1975312"/>
                  <a:pt x="6385234" y="1957156"/>
                  <a:pt x="6392725" y="1946138"/>
                </a:cubicBezTo>
                <a:close/>
                <a:moveTo>
                  <a:pt x="6264248" y="1943100"/>
                </a:moveTo>
                <a:lnTo>
                  <a:pt x="6297276" y="1943100"/>
                </a:lnTo>
                <a:lnTo>
                  <a:pt x="6294362" y="1957829"/>
                </a:lnTo>
                <a:cubicBezTo>
                  <a:pt x="6292247" y="1972548"/>
                  <a:pt x="6291189" y="1983301"/>
                  <a:pt x="6291189" y="1990088"/>
                </a:cubicBezTo>
                <a:lnTo>
                  <a:pt x="6270036" y="2032395"/>
                </a:lnTo>
                <a:cubicBezTo>
                  <a:pt x="6261926" y="2032219"/>
                  <a:pt x="6256992" y="2033629"/>
                  <a:pt x="6255228" y="2036625"/>
                </a:cubicBezTo>
                <a:cubicBezTo>
                  <a:pt x="6253465" y="2039622"/>
                  <a:pt x="6252760" y="2045263"/>
                  <a:pt x="6253113" y="2053548"/>
                </a:cubicBezTo>
                <a:cubicBezTo>
                  <a:pt x="6252407" y="2062010"/>
                  <a:pt x="6245357" y="2066241"/>
                  <a:pt x="6231960" y="2066241"/>
                </a:cubicBezTo>
                <a:lnTo>
                  <a:pt x="6203186" y="2142970"/>
                </a:lnTo>
                <a:lnTo>
                  <a:pt x="6202345" y="2136519"/>
                </a:lnTo>
                <a:cubicBezTo>
                  <a:pt x="6211863" y="2104437"/>
                  <a:pt x="6223499" y="2071296"/>
                  <a:pt x="6237248" y="2037098"/>
                </a:cubicBezTo>
                <a:close/>
                <a:moveTo>
                  <a:pt x="5256064" y="1943100"/>
                </a:moveTo>
                <a:lnTo>
                  <a:pt x="5269140" y="1943100"/>
                </a:lnTo>
                <a:lnTo>
                  <a:pt x="5265357" y="1955393"/>
                </a:lnTo>
                <a:cubicBezTo>
                  <a:pt x="5257425" y="1968085"/>
                  <a:pt x="5248963" y="1979719"/>
                  <a:pt x="5239973" y="1990296"/>
                </a:cubicBezTo>
                <a:cubicBezTo>
                  <a:pt x="5244910" y="1976899"/>
                  <a:pt x="5247730" y="1965617"/>
                  <a:pt x="5248435" y="1956451"/>
                </a:cubicBezTo>
                <a:close/>
                <a:moveTo>
                  <a:pt x="4115139" y="1943100"/>
                </a:moveTo>
                <a:lnTo>
                  <a:pt x="4342167" y="1943100"/>
                </a:lnTo>
                <a:lnTo>
                  <a:pt x="4317683" y="1981835"/>
                </a:lnTo>
                <a:cubicBezTo>
                  <a:pt x="4321826" y="1984127"/>
                  <a:pt x="4324117" y="1986947"/>
                  <a:pt x="4324558" y="1990296"/>
                </a:cubicBezTo>
                <a:cubicBezTo>
                  <a:pt x="4324999" y="1993646"/>
                  <a:pt x="4324117" y="1996466"/>
                  <a:pt x="4321914" y="1998758"/>
                </a:cubicBezTo>
                <a:lnTo>
                  <a:pt x="4304991" y="2011450"/>
                </a:lnTo>
                <a:cubicBezTo>
                  <a:pt x="4300761" y="2012155"/>
                  <a:pt x="4296530" y="2010745"/>
                  <a:pt x="4292300" y="2007219"/>
                </a:cubicBezTo>
                <a:cubicBezTo>
                  <a:pt x="4290184" y="2022555"/>
                  <a:pt x="4285954" y="2042651"/>
                  <a:pt x="4279607" y="2067506"/>
                </a:cubicBezTo>
                <a:cubicBezTo>
                  <a:pt x="4273261" y="2092362"/>
                  <a:pt x="4264799" y="2118803"/>
                  <a:pt x="4254223" y="2146832"/>
                </a:cubicBezTo>
                <a:cubicBezTo>
                  <a:pt x="4245850" y="2157585"/>
                  <a:pt x="4239327" y="2169924"/>
                  <a:pt x="4234656" y="2183850"/>
                </a:cubicBezTo>
                <a:cubicBezTo>
                  <a:pt x="4229984" y="2197776"/>
                  <a:pt x="4226635" y="2212231"/>
                  <a:pt x="4224608" y="2227215"/>
                </a:cubicBezTo>
                <a:lnTo>
                  <a:pt x="4211916" y="2252599"/>
                </a:lnTo>
                <a:lnTo>
                  <a:pt x="4190762" y="2286444"/>
                </a:lnTo>
                <a:cubicBezTo>
                  <a:pt x="4190057" y="2294553"/>
                  <a:pt x="4187237" y="2301604"/>
                  <a:pt x="4182301" y="2307598"/>
                </a:cubicBezTo>
                <a:cubicBezTo>
                  <a:pt x="4177365" y="2313591"/>
                  <a:pt x="4174545" y="2320643"/>
                  <a:pt x="4173840" y="2328751"/>
                </a:cubicBezTo>
                <a:lnTo>
                  <a:pt x="4144225" y="2383750"/>
                </a:lnTo>
                <a:lnTo>
                  <a:pt x="4127302" y="2396442"/>
                </a:lnTo>
                <a:lnTo>
                  <a:pt x="4110379" y="2430288"/>
                </a:lnTo>
                <a:lnTo>
                  <a:pt x="4104523" y="2431753"/>
                </a:lnTo>
                <a:lnTo>
                  <a:pt x="4105839" y="2429524"/>
                </a:lnTo>
                <a:cubicBezTo>
                  <a:pt x="4107337" y="2424940"/>
                  <a:pt x="4107315" y="2420886"/>
                  <a:pt x="4105773" y="2417360"/>
                </a:cubicBezTo>
                <a:cubicBezTo>
                  <a:pt x="4101277" y="2415597"/>
                  <a:pt x="4095460" y="2414892"/>
                  <a:pt x="4088321" y="2415245"/>
                </a:cubicBezTo>
                <a:cubicBezTo>
                  <a:pt x="4081183" y="2415597"/>
                  <a:pt x="4074307" y="2414892"/>
                  <a:pt x="4067696" y="2413129"/>
                </a:cubicBezTo>
                <a:cubicBezTo>
                  <a:pt x="4072280" y="2406696"/>
                  <a:pt x="4076863" y="2399468"/>
                  <a:pt x="4081446" y="2391447"/>
                </a:cubicBezTo>
                <a:cubicBezTo>
                  <a:pt x="4086029" y="2383427"/>
                  <a:pt x="4088497" y="2375142"/>
                  <a:pt x="4088851" y="2366592"/>
                </a:cubicBezTo>
                <a:cubicBezTo>
                  <a:pt x="4088851" y="2358131"/>
                  <a:pt x="4084619" y="2353900"/>
                  <a:pt x="4076158" y="2353900"/>
                </a:cubicBezTo>
                <a:lnTo>
                  <a:pt x="4059235" y="2341208"/>
                </a:lnTo>
                <a:cubicBezTo>
                  <a:pt x="4063026" y="2334862"/>
                  <a:pt x="4066022" y="2328516"/>
                  <a:pt x="4068225" y="2322170"/>
                </a:cubicBezTo>
                <a:cubicBezTo>
                  <a:pt x="4070429" y="2315824"/>
                  <a:pt x="4074483" y="2309478"/>
                  <a:pt x="4080388" y="2303132"/>
                </a:cubicBezTo>
                <a:lnTo>
                  <a:pt x="4038081" y="2294670"/>
                </a:lnTo>
                <a:cubicBezTo>
                  <a:pt x="4037376" y="2311593"/>
                  <a:pt x="4030325" y="2324285"/>
                  <a:pt x="4016928" y="2332747"/>
                </a:cubicBezTo>
                <a:cubicBezTo>
                  <a:pt x="4026094" y="2346144"/>
                  <a:pt x="4037376" y="2353195"/>
                  <a:pt x="4050773" y="2353900"/>
                </a:cubicBezTo>
                <a:cubicBezTo>
                  <a:pt x="4048923" y="2362714"/>
                  <a:pt x="4047337" y="2371528"/>
                  <a:pt x="4046014" y="2380342"/>
                </a:cubicBezTo>
                <a:cubicBezTo>
                  <a:pt x="4044692" y="2389156"/>
                  <a:pt x="4042048" y="2395854"/>
                  <a:pt x="4038081" y="2400438"/>
                </a:cubicBezTo>
                <a:cubicBezTo>
                  <a:pt x="4037905" y="2406607"/>
                  <a:pt x="4036143" y="2412248"/>
                  <a:pt x="4032793" y="2417360"/>
                </a:cubicBezTo>
                <a:cubicBezTo>
                  <a:pt x="4029445" y="2422472"/>
                  <a:pt x="4025567" y="2428113"/>
                  <a:pt x="4021159" y="2434283"/>
                </a:cubicBezTo>
                <a:cubicBezTo>
                  <a:pt x="4017016" y="2429700"/>
                  <a:pt x="4012609" y="2426174"/>
                  <a:pt x="4007938" y="2423706"/>
                </a:cubicBezTo>
                <a:cubicBezTo>
                  <a:pt x="4003267" y="2421238"/>
                  <a:pt x="3997802" y="2421943"/>
                  <a:pt x="3991544" y="2425821"/>
                </a:cubicBezTo>
                <a:lnTo>
                  <a:pt x="3978852" y="2434283"/>
                </a:lnTo>
                <a:lnTo>
                  <a:pt x="4008467" y="2446975"/>
                </a:lnTo>
                <a:cubicBezTo>
                  <a:pt x="3996481" y="2451911"/>
                  <a:pt x="3986608" y="2454731"/>
                  <a:pt x="3978852" y="2455437"/>
                </a:cubicBezTo>
                <a:cubicBezTo>
                  <a:pt x="3963251" y="2458433"/>
                  <a:pt x="3952146" y="2470420"/>
                  <a:pt x="3945536" y="2491397"/>
                </a:cubicBezTo>
                <a:cubicBezTo>
                  <a:pt x="3938925" y="2512374"/>
                  <a:pt x="3928877" y="2524361"/>
                  <a:pt x="3915391" y="2527358"/>
                </a:cubicBezTo>
                <a:lnTo>
                  <a:pt x="3911162" y="2514666"/>
                </a:lnTo>
                <a:cubicBezTo>
                  <a:pt x="3915480" y="2502150"/>
                  <a:pt x="3920593" y="2490163"/>
                  <a:pt x="3926497" y="2478705"/>
                </a:cubicBezTo>
                <a:cubicBezTo>
                  <a:pt x="3932402" y="2467247"/>
                  <a:pt x="3938572" y="2455260"/>
                  <a:pt x="3945006" y="2442744"/>
                </a:cubicBezTo>
                <a:lnTo>
                  <a:pt x="3978852" y="2413129"/>
                </a:lnTo>
                <a:cubicBezTo>
                  <a:pt x="3973475" y="2399556"/>
                  <a:pt x="3981055" y="2370646"/>
                  <a:pt x="4001592" y="2326400"/>
                </a:cubicBezTo>
                <a:cubicBezTo>
                  <a:pt x="4022129" y="2282155"/>
                  <a:pt x="4037113" y="2253245"/>
                  <a:pt x="4046544" y="2239671"/>
                </a:cubicBezTo>
                <a:cubicBezTo>
                  <a:pt x="4042754" y="2234119"/>
                  <a:pt x="4036583" y="2224071"/>
                  <a:pt x="4028034" y="2209528"/>
                </a:cubicBezTo>
                <a:cubicBezTo>
                  <a:pt x="4019484" y="2194985"/>
                  <a:pt x="4018603" y="2183879"/>
                  <a:pt x="4025389" y="2176211"/>
                </a:cubicBezTo>
                <a:cubicBezTo>
                  <a:pt x="4030061" y="2174096"/>
                  <a:pt x="4033410" y="2170923"/>
                  <a:pt x="4035438" y="2166692"/>
                </a:cubicBezTo>
                <a:cubicBezTo>
                  <a:pt x="4037464" y="2162462"/>
                  <a:pt x="4035525" y="2157173"/>
                  <a:pt x="4029620" y="2150827"/>
                </a:cubicBezTo>
                <a:cubicBezTo>
                  <a:pt x="4042577" y="2135932"/>
                  <a:pt x="4053682" y="2114954"/>
                  <a:pt x="4062937" y="2087896"/>
                </a:cubicBezTo>
                <a:cubicBezTo>
                  <a:pt x="4072192" y="2060837"/>
                  <a:pt x="4078010" y="2040917"/>
                  <a:pt x="4080388" y="2028137"/>
                </a:cubicBezTo>
                <a:cubicBezTo>
                  <a:pt x="4073778" y="2014123"/>
                  <a:pt x="4076422" y="1997729"/>
                  <a:pt x="4088321" y="1978955"/>
                </a:cubicBezTo>
                <a:cubicBezTo>
                  <a:pt x="4094271" y="1969569"/>
                  <a:pt x="4099758" y="1961570"/>
                  <a:pt x="4104782" y="1954960"/>
                </a:cubicBezTo>
                <a:close/>
                <a:moveTo>
                  <a:pt x="3830022" y="1943100"/>
                </a:moveTo>
                <a:lnTo>
                  <a:pt x="4074381" y="1943100"/>
                </a:lnTo>
                <a:lnTo>
                  <a:pt x="4076158" y="1951985"/>
                </a:lnTo>
                <a:cubicBezTo>
                  <a:pt x="4059059" y="1960887"/>
                  <a:pt x="4044604" y="1973755"/>
                  <a:pt x="4032793" y="1990590"/>
                </a:cubicBezTo>
                <a:cubicBezTo>
                  <a:pt x="4020982" y="2007424"/>
                  <a:pt x="4012873" y="2025581"/>
                  <a:pt x="4008467" y="2045060"/>
                </a:cubicBezTo>
                <a:cubicBezTo>
                  <a:pt x="3996127" y="2058104"/>
                  <a:pt x="3984845" y="2072207"/>
                  <a:pt x="3974621" y="2087366"/>
                </a:cubicBezTo>
                <a:cubicBezTo>
                  <a:pt x="3964398" y="2102526"/>
                  <a:pt x="3953115" y="2116629"/>
                  <a:pt x="3940776" y="2129674"/>
                </a:cubicBezTo>
                <a:cubicBezTo>
                  <a:pt x="3943068" y="2131701"/>
                  <a:pt x="3944830" y="2133992"/>
                  <a:pt x="3946064" y="2136548"/>
                </a:cubicBezTo>
                <a:cubicBezTo>
                  <a:pt x="3947298" y="2139104"/>
                  <a:pt x="3946946" y="2142454"/>
                  <a:pt x="3945006" y="2146596"/>
                </a:cubicBezTo>
                <a:cubicBezTo>
                  <a:pt x="3940423" y="2150386"/>
                  <a:pt x="3936898" y="2153383"/>
                  <a:pt x="3934430" y="2155586"/>
                </a:cubicBezTo>
                <a:cubicBezTo>
                  <a:pt x="3931962" y="2157790"/>
                  <a:pt x="3932667" y="2161845"/>
                  <a:pt x="3936545" y="2167750"/>
                </a:cubicBezTo>
                <a:lnTo>
                  <a:pt x="3928084" y="2197364"/>
                </a:lnTo>
                <a:lnTo>
                  <a:pt x="3873085" y="2239671"/>
                </a:lnTo>
                <a:lnTo>
                  <a:pt x="3860394" y="2248133"/>
                </a:lnTo>
                <a:cubicBezTo>
                  <a:pt x="3858719" y="2245665"/>
                  <a:pt x="3858894" y="2242139"/>
                  <a:pt x="3860921" y="2237556"/>
                </a:cubicBezTo>
                <a:cubicBezTo>
                  <a:pt x="3862949" y="2232973"/>
                  <a:pt x="3864183" y="2229447"/>
                  <a:pt x="3864623" y="2226979"/>
                </a:cubicBezTo>
                <a:cubicBezTo>
                  <a:pt x="3870970" y="2224423"/>
                  <a:pt x="3874143" y="2218959"/>
                  <a:pt x="3874143" y="2210585"/>
                </a:cubicBezTo>
                <a:cubicBezTo>
                  <a:pt x="3874143" y="2202212"/>
                  <a:pt x="3870970" y="2193575"/>
                  <a:pt x="3864623" y="2184672"/>
                </a:cubicBezTo>
                <a:cubicBezTo>
                  <a:pt x="3852373" y="2173038"/>
                  <a:pt x="3834569" y="2167750"/>
                  <a:pt x="3811211" y="2168807"/>
                </a:cubicBezTo>
                <a:cubicBezTo>
                  <a:pt x="3787854" y="2169865"/>
                  <a:pt x="3768992" y="2170923"/>
                  <a:pt x="3754625" y="2171980"/>
                </a:cubicBezTo>
                <a:cubicBezTo>
                  <a:pt x="3761148" y="2167573"/>
                  <a:pt x="3765026" y="2161580"/>
                  <a:pt x="3766260" y="2154000"/>
                </a:cubicBezTo>
                <a:cubicBezTo>
                  <a:pt x="3767494" y="2146420"/>
                  <a:pt x="3765026" y="2138311"/>
                  <a:pt x="3758856" y="2129674"/>
                </a:cubicBezTo>
                <a:lnTo>
                  <a:pt x="3775780" y="2100059"/>
                </a:lnTo>
                <a:cubicBezTo>
                  <a:pt x="3776043" y="2093536"/>
                  <a:pt x="3778688" y="2086485"/>
                  <a:pt x="3783711" y="2078905"/>
                </a:cubicBezTo>
                <a:cubicBezTo>
                  <a:pt x="3788735" y="2071325"/>
                  <a:pt x="3794552" y="2064274"/>
                  <a:pt x="3801163" y="2057752"/>
                </a:cubicBezTo>
                <a:cubicBezTo>
                  <a:pt x="3796757" y="2055549"/>
                  <a:pt x="3793937" y="2052552"/>
                  <a:pt x="3792702" y="2048762"/>
                </a:cubicBezTo>
                <a:cubicBezTo>
                  <a:pt x="3791469" y="2044972"/>
                  <a:pt x="3792878" y="2040917"/>
                  <a:pt x="3796932" y="2036598"/>
                </a:cubicBezTo>
                <a:cubicBezTo>
                  <a:pt x="3801516" y="2032544"/>
                  <a:pt x="3805041" y="2029018"/>
                  <a:pt x="3807509" y="2026022"/>
                </a:cubicBezTo>
                <a:cubicBezTo>
                  <a:pt x="3809977" y="2023025"/>
                  <a:pt x="3809272" y="2019499"/>
                  <a:pt x="3805394" y="2015445"/>
                </a:cubicBezTo>
                <a:close/>
                <a:moveTo>
                  <a:pt x="3751042" y="1943100"/>
                </a:moveTo>
                <a:lnTo>
                  <a:pt x="3771491" y="1943100"/>
                </a:lnTo>
                <a:lnTo>
                  <a:pt x="3770888" y="1947159"/>
                </a:lnTo>
                <a:cubicBezTo>
                  <a:pt x="3772826" y="1952007"/>
                  <a:pt x="3777277" y="1957846"/>
                  <a:pt x="3784241" y="1964677"/>
                </a:cubicBezTo>
                <a:cubicBezTo>
                  <a:pt x="3772430" y="1973579"/>
                  <a:pt x="3763263" y="1984332"/>
                  <a:pt x="3756741" y="1996936"/>
                </a:cubicBezTo>
                <a:cubicBezTo>
                  <a:pt x="3750218" y="2009540"/>
                  <a:pt x="3741052" y="2021350"/>
                  <a:pt x="3729241" y="2032368"/>
                </a:cubicBezTo>
                <a:lnTo>
                  <a:pt x="3716549" y="1998522"/>
                </a:lnTo>
                <a:cubicBezTo>
                  <a:pt x="3729241" y="1985301"/>
                  <a:pt x="3739818" y="1969436"/>
                  <a:pt x="3748279" y="1950927"/>
                </a:cubicBezTo>
                <a:close/>
                <a:moveTo>
                  <a:pt x="1384504" y="1943100"/>
                </a:moveTo>
                <a:lnTo>
                  <a:pt x="3457907" y="1943100"/>
                </a:lnTo>
                <a:lnTo>
                  <a:pt x="3454247" y="1956215"/>
                </a:lnTo>
                <a:cubicBezTo>
                  <a:pt x="3442877" y="1969348"/>
                  <a:pt x="3431771" y="1989620"/>
                  <a:pt x="3420930" y="2017031"/>
                </a:cubicBezTo>
                <a:cubicBezTo>
                  <a:pt x="3410089" y="2044443"/>
                  <a:pt x="3404272" y="2063657"/>
                  <a:pt x="3403478" y="2074675"/>
                </a:cubicBezTo>
                <a:lnTo>
                  <a:pt x="3356941" y="2146596"/>
                </a:lnTo>
                <a:lnTo>
                  <a:pt x="3361171" y="2176211"/>
                </a:lnTo>
                <a:cubicBezTo>
                  <a:pt x="3337375" y="2198686"/>
                  <a:pt x="3319393" y="2225657"/>
                  <a:pt x="3307230" y="2257123"/>
                </a:cubicBezTo>
                <a:cubicBezTo>
                  <a:pt x="3295067" y="2288589"/>
                  <a:pt x="3279202" y="2316617"/>
                  <a:pt x="3259635" y="2341208"/>
                </a:cubicBezTo>
                <a:cubicBezTo>
                  <a:pt x="3259194" y="2349669"/>
                  <a:pt x="3256902" y="2357073"/>
                  <a:pt x="3252760" y="2363419"/>
                </a:cubicBezTo>
                <a:cubicBezTo>
                  <a:pt x="3248618" y="2369765"/>
                  <a:pt x="3245268" y="2375053"/>
                  <a:pt x="3242712" y="2379284"/>
                </a:cubicBezTo>
                <a:lnTo>
                  <a:pt x="3204636" y="2446975"/>
                </a:lnTo>
                <a:cubicBezTo>
                  <a:pt x="3207104" y="2451206"/>
                  <a:pt x="3208514" y="2455437"/>
                  <a:pt x="3208867" y="2459667"/>
                </a:cubicBezTo>
                <a:cubicBezTo>
                  <a:pt x="3209219" y="2463898"/>
                  <a:pt x="3206399" y="2468128"/>
                  <a:pt x="3200405" y="2472359"/>
                </a:cubicBezTo>
                <a:cubicBezTo>
                  <a:pt x="3193354" y="2480204"/>
                  <a:pt x="3185245" y="2487783"/>
                  <a:pt x="3176079" y="2495099"/>
                </a:cubicBezTo>
                <a:cubicBezTo>
                  <a:pt x="3166912" y="2502415"/>
                  <a:pt x="3160919" y="2513168"/>
                  <a:pt x="3158098" y="2527358"/>
                </a:cubicBezTo>
                <a:cubicBezTo>
                  <a:pt x="3162065" y="2533792"/>
                  <a:pt x="3162593" y="2539962"/>
                  <a:pt x="3159685" y="2545867"/>
                </a:cubicBezTo>
                <a:cubicBezTo>
                  <a:pt x="3156776" y="2551773"/>
                  <a:pt x="3152017" y="2556885"/>
                  <a:pt x="3145406" y="2561204"/>
                </a:cubicBezTo>
                <a:cubicBezTo>
                  <a:pt x="3144437" y="2579360"/>
                  <a:pt x="3137914" y="2600161"/>
                  <a:pt x="3125839" y="2623606"/>
                </a:cubicBezTo>
                <a:cubicBezTo>
                  <a:pt x="3113764" y="2647051"/>
                  <a:pt x="3101954" y="2665737"/>
                  <a:pt x="3090407" y="2679663"/>
                </a:cubicBezTo>
                <a:cubicBezTo>
                  <a:pt x="3094550" y="2681955"/>
                  <a:pt x="3096842" y="2684775"/>
                  <a:pt x="3097282" y="2688124"/>
                </a:cubicBezTo>
                <a:cubicBezTo>
                  <a:pt x="3097723" y="2691474"/>
                  <a:pt x="3096842" y="2694294"/>
                  <a:pt x="3094638" y="2696586"/>
                </a:cubicBezTo>
                <a:lnTo>
                  <a:pt x="3077715" y="2709278"/>
                </a:lnTo>
                <a:cubicBezTo>
                  <a:pt x="3073485" y="2709983"/>
                  <a:pt x="3069254" y="2708573"/>
                  <a:pt x="3065023" y="2705047"/>
                </a:cubicBezTo>
                <a:cubicBezTo>
                  <a:pt x="3062908" y="2720383"/>
                  <a:pt x="3058677" y="2740479"/>
                  <a:pt x="3052331" y="2765334"/>
                </a:cubicBezTo>
                <a:cubicBezTo>
                  <a:pt x="3045985" y="2790190"/>
                  <a:pt x="3037524" y="2816631"/>
                  <a:pt x="3026947" y="2844660"/>
                </a:cubicBezTo>
                <a:cubicBezTo>
                  <a:pt x="3018574" y="2855413"/>
                  <a:pt x="3012052" y="2867752"/>
                  <a:pt x="3007380" y="2881678"/>
                </a:cubicBezTo>
                <a:cubicBezTo>
                  <a:pt x="3002709" y="2895604"/>
                  <a:pt x="2999359" y="2910059"/>
                  <a:pt x="2997332" y="2925043"/>
                </a:cubicBezTo>
                <a:lnTo>
                  <a:pt x="2984640" y="2950427"/>
                </a:lnTo>
                <a:lnTo>
                  <a:pt x="2963487" y="2984272"/>
                </a:lnTo>
                <a:cubicBezTo>
                  <a:pt x="2962782" y="2992381"/>
                  <a:pt x="2959961" y="2999432"/>
                  <a:pt x="2955025" y="3005426"/>
                </a:cubicBezTo>
                <a:cubicBezTo>
                  <a:pt x="2950090" y="3011420"/>
                  <a:pt x="2947269" y="3018470"/>
                  <a:pt x="2946564" y="3026579"/>
                </a:cubicBezTo>
                <a:lnTo>
                  <a:pt x="2916949" y="3081578"/>
                </a:lnTo>
                <a:lnTo>
                  <a:pt x="2900026" y="3094270"/>
                </a:lnTo>
                <a:lnTo>
                  <a:pt x="2883104" y="3128116"/>
                </a:lnTo>
                <a:cubicBezTo>
                  <a:pt x="2874995" y="3128028"/>
                  <a:pt x="2870059" y="3129261"/>
                  <a:pt x="2868297" y="3131818"/>
                </a:cubicBezTo>
                <a:cubicBezTo>
                  <a:pt x="2866534" y="3134374"/>
                  <a:pt x="2865828" y="3138781"/>
                  <a:pt x="2866181" y="3145039"/>
                </a:cubicBezTo>
                <a:cubicBezTo>
                  <a:pt x="2865828" y="3151120"/>
                  <a:pt x="2863360" y="3154822"/>
                  <a:pt x="2858777" y="3156144"/>
                </a:cubicBezTo>
                <a:cubicBezTo>
                  <a:pt x="2854194" y="3157466"/>
                  <a:pt x="2849611" y="3157995"/>
                  <a:pt x="2845027" y="3157731"/>
                </a:cubicBezTo>
                <a:cubicBezTo>
                  <a:pt x="2845116" y="3162314"/>
                  <a:pt x="2844939" y="3169012"/>
                  <a:pt x="2844499" y="3177826"/>
                </a:cubicBezTo>
                <a:cubicBezTo>
                  <a:pt x="2844058" y="3186640"/>
                  <a:pt x="2842824" y="3195454"/>
                  <a:pt x="2840797" y="3204268"/>
                </a:cubicBezTo>
                <a:lnTo>
                  <a:pt x="2828105" y="3242344"/>
                </a:lnTo>
                <a:cubicBezTo>
                  <a:pt x="2823169" y="3246575"/>
                  <a:pt x="2820349" y="3250806"/>
                  <a:pt x="2819643" y="3255036"/>
                </a:cubicBezTo>
                <a:lnTo>
                  <a:pt x="2815413" y="3255036"/>
                </a:lnTo>
                <a:cubicBezTo>
                  <a:pt x="2815236" y="3257328"/>
                  <a:pt x="2814531" y="3260148"/>
                  <a:pt x="2813297" y="3263498"/>
                </a:cubicBezTo>
                <a:cubicBezTo>
                  <a:pt x="2812063" y="3266847"/>
                  <a:pt x="2811358" y="3269667"/>
                  <a:pt x="2811182" y="3271959"/>
                </a:cubicBezTo>
                <a:cubicBezTo>
                  <a:pt x="2810477" y="3276895"/>
                  <a:pt x="2807656" y="3279715"/>
                  <a:pt x="2802721" y="3280420"/>
                </a:cubicBezTo>
                <a:cubicBezTo>
                  <a:pt x="2802809" y="3286590"/>
                  <a:pt x="2802633" y="3292231"/>
                  <a:pt x="2802192" y="3297343"/>
                </a:cubicBezTo>
                <a:cubicBezTo>
                  <a:pt x="2801751" y="3302455"/>
                  <a:pt x="2800517" y="3308096"/>
                  <a:pt x="2798490" y="3314266"/>
                </a:cubicBezTo>
                <a:cubicBezTo>
                  <a:pt x="2798314" y="3316381"/>
                  <a:pt x="2797609" y="3318497"/>
                  <a:pt x="2796375" y="3320612"/>
                </a:cubicBezTo>
                <a:cubicBezTo>
                  <a:pt x="2795141" y="3322727"/>
                  <a:pt x="2794436" y="3324843"/>
                  <a:pt x="2794259" y="3326958"/>
                </a:cubicBezTo>
                <a:lnTo>
                  <a:pt x="2777336" y="3339650"/>
                </a:lnTo>
                <a:cubicBezTo>
                  <a:pt x="2770550" y="3352078"/>
                  <a:pt x="2764027" y="3364241"/>
                  <a:pt x="2757770" y="3376140"/>
                </a:cubicBezTo>
                <a:lnTo>
                  <a:pt x="2755452" y="3385287"/>
                </a:lnTo>
                <a:lnTo>
                  <a:pt x="2724563" y="3373704"/>
                </a:lnTo>
                <a:cubicBezTo>
                  <a:pt x="2724035" y="3388511"/>
                  <a:pt x="2719804" y="3402261"/>
                  <a:pt x="2711871" y="3414953"/>
                </a:cubicBezTo>
                <a:cubicBezTo>
                  <a:pt x="2703939" y="3427645"/>
                  <a:pt x="2695477" y="3439279"/>
                  <a:pt x="2686487" y="3449856"/>
                </a:cubicBezTo>
                <a:cubicBezTo>
                  <a:pt x="2691423" y="3436459"/>
                  <a:pt x="2694244" y="3425177"/>
                  <a:pt x="2694949" y="3416011"/>
                </a:cubicBezTo>
                <a:lnTo>
                  <a:pt x="2711871" y="3386396"/>
                </a:lnTo>
                <a:cubicBezTo>
                  <a:pt x="2706936" y="3374938"/>
                  <a:pt x="2712577" y="3360835"/>
                  <a:pt x="2728794" y="3344089"/>
                </a:cubicBezTo>
                <a:cubicBezTo>
                  <a:pt x="2745012" y="3327343"/>
                  <a:pt x="2750653" y="3313240"/>
                  <a:pt x="2745717" y="3301782"/>
                </a:cubicBezTo>
                <a:cubicBezTo>
                  <a:pt x="2746070" y="3297287"/>
                  <a:pt x="2747480" y="3292528"/>
                  <a:pt x="2749948" y="3287503"/>
                </a:cubicBezTo>
                <a:cubicBezTo>
                  <a:pt x="2752416" y="3282480"/>
                  <a:pt x="2753826" y="3278778"/>
                  <a:pt x="2754178" y="3276398"/>
                </a:cubicBezTo>
                <a:cubicBezTo>
                  <a:pt x="2751887" y="3276398"/>
                  <a:pt x="2749066" y="3277456"/>
                  <a:pt x="2745717" y="3279571"/>
                </a:cubicBezTo>
                <a:cubicBezTo>
                  <a:pt x="2742368" y="3281686"/>
                  <a:pt x="2739547" y="3284859"/>
                  <a:pt x="2737256" y="3289090"/>
                </a:cubicBezTo>
                <a:lnTo>
                  <a:pt x="2720333" y="3322936"/>
                </a:lnTo>
                <a:lnTo>
                  <a:pt x="2707641" y="3335628"/>
                </a:lnTo>
                <a:lnTo>
                  <a:pt x="2707641" y="3297551"/>
                </a:lnTo>
                <a:lnTo>
                  <a:pt x="2728794" y="3267937"/>
                </a:lnTo>
                <a:cubicBezTo>
                  <a:pt x="2733201" y="3267584"/>
                  <a:pt x="2737079" y="3264058"/>
                  <a:pt x="2740429" y="3257360"/>
                </a:cubicBezTo>
                <a:cubicBezTo>
                  <a:pt x="2743778" y="3250662"/>
                  <a:pt x="2745541" y="3242905"/>
                  <a:pt x="2745717" y="3234091"/>
                </a:cubicBezTo>
                <a:cubicBezTo>
                  <a:pt x="2753209" y="3227040"/>
                  <a:pt x="2761494" y="3217874"/>
                  <a:pt x="2770572" y="3206592"/>
                </a:cubicBezTo>
                <a:cubicBezTo>
                  <a:pt x="2779651" y="3195310"/>
                  <a:pt x="2782647" y="3186143"/>
                  <a:pt x="2779562" y="3179092"/>
                </a:cubicBezTo>
                <a:cubicBezTo>
                  <a:pt x="2775067" y="3177329"/>
                  <a:pt x="2769250" y="3176624"/>
                  <a:pt x="2762111" y="3176977"/>
                </a:cubicBezTo>
                <a:cubicBezTo>
                  <a:pt x="2754972" y="3177329"/>
                  <a:pt x="2748097" y="3176624"/>
                  <a:pt x="2741486" y="3174861"/>
                </a:cubicBezTo>
                <a:cubicBezTo>
                  <a:pt x="2746070" y="3168428"/>
                  <a:pt x="2750653" y="3161200"/>
                  <a:pt x="2755236" y="3153179"/>
                </a:cubicBezTo>
                <a:cubicBezTo>
                  <a:pt x="2759819" y="3145159"/>
                  <a:pt x="2762287" y="3136873"/>
                  <a:pt x="2762640" y="3128324"/>
                </a:cubicBezTo>
                <a:cubicBezTo>
                  <a:pt x="2762640" y="3119862"/>
                  <a:pt x="2758409" y="3115632"/>
                  <a:pt x="2749948" y="3115632"/>
                </a:cubicBezTo>
                <a:lnTo>
                  <a:pt x="2733025" y="3102940"/>
                </a:lnTo>
                <a:cubicBezTo>
                  <a:pt x="2736815" y="3096594"/>
                  <a:pt x="2739812" y="3090248"/>
                  <a:pt x="2742015" y="3083902"/>
                </a:cubicBezTo>
                <a:cubicBezTo>
                  <a:pt x="2744219" y="3077556"/>
                  <a:pt x="2748273" y="3071210"/>
                  <a:pt x="2754178" y="3064864"/>
                </a:cubicBezTo>
                <a:lnTo>
                  <a:pt x="2711871" y="3056402"/>
                </a:lnTo>
                <a:cubicBezTo>
                  <a:pt x="2711166" y="3073325"/>
                  <a:pt x="2704115" y="3086017"/>
                  <a:pt x="2690718" y="3094479"/>
                </a:cubicBezTo>
                <a:cubicBezTo>
                  <a:pt x="2699884" y="3107876"/>
                  <a:pt x="2711166" y="3114927"/>
                  <a:pt x="2724563" y="3115632"/>
                </a:cubicBezTo>
                <a:cubicBezTo>
                  <a:pt x="2722713" y="3124446"/>
                  <a:pt x="2721126" y="3133260"/>
                  <a:pt x="2719804" y="3142074"/>
                </a:cubicBezTo>
                <a:cubicBezTo>
                  <a:pt x="2718482" y="3150888"/>
                  <a:pt x="2715838" y="3157587"/>
                  <a:pt x="2711871" y="3162170"/>
                </a:cubicBezTo>
                <a:cubicBezTo>
                  <a:pt x="2711695" y="3168339"/>
                  <a:pt x="2709932" y="3173980"/>
                  <a:pt x="2706583" y="3179092"/>
                </a:cubicBezTo>
                <a:cubicBezTo>
                  <a:pt x="2703234" y="3184204"/>
                  <a:pt x="2699356" y="3189845"/>
                  <a:pt x="2694949" y="3196015"/>
                </a:cubicBezTo>
                <a:cubicBezTo>
                  <a:pt x="2690806" y="3191432"/>
                  <a:pt x="2686399" y="3187906"/>
                  <a:pt x="2681728" y="3185438"/>
                </a:cubicBezTo>
                <a:cubicBezTo>
                  <a:pt x="2677057" y="3182970"/>
                  <a:pt x="2671592" y="3183675"/>
                  <a:pt x="2665334" y="3187553"/>
                </a:cubicBezTo>
                <a:lnTo>
                  <a:pt x="2652642" y="3196015"/>
                </a:lnTo>
                <a:lnTo>
                  <a:pt x="2682257" y="3208707"/>
                </a:lnTo>
                <a:cubicBezTo>
                  <a:pt x="2670270" y="3213643"/>
                  <a:pt x="2660398" y="3216463"/>
                  <a:pt x="2652642" y="3217169"/>
                </a:cubicBezTo>
                <a:cubicBezTo>
                  <a:pt x="2637041" y="3220165"/>
                  <a:pt x="2625936" y="3232152"/>
                  <a:pt x="2619325" y="3253129"/>
                </a:cubicBezTo>
                <a:cubicBezTo>
                  <a:pt x="2612715" y="3274106"/>
                  <a:pt x="2602667" y="3286093"/>
                  <a:pt x="2589181" y="3289090"/>
                </a:cubicBezTo>
                <a:lnTo>
                  <a:pt x="2584951" y="3276398"/>
                </a:lnTo>
                <a:cubicBezTo>
                  <a:pt x="2589270" y="3263882"/>
                  <a:pt x="2594382" y="3251895"/>
                  <a:pt x="2600287" y="3240437"/>
                </a:cubicBezTo>
                <a:cubicBezTo>
                  <a:pt x="2606192" y="3228979"/>
                  <a:pt x="2612362" y="3216992"/>
                  <a:pt x="2618797" y="3204476"/>
                </a:cubicBezTo>
                <a:lnTo>
                  <a:pt x="2652642" y="3174861"/>
                </a:lnTo>
                <a:cubicBezTo>
                  <a:pt x="2647265" y="3161288"/>
                  <a:pt x="2654845" y="3132378"/>
                  <a:pt x="2675382" y="3088132"/>
                </a:cubicBezTo>
                <a:cubicBezTo>
                  <a:pt x="2695918" y="3043887"/>
                  <a:pt x="2710902" y="3014977"/>
                  <a:pt x="2720333" y="3001403"/>
                </a:cubicBezTo>
                <a:cubicBezTo>
                  <a:pt x="2716543" y="2995851"/>
                  <a:pt x="2710373" y="2985803"/>
                  <a:pt x="2701824" y="2971260"/>
                </a:cubicBezTo>
                <a:cubicBezTo>
                  <a:pt x="2693275" y="2956717"/>
                  <a:pt x="2692393" y="2945611"/>
                  <a:pt x="2699179" y="2937943"/>
                </a:cubicBezTo>
                <a:cubicBezTo>
                  <a:pt x="2703851" y="2935828"/>
                  <a:pt x="2707200" y="2932655"/>
                  <a:pt x="2709227" y="2928424"/>
                </a:cubicBezTo>
                <a:cubicBezTo>
                  <a:pt x="2711254" y="2924193"/>
                  <a:pt x="2709315" y="2918905"/>
                  <a:pt x="2703410" y="2912559"/>
                </a:cubicBezTo>
                <a:cubicBezTo>
                  <a:pt x="2716367" y="2897664"/>
                  <a:pt x="2727472" y="2876686"/>
                  <a:pt x="2736727" y="2849628"/>
                </a:cubicBezTo>
                <a:cubicBezTo>
                  <a:pt x="2745981" y="2822569"/>
                  <a:pt x="2751799" y="2802649"/>
                  <a:pt x="2754178" y="2789869"/>
                </a:cubicBezTo>
                <a:cubicBezTo>
                  <a:pt x="2747568" y="2775855"/>
                  <a:pt x="2750212" y="2759461"/>
                  <a:pt x="2762111" y="2740687"/>
                </a:cubicBezTo>
                <a:cubicBezTo>
                  <a:pt x="2774010" y="2721914"/>
                  <a:pt x="2784058" y="2708693"/>
                  <a:pt x="2792254" y="2701024"/>
                </a:cubicBezTo>
                <a:cubicBezTo>
                  <a:pt x="2802391" y="2690712"/>
                  <a:pt x="2806445" y="2681722"/>
                  <a:pt x="2804418" y="2674054"/>
                </a:cubicBezTo>
                <a:cubicBezTo>
                  <a:pt x="2802391" y="2666386"/>
                  <a:pt x="2796926" y="2658453"/>
                  <a:pt x="2788024" y="2650256"/>
                </a:cubicBezTo>
                <a:cubicBezTo>
                  <a:pt x="2779562" y="2638269"/>
                  <a:pt x="2771101" y="2641090"/>
                  <a:pt x="2762640" y="2658718"/>
                </a:cubicBezTo>
                <a:cubicBezTo>
                  <a:pt x="2756117" y="2663036"/>
                  <a:pt x="2751181" y="2668148"/>
                  <a:pt x="2747832" y="2674054"/>
                </a:cubicBezTo>
                <a:cubicBezTo>
                  <a:pt x="2744483" y="2679959"/>
                  <a:pt x="2743778" y="2686129"/>
                  <a:pt x="2745717" y="2692563"/>
                </a:cubicBezTo>
                <a:lnTo>
                  <a:pt x="2749948" y="2713717"/>
                </a:lnTo>
                <a:cubicBezTo>
                  <a:pt x="2732849" y="2722619"/>
                  <a:pt x="2718394" y="2735487"/>
                  <a:pt x="2706583" y="2752322"/>
                </a:cubicBezTo>
                <a:cubicBezTo>
                  <a:pt x="2694772" y="2769156"/>
                  <a:pt x="2686663" y="2787313"/>
                  <a:pt x="2682257" y="2806792"/>
                </a:cubicBezTo>
                <a:cubicBezTo>
                  <a:pt x="2669917" y="2819837"/>
                  <a:pt x="2658635" y="2833939"/>
                  <a:pt x="2648411" y="2849098"/>
                </a:cubicBezTo>
                <a:cubicBezTo>
                  <a:pt x="2638187" y="2864258"/>
                  <a:pt x="2626905" y="2878361"/>
                  <a:pt x="2614566" y="2891406"/>
                </a:cubicBezTo>
                <a:cubicBezTo>
                  <a:pt x="2616857" y="2893433"/>
                  <a:pt x="2618620" y="2895724"/>
                  <a:pt x="2619854" y="2898280"/>
                </a:cubicBezTo>
                <a:cubicBezTo>
                  <a:pt x="2621088" y="2900836"/>
                  <a:pt x="2620735" y="2904186"/>
                  <a:pt x="2618797" y="2908328"/>
                </a:cubicBezTo>
                <a:cubicBezTo>
                  <a:pt x="2614214" y="2912118"/>
                  <a:pt x="2610688" y="2915115"/>
                  <a:pt x="2608220" y="2917318"/>
                </a:cubicBezTo>
                <a:cubicBezTo>
                  <a:pt x="2605752" y="2919522"/>
                  <a:pt x="2606457" y="2923577"/>
                  <a:pt x="2610335" y="2929482"/>
                </a:cubicBezTo>
                <a:lnTo>
                  <a:pt x="2601874" y="2959097"/>
                </a:lnTo>
                <a:lnTo>
                  <a:pt x="2546875" y="3001403"/>
                </a:lnTo>
                <a:lnTo>
                  <a:pt x="2534183" y="3009865"/>
                </a:lnTo>
                <a:cubicBezTo>
                  <a:pt x="2532508" y="3007397"/>
                  <a:pt x="2532684" y="3003871"/>
                  <a:pt x="2534711" y="2999288"/>
                </a:cubicBezTo>
                <a:cubicBezTo>
                  <a:pt x="2536739" y="2994705"/>
                  <a:pt x="2537973" y="2991179"/>
                  <a:pt x="2538413" y="2988711"/>
                </a:cubicBezTo>
                <a:cubicBezTo>
                  <a:pt x="2544759" y="2986155"/>
                  <a:pt x="2547932" y="2980691"/>
                  <a:pt x="2547932" y="2972317"/>
                </a:cubicBezTo>
                <a:cubicBezTo>
                  <a:pt x="2547932" y="2963944"/>
                  <a:pt x="2544759" y="2955307"/>
                  <a:pt x="2538413" y="2946404"/>
                </a:cubicBezTo>
                <a:cubicBezTo>
                  <a:pt x="2526162" y="2934770"/>
                  <a:pt x="2508358" y="2929482"/>
                  <a:pt x="2485001" y="2930539"/>
                </a:cubicBezTo>
                <a:cubicBezTo>
                  <a:pt x="2461644" y="2931597"/>
                  <a:pt x="2442782" y="2932655"/>
                  <a:pt x="2428415" y="2933712"/>
                </a:cubicBezTo>
                <a:cubicBezTo>
                  <a:pt x="2434938" y="2929305"/>
                  <a:pt x="2438816" y="2923312"/>
                  <a:pt x="2440050" y="2915732"/>
                </a:cubicBezTo>
                <a:cubicBezTo>
                  <a:pt x="2441284" y="2908152"/>
                  <a:pt x="2438816" y="2900043"/>
                  <a:pt x="2432646" y="2891406"/>
                </a:cubicBezTo>
                <a:lnTo>
                  <a:pt x="2449569" y="2861791"/>
                </a:lnTo>
                <a:cubicBezTo>
                  <a:pt x="2449833" y="2855268"/>
                  <a:pt x="2452477" y="2848217"/>
                  <a:pt x="2457501" y="2840637"/>
                </a:cubicBezTo>
                <a:cubicBezTo>
                  <a:pt x="2462525" y="2833057"/>
                  <a:pt x="2468342" y="2826006"/>
                  <a:pt x="2474954" y="2819484"/>
                </a:cubicBezTo>
                <a:cubicBezTo>
                  <a:pt x="2470546" y="2817280"/>
                  <a:pt x="2467726" y="2814283"/>
                  <a:pt x="2466492" y="2810494"/>
                </a:cubicBezTo>
                <a:cubicBezTo>
                  <a:pt x="2465258" y="2806704"/>
                  <a:pt x="2466668" y="2802649"/>
                  <a:pt x="2470722" y="2798330"/>
                </a:cubicBezTo>
                <a:cubicBezTo>
                  <a:pt x="2475306" y="2794276"/>
                  <a:pt x="2478831" y="2790750"/>
                  <a:pt x="2481299" y="2787754"/>
                </a:cubicBezTo>
                <a:cubicBezTo>
                  <a:pt x="2483767" y="2784757"/>
                  <a:pt x="2483062" y="2781231"/>
                  <a:pt x="2479184" y="2777177"/>
                </a:cubicBezTo>
                <a:cubicBezTo>
                  <a:pt x="2489231" y="2752057"/>
                  <a:pt x="2497693" y="2727202"/>
                  <a:pt x="2504568" y="2702611"/>
                </a:cubicBezTo>
                <a:cubicBezTo>
                  <a:pt x="2511443" y="2678020"/>
                  <a:pt x="2519904" y="2652107"/>
                  <a:pt x="2529952" y="2624872"/>
                </a:cubicBezTo>
                <a:cubicBezTo>
                  <a:pt x="2539383" y="2617468"/>
                  <a:pt x="2546963" y="2605834"/>
                  <a:pt x="2552692" y="2589969"/>
                </a:cubicBezTo>
                <a:cubicBezTo>
                  <a:pt x="2558421" y="2574104"/>
                  <a:pt x="2556482" y="2560354"/>
                  <a:pt x="2546875" y="2548720"/>
                </a:cubicBezTo>
                <a:cubicBezTo>
                  <a:pt x="2544671" y="2546428"/>
                  <a:pt x="2541675" y="2544665"/>
                  <a:pt x="2537884" y="2543431"/>
                </a:cubicBezTo>
                <a:cubicBezTo>
                  <a:pt x="2534094" y="2542197"/>
                  <a:pt x="2530040" y="2542550"/>
                  <a:pt x="2525721" y="2544489"/>
                </a:cubicBezTo>
                <a:cubicBezTo>
                  <a:pt x="2513999" y="2557975"/>
                  <a:pt x="2505714" y="2579657"/>
                  <a:pt x="2500866" y="2609536"/>
                </a:cubicBezTo>
                <a:cubicBezTo>
                  <a:pt x="2496018" y="2639415"/>
                  <a:pt x="2488791" y="2660040"/>
                  <a:pt x="2479184" y="2671410"/>
                </a:cubicBezTo>
                <a:cubicBezTo>
                  <a:pt x="2463495" y="2682956"/>
                  <a:pt x="2452566" y="2691594"/>
                  <a:pt x="2446396" y="2697323"/>
                </a:cubicBezTo>
                <a:cubicBezTo>
                  <a:pt x="2440226" y="2703052"/>
                  <a:pt x="2444104" y="2712747"/>
                  <a:pt x="2458030" y="2726409"/>
                </a:cubicBezTo>
                <a:cubicBezTo>
                  <a:pt x="2446220" y="2735311"/>
                  <a:pt x="2437053" y="2746064"/>
                  <a:pt x="2430531" y="2758668"/>
                </a:cubicBezTo>
                <a:cubicBezTo>
                  <a:pt x="2424008" y="2771272"/>
                  <a:pt x="2414842" y="2783082"/>
                  <a:pt x="2403031" y="2794100"/>
                </a:cubicBezTo>
                <a:lnTo>
                  <a:pt x="2390339" y="2760254"/>
                </a:lnTo>
                <a:cubicBezTo>
                  <a:pt x="2403031" y="2747033"/>
                  <a:pt x="2413608" y="2731168"/>
                  <a:pt x="2422069" y="2712659"/>
                </a:cubicBezTo>
                <a:cubicBezTo>
                  <a:pt x="2430531" y="2694149"/>
                  <a:pt x="2436877" y="2676169"/>
                  <a:pt x="2441107" y="2658718"/>
                </a:cubicBezTo>
                <a:cubicBezTo>
                  <a:pt x="2453447" y="2647965"/>
                  <a:pt x="2459440" y="2636683"/>
                  <a:pt x="2459088" y="2624872"/>
                </a:cubicBezTo>
                <a:cubicBezTo>
                  <a:pt x="2458735" y="2613061"/>
                  <a:pt x="2454152" y="2601780"/>
                  <a:pt x="2445338" y="2591027"/>
                </a:cubicBezTo>
                <a:lnTo>
                  <a:pt x="2479184" y="2510644"/>
                </a:lnTo>
                <a:cubicBezTo>
                  <a:pt x="2476099" y="2501741"/>
                  <a:pt x="2479095" y="2484642"/>
                  <a:pt x="2488174" y="2459346"/>
                </a:cubicBezTo>
                <a:cubicBezTo>
                  <a:pt x="2497252" y="2434050"/>
                  <a:pt x="2505537" y="2415894"/>
                  <a:pt x="2513029" y="2404876"/>
                </a:cubicBezTo>
                <a:cubicBezTo>
                  <a:pt x="2507124" y="2395093"/>
                  <a:pt x="2508358" y="2387160"/>
                  <a:pt x="2516731" y="2381079"/>
                </a:cubicBezTo>
                <a:cubicBezTo>
                  <a:pt x="2525104" y="2374997"/>
                  <a:pt x="2525281" y="2366007"/>
                  <a:pt x="2517260" y="2354108"/>
                </a:cubicBezTo>
                <a:cubicBezTo>
                  <a:pt x="2527837" y="2346528"/>
                  <a:pt x="2533125" y="2340535"/>
                  <a:pt x="2533125" y="2336128"/>
                </a:cubicBezTo>
                <a:cubicBezTo>
                  <a:pt x="2533125" y="2331721"/>
                  <a:pt x="2527837" y="2323612"/>
                  <a:pt x="2517260" y="2311802"/>
                </a:cubicBezTo>
                <a:lnTo>
                  <a:pt x="2462261" y="2358339"/>
                </a:lnTo>
                <a:cubicBezTo>
                  <a:pt x="2464376" y="2372441"/>
                  <a:pt x="2460145" y="2384428"/>
                  <a:pt x="2449569" y="2394299"/>
                </a:cubicBezTo>
                <a:cubicBezTo>
                  <a:pt x="2438992" y="2404171"/>
                  <a:pt x="2434761" y="2416158"/>
                  <a:pt x="2436877" y="2430260"/>
                </a:cubicBezTo>
                <a:lnTo>
                  <a:pt x="2419954" y="2464106"/>
                </a:lnTo>
                <a:cubicBezTo>
                  <a:pt x="2423832" y="2468513"/>
                  <a:pt x="2424537" y="2473449"/>
                  <a:pt x="2422069" y="2478914"/>
                </a:cubicBezTo>
                <a:cubicBezTo>
                  <a:pt x="2419601" y="2484378"/>
                  <a:pt x="2416076" y="2489314"/>
                  <a:pt x="2411493" y="2493721"/>
                </a:cubicBezTo>
                <a:lnTo>
                  <a:pt x="2386109" y="2514874"/>
                </a:lnTo>
                <a:lnTo>
                  <a:pt x="2352263" y="2591027"/>
                </a:lnTo>
                <a:cubicBezTo>
                  <a:pt x="2349883" y="2597637"/>
                  <a:pt x="2346181" y="2604512"/>
                  <a:pt x="2341157" y="2611651"/>
                </a:cubicBezTo>
                <a:cubicBezTo>
                  <a:pt x="2336134" y="2618790"/>
                  <a:pt x="2331374" y="2624608"/>
                  <a:pt x="2326879" y="2629103"/>
                </a:cubicBezTo>
                <a:cubicBezTo>
                  <a:pt x="2330933" y="2633333"/>
                  <a:pt x="2332344" y="2637564"/>
                  <a:pt x="2331110" y="2641795"/>
                </a:cubicBezTo>
                <a:cubicBezTo>
                  <a:pt x="2329876" y="2646025"/>
                  <a:pt x="2327055" y="2650256"/>
                  <a:pt x="2322648" y="2654487"/>
                </a:cubicBezTo>
                <a:lnTo>
                  <a:pt x="2297264" y="2679871"/>
                </a:lnTo>
                <a:cubicBezTo>
                  <a:pt x="2294003" y="2675023"/>
                  <a:pt x="2295237" y="2667796"/>
                  <a:pt x="2300966" y="2658189"/>
                </a:cubicBezTo>
                <a:cubicBezTo>
                  <a:pt x="2306695" y="2648582"/>
                  <a:pt x="2311102" y="2640296"/>
                  <a:pt x="2314187" y="2633333"/>
                </a:cubicBezTo>
                <a:cubicBezTo>
                  <a:pt x="2310309" y="2633157"/>
                  <a:pt x="2308546" y="2631395"/>
                  <a:pt x="2308898" y="2628045"/>
                </a:cubicBezTo>
                <a:cubicBezTo>
                  <a:pt x="2309251" y="2624696"/>
                  <a:pt x="2309603" y="2620818"/>
                  <a:pt x="2309956" y="2616411"/>
                </a:cubicBezTo>
                <a:cubicBezTo>
                  <a:pt x="2316567" y="2612621"/>
                  <a:pt x="2321326" y="2609624"/>
                  <a:pt x="2324235" y="2607420"/>
                </a:cubicBezTo>
                <a:cubicBezTo>
                  <a:pt x="2327143" y="2605217"/>
                  <a:pt x="2326615" y="2601162"/>
                  <a:pt x="2322648" y="2595257"/>
                </a:cubicBezTo>
                <a:cubicBezTo>
                  <a:pt x="2332167" y="2563175"/>
                  <a:pt x="2343802" y="2530034"/>
                  <a:pt x="2357551" y="2495836"/>
                </a:cubicBezTo>
                <a:cubicBezTo>
                  <a:pt x="2371301" y="2461638"/>
                  <a:pt x="2380820" y="2428498"/>
                  <a:pt x="2386109" y="2396415"/>
                </a:cubicBezTo>
                <a:cubicBezTo>
                  <a:pt x="2390427" y="2390245"/>
                  <a:pt x="2392366" y="2384604"/>
                  <a:pt x="2391926" y="2379492"/>
                </a:cubicBezTo>
                <a:cubicBezTo>
                  <a:pt x="2391485" y="2374380"/>
                  <a:pt x="2388136" y="2368739"/>
                  <a:pt x="2381878" y="2362569"/>
                </a:cubicBezTo>
                <a:lnTo>
                  <a:pt x="2377647" y="2362569"/>
                </a:lnTo>
                <a:cubicBezTo>
                  <a:pt x="2388224" y="2350142"/>
                  <a:pt x="2401974" y="2326344"/>
                  <a:pt x="2418896" y="2291177"/>
                </a:cubicBezTo>
                <a:cubicBezTo>
                  <a:pt x="2435819" y="2256009"/>
                  <a:pt x="2443223" y="2233269"/>
                  <a:pt x="2441107" y="2222957"/>
                </a:cubicBezTo>
                <a:cubicBezTo>
                  <a:pt x="2436524" y="2220930"/>
                  <a:pt x="2430883" y="2220753"/>
                  <a:pt x="2424185" y="2222428"/>
                </a:cubicBezTo>
                <a:cubicBezTo>
                  <a:pt x="2417486" y="2224103"/>
                  <a:pt x="2411845" y="2227099"/>
                  <a:pt x="2407262" y="2231418"/>
                </a:cubicBezTo>
                <a:lnTo>
                  <a:pt x="2390339" y="2261033"/>
                </a:lnTo>
                <a:cubicBezTo>
                  <a:pt x="2385932" y="2265528"/>
                  <a:pt x="2382054" y="2271345"/>
                  <a:pt x="2378705" y="2278484"/>
                </a:cubicBezTo>
                <a:cubicBezTo>
                  <a:pt x="2375356" y="2285624"/>
                  <a:pt x="2373593" y="2292499"/>
                  <a:pt x="2373416" y="2299109"/>
                </a:cubicBezTo>
                <a:cubicBezTo>
                  <a:pt x="2361694" y="2307835"/>
                  <a:pt x="2353409" y="2317883"/>
                  <a:pt x="2348561" y="2329253"/>
                </a:cubicBezTo>
                <a:cubicBezTo>
                  <a:pt x="2343713" y="2340623"/>
                  <a:pt x="2336486" y="2351728"/>
                  <a:pt x="2326879" y="2362569"/>
                </a:cubicBezTo>
                <a:lnTo>
                  <a:pt x="2170343" y="2637564"/>
                </a:lnTo>
                <a:cubicBezTo>
                  <a:pt x="2163292" y="2641795"/>
                  <a:pt x="2157299" y="2647083"/>
                  <a:pt x="2152363" y="2653429"/>
                </a:cubicBezTo>
                <a:cubicBezTo>
                  <a:pt x="2147427" y="2659775"/>
                  <a:pt x="2147780" y="2667179"/>
                  <a:pt x="2153421" y="2675640"/>
                </a:cubicBezTo>
                <a:cubicBezTo>
                  <a:pt x="2136498" y="2687627"/>
                  <a:pt x="2128037" y="2701730"/>
                  <a:pt x="2128037" y="2717947"/>
                </a:cubicBezTo>
                <a:cubicBezTo>
                  <a:pt x="2116667" y="2731080"/>
                  <a:pt x="2105561" y="2751352"/>
                  <a:pt x="2094720" y="2778763"/>
                </a:cubicBezTo>
                <a:cubicBezTo>
                  <a:pt x="2083879" y="2806175"/>
                  <a:pt x="2078062" y="2825389"/>
                  <a:pt x="2077268" y="2836407"/>
                </a:cubicBezTo>
                <a:lnTo>
                  <a:pt x="2030731" y="2908328"/>
                </a:lnTo>
                <a:lnTo>
                  <a:pt x="2034961" y="2937943"/>
                </a:lnTo>
                <a:cubicBezTo>
                  <a:pt x="2011163" y="2960418"/>
                  <a:pt x="1993183" y="2987389"/>
                  <a:pt x="1981020" y="3018855"/>
                </a:cubicBezTo>
                <a:cubicBezTo>
                  <a:pt x="1968856" y="3050321"/>
                  <a:pt x="1952991" y="3078349"/>
                  <a:pt x="1933424" y="3102940"/>
                </a:cubicBezTo>
                <a:cubicBezTo>
                  <a:pt x="1932984" y="3111401"/>
                  <a:pt x="1930692" y="3118805"/>
                  <a:pt x="1926550" y="3125151"/>
                </a:cubicBezTo>
                <a:cubicBezTo>
                  <a:pt x="1922407" y="3131497"/>
                  <a:pt x="1919058" y="3136785"/>
                  <a:pt x="1916502" y="3141016"/>
                </a:cubicBezTo>
                <a:lnTo>
                  <a:pt x="1878426" y="3208707"/>
                </a:lnTo>
                <a:cubicBezTo>
                  <a:pt x="1880893" y="3212938"/>
                  <a:pt x="1882304" y="3217169"/>
                  <a:pt x="1882656" y="3221399"/>
                </a:cubicBezTo>
                <a:cubicBezTo>
                  <a:pt x="1883009" y="3225630"/>
                  <a:pt x="1880188" y="3229860"/>
                  <a:pt x="1874195" y="3234091"/>
                </a:cubicBezTo>
                <a:cubicBezTo>
                  <a:pt x="1867144" y="3241936"/>
                  <a:pt x="1859035" y="3249515"/>
                  <a:pt x="1849868" y="3256831"/>
                </a:cubicBezTo>
                <a:cubicBezTo>
                  <a:pt x="1840702" y="3264147"/>
                  <a:pt x="1834708" y="3274900"/>
                  <a:pt x="1831888" y="3289090"/>
                </a:cubicBezTo>
                <a:cubicBezTo>
                  <a:pt x="1835854" y="3295524"/>
                  <a:pt x="1836383" y="3301694"/>
                  <a:pt x="1833474" y="3307599"/>
                </a:cubicBezTo>
                <a:cubicBezTo>
                  <a:pt x="1830566" y="3313504"/>
                  <a:pt x="1825806" y="3318617"/>
                  <a:pt x="1819196" y="3322936"/>
                </a:cubicBezTo>
                <a:cubicBezTo>
                  <a:pt x="1818226" y="3341092"/>
                  <a:pt x="1811704" y="3361893"/>
                  <a:pt x="1799629" y="3385338"/>
                </a:cubicBezTo>
                <a:cubicBezTo>
                  <a:pt x="1787554" y="3408783"/>
                  <a:pt x="1775743" y="3427469"/>
                  <a:pt x="1764197" y="3441395"/>
                </a:cubicBezTo>
                <a:cubicBezTo>
                  <a:pt x="1768340" y="3443687"/>
                  <a:pt x="1770631" y="3446507"/>
                  <a:pt x="1771072" y="3449856"/>
                </a:cubicBezTo>
                <a:cubicBezTo>
                  <a:pt x="1771513" y="3453206"/>
                  <a:pt x="1770631" y="3456026"/>
                  <a:pt x="1768428" y="3458318"/>
                </a:cubicBezTo>
                <a:lnTo>
                  <a:pt x="1751505" y="3471010"/>
                </a:lnTo>
                <a:cubicBezTo>
                  <a:pt x="1747274" y="3471715"/>
                  <a:pt x="1743044" y="3470305"/>
                  <a:pt x="1738813" y="3466779"/>
                </a:cubicBezTo>
                <a:cubicBezTo>
                  <a:pt x="1736698" y="3482115"/>
                  <a:pt x="1732467" y="3502211"/>
                  <a:pt x="1726121" y="3527066"/>
                </a:cubicBezTo>
                <a:cubicBezTo>
                  <a:pt x="1719775" y="3551922"/>
                  <a:pt x="1711313" y="3578363"/>
                  <a:pt x="1700737" y="3606392"/>
                </a:cubicBezTo>
                <a:cubicBezTo>
                  <a:pt x="1692363" y="3617145"/>
                  <a:pt x="1685841" y="3629484"/>
                  <a:pt x="1681170" y="3643410"/>
                </a:cubicBezTo>
                <a:cubicBezTo>
                  <a:pt x="1676498" y="3657336"/>
                  <a:pt x="1673149" y="3671791"/>
                  <a:pt x="1671122" y="3686775"/>
                </a:cubicBezTo>
                <a:lnTo>
                  <a:pt x="1658430" y="3712159"/>
                </a:lnTo>
                <a:lnTo>
                  <a:pt x="1637276" y="3746004"/>
                </a:lnTo>
                <a:cubicBezTo>
                  <a:pt x="1636571" y="3754113"/>
                  <a:pt x="1633751" y="3761164"/>
                  <a:pt x="1628815" y="3767158"/>
                </a:cubicBezTo>
                <a:cubicBezTo>
                  <a:pt x="1623879" y="3773151"/>
                  <a:pt x="1621059" y="3780203"/>
                  <a:pt x="1620354" y="3788311"/>
                </a:cubicBezTo>
                <a:lnTo>
                  <a:pt x="1590739" y="3843310"/>
                </a:lnTo>
                <a:lnTo>
                  <a:pt x="1573816" y="3856002"/>
                </a:lnTo>
                <a:lnTo>
                  <a:pt x="1556893" y="3889848"/>
                </a:lnTo>
                <a:cubicBezTo>
                  <a:pt x="1548784" y="3889760"/>
                  <a:pt x="1543849" y="3890993"/>
                  <a:pt x="1542086" y="3893550"/>
                </a:cubicBezTo>
                <a:cubicBezTo>
                  <a:pt x="1540323" y="3896106"/>
                  <a:pt x="1539618" y="3900513"/>
                  <a:pt x="1539971" y="3906771"/>
                </a:cubicBezTo>
                <a:cubicBezTo>
                  <a:pt x="1539618" y="3912852"/>
                  <a:pt x="1537150" y="3916554"/>
                  <a:pt x="1532567" y="3917876"/>
                </a:cubicBezTo>
                <a:cubicBezTo>
                  <a:pt x="1527984" y="3919198"/>
                  <a:pt x="1523400" y="3919727"/>
                  <a:pt x="1518817" y="3919463"/>
                </a:cubicBezTo>
                <a:cubicBezTo>
                  <a:pt x="1518905" y="3924046"/>
                  <a:pt x="1518729" y="3930744"/>
                  <a:pt x="1518288" y="3939558"/>
                </a:cubicBezTo>
                <a:cubicBezTo>
                  <a:pt x="1517848" y="3948372"/>
                  <a:pt x="1516614" y="3957186"/>
                  <a:pt x="1514586" y="3966000"/>
                </a:cubicBezTo>
                <a:lnTo>
                  <a:pt x="1501894" y="4004076"/>
                </a:lnTo>
                <a:cubicBezTo>
                  <a:pt x="1496959" y="4008307"/>
                  <a:pt x="1494138" y="4012538"/>
                  <a:pt x="1493433" y="4016768"/>
                </a:cubicBezTo>
                <a:lnTo>
                  <a:pt x="1489202" y="4016768"/>
                </a:lnTo>
                <a:cubicBezTo>
                  <a:pt x="1489026" y="4019060"/>
                  <a:pt x="1488321" y="4021880"/>
                  <a:pt x="1487087" y="4025230"/>
                </a:cubicBezTo>
                <a:cubicBezTo>
                  <a:pt x="1485853" y="4028579"/>
                  <a:pt x="1485148" y="4031399"/>
                  <a:pt x="1484972" y="4033691"/>
                </a:cubicBezTo>
                <a:cubicBezTo>
                  <a:pt x="1484267" y="4038627"/>
                  <a:pt x="1481446" y="4041447"/>
                  <a:pt x="1476510" y="4042152"/>
                </a:cubicBezTo>
                <a:cubicBezTo>
                  <a:pt x="1476598" y="4048322"/>
                  <a:pt x="1476422" y="4053963"/>
                  <a:pt x="1475981" y="4059075"/>
                </a:cubicBezTo>
                <a:cubicBezTo>
                  <a:pt x="1475541" y="4064187"/>
                  <a:pt x="1474307" y="4069828"/>
                  <a:pt x="1472280" y="4075998"/>
                </a:cubicBezTo>
                <a:cubicBezTo>
                  <a:pt x="1472103" y="4078113"/>
                  <a:pt x="1471398" y="4080229"/>
                  <a:pt x="1470164" y="4082344"/>
                </a:cubicBezTo>
                <a:cubicBezTo>
                  <a:pt x="1468930" y="4084459"/>
                  <a:pt x="1468225" y="4086575"/>
                  <a:pt x="1468049" y="4088690"/>
                </a:cubicBezTo>
                <a:lnTo>
                  <a:pt x="1451126" y="4101382"/>
                </a:lnTo>
                <a:cubicBezTo>
                  <a:pt x="1444339" y="4113810"/>
                  <a:pt x="1437817" y="4125973"/>
                  <a:pt x="1431559" y="4137872"/>
                </a:cubicBezTo>
                <a:cubicBezTo>
                  <a:pt x="1425301" y="4149771"/>
                  <a:pt x="1421952" y="4162992"/>
                  <a:pt x="1421511" y="4177535"/>
                </a:cubicBezTo>
                <a:cubicBezTo>
                  <a:pt x="1418250" y="4180179"/>
                  <a:pt x="1412080" y="4191813"/>
                  <a:pt x="1403002" y="4212438"/>
                </a:cubicBezTo>
                <a:cubicBezTo>
                  <a:pt x="1393924" y="4233062"/>
                  <a:pt x="1388812" y="4246812"/>
                  <a:pt x="1387666" y="4253687"/>
                </a:cubicBezTo>
                <a:lnTo>
                  <a:pt x="1384504" y="4261522"/>
                </a:lnTo>
                <a:close/>
                <a:moveTo>
                  <a:pt x="6312343" y="1888552"/>
                </a:moveTo>
                <a:lnTo>
                  <a:pt x="6299650" y="1901243"/>
                </a:lnTo>
                <a:cubicBezTo>
                  <a:pt x="6301943" y="1903182"/>
                  <a:pt x="6303705" y="1904593"/>
                  <a:pt x="6304938" y="1905474"/>
                </a:cubicBezTo>
                <a:lnTo>
                  <a:pt x="6305370" y="1906593"/>
                </a:lnTo>
                <a:lnTo>
                  <a:pt x="6309699" y="1897542"/>
                </a:lnTo>
                <a:cubicBezTo>
                  <a:pt x="6311109" y="1894016"/>
                  <a:pt x="6311991" y="1891020"/>
                  <a:pt x="6312343" y="1888552"/>
                </a:cubicBezTo>
                <a:close/>
                <a:moveTo>
                  <a:pt x="4101542" y="1881650"/>
                </a:moveTo>
                <a:cubicBezTo>
                  <a:pt x="4105773" y="1880239"/>
                  <a:pt x="4110003" y="1882531"/>
                  <a:pt x="4114234" y="1888524"/>
                </a:cubicBezTo>
                <a:cubicBezTo>
                  <a:pt x="4123136" y="1896721"/>
                  <a:pt x="4128601" y="1904654"/>
                  <a:pt x="4130628" y="1912322"/>
                </a:cubicBezTo>
                <a:cubicBezTo>
                  <a:pt x="4132656" y="1919990"/>
                  <a:pt x="4128601" y="1928980"/>
                  <a:pt x="4118464" y="1939292"/>
                </a:cubicBezTo>
                <a:lnTo>
                  <a:pt x="4115139" y="1943100"/>
                </a:lnTo>
                <a:lnTo>
                  <a:pt x="4074381" y="1943100"/>
                </a:lnTo>
                <a:lnTo>
                  <a:pt x="4071927" y="1930831"/>
                </a:lnTo>
                <a:cubicBezTo>
                  <a:pt x="4069989" y="1924397"/>
                  <a:pt x="4070694" y="1918227"/>
                  <a:pt x="4074042" y="1912322"/>
                </a:cubicBezTo>
                <a:cubicBezTo>
                  <a:pt x="4077391" y="1906416"/>
                  <a:pt x="4082328" y="1901304"/>
                  <a:pt x="4088851" y="1896986"/>
                </a:cubicBezTo>
                <a:cubicBezTo>
                  <a:pt x="4093081" y="1888172"/>
                  <a:pt x="4097312" y="1883060"/>
                  <a:pt x="4101542" y="1881650"/>
                </a:cubicBezTo>
                <a:close/>
                <a:moveTo>
                  <a:pt x="6312343" y="1833552"/>
                </a:moveTo>
                <a:lnTo>
                  <a:pt x="6310352" y="1837037"/>
                </a:lnTo>
                <a:lnTo>
                  <a:pt x="6320804" y="1833552"/>
                </a:lnTo>
                <a:close/>
                <a:moveTo>
                  <a:pt x="6370515" y="1811342"/>
                </a:moveTo>
                <a:cubicBezTo>
                  <a:pt x="6364697" y="1811694"/>
                  <a:pt x="6359409" y="1812047"/>
                  <a:pt x="6354650" y="1812399"/>
                </a:cubicBezTo>
                <a:cubicBezTo>
                  <a:pt x="6350683" y="1820860"/>
                  <a:pt x="6346982" y="1829322"/>
                  <a:pt x="6343544" y="1837783"/>
                </a:cubicBezTo>
                <a:cubicBezTo>
                  <a:pt x="6340107" y="1846245"/>
                  <a:pt x="6335346" y="1854706"/>
                  <a:pt x="6329266" y="1863167"/>
                </a:cubicBezTo>
                <a:cubicBezTo>
                  <a:pt x="6337727" y="1863167"/>
                  <a:pt x="6346189" y="1867398"/>
                  <a:pt x="6354650" y="1875859"/>
                </a:cubicBezTo>
                <a:lnTo>
                  <a:pt x="6367342" y="1833552"/>
                </a:lnTo>
                <a:cubicBezTo>
                  <a:pt x="6369722" y="1831261"/>
                  <a:pt x="6372365" y="1828441"/>
                  <a:pt x="6375273" y="1825091"/>
                </a:cubicBezTo>
                <a:cubicBezTo>
                  <a:pt x="6378183" y="1821742"/>
                  <a:pt x="6379769" y="1818922"/>
                  <a:pt x="6380034" y="1816630"/>
                </a:cubicBezTo>
                <a:cubicBezTo>
                  <a:pt x="6379504" y="1812752"/>
                  <a:pt x="6376331" y="1810989"/>
                  <a:pt x="6370515" y="1811342"/>
                </a:cubicBezTo>
                <a:close/>
                <a:moveTo>
                  <a:pt x="3864094" y="1781699"/>
                </a:moveTo>
                <a:cubicBezTo>
                  <a:pt x="3867885" y="1782933"/>
                  <a:pt x="3870881" y="1784696"/>
                  <a:pt x="3873085" y="1786988"/>
                </a:cubicBezTo>
                <a:cubicBezTo>
                  <a:pt x="3882692" y="1798622"/>
                  <a:pt x="3884631" y="1812372"/>
                  <a:pt x="3878902" y="1828237"/>
                </a:cubicBezTo>
                <a:cubicBezTo>
                  <a:pt x="3873173" y="1844102"/>
                  <a:pt x="3865593" y="1855737"/>
                  <a:pt x="3856162" y="1863140"/>
                </a:cubicBezTo>
                <a:cubicBezTo>
                  <a:pt x="3846115" y="1890375"/>
                  <a:pt x="3837654" y="1916288"/>
                  <a:pt x="3830778" y="1940879"/>
                </a:cubicBezTo>
                <a:lnTo>
                  <a:pt x="3830022" y="1943100"/>
                </a:lnTo>
                <a:lnTo>
                  <a:pt x="3771491" y="1943100"/>
                </a:lnTo>
                <a:lnTo>
                  <a:pt x="3772607" y="1935591"/>
                </a:lnTo>
                <a:cubicBezTo>
                  <a:pt x="3778776" y="1929862"/>
                  <a:pt x="3789705" y="1921224"/>
                  <a:pt x="3805394" y="1909678"/>
                </a:cubicBezTo>
                <a:cubicBezTo>
                  <a:pt x="3815001" y="1898308"/>
                  <a:pt x="3822228" y="1877683"/>
                  <a:pt x="3827076" y="1847804"/>
                </a:cubicBezTo>
                <a:cubicBezTo>
                  <a:pt x="3831924" y="1817924"/>
                  <a:pt x="3840209" y="1796242"/>
                  <a:pt x="3851931" y="1782757"/>
                </a:cubicBezTo>
                <a:cubicBezTo>
                  <a:pt x="3856251" y="1780818"/>
                  <a:pt x="3860304" y="1780465"/>
                  <a:pt x="3864094" y="1781699"/>
                </a:cubicBezTo>
                <a:close/>
                <a:moveTo>
                  <a:pt x="7514398" y="1766642"/>
                </a:moveTo>
                <a:cubicBezTo>
                  <a:pt x="7524974" y="1778452"/>
                  <a:pt x="7530262" y="1786561"/>
                  <a:pt x="7530262" y="1790968"/>
                </a:cubicBezTo>
                <a:cubicBezTo>
                  <a:pt x="7530262" y="1795375"/>
                  <a:pt x="7524974" y="1801368"/>
                  <a:pt x="7514398" y="1808948"/>
                </a:cubicBezTo>
                <a:cubicBezTo>
                  <a:pt x="7522419" y="1820847"/>
                  <a:pt x="7522241" y="1829837"/>
                  <a:pt x="7513868" y="1835919"/>
                </a:cubicBezTo>
                <a:cubicBezTo>
                  <a:pt x="7505495" y="1842000"/>
                  <a:pt x="7504262" y="1849933"/>
                  <a:pt x="7510167" y="1859716"/>
                </a:cubicBezTo>
                <a:cubicBezTo>
                  <a:pt x="7502674" y="1870734"/>
                  <a:pt x="7494390" y="1888890"/>
                  <a:pt x="7485312" y="1914186"/>
                </a:cubicBezTo>
                <a:lnTo>
                  <a:pt x="7477076" y="1943100"/>
                </a:lnTo>
                <a:lnTo>
                  <a:pt x="7412531" y="1943100"/>
                </a:lnTo>
                <a:lnTo>
                  <a:pt x="7419207" y="1933754"/>
                </a:lnTo>
                <a:cubicBezTo>
                  <a:pt x="7421675" y="1928289"/>
                  <a:pt x="7420970" y="1923353"/>
                  <a:pt x="7417092" y="1918946"/>
                </a:cubicBezTo>
                <a:lnTo>
                  <a:pt x="7434014" y="1885100"/>
                </a:lnTo>
                <a:cubicBezTo>
                  <a:pt x="7431899" y="1870998"/>
                  <a:pt x="7436130" y="1859011"/>
                  <a:pt x="7446706" y="1849139"/>
                </a:cubicBezTo>
                <a:cubicBezTo>
                  <a:pt x="7457282" y="1839268"/>
                  <a:pt x="7461514" y="1827281"/>
                  <a:pt x="7459399" y="1813179"/>
                </a:cubicBezTo>
                <a:close/>
                <a:moveTo>
                  <a:pt x="9035219" y="1749510"/>
                </a:moveTo>
                <a:lnTo>
                  <a:pt x="9077526" y="1757972"/>
                </a:lnTo>
                <a:cubicBezTo>
                  <a:pt x="9071621" y="1764318"/>
                  <a:pt x="9067566" y="1770664"/>
                  <a:pt x="9065363" y="1777010"/>
                </a:cubicBezTo>
                <a:cubicBezTo>
                  <a:pt x="9063160" y="1783356"/>
                  <a:pt x="9060163" y="1789702"/>
                  <a:pt x="9056372" y="1796048"/>
                </a:cubicBezTo>
                <a:lnTo>
                  <a:pt x="9073296" y="1808740"/>
                </a:lnTo>
                <a:cubicBezTo>
                  <a:pt x="9081757" y="1808740"/>
                  <a:pt x="9085988" y="1812971"/>
                  <a:pt x="9085988" y="1821432"/>
                </a:cubicBezTo>
                <a:cubicBezTo>
                  <a:pt x="9085635" y="1829982"/>
                  <a:pt x="9083167" y="1838267"/>
                  <a:pt x="9078584" y="1846287"/>
                </a:cubicBezTo>
                <a:cubicBezTo>
                  <a:pt x="9074001" y="1854308"/>
                  <a:pt x="9069418" y="1861536"/>
                  <a:pt x="9064833" y="1867969"/>
                </a:cubicBezTo>
                <a:cubicBezTo>
                  <a:pt x="9071444" y="1869732"/>
                  <a:pt x="9078320" y="1870437"/>
                  <a:pt x="9085458" y="1870085"/>
                </a:cubicBezTo>
                <a:cubicBezTo>
                  <a:pt x="9092598" y="1869732"/>
                  <a:pt x="9098414" y="1870437"/>
                  <a:pt x="9102910" y="1872200"/>
                </a:cubicBezTo>
                <a:cubicBezTo>
                  <a:pt x="9105995" y="1879251"/>
                  <a:pt x="9102999" y="1888418"/>
                  <a:pt x="9093919" y="1899700"/>
                </a:cubicBezTo>
                <a:cubicBezTo>
                  <a:pt x="9084842" y="1910982"/>
                  <a:pt x="9076557" y="1920148"/>
                  <a:pt x="9069064" y="1927199"/>
                </a:cubicBezTo>
                <a:lnTo>
                  <a:pt x="9065451" y="1943100"/>
                </a:lnTo>
                <a:lnTo>
                  <a:pt x="8944358" y="1943100"/>
                </a:lnTo>
                <a:lnTo>
                  <a:pt x="8955960" y="1921514"/>
                </a:lnTo>
                <a:cubicBezTo>
                  <a:pt x="8961513" y="1915521"/>
                  <a:pt x="8968189" y="1911775"/>
                  <a:pt x="8975990" y="1910277"/>
                </a:cubicBezTo>
                <a:cubicBezTo>
                  <a:pt x="8983746" y="1909571"/>
                  <a:pt x="8993618" y="1906751"/>
                  <a:pt x="9005604" y="1901815"/>
                </a:cubicBezTo>
                <a:lnTo>
                  <a:pt x="8975990" y="1889123"/>
                </a:lnTo>
                <a:lnTo>
                  <a:pt x="8988682" y="1880661"/>
                </a:lnTo>
                <a:cubicBezTo>
                  <a:pt x="8994940" y="1876783"/>
                  <a:pt x="9000404" y="1876078"/>
                  <a:pt x="9005076" y="1878546"/>
                </a:cubicBezTo>
                <a:cubicBezTo>
                  <a:pt x="9009747" y="1881014"/>
                  <a:pt x="9014153" y="1884540"/>
                  <a:pt x="9018296" y="1889123"/>
                </a:cubicBezTo>
                <a:cubicBezTo>
                  <a:pt x="9022704" y="1882953"/>
                  <a:pt x="9026582" y="1877312"/>
                  <a:pt x="9029931" y="1872200"/>
                </a:cubicBezTo>
                <a:cubicBezTo>
                  <a:pt x="9033280" y="1867088"/>
                  <a:pt x="9035042" y="1861447"/>
                  <a:pt x="9035219" y="1855278"/>
                </a:cubicBezTo>
                <a:cubicBezTo>
                  <a:pt x="9039185" y="1850694"/>
                  <a:pt x="9041830" y="1843996"/>
                  <a:pt x="9043151" y="1835182"/>
                </a:cubicBezTo>
                <a:cubicBezTo>
                  <a:pt x="9044473" y="1826368"/>
                  <a:pt x="9046061" y="1817554"/>
                  <a:pt x="9047911" y="1808740"/>
                </a:cubicBezTo>
                <a:cubicBezTo>
                  <a:pt x="9034514" y="1808035"/>
                  <a:pt x="9023231" y="1800984"/>
                  <a:pt x="9014065" y="1787587"/>
                </a:cubicBezTo>
                <a:cubicBezTo>
                  <a:pt x="9027462" y="1779125"/>
                  <a:pt x="9034514" y="1766433"/>
                  <a:pt x="9035219" y="1749510"/>
                </a:cubicBezTo>
                <a:close/>
                <a:moveTo>
                  <a:pt x="6371573" y="1693940"/>
                </a:moveTo>
                <a:lnTo>
                  <a:pt x="6354650" y="1702401"/>
                </a:lnTo>
                <a:cubicBezTo>
                  <a:pt x="6353945" y="1718619"/>
                  <a:pt x="6351123" y="1732721"/>
                  <a:pt x="6346189" y="1744708"/>
                </a:cubicBezTo>
                <a:cubicBezTo>
                  <a:pt x="6352270" y="1736247"/>
                  <a:pt x="6357029" y="1727785"/>
                  <a:pt x="6360467" y="1719324"/>
                </a:cubicBezTo>
                <a:cubicBezTo>
                  <a:pt x="6363904" y="1710863"/>
                  <a:pt x="6367605" y="1702401"/>
                  <a:pt x="6371573" y="1693940"/>
                </a:cubicBezTo>
                <a:close/>
                <a:moveTo>
                  <a:pt x="8624843" y="1686050"/>
                </a:moveTo>
                <a:lnTo>
                  <a:pt x="8578305" y="1728357"/>
                </a:lnTo>
                <a:cubicBezTo>
                  <a:pt x="8565437" y="1741930"/>
                  <a:pt x="8560501" y="1756033"/>
                  <a:pt x="8563497" y="1770664"/>
                </a:cubicBezTo>
                <a:cubicBezTo>
                  <a:pt x="8566495" y="1785295"/>
                  <a:pt x="8565789" y="1795167"/>
                  <a:pt x="8561381" y="1800279"/>
                </a:cubicBezTo>
                <a:lnTo>
                  <a:pt x="8590997" y="1796048"/>
                </a:lnTo>
                <a:lnTo>
                  <a:pt x="8595228" y="1796048"/>
                </a:lnTo>
                <a:lnTo>
                  <a:pt x="8590997" y="1753741"/>
                </a:lnTo>
                <a:lnTo>
                  <a:pt x="8629073" y="1724126"/>
                </a:lnTo>
                <a:lnTo>
                  <a:pt x="8641765" y="1690281"/>
                </a:lnTo>
                <a:close/>
                <a:moveTo>
                  <a:pt x="7421323" y="1677268"/>
                </a:moveTo>
                <a:cubicBezTo>
                  <a:pt x="7428021" y="1675593"/>
                  <a:pt x="7433662" y="1675770"/>
                  <a:pt x="7438245" y="1677797"/>
                </a:cubicBezTo>
                <a:cubicBezTo>
                  <a:pt x="7440360" y="1688109"/>
                  <a:pt x="7432957" y="1710849"/>
                  <a:pt x="7416034" y="1746017"/>
                </a:cubicBezTo>
                <a:cubicBezTo>
                  <a:pt x="7399111" y="1781184"/>
                  <a:pt x="7385362" y="1804982"/>
                  <a:pt x="7374785" y="1817409"/>
                </a:cubicBezTo>
                <a:lnTo>
                  <a:pt x="7379016" y="1817409"/>
                </a:lnTo>
                <a:cubicBezTo>
                  <a:pt x="7385274" y="1823579"/>
                  <a:pt x="7388622" y="1829220"/>
                  <a:pt x="7389064" y="1834332"/>
                </a:cubicBezTo>
                <a:cubicBezTo>
                  <a:pt x="7389504" y="1839444"/>
                  <a:pt x="7387564" y="1845085"/>
                  <a:pt x="7383246" y="1851255"/>
                </a:cubicBezTo>
                <a:lnTo>
                  <a:pt x="7356865" y="1943100"/>
                </a:lnTo>
                <a:lnTo>
                  <a:pt x="7252469" y="1943100"/>
                </a:lnTo>
                <a:lnTo>
                  <a:pt x="7324017" y="1817409"/>
                </a:lnTo>
                <a:cubicBezTo>
                  <a:pt x="7333624" y="1806568"/>
                  <a:pt x="7340851" y="1795463"/>
                  <a:pt x="7345699" y="1784093"/>
                </a:cubicBezTo>
                <a:cubicBezTo>
                  <a:pt x="7350547" y="1772723"/>
                  <a:pt x="7358831" y="1762675"/>
                  <a:pt x="7370554" y="1753949"/>
                </a:cubicBezTo>
                <a:cubicBezTo>
                  <a:pt x="7370730" y="1747339"/>
                  <a:pt x="7372493" y="1740464"/>
                  <a:pt x="7375843" y="1733324"/>
                </a:cubicBezTo>
                <a:cubicBezTo>
                  <a:pt x="7379191" y="1726185"/>
                  <a:pt x="7383069" y="1720368"/>
                  <a:pt x="7387477" y="1715873"/>
                </a:cubicBezTo>
                <a:lnTo>
                  <a:pt x="7404399" y="1686258"/>
                </a:lnTo>
                <a:cubicBezTo>
                  <a:pt x="7408982" y="1681939"/>
                  <a:pt x="7414624" y="1678943"/>
                  <a:pt x="7421323" y="1677268"/>
                </a:cubicBezTo>
                <a:close/>
                <a:moveTo>
                  <a:pt x="6401188" y="1651633"/>
                </a:moveTo>
                <a:cubicBezTo>
                  <a:pt x="6400481" y="1659389"/>
                  <a:pt x="6401893" y="1665030"/>
                  <a:pt x="6405418" y="1668556"/>
                </a:cubicBezTo>
                <a:lnTo>
                  <a:pt x="6413880" y="1668556"/>
                </a:lnTo>
                <a:cubicBezTo>
                  <a:pt x="6417405" y="1667851"/>
                  <a:pt x="6418815" y="1665030"/>
                  <a:pt x="6418110" y="1660094"/>
                </a:cubicBezTo>
                <a:cubicBezTo>
                  <a:pt x="6418110" y="1656040"/>
                  <a:pt x="6417053" y="1653572"/>
                  <a:pt x="6414937" y="1652691"/>
                </a:cubicBezTo>
                <a:cubicBezTo>
                  <a:pt x="6412822" y="1651809"/>
                  <a:pt x="6409649" y="1651457"/>
                  <a:pt x="6405418" y="1651633"/>
                </a:cubicBezTo>
                <a:close/>
                <a:moveTo>
                  <a:pt x="6435032" y="1550096"/>
                </a:moveTo>
                <a:lnTo>
                  <a:pt x="6435032" y="1579711"/>
                </a:lnTo>
                <a:cubicBezTo>
                  <a:pt x="6430626" y="1579711"/>
                  <a:pt x="6426748" y="1580769"/>
                  <a:pt x="6423398" y="1582884"/>
                </a:cubicBezTo>
                <a:cubicBezTo>
                  <a:pt x="6420048" y="1585000"/>
                  <a:pt x="6418287" y="1588173"/>
                  <a:pt x="6418110" y="1592404"/>
                </a:cubicBezTo>
                <a:cubicBezTo>
                  <a:pt x="6418110" y="1596987"/>
                  <a:pt x="6419168" y="1601570"/>
                  <a:pt x="6421283" y="1606153"/>
                </a:cubicBezTo>
                <a:cubicBezTo>
                  <a:pt x="6423398" y="1610736"/>
                  <a:pt x="6426571" y="1613204"/>
                  <a:pt x="6430802" y="1613557"/>
                </a:cubicBezTo>
                <a:cubicBezTo>
                  <a:pt x="6432829" y="1613204"/>
                  <a:pt x="6434062" y="1611794"/>
                  <a:pt x="6434504" y="1609326"/>
                </a:cubicBezTo>
                <a:cubicBezTo>
                  <a:pt x="6434945" y="1606858"/>
                  <a:pt x="6435120" y="1605448"/>
                  <a:pt x="6435032" y="1605095"/>
                </a:cubicBezTo>
                <a:lnTo>
                  <a:pt x="6456186" y="1567019"/>
                </a:lnTo>
                <a:close/>
                <a:moveTo>
                  <a:pt x="4854981" y="1533382"/>
                </a:moveTo>
                <a:lnTo>
                  <a:pt x="4808443" y="1575689"/>
                </a:lnTo>
                <a:cubicBezTo>
                  <a:pt x="4795575" y="1589262"/>
                  <a:pt x="4790639" y="1603365"/>
                  <a:pt x="4793636" y="1617996"/>
                </a:cubicBezTo>
                <a:cubicBezTo>
                  <a:pt x="4796634" y="1632627"/>
                  <a:pt x="4795927" y="1642499"/>
                  <a:pt x="4791521" y="1647611"/>
                </a:cubicBezTo>
                <a:lnTo>
                  <a:pt x="4821135" y="1643380"/>
                </a:lnTo>
                <a:lnTo>
                  <a:pt x="4825366" y="1643380"/>
                </a:lnTo>
                <a:lnTo>
                  <a:pt x="4821135" y="1601073"/>
                </a:lnTo>
                <a:lnTo>
                  <a:pt x="4859211" y="1571458"/>
                </a:lnTo>
                <a:lnTo>
                  <a:pt x="4871903" y="1537613"/>
                </a:lnTo>
                <a:close/>
                <a:moveTo>
                  <a:pt x="6451956" y="1495097"/>
                </a:moveTo>
                <a:lnTo>
                  <a:pt x="6451956" y="1507790"/>
                </a:lnTo>
                <a:lnTo>
                  <a:pt x="6435032" y="1528943"/>
                </a:lnTo>
                <a:lnTo>
                  <a:pt x="6435032" y="1537404"/>
                </a:lnTo>
                <a:lnTo>
                  <a:pt x="6456186" y="1520482"/>
                </a:lnTo>
                <a:lnTo>
                  <a:pt x="6456186" y="1507790"/>
                </a:lnTo>
                <a:cubicBezTo>
                  <a:pt x="6456274" y="1507261"/>
                  <a:pt x="6456097" y="1505145"/>
                  <a:pt x="6455657" y="1501444"/>
                </a:cubicBezTo>
                <a:cubicBezTo>
                  <a:pt x="6455217" y="1497742"/>
                  <a:pt x="6453982" y="1495626"/>
                  <a:pt x="6451956" y="1495097"/>
                </a:cubicBezTo>
                <a:close/>
                <a:moveTo>
                  <a:pt x="3750395" y="1460696"/>
                </a:moveTo>
                <a:cubicBezTo>
                  <a:pt x="3757093" y="1459021"/>
                  <a:pt x="3762734" y="1459198"/>
                  <a:pt x="3767317" y="1461225"/>
                </a:cubicBezTo>
                <a:cubicBezTo>
                  <a:pt x="3769433" y="1471537"/>
                  <a:pt x="3762029" y="1494277"/>
                  <a:pt x="3745106" y="1529445"/>
                </a:cubicBezTo>
                <a:cubicBezTo>
                  <a:pt x="3728185" y="1564612"/>
                  <a:pt x="3714434" y="1588410"/>
                  <a:pt x="3703857" y="1600837"/>
                </a:cubicBezTo>
                <a:lnTo>
                  <a:pt x="3708088" y="1600837"/>
                </a:lnTo>
                <a:cubicBezTo>
                  <a:pt x="3714346" y="1607007"/>
                  <a:pt x="3717696" y="1612648"/>
                  <a:pt x="3718136" y="1617760"/>
                </a:cubicBezTo>
                <a:cubicBezTo>
                  <a:pt x="3718576" y="1622872"/>
                  <a:pt x="3716637" y="1628513"/>
                  <a:pt x="3712319" y="1634683"/>
                </a:cubicBezTo>
                <a:cubicBezTo>
                  <a:pt x="3707030" y="1666766"/>
                  <a:pt x="3697511" y="1699906"/>
                  <a:pt x="3683761" y="1734104"/>
                </a:cubicBezTo>
                <a:cubicBezTo>
                  <a:pt x="3670012" y="1768302"/>
                  <a:pt x="3658377" y="1801443"/>
                  <a:pt x="3648859" y="1833525"/>
                </a:cubicBezTo>
                <a:cubicBezTo>
                  <a:pt x="3652825" y="1839430"/>
                  <a:pt x="3653353" y="1843485"/>
                  <a:pt x="3650445" y="1845688"/>
                </a:cubicBezTo>
                <a:cubicBezTo>
                  <a:pt x="3647536" y="1847892"/>
                  <a:pt x="3642778" y="1850889"/>
                  <a:pt x="3636166" y="1854679"/>
                </a:cubicBezTo>
                <a:cubicBezTo>
                  <a:pt x="3635813" y="1859086"/>
                  <a:pt x="3635461" y="1862964"/>
                  <a:pt x="3635108" y="1866313"/>
                </a:cubicBezTo>
                <a:cubicBezTo>
                  <a:pt x="3634756" y="1869663"/>
                  <a:pt x="3636520" y="1871425"/>
                  <a:pt x="3640398" y="1871602"/>
                </a:cubicBezTo>
                <a:cubicBezTo>
                  <a:pt x="3637312" y="1878564"/>
                  <a:pt x="3632905" y="1886850"/>
                  <a:pt x="3627176" y="1896457"/>
                </a:cubicBezTo>
                <a:cubicBezTo>
                  <a:pt x="3621447" y="1906064"/>
                  <a:pt x="3620213" y="1913292"/>
                  <a:pt x="3623474" y="1918139"/>
                </a:cubicBezTo>
                <a:lnTo>
                  <a:pt x="3648859" y="1892755"/>
                </a:lnTo>
                <a:cubicBezTo>
                  <a:pt x="3653265" y="1888524"/>
                  <a:pt x="3656087" y="1884293"/>
                  <a:pt x="3657320" y="1880063"/>
                </a:cubicBezTo>
                <a:cubicBezTo>
                  <a:pt x="3658555" y="1875832"/>
                  <a:pt x="3657143" y="1871602"/>
                  <a:pt x="3653089" y="1867371"/>
                </a:cubicBezTo>
                <a:cubicBezTo>
                  <a:pt x="3657585" y="1862876"/>
                  <a:pt x="3662345" y="1857058"/>
                  <a:pt x="3667367" y="1849919"/>
                </a:cubicBezTo>
                <a:cubicBezTo>
                  <a:pt x="3672391" y="1842780"/>
                  <a:pt x="3676094" y="1835905"/>
                  <a:pt x="3678473" y="1829295"/>
                </a:cubicBezTo>
                <a:lnTo>
                  <a:pt x="3712319" y="1753142"/>
                </a:lnTo>
                <a:lnTo>
                  <a:pt x="3737703" y="1731989"/>
                </a:lnTo>
                <a:cubicBezTo>
                  <a:pt x="3742286" y="1727582"/>
                  <a:pt x="3745812" y="1722646"/>
                  <a:pt x="3748279" y="1717182"/>
                </a:cubicBezTo>
                <a:cubicBezTo>
                  <a:pt x="3750747" y="1711717"/>
                  <a:pt x="3750042" y="1706781"/>
                  <a:pt x="3746164" y="1702374"/>
                </a:cubicBezTo>
                <a:lnTo>
                  <a:pt x="3763087" y="1668528"/>
                </a:lnTo>
                <a:cubicBezTo>
                  <a:pt x="3760971" y="1654426"/>
                  <a:pt x="3765202" y="1642439"/>
                  <a:pt x="3775780" y="1632567"/>
                </a:cubicBezTo>
                <a:cubicBezTo>
                  <a:pt x="3786356" y="1622696"/>
                  <a:pt x="3790586" y="1610709"/>
                  <a:pt x="3788471" y="1596607"/>
                </a:cubicBezTo>
                <a:lnTo>
                  <a:pt x="3843470" y="1550069"/>
                </a:lnTo>
                <a:cubicBezTo>
                  <a:pt x="3854047" y="1561880"/>
                  <a:pt x="3859335" y="1569989"/>
                  <a:pt x="3859335" y="1574396"/>
                </a:cubicBezTo>
                <a:cubicBezTo>
                  <a:pt x="3859335" y="1578803"/>
                  <a:pt x="3854047" y="1584796"/>
                  <a:pt x="3843470" y="1592376"/>
                </a:cubicBezTo>
                <a:cubicBezTo>
                  <a:pt x="3851491" y="1604275"/>
                  <a:pt x="3851314" y="1613265"/>
                  <a:pt x="3842942" y="1619347"/>
                </a:cubicBezTo>
                <a:cubicBezTo>
                  <a:pt x="3834569" y="1625428"/>
                  <a:pt x="3833334" y="1633361"/>
                  <a:pt x="3839239" y="1643144"/>
                </a:cubicBezTo>
                <a:cubicBezTo>
                  <a:pt x="3831747" y="1654162"/>
                  <a:pt x="3823462" y="1672318"/>
                  <a:pt x="3814384" y="1697614"/>
                </a:cubicBezTo>
                <a:cubicBezTo>
                  <a:pt x="3805305" y="1722910"/>
                  <a:pt x="3802309" y="1740009"/>
                  <a:pt x="3805394" y="1748911"/>
                </a:cubicBezTo>
                <a:lnTo>
                  <a:pt x="3771548" y="1829295"/>
                </a:lnTo>
                <a:cubicBezTo>
                  <a:pt x="3780363" y="1840048"/>
                  <a:pt x="3784946" y="1851329"/>
                  <a:pt x="3785298" y="1863140"/>
                </a:cubicBezTo>
                <a:cubicBezTo>
                  <a:pt x="3785651" y="1874951"/>
                  <a:pt x="3779658" y="1886233"/>
                  <a:pt x="3767317" y="1896986"/>
                </a:cubicBezTo>
                <a:lnTo>
                  <a:pt x="3751042" y="1943100"/>
                </a:lnTo>
                <a:lnTo>
                  <a:pt x="3457907" y="1943100"/>
                </a:lnTo>
                <a:lnTo>
                  <a:pt x="3460593" y="1933475"/>
                </a:lnTo>
                <a:cubicBezTo>
                  <a:pt x="3464824" y="1926424"/>
                  <a:pt x="3471170" y="1919902"/>
                  <a:pt x="3479631" y="1913908"/>
                </a:cubicBezTo>
                <a:cubicBezTo>
                  <a:pt x="3473990" y="1905447"/>
                  <a:pt x="3473637" y="1898043"/>
                  <a:pt x="3478573" y="1891697"/>
                </a:cubicBezTo>
                <a:cubicBezTo>
                  <a:pt x="3483509" y="1885351"/>
                  <a:pt x="3489502" y="1880063"/>
                  <a:pt x="3496553" y="1875832"/>
                </a:cubicBezTo>
                <a:lnTo>
                  <a:pt x="3653089" y="1600837"/>
                </a:lnTo>
                <a:cubicBezTo>
                  <a:pt x="3662696" y="1589996"/>
                  <a:pt x="3669923" y="1578891"/>
                  <a:pt x="3674771" y="1567521"/>
                </a:cubicBezTo>
                <a:cubicBezTo>
                  <a:pt x="3679619" y="1556151"/>
                  <a:pt x="3687904" y="1546103"/>
                  <a:pt x="3699627" y="1537377"/>
                </a:cubicBezTo>
                <a:cubicBezTo>
                  <a:pt x="3699803" y="1530767"/>
                  <a:pt x="3701567" y="1523892"/>
                  <a:pt x="3704915" y="1516752"/>
                </a:cubicBezTo>
                <a:cubicBezTo>
                  <a:pt x="3708265" y="1509613"/>
                  <a:pt x="3712143" y="1503796"/>
                  <a:pt x="3716549" y="1499301"/>
                </a:cubicBezTo>
                <a:lnTo>
                  <a:pt x="3733473" y="1469686"/>
                </a:lnTo>
                <a:cubicBezTo>
                  <a:pt x="3738056" y="1465367"/>
                  <a:pt x="3743696" y="1462371"/>
                  <a:pt x="3750395" y="1460696"/>
                </a:cubicBezTo>
                <a:close/>
                <a:moveTo>
                  <a:pt x="8747533" y="915536"/>
                </a:moveTo>
                <a:cubicBezTo>
                  <a:pt x="8754230" y="913861"/>
                  <a:pt x="8759872" y="914038"/>
                  <a:pt x="8764455" y="916065"/>
                </a:cubicBezTo>
                <a:cubicBezTo>
                  <a:pt x="8766571" y="926377"/>
                  <a:pt x="8759167" y="949117"/>
                  <a:pt x="8742243" y="984285"/>
                </a:cubicBezTo>
                <a:cubicBezTo>
                  <a:pt x="8725322" y="1019452"/>
                  <a:pt x="8711572" y="1043250"/>
                  <a:pt x="8700994" y="1055677"/>
                </a:cubicBezTo>
                <a:lnTo>
                  <a:pt x="8705226" y="1055677"/>
                </a:lnTo>
                <a:cubicBezTo>
                  <a:pt x="8711483" y="1061847"/>
                  <a:pt x="8714833" y="1067488"/>
                  <a:pt x="8715273" y="1072600"/>
                </a:cubicBezTo>
                <a:cubicBezTo>
                  <a:pt x="8715713" y="1077712"/>
                  <a:pt x="8713775" y="1083353"/>
                  <a:pt x="8709457" y="1089523"/>
                </a:cubicBezTo>
                <a:cubicBezTo>
                  <a:pt x="8704167" y="1121606"/>
                  <a:pt x="8694648" y="1154746"/>
                  <a:pt x="8680899" y="1188944"/>
                </a:cubicBezTo>
                <a:cubicBezTo>
                  <a:pt x="8667150" y="1223142"/>
                  <a:pt x="8655514" y="1256283"/>
                  <a:pt x="8645996" y="1288365"/>
                </a:cubicBezTo>
                <a:cubicBezTo>
                  <a:pt x="8649963" y="1294270"/>
                  <a:pt x="8650491" y="1298325"/>
                  <a:pt x="8647583" y="1300528"/>
                </a:cubicBezTo>
                <a:cubicBezTo>
                  <a:pt x="8644673" y="1302732"/>
                  <a:pt x="8639915" y="1305729"/>
                  <a:pt x="8633304" y="1309519"/>
                </a:cubicBezTo>
                <a:cubicBezTo>
                  <a:pt x="8632951" y="1313926"/>
                  <a:pt x="8632599" y="1317804"/>
                  <a:pt x="8632246" y="1321153"/>
                </a:cubicBezTo>
                <a:cubicBezTo>
                  <a:pt x="8631894" y="1324503"/>
                  <a:pt x="8633657" y="1326265"/>
                  <a:pt x="8637535" y="1326442"/>
                </a:cubicBezTo>
                <a:cubicBezTo>
                  <a:pt x="8634449" y="1333404"/>
                  <a:pt x="8630043" y="1341690"/>
                  <a:pt x="8624313" y="1351297"/>
                </a:cubicBezTo>
                <a:cubicBezTo>
                  <a:pt x="8618585" y="1360904"/>
                  <a:pt x="8617350" y="1368132"/>
                  <a:pt x="8620612" y="1372979"/>
                </a:cubicBezTo>
                <a:lnTo>
                  <a:pt x="8645996" y="1347595"/>
                </a:lnTo>
                <a:cubicBezTo>
                  <a:pt x="8650403" y="1343364"/>
                  <a:pt x="8653224" y="1339133"/>
                  <a:pt x="8654458" y="1334903"/>
                </a:cubicBezTo>
                <a:cubicBezTo>
                  <a:pt x="8655692" y="1330672"/>
                  <a:pt x="8654281" y="1326442"/>
                  <a:pt x="8650226" y="1322211"/>
                </a:cubicBezTo>
                <a:cubicBezTo>
                  <a:pt x="8654722" y="1317716"/>
                  <a:pt x="8659482" y="1311898"/>
                  <a:pt x="8664505" y="1304759"/>
                </a:cubicBezTo>
                <a:cubicBezTo>
                  <a:pt x="8669528" y="1297620"/>
                  <a:pt x="8673231" y="1290745"/>
                  <a:pt x="8675611" y="1284135"/>
                </a:cubicBezTo>
                <a:lnTo>
                  <a:pt x="8709457" y="1207982"/>
                </a:lnTo>
                <a:lnTo>
                  <a:pt x="8734840" y="1186829"/>
                </a:lnTo>
                <a:cubicBezTo>
                  <a:pt x="8739423" y="1182422"/>
                  <a:pt x="8742949" y="1177486"/>
                  <a:pt x="8745416" y="1172022"/>
                </a:cubicBezTo>
                <a:cubicBezTo>
                  <a:pt x="8747884" y="1166557"/>
                  <a:pt x="8747179" y="1161621"/>
                  <a:pt x="8743301" y="1157214"/>
                </a:cubicBezTo>
                <a:lnTo>
                  <a:pt x="8760225" y="1123368"/>
                </a:lnTo>
                <a:cubicBezTo>
                  <a:pt x="8758108" y="1109266"/>
                  <a:pt x="8762340" y="1097279"/>
                  <a:pt x="8772917" y="1087407"/>
                </a:cubicBezTo>
                <a:cubicBezTo>
                  <a:pt x="8783493" y="1077536"/>
                  <a:pt x="8787723" y="1065549"/>
                  <a:pt x="8785608" y="1051447"/>
                </a:cubicBezTo>
                <a:lnTo>
                  <a:pt x="8840608" y="1004909"/>
                </a:lnTo>
                <a:cubicBezTo>
                  <a:pt x="8851185" y="1016720"/>
                  <a:pt x="8856473" y="1024829"/>
                  <a:pt x="8856473" y="1029236"/>
                </a:cubicBezTo>
                <a:cubicBezTo>
                  <a:pt x="8856473" y="1033643"/>
                  <a:pt x="8851185" y="1039636"/>
                  <a:pt x="8840608" y="1047216"/>
                </a:cubicBezTo>
                <a:cubicBezTo>
                  <a:pt x="8848629" y="1059115"/>
                  <a:pt x="8848452" y="1068105"/>
                  <a:pt x="8840079" y="1074187"/>
                </a:cubicBezTo>
                <a:cubicBezTo>
                  <a:pt x="8831706" y="1080268"/>
                  <a:pt x="8830472" y="1088201"/>
                  <a:pt x="8836376" y="1097984"/>
                </a:cubicBezTo>
                <a:cubicBezTo>
                  <a:pt x="8828885" y="1109002"/>
                  <a:pt x="8820599" y="1127158"/>
                  <a:pt x="8811521" y="1152454"/>
                </a:cubicBezTo>
                <a:cubicBezTo>
                  <a:pt x="8802442" y="1177750"/>
                  <a:pt x="8799447" y="1194849"/>
                  <a:pt x="8802532" y="1203751"/>
                </a:cubicBezTo>
                <a:lnTo>
                  <a:pt x="8768686" y="1284135"/>
                </a:lnTo>
                <a:cubicBezTo>
                  <a:pt x="8777500" y="1294888"/>
                  <a:pt x="8782083" y="1306169"/>
                  <a:pt x="8782435" y="1317980"/>
                </a:cubicBezTo>
                <a:cubicBezTo>
                  <a:pt x="8782788" y="1329791"/>
                  <a:pt x="8776795" y="1341073"/>
                  <a:pt x="8764455" y="1351826"/>
                </a:cubicBezTo>
                <a:cubicBezTo>
                  <a:pt x="8760225" y="1369277"/>
                  <a:pt x="8753879" y="1387257"/>
                  <a:pt x="8745416" y="1405767"/>
                </a:cubicBezTo>
                <a:cubicBezTo>
                  <a:pt x="8736955" y="1424276"/>
                  <a:pt x="8726379" y="1440141"/>
                  <a:pt x="8713687" y="1453362"/>
                </a:cubicBezTo>
                <a:lnTo>
                  <a:pt x="8726379" y="1487208"/>
                </a:lnTo>
                <a:lnTo>
                  <a:pt x="8696764" y="1508361"/>
                </a:lnTo>
                <a:lnTo>
                  <a:pt x="8696764" y="1554899"/>
                </a:lnTo>
                <a:cubicBezTo>
                  <a:pt x="8691212" y="1563536"/>
                  <a:pt x="8687510" y="1571645"/>
                  <a:pt x="8685659" y="1579225"/>
                </a:cubicBezTo>
                <a:cubicBezTo>
                  <a:pt x="8683807" y="1586805"/>
                  <a:pt x="8679047" y="1592799"/>
                  <a:pt x="8671380" y="1597205"/>
                </a:cubicBezTo>
                <a:cubicBezTo>
                  <a:pt x="8669441" y="1602053"/>
                  <a:pt x="8669088" y="1608223"/>
                  <a:pt x="8670323" y="1615715"/>
                </a:cubicBezTo>
                <a:cubicBezTo>
                  <a:pt x="8671556" y="1623206"/>
                  <a:pt x="8673319" y="1628319"/>
                  <a:pt x="8675611" y="1631051"/>
                </a:cubicBezTo>
                <a:cubicBezTo>
                  <a:pt x="8677991" y="1635017"/>
                  <a:pt x="8680634" y="1636604"/>
                  <a:pt x="8683542" y="1635811"/>
                </a:cubicBezTo>
                <a:cubicBezTo>
                  <a:pt x="8686452" y="1635017"/>
                  <a:pt x="8688039" y="1633431"/>
                  <a:pt x="8688303" y="1631051"/>
                </a:cubicBezTo>
                <a:cubicBezTo>
                  <a:pt x="8679666" y="1618359"/>
                  <a:pt x="8681076" y="1607782"/>
                  <a:pt x="8692533" y="1599321"/>
                </a:cubicBezTo>
                <a:cubicBezTo>
                  <a:pt x="8703992" y="1590859"/>
                  <a:pt x="8713863" y="1584514"/>
                  <a:pt x="8722149" y="1580283"/>
                </a:cubicBezTo>
                <a:lnTo>
                  <a:pt x="8722149" y="1516823"/>
                </a:lnTo>
                <a:lnTo>
                  <a:pt x="8726379" y="1516823"/>
                </a:lnTo>
                <a:cubicBezTo>
                  <a:pt x="8728759" y="1512415"/>
                  <a:pt x="8730345" y="1507480"/>
                  <a:pt x="8731139" y="1502015"/>
                </a:cubicBezTo>
                <a:cubicBezTo>
                  <a:pt x="8731932" y="1496550"/>
                  <a:pt x="8730345" y="1491615"/>
                  <a:pt x="8726379" y="1487208"/>
                </a:cubicBezTo>
                <a:cubicBezTo>
                  <a:pt x="8738190" y="1476190"/>
                  <a:pt x="8747356" y="1464380"/>
                  <a:pt x="8753879" y="1451776"/>
                </a:cubicBezTo>
                <a:cubicBezTo>
                  <a:pt x="8760400" y="1439172"/>
                  <a:pt x="8769568" y="1428419"/>
                  <a:pt x="8781378" y="1419517"/>
                </a:cubicBezTo>
                <a:cubicBezTo>
                  <a:pt x="8767451" y="1405855"/>
                  <a:pt x="8763573" y="1396160"/>
                  <a:pt x="8769744" y="1390431"/>
                </a:cubicBezTo>
                <a:cubicBezTo>
                  <a:pt x="8775914" y="1384702"/>
                  <a:pt x="8786843" y="1376064"/>
                  <a:pt x="8802532" y="1364518"/>
                </a:cubicBezTo>
                <a:cubicBezTo>
                  <a:pt x="8812138" y="1353148"/>
                  <a:pt x="8819366" y="1332523"/>
                  <a:pt x="8824214" y="1302644"/>
                </a:cubicBezTo>
                <a:cubicBezTo>
                  <a:pt x="8829062" y="1272764"/>
                  <a:pt x="8837346" y="1251082"/>
                  <a:pt x="8849069" y="1237597"/>
                </a:cubicBezTo>
                <a:cubicBezTo>
                  <a:pt x="8853388" y="1235658"/>
                  <a:pt x="8857441" y="1235305"/>
                  <a:pt x="8861231" y="1236539"/>
                </a:cubicBezTo>
                <a:cubicBezTo>
                  <a:pt x="8865022" y="1237773"/>
                  <a:pt x="8868019" y="1239536"/>
                  <a:pt x="8870222" y="1241828"/>
                </a:cubicBezTo>
                <a:cubicBezTo>
                  <a:pt x="8879830" y="1253462"/>
                  <a:pt x="8881768" y="1267212"/>
                  <a:pt x="8876040" y="1283077"/>
                </a:cubicBezTo>
                <a:cubicBezTo>
                  <a:pt x="8870310" y="1298942"/>
                  <a:pt x="8862731" y="1310577"/>
                  <a:pt x="8853300" y="1317980"/>
                </a:cubicBezTo>
                <a:cubicBezTo>
                  <a:pt x="8843252" y="1345215"/>
                  <a:pt x="8834791" y="1371128"/>
                  <a:pt x="8827915" y="1395719"/>
                </a:cubicBezTo>
                <a:cubicBezTo>
                  <a:pt x="8821041" y="1420310"/>
                  <a:pt x="8812579" y="1445165"/>
                  <a:pt x="8802532" y="1470285"/>
                </a:cubicBezTo>
                <a:cubicBezTo>
                  <a:pt x="8806410" y="1474339"/>
                  <a:pt x="8807115" y="1477865"/>
                  <a:pt x="8804647" y="1480862"/>
                </a:cubicBezTo>
                <a:cubicBezTo>
                  <a:pt x="8802179" y="1483858"/>
                  <a:pt x="8798654" y="1487384"/>
                  <a:pt x="8794069" y="1491438"/>
                </a:cubicBezTo>
                <a:cubicBezTo>
                  <a:pt x="8790016" y="1495757"/>
                  <a:pt x="8788606" y="1499812"/>
                  <a:pt x="8789840" y="1503602"/>
                </a:cubicBezTo>
                <a:cubicBezTo>
                  <a:pt x="8791074" y="1507392"/>
                  <a:pt x="8793894" y="1510389"/>
                  <a:pt x="8798301" y="1512592"/>
                </a:cubicBezTo>
                <a:cubicBezTo>
                  <a:pt x="8791689" y="1519114"/>
                  <a:pt x="8785873" y="1526165"/>
                  <a:pt x="8780849" y="1533745"/>
                </a:cubicBezTo>
                <a:cubicBezTo>
                  <a:pt x="8775825" y="1541325"/>
                  <a:pt x="8773181" y="1548376"/>
                  <a:pt x="8772917" y="1554899"/>
                </a:cubicBezTo>
                <a:lnTo>
                  <a:pt x="8755994" y="1584514"/>
                </a:lnTo>
                <a:cubicBezTo>
                  <a:pt x="8762163" y="1593151"/>
                  <a:pt x="8764631" y="1601260"/>
                  <a:pt x="8763398" y="1608840"/>
                </a:cubicBezTo>
                <a:cubicBezTo>
                  <a:pt x="8762163" y="1616420"/>
                  <a:pt x="8758285" y="1622413"/>
                  <a:pt x="8751762" y="1626820"/>
                </a:cubicBezTo>
                <a:cubicBezTo>
                  <a:pt x="8766130" y="1625763"/>
                  <a:pt x="8784992" y="1624705"/>
                  <a:pt x="8808348" y="1623647"/>
                </a:cubicBezTo>
                <a:cubicBezTo>
                  <a:pt x="8831706" y="1622590"/>
                  <a:pt x="8849510" y="1627878"/>
                  <a:pt x="8861761" y="1639512"/>
                </a:cubicBezTo>
                <a:cubicBezTo>
                  <a:pt x="8868107" y="1648415"/>
                  <a:pt x="8871280" y="1657052"/>
                  <a:pt x="8871280" y="1665425"/>
                </a:cubicBezTo>
                <a:cubicBezTo>
                  <a:pt x="8871280" y="1673799"/>
                  <a:pt x="8868107" y="1679263"/>
                  <a:pt x="8861761" y="1681819"/>
                </a:cubicBezTo>
                <a:cubicBezTo>
                  <a:pt x="8861321" y="1684287"/>
                  <a:pt x="8860086" y="1687813"/>
                  <a:pt x="8858058" y="1692396"/>
                </a:cubicBezTo>
                <a:cubicBezTo>
                  <a:pt x="8856031" y="1696979"/>
                  <a:pt x="8855856" y="1700505"/>
                  <a:pt x="8857531" y="1702973"/>
                </a:cubicBezTo>
                <a:lnTo>
                  <a:pt x="8870222" y="1694511"/>
                </a:lnTo>
                <a:lnTo>
                  <a:pt x="8925221" y="1652204"/>
                </a:lnTo>
                <a:lnTo>
                  <a:pt x="8933683" y="1622590"/>
                </a:lnTo>
                <a:cubicBezTo>
                  <a:pt x="8929804" y="1616685"/>
                  <a:pt x="8929100" y="1612630"/>
                  <a:pt x="8931568" y="1610426"/>
                </a:cubicBezTo>
                <a:cubicBezTo>
                  <a:pt x="8934036" y="1608223"/>
                  <a:pt x="8937561" y="1605226"/>
                  <a:pt x="8942144" y="1601436"/>
                </a:cubicBezTo>
                <a:cubicBezTo>
                  <a:pt x="8944083" y="1597294"/>
                  <a:pt x="8944435" y="1593944"/>
                  <a:pt x="8943202" y="1591388"/>
                </a:cubicBezTo>
                <a:cubicBezTo>
                  <a:pt x="8941967" y="1588832"/>
                  <a:pt x="8940205" y="1586541"/>
                  <a:pt x="8937914" y="1584514"/>
                </a:cubicBezTo>
                <a:cubicBezTo>
                  <a:pt x="8950253" y="1571469"/>
                  <a:pt x="8961535" y="1557366"/>
                  <a:pt x="8971758" y="1542206"/>
                </a:cubicBezTo>
                <a:cubicBezTo>
                  <a:pt x="8981982" y="1527047"/>
                  <a:pt x="8993265" y="1512944"/>
                  <a:pt x="9005604" y="1499900"/>
                </a:cubicBezTo>
                <a:cubicBezTo>
                  <a:pt x="9010010" y="1480421"/>
                  <a:pt x="9018120" y="1462264"/>
                  <a:pt x="9029931" y="1445430"/>
                </a:cubicBezTo>
                <a:cubicBezTo>
                  <a:pt x="9041741" y="1428595"/>
                  <a:pt x="9056197" y="1415727"/>
                  <a:pt x="9073296" y="1406825"/>
                </a:cubicBezTo>
                <a:lnTo>
                  <a:pt x="9069064" y="1385671"/>
                </a:lnTo>
                <a:cubicBezTo>
                  <a:pt x="9067126" y="1379237"/>
                  <a:pt x="9067831" y="1373067"/>
                  <a:pt x="9071179" y="1367162"/>
                </a:cubicBezTo>
                <a:cubicBezTo>
                  <a:pt x="9074529" y="1361256"/>
                  <a:pt x="9079465" y="1356144"/>
                  <a:pt x="9085988" y="1351826"/>
                </a:cubicBezTo>
                <a:cubicBezTo>
                  <a:pt x="9094449" y="1334198"/>
                  <a:pt x="9102910" y="1331377"/>
                  <a:pt x="9111371" y="1343364"/>
                </a:cubicBezTo>
                <a:cubicBezTo>
                  <a:pt x="9120274" y="1351561"/>
                  <a:pt x="9125739" y="1359494"/>
                  <a:pt x="9127765" y="1367162"/>
                </a:cubicBezTo>
                <a:cubicBezTo>
                  <a:pt x="9129793" y="1374830"/>
                  <a:pt x="9125739" y="1383820"/>
                  <a:pt x="9115601" y="1394132"/>
                </a:cubicBezTo>
                <a:cubicBezTo>
                  <a:pt x="9107405" y="1401801"/>
                  <a:pt x="9097357" y="1415022"/>
                  <a:pt x="9085458" y="1433795"/>
                </a:cubicBezTo>
                <a:cubicBezTo>
                  <a:pt x="9073559" y="1452569"/>
                  <a:pt x="9070916" y="1468963"/>
                  <a:pt x="9077526" y="1482977"/>
                </a:cubicBezTo>
                <a:cubicBezTo>
                  <a:pt x="9075147" y="1495757"/>
                  <a:pt x="9069329" y="1515677"/>
                  <a:pt x="9060075" y="1542736"/>
                </a:cubicBezTo>
                <a:cubicBezTo>
                  <a:pt x="9050819" y="1569794"/>
                  <a:pt x="9039715" y="1590772"/>
                  <a:pt x="9026758" y="1605667"/>
                </a:cubicBezTo>
                <a:cubicBezTo>
                  <a:pt x="9032662" y="1612013"/>
                  <a:pt x="9034602" y="1617302"/>
                  <a:pt x="9032575" y="1621532"/>
                </a:cubicBezTo>
                <a:cubicBezTo>
                  <a:pt x="9030547" y="1625763"/>
                  <a:pt x="9027199" y="1628936"/>
                  <a:pt x="9022526" y="1631051"/>
                </a:cubicBezTo>
                <a:cubicBezTo>
                  <a:pt x="9015740" y="1638719"/>
                  <a:pt x="9016622" y="1649825"/>
                  <a:pt x="9025171" y="1664368"/>
                </a:cubicBezTo>
                <a:cubicBezTo>
                  <a:pt x="9033720" y="1678911"/>
                  <a:pt x="9039890" y="1688959"/>
                  <a:pt x="9043681" y="1694511"/>
                </a:cubicBezTo>
                <a:cubicBezTo>
                  <a:pt x="9034250" y="1708085"/>
                  <a:pt x="9019266" y="1736995"/>
                  <a:pt x="8998730" y="1781240"/>
                </a:cubicBezTo>
                <a:cubicBezTo>
                  <a:pt x="8978193" y="1825486"/>
                  <a:pt x="8970613" y="1854396"/>
                  <a:pt x="8975990" y="1867969"/>
                </a:cubicBezTo>
                <a:lnTo>
                  <a:pt x="8942144" y="1897584"/>
                </a:lnTo>
                <a:cubicBezTo>
                  <a:pt x="8935709" y="1910100"/>
                  <a:pt x="8929539" y="1922087"/>
                  <a:pt x="8923635" y="1933545"/>
                </a:cubicBezTo>
                <a:lnTo>
                  <a:pt x="8919560" y="1943100"/>
                </a:lnTo>
                <a:lnTo>
                  <a:pt x="8180533" y="1943100"/>
                </a:lnTo>
                <a:lnTo>
                  <a:pt x="8197542" y="1927199"/>
                </a:lnTo>
                <a:cubicBezTo>
                  <a:pt x="8203537" y="1922968"/>
                  <a:pt x="8206356" y="1918738"/>
                  <a:pt x="8206005" y="1914507"/>
                </a:cubicBezTo>
                <a:cubicBezTo>
                  <a:pt x="8205651" y="1910277"/>
                  <a:pt x="8204242" y="1906046"/>
                  <a:pt x="8201773" y="1901815"/>
                </a:cubicBezTo>
                <a:lnTo>
                  <a:pt x="8239849" y="1834124"/>
                </a:lnTo>
                <a:cubicBezTo>
                  <a:pt x="8242405" y="1829893"/>
                  <a:pt x="8245755" y="1824605"/>
                  <a:pt x="8249898" y="1818259"/>
                </a:cubicBezTo>
                <a:cubicBezTo>
                  <a:pt x="8254040" y="1811913"/>
                  <a:pt x="8256331" y="1804509"/>
                  <a:pt x="8256773" y="1796048"/>
                </a:cubicBezTo>
                <a:cubicBezTo>
                  <a:pt x="8276340" y="1771457"/>
                  <a:pt x="8292205" y="1743429"/>
                  <a:pt x="8304368" y="1711963"/>
                </a:cubicBezTo>
                <a:cubicBezTo>
                  <a:pt x="8316530" y="1680497"/>
                  <a:pt x="8334512" y="1653526"/>
                  <a:pt x="8358309" y="1631051"/>
                </a:cubicBezTo>
                <a:lnTo>
                  <a:pt x="8354079" y="1601436"/>
                </a:lnTo>
                <a:lnTo>
                  <a:pt x="8400616" y="1529515"/>
                </a:lnTo>
                <a:cubicBezTo>
                  <a:pt x="8401409" y="1518497"/>
                  <a:pt x="8407227" y="1499283"/>
                  <a:pt x="8418068" y="1471871"/>
                </a:cubicBezTo>
                <a:cubicBezTo>
                  <a:pt x="8428909" y="1444460"/>
                  <a:pt x="8440015" y="1424188"/>
                  <a:pt x="8451385" y="1411055"/>
                </a:cubicBezTo>
                <a:cubicBezTo>
                  <a:pt x="8451385" y="1394838"/>
                  <a:pt x="8459846" y="1380735"/>
                  <a:pt x="8476769" y="1368748"/>
                </a:cubicBezTo>
                <a:cubicBezTo>
                  <a:pt x="8471127" y="1360287"/>
                  <a:pt x="8470774" y="1352883"/>
                  <a:pt x="8475710" y="1346537"/>
                </a:cubicBezTo>
                <a:cubicBezTo>
                  <a:pt x="8480647" y="1340191"/>
                  <a:pt x="8486640" y="1334903"/>
                  <a:pt x="8493691" y="1330672"/>
                </a:cubicBezTo>
                <a:lnTo>
                  <a:pt x="8650226" y="1055677"/>
                </a:lnTo>
                <a:cubicBezTo>
                  <a:pt x="8659834" y="1044836"/>
                  <a:pt x="8667060" y="1033731"/>
                  <a:pt x="8671908" y="1022361"/>
                </a:cubicBezTo>
                <a:cubicBezTo>
                  <a:pt x="8676756" y="1010991"/>
                  <a:pt x="8685042" y="1000943"/>
                  <a:pt x="8696764" y="992217"/>
                </a:cubicBezTo>
                <a:cubicBezTo>
                  <a:pt x="8696941" y="985607"/>
                  <a:pt x="8698704" y="978732"/>
                  <a:pt x="8702053" y="971592"/>
                </a:cubicBezTo>
                <a:cubicBezTo>
                  <a:pt x="8705402" y="964453"/>
                  <a:pt x="8709280" y="958636"/>
                  <a:pt x="8713687" y="954141"/>
                </a:cubicBezTo>
                <a:lnTo>
                  <a:pt x="8730610" y="924526"/>
                </a:lnTo>
                <a:cubicBezTo>
                  <a:pt x="8735193" y="920207"/>
                  <a:pt x="8740833" y="917211"/>
                  <a:pt x="8747533" y="915536"/>
                </a:cubicBezTo>
                <a:close/>
                <a:moveTo>
                  <a:pt x="6181192" y="771650"/>
                </a:moveTo>
                <a:lnTo>
                  <a:pt x="6134654" y="813957"/>
                </a:lnTo>
                <a:cubicBezTo>
                  <a:pt x="6121786" y="827530"/>
                  <a:pt x="6116850" y="841633"/>
                  <a:pt x="6119846" y="856264"/>
                </a:cubicBezTo>
                <a:cubicBezTo>
                  <a:pt x="6122844" y="870895"/>
                  <a:pt x="6122138" y="880767"/>
                  <a:pt x="6117730" y="885879"/>
                </a:cubicBezTo>
                <a:lnTo>
                  <a:pt x="6147346" y="881648"/>
                </a:lnTo>
                <a:lnTo>
                  <a:pt x="6151577" y="881648"/>
                </a:lnTo>
                <a:lnTo>
                  <a:pt x="6147346" y="839341"/>
                </a:lnTo>
                <a:lnTo>
                  <a:pt x="6185422" y="809726"/>
                </a:lnTo>
                <a:lnTo>
                  <a:pt x="6198114" y="775881"/>
                </a:lnTo>
                <a:close/>
                <a:moveTo>
                  <a:pt x="4977671" y="762868"/>
                </a:moveTo>
                <a:cubicBezTo>
                  <a:pt x="4984369" y="761193"/>
                  <a:pt x="4990010" y="761370"/>
                  <a:pt x="4994593" y="763397"/>
                </a:cubicBezTo>
                <a:cubicBezTo>
                  <a:pt x="4996709" y="773709"/>
                  <a:pt x="4989305" y="796449"/>
                  <a:pt x="4972383" y="831617"/>
                </a:cubicBezTo>
                <a:cubicBezTo>
                  <a:pt x="4955460" y="866784"/>
                  <a:pt x="4941710" y="890582"/>
                  <a:pt x="4931133" y="903009"/>
                </a:cubicBezTo>
                <a:lnTo>
                  <a:pt x="4935364" y="903009"/>
                </a:lnTo>
                <a:cubicBezTo>
                  <a:pt x="4941622" y="909179"/>
                  <a:pt x="4944971" y="914820"/>
                  <a:pt x="4945413" y="919932"/>
                </a:cubicBezTo>
                <a:cubicBezTo>
                  <a:pt x="4945853" y="925044"/>
                  <a:pt x="4943913" y="930685"/>
                  <a:pt x="4939595" y="936855"/>
                </a:cubicBezTo>
                <a:cubicBezTo>
                  <a:pt x="4934306" y="968938"/>
                  <a:pt x="4924788" y="1002078"/>
                  <a:pt x="4911037" y="1036276"/>
                </a:cubicBezTo>
                <a:cubicBezTo>
                  <a:pt x="4897288" y="1070474"/>
                  <a:pt x="4885654" y="1103615"/>
                  <a:pt x="4876134" y="1135697"/>
                </a:cubicBezTo>
                <a:cubicBezTo>
                  <a:pt x="4880101" y="1141602"/>
                  <a:pt x="4880629" y="1145657"/>
                  <a:pt x="4877721" y="1147860"/>
                </a:cubicBezTo>
                <a:cubicBezTo>
                  <a:pt x="4874812" y="1150064"/>
                  <a:pt x="4870053" y="1153061"/>
                  <a:pt x="4863442" y="1156851"/>
                </a:cubicBezTo>
                <a:cubicBezTo>
                  <a:pt x="4863089" y="1161258"/>
                  <a:pt x="4862737" y="1165136"/>
                  <a:pt x="4862384" y="1168485"/>
                </a:cubicBezTo>
                <a:cubicBezTo>
                  <a:pt x="4862032" y="1171835"/>
                  <a:pt x="4863795" y="1173597"/>
                  <a:pt x="4867673" y="1173773"/>
                </a:cubicBezTo>
                <a:cubicBezTo>
                  <a:pt x="4864589" y="1180736"/>
                  <a:pt x="4860181" y="1189022"/>
                  <a:pt x="4854453" y="1198629"/>
                </a:cubicBezTo>
                <a:cubicBezTo>
                  <a:pt x="4848723" y="1208236"/>
                  <a:pt x="4847489" y="1215463"/>
                  <a:pt x="4850750" y="1220311"/>
                </a:cubicBezTo>
                <a:lnTo>
                  <a:pt x="4876134" y="1194927"/>
                </a:lnTo>
                <a:cubicBezTo>
                  <a:pt x="4880541" y="1190696"/>
                  <a:pt x="4883362" y="1186465"/>
                  <a:pt x="4884596" y="1182235"/>
                </a:cubicBezTo>
                <a:cubicBezTo>
                  <a:pt x="4885830" y="1178004"/>
                  <a:pt x="4884419" y="1173773"/>
                  <a:pt x="4880366" y="1169543"/>
                </a:cubicBezTo>
                <a:cubicBezTo>
                  <a:pt x="4884861" y="1165048"/>
                  <a:pt x="4889620" y="1159230"/>
                  <a:pt x="4894643" y="1152091"/>
                </a:cubicBezTo>
                <a:cubicBezTo>
                  <a:pt x="4899668" y="1144952"/>
                  <a:pt x="4903369" y="1138077"/>
                  <a:pt x="4905749" y="1131467"/>
                </a:cubicBezTo>
                <a:lnTo>
                  <a:pt x="4939595" y="1055314"/>
                </a:lnTo>
                <a:lnTo>
                  <a:pt x="4964980" y="1034161"/>
                </a:lnTo>
                <a:cubicBezTo>
                  <a:pt x="4969563" y="1029754"/>
                  <a:pt x="4973088" y="1024818"/>
                  <a:pt x="4975556" y="1019354"/>
                </a:cubicBezTo>
                <a:cubicBezTo>
                  <a:pt x="4978024" y="1013889"/>
                  <a:pt x="4977318" y="1008953"/>
                  <a:pt x="4973441" y="1004546"/>
                </a:cubicBezTo>
                <a:lnTo>
                  <a:pt x="4990363" y="970700"/>
                </a:lnTo>
                <a:cubicBezTo>
                  <a:pt x="4988247" y="956598"/>
                  <a:pt x="4992478" y="944611"/>
                  <a:pt x="5003055" y="934739"/>
                </a:cubicBezTo>
                <a:cubicBezTo>
                  <a:pt x="5013631" y="924868"/>
                  <a:pt x="5017863" y="912881"/>
                  <a:pt x="5015748" y="898779"/>
                </a:cubicBezTo>
                <a:lnTo>
                  <a:pt x="5070746" y="852242"/>
                </a:lnTo>
                <a:cubicBezTo>
                  <a:pt x="5081323" y="864052"/>
                  <a:pt x="5086611" y="872161"/>
                  <a:pt x="5086611" y="876568"/>
                </a:cubicBezTo>
                <a:cubicBezTo>
                  <a:pt x="5086611" y="880975"/>
                  <a:pt x="5081323" y="886968"/>
                  <a:pt x="5070746" y="894548"/>
                </a:cubicBezTo>
                <a:cubicBezTo>
                  <a:pt x="5078767" y="906447"/>
                  <a:pt x="5078590" y="915437"/>
                  <a:pt x="5070217" y="921519"/>
                </a:cubicBezTo>
                <a:cubicBezTo>
                  <a:pt x="5061844" y="927600"/>
                  <a:pt x="5060610" y="935533"/>
                  <a:pt x="5066516" y="945316"/>
                </a:cubicBezTo>
                <a:cubicBezTo>
                  <a:pt x="5059023" y="956334"/>
                  <a:pt x="5050739" y="974490"/>
                  <a:pt x="5041660" y="999786"/>
                </a:cubicBezTo>
                <a:cubicBezTo>
                  <a:pt x="5032582" y="1025082"/>
                  <a:pt x="5029585" y="1042181"/>
                  <a:pt x="5032670" y="1051084"/>
                </a:cubicBezTo>
                <a:lnTo>
                  <a:pt x="4998824" y="1131467"/>
                </a:lnTo>
                <a:cubicBezTo>
                  <a:pt x="5007638" y="1142220"/>
                  <a:pt x="5012221" y="1153501"/>
                  <a:pt x="5012575" y="1165312"/>
                </a:cubicBezTo>
                <a:cubicBezTo>
                  <a:pt x="5012926" y="1177123"/>
                  <a:pt x="5006933" y="1188405"/>
                  <a:pt x="4994593" y="1199158"/>
                </a:cubicBezTo>
                <a:cubicBezTo>
                  <a:pt x="4990363" y="1216609"/>
                  <a:pt x="4984017" y="1234589"/>
                  <a:pt x="4975556" y="1253099"/>
                </a:cubicBezTo>
                <a:cubicBezTo>
                  <a:pt x="4967095" y="1271608"/>
                  <a:pt x="4956517" y="1287473"/>
                  <a:pt x="4943825" y="1300694"/>
                </a:cubicBezTo>
                <a:lnTo>
                  <a:pt x="4956517" y="1334540"/>
                </a:lnTo>
                <a:lnTo>
                  <a:pt x="4926902" y="1355693"/>
                </a:lnTo>
                <a:lnTo>
                  <a:pt x="4926902" y="1402231"/>
                </a:lnTo>
                <a:cubicBezTo>
                  <a:pt x="4921350" y="1410868"/>
                  <a:pt x="4917648" y="1418977"/>
                  <a:pt x="4915797" y="1426557"/>
                </a:cubicBezTo>
                <a:cubicBezTo>
                  <a:pt x="4913947" y="1434137"/>
                  <a:pt x="4909186" y="1440130"/>
                  <a:pt x="4901518" y="1444537"/>
                </a:cubicBezTo>
                <a:cubicBezTo>
                  <a:pt x="4899579" y="1449385"/>
                  <a:pt x="4899228" y="1455555"/>
                  <a:pt x="4900461" y="1463047"/>
                </a:cubicBezTo>
                <a:cubicBezTo>
                  <a:pt x="4901695" y="1470539"/>
                  <a:pt x="4903458" y="1475651"/>
                  <a:pt x="4905749" y="1478383"/>
                </a:cubicBezTo>
                <a:cubicBezTo>
                  <a:pt x="4908129" y="1482349"/>
                  <a:pt x="4910774" y="1483936"/>
                  <a:pt x="4913682" y="1483143"/>
                </a:cubicBezTo>
                <a:cubicBezTo>
                  <a:pt x="4916590" y="1482349"/>
                  <a:pt x="4918177" y="1480763"/>
                  <a:pt x="4918441" y="1478383"/>
                </a:cubicBezTo>
                <a:cubicBezTo>
                  <a:pt x="4909804" y="1465691"/>
                  <a:pt x="4911214" y="1455114"/>
                  <a:pt x="4922673" y="1446653"/>
                </a:cubicBezTo>
                <a:cubicBezTo>
                  <a:pt x="4934130" y="1438191"/>
                  <a:pt x="4944001" y="1431846"/>
                  <a:pt x="4952287" y="1427615"/>
                </a:cubicBezTo>
                <a:lnTo>
                  <a:pt x="4952287" y="1364155"/>
                </a:lnTo>
                <a:lnTo>
                  <a:pt x="4956517" y="1364155"/>
                </a:lnTo>
                <a:cubicBezTo>
                  <a:pt x="4958897" y="1359747"/>
                  <a:pt x="4960484" y="1354812"/>
                  <a:pt x="4961277" y="1349347"/>
                </a:cubicBezTo>
                <a:cubicBezTo>
                  <a:pt x="4962070" y="1343882"/>
                  <a:pt x="4960484" y="1338947"/>
                  <a:pt x="4956517" y="1334540"/>
                </a:cubicBezTo>
                <a:cubicBezTo>
                  <a:pt x="4968328" y="1323522"/>
                  <a:pt x="4977494" y="1311712"/>
                  <a:pt x="4984017" y="1299108"/>
                </a:cubicBezTo>
                <a:cubicBezTo>
                  <a:pt x="4990540" y="1286504"/>
                  <a:pt x="4999706" y="1275751"/>
                  <a:pt x="5011516" y="1266849"/>
                </a:cubicBezTo>
                <a:cubicBezTo>
                  <a:pt x="4997591" y="1253187"/>
                  <a:pt x="4993713" y="1243492"/>
                  <a:pt x="4999882" y="1237763"/>
                </a:cubicBezTo>
                <a:cubicBezTo>
                  <a:pt x="5006052" y="1232034"/>
                  <a:pt x="5016981" y="1223396"/>
                  <a:pt x="5032670" y="1211850"/>
                </a:cubicBezTo>
                <a:cubicBezTo>
                  <a:pt x="5042278" y="1200480"/>
                  <a:pt x="5049504" y="1179855"/>
                  <a:pt x="5054352" y="1149976"/>
                </a:cubicBezTo>
                <a:cubicBezTo>
                  <a:pt x="5059200" y="1120097"/>
                  <a:pt x="5067486" y="1098415"/>
                  <a:pt x="5079207" y="1084929"/>
                </a:cubicBezTo>
                <a:cubicBezTo>
                  <a:pt x="5083526" y="1082990"/>
                  <a:pt x="5087580" y="1082637"/>
                  <a:pt x="5091371" y="1083871"/>
                </a:cubicBezTo>
                <a:cubicBezTo>
                  <a:pt x="5095161" y="1085105"/>
                  <a:pt x="5098157" y="1086868"/>
                  <a:pt x="5100362" y="1089160"/>
                </a:cubicBezTo>
                <a:cubicBezTo>
                  <a:pt x="5109968" y="1100794"/>
                  <a:pt x="5111908" y="1114544"/>
                  <a:pt x="5106178" y="1130409"/>
                </a:cubicBezTo>
                <a:cubicBezTo>
                  <a:pt x="5100449" y="1146274"/>
                  <a:pt x="5092869" y="1157908"/>
                  <a:pt x="5083438" y="1165312"/>
                </a:cubicBezTo>
                <a:cubicBezTo>
                  <a:pt x="5073390" y="1192547"/>
                  <a:pt x="5064929" y="1218460"/>
                  <a:pt x="5058055" y="1243051"/>
                </a:cubicBezTo>
                <a:cubicBezTo>
                  <a:pt x="5051179" y="1267642"/>
                  <a:pt x="5042718" y="1292497"/>
                  <a:pt x="5032670" y="1317617"/>
                </a:cubicBezTo>
                <a:cubicBezTo>
                  <a:pt x="5036548" y="1321671"/>
                  <a:pt x="5037253" y="1325197"/>
                  <a:pt x="5034785" y="1328194"/>
                </a:cubicBezTo>
                <a:cubicBezTo>
                  <a:pt x="5032317" y="1331190"/>
                  <a:pt x="5028792" y="1334716"/>
                  <a:pt x="5024209" y="1338770"/>
                </a:cubicBezTo>
                <a:cubicBezTo>
                  <a:pt x="5020154" y="1343089"/>
                  <a:pt x="5018744" y="1347144"/>
                  <a:pt x="5019978" y="1350934"/>
                </a:cubicBezTo>
                <a:cubicBezTo>
                  <a:pt x="5021212" y="1354723"/>
                  <a:pt x="5024032" y="1357720"/>
                  <a:pt x="5028439" y="1359924"/>
                </a:cubicBezTo>
                <a:cubicBezTo>
                  <a:pt x="5021828" y="1366446"/>
                  <a:pt x="5016011" y="1373497"/>
                  <a:pt x="5010987" y="1381077"/>
                </a:cubicBezTo>
                <a:cubicBezTo>
                  <a:pt x="5005963" y="1388657"/>
                  <a:pt x="5003319" y="1395708"/>
                  <a:pt x="5003055" y="1402231"/>
                </a:cubicBezTo>
                <a:lnTo>
                  <a:pt x="4986132" y="1431846"/>
                </a:lnTo>
                <a:cubicBezTo>
                  <a:pt x="4992303" y="1440483"/>
                  <a:pt x="4994770" y="1448592"/>
                  <a:pt x="4993536" y="1456172"/>
                </a:cubicBezTo>
                <a:cubicBezTo>
                  <a:pt x="4992303" y="1463752"/>
                  <a:pt x="4988425" y="1469745"/>
                  <a:pt x="4981901" y="1474152"/>
                </a:cubicBezTo>
                <a:cubicBezTo>
                  <a:pt x="4996268" y="1473095"/>
                  <a:pt x="5015130" y="1472037"/>
                  <a:pt x="5038488" y="1470979"/>
                </a:cubicBezTo>
                <a:cubicBezTo>
                  <a:pt x="5061844" y="1469922"/>
                  <a:pt x="5079648" y="1475210"/>
                  <a:pt x="5091899" y="1486844"/>
                </a:cubicBezTo>
                <a:cubicBezTo>
                  <a:pt x="5098245" y="1495747"/>
                  <a:pt x="5101418" y="1504384"/>
                  <a:pt x="5101418" y="1512757"/>
                </a:cubicBezTo>
                <a:cubicBezTo>
                  <a:pt x="5101418" y="1521131"/>
                  <a:pt x="5098245" y="1526595"/>
                  <a:pt x="5091899" y="1529151"/>
                </a:cubicBezTo>
                <a:cubicBezTo>
                  <a:pt x="5091459" y="1531619"/>
                  <a:pt x="5090226" y="1535145"/>
                  <a:pt x="5088198" y="1539728"/>
                </a:cubicBezTo>
                <a:cubicBezTo>
                  <a:pt x="5086170" y="1544311"/>
                  <a:pt x="5085994" y="1547837"/>
                  <a:pt x="5087669" y="1550305"/>
                </a:cubicBezTo>
                <a:lnTo>
                  <a:pt x="5100362" y="1541843"/>
                </a:lnTo>
                <a:lnTo>
                  <a:pt x="5155360" y="1499537"/>
                </a:lnTo>
                <a:lnTo>
                  <a:pt x="5163821" y="1469922"/>
                </a:lnTo>
                <a:cubicBezTo>
                  <a:pt x="5159943" y="1464017"/>
                  <a:pt x="5159238" y="1459962"/>
                  <a:pt x="5161706" y="1457758"/>
                </a:cubicBezTo>
                <a:cubicBezTo>
                  <a:pt x="5164174" y="1455555"/>
                  <a:pt x="5167699" y="1452558"/>
                  <a:pt x="5172282" y="1448768"/>
                </a:cubicBezTo>
                <a:cubicBezTo>
                  <a:pt x="5174221" y="1444626"/>
                  <a:pt x="5174575" y="1441276"/>
                  <a:pt x="5173340" y="1438720"/>
                </a:cubicBezTo>
                <a:cubicBezTo>
                  <a:pt x="5172107" y="1436164"/>
                  <a:pt x="5170343" y="1433873"/>
                  <a:pt x="5168052" y="1431846"/>
                </a:cubicBezTo>
                <a:cubicBezTo>
                  <a:pt x="5180391" y="1418801"/>
                  <a:pt x="5191673" y="1404698"/>
                  <a:pt x="5201898" y="1389538"/>
                </a:cubicBezTo>
                <a:cubicBezTo>
                  <a:pt x="5212121" y="1374379"/>
                  <a:pt x="5223403" y="1360277"/>
                  <a:pt x="5235744" y="1347232"/>
                </a:cubicBezTo>
                <a:cubicBezTo>
                  <a:pt x="5240149" y="1327753"/>
                  <a:pt x="5248258" y="1309596"/>
                  <a:pt x="5260069" y="1292762"/>
                </a:cubicBezTo>
                <a:cubicBezTo>
                  <a:pt x="5271880" y="1275927"/>
                  <a:pt x="5286335" y="1263059"/>
                  <a:pt x="5303434" y="1254157"/>
                </a:cubicBezTo>
                <a:lnTo>
                  <a:pt x="5299203" y="1233003"/>
                </a:lnTo>
                <a:cubicBezTo>
                  <a:pt x="5297264" y="1226569"/>
                  <a:pt x="5297969" y="1220399"/>
                  <a:pt x="5301318" y="1214494"/>
                </a:cubicBezTo>
                <a:cubicBezTo>
                  <a:pt x="5304667" y="1208588"/>
                  <a:pt x="5309603" y="1203476"/>
                  <a:pt x="5316126" y="1199158"/>
                </a:cubicBezTo>
                <a:cubicBezTo>
                  <a:pt x="5324587" y="1181530"/>
                  <a:pt x="5333048" y="1178709"/>
                  <a:pt x="5341510" y="1190696"/>
                </a:cubicBezTo>
                <a:cubicBezTo>
                  <a:pt x="5350412" y="1198893"/>
                  <a:pt x="5355877" y="1206826"/>
                  <a:pt x="5357904" y="1214494"/>
                </a:cubicBezTo>
                <a:cubicBezTo>
                  <a:pt x="5359931" y="1222162"/>
                  <a:pt x="5355877" y="1231152"/>
                  <a:pt x="5345741" y="1241464"/>
                </a:cubicBezTo>
                <a:cubicBezTo>
                  <a:pt x="5337545" y="1249133"/>
                  <a:pt x="5327496" y="1262354"/>
                  <a:pt x="5315597" y="1281127"/>
                </a:cubicBezTo>
                <a:cubicBezTo>
                  <a:pt x="5303699" y="1299901"/>
                  <a:pt x="5301054" y="1316295"/>
                  <a:pt x="5307664" y="1330309"/>
                </a:cubicBezTo>
                <a:cubicBezTo>
                  <a:pt x="5305285" y="1343089"/>
                  <a:pt x="5299467" y="1363009"/>
                  <a:pt x="5290213" y="1390068"/>
                </a:cubicBezTo>
                <a:cubicBezTo>
                  <a:pt x="5280959" y="1417126"/>
                  <a:pt x="5269853" y="1438104"/>
                  <a:pt x="5256896" y="1452999"/>
                </a:cubicBezTo>
                <a:cubicBezTo>
                  <a:pt x="5262802" y="1459345"/>
                  <a:pt x="5264740" y="1464633"/>
                  <a:pt x="5262713" y="1468864"/>
                </a:cubicBezTo>
                <a:cubicBezTo>
                  <a:pt x="5260686" y="1473095"/>
                  <a:pt x="5257337" y="1476268"/>
                  <a:pt x="5252666" y="1478383"/>
                </a:cubicBezTo>
                <a:cubicBezTo>
                  <a:pt x="5245880" y="1486051"/>
                  <a:pt x="5246760" y="1497157"/>
                  <a:pt x="5255311" y="1511700"/>
                </a:cubicBezTo>
                <a:cubicBezTo>
                  <a:pt x="5263859" y="1526243"/>
                  <a:pt x="5270030" y="1536291"/>
                  <a:pt x="5273819" y="1541843"/>
                </a:cubicBezTo>
                <a:cubicBezTo>
                  <a:pt x="5264388" y="1555417"/>
                  <a:pt x="5249404" y="1584327"/>
                  <a:pt x="5228868" y="1628572"/>
                </a:cubicBezTo>
                <a:cubicBezTo>
                  <a:pt x="5208331" y="1672818"/>
                  <a:pt x="5200751" y="1701728"/>
                  <a:pt x="5206128" y="1715301"/>
                </a:cubicBezTo>
                <a:lnTo>
                  <a:pt x="5172282" y="1744916"/>
                </a:lnTo>
                <a:cubicBezTo>
                  <a:pt x="5165849" y="1757432"/>
                  <a:pt x="5159678" y="1769419"/>
                  <a:pt x="5153773" y="1780877"/>
                </a:cubicBezTo>
                <a:cubicBezTo>
                  <a:pt x="5147868" y="1792335"/>
                  <a:pt x="5142756" y="1804322"/>
                  <a:pt x="5138437" y="1816838"/>
                </a:cubicBezTo>
                <a:lnTo>
                  <a:pt x="5142667" y="1829530"/>
                </a:lnTo>
                <a:cubicBezTo>
                  <a:pt x="5156153" y="1826533"/>
                  <a:pt x="5166201" y="1814546"/>
                  <a:pt x="5172812" y="1793569"/>
                </a:cubicBezTo>
                <a:cubicBezTo>
                  <a:pt x="5179423" y="1772592"/>
                  <a:pt x="5190527" y="1760605"/>
                  <a:pt x="5206128" y="1757609"/>
                </a:cubicBezTo>
                <a:cubicBezTo>
                  <a:pt x="5213884" y="1756903"/>
                  <a:pt x="5223756" y="1754083"/>
                  <a:pt x="5235744" y="1749147"/>
                </a:cubicBezTo>
                <a:lnTo>
                  <a:pt x="5206128" y="1736455"/>
                </a:lnTo>
                <a:lnTo>
                  <a:pt x="5218820" y="1727993"/>
                </a:lnTo>
                <a:cubicBezTo>
                  <a:pt x="5225078" y="1724115"/>
                  <a:pt x="5230543" y="1723410"/>
                  <a:pt x="5235214" y="1725878"/>
                </a:cubicBezTo>
                <a:cubicBezTo>
                  <a:pt x="5239885" y="1728346"/>
                  <a:pt x="5244292" y="1731872"/>
                  <a:pt x="5248435" y="1736455"/>
                </a:cubicBezTo>
                <a:cubicBezTo>
                  <a:pt x="5252842" y="1730285"/>
                  <a:pt x="5256720" y="1724644"/>
                  <a:pt x="5260069" y="1719532"/>
                </a:cubicBezTo>
                <a:cubicBezTo>
                  <a:pt x="5263418" y="1714420"/>
                  <a:pt x="5265182" y="1708779"/>
                  <a:pt x="5265357" y="1702610"/>
                </a:cubicBezTo>
                <a:cubicBezTo>
                  <a:pt x="5269325" y="1698027"/>
                  <a:pt x="5271968" y="1691328"/>
                  <a:pt x="5273290" y="1682514"/>
                </a:cubicBezTo>
                <a:cubicBezTo>
                  <a:pt x="5274613" y="1673700"/>
                  <a:pt x="5276199" y="1664886"/>
                  <a:pt x="5278049" y="1656072"/>
                </a:cubicBezTo>
                <a:cubicBezTo>
                  <a:pt x="5264652" y="1655367"/>
                  <a:pt x="5253371" y="1648316"/>
                  <a:pt x="5244205" y="1634919"/>
                </a:cubicBezTo>
                <a:cubicBezTo>
                  <a:pt x="5257601" y="1626457"/>
                  <a:pt x="5264652" y="1613765"/>
                  <a:pt x="5265357" y="1596842"/>
                </a:cubicBezTo>
                <a:lnTo>
                  <a:pt x="5307664" y="1605304"/>
                </a:lnTo>
                <a:cubicBezTo>
                  <a:pt x="5301759" y="1611650"/>
                  <a:pt x="5297705" y="1617996"/>
                  <a:pt x="5295501" y="1624342"/>
                </a:cubicBezTo>
                <a:cubicBezTo>
                  <a:pt x="5293298" y="1630688"/>
                  <a:pt x="5290301" y="1637034"/>
                  <a:pt x="5286512" y="1643380"/>
                </a:cubicBezTo>
                <a:lnTo>
                  <a:pt x="5303434" y="1656072"/>
                </a:lnTo>
                <a:cubicBezTo>
                  <a:pt x="5311895" y="1656072"/>
                  <a:pt x="5316126" y="1660302"/>
                  <a:pt x="5316126" y="1668764"/>
                </a:cubicBezTo>
                <a:cubicBezTo>
                  <a:pt x="5315773" y="1677313"/>
                  <a:pt x="5313305" y="1685599"/>
                  <a:pt x="5308722" y="1693619"/>
                </a:cubicBezTo>
                <a:cubicBezTo>
                  <a:pt x="5304139" y="1701640"/>
                  <a:pt x="5299556" y="1708868"/>
                  <a:pt x="5294973" y="1715301"/>
                </a:cubicBezTo>
                <a:cubicBezTo>
                  <a:pt x="5301583" y="1717064"/>
                  <a:pt x="5308458" y="1717769"/>
                  <a:pt x="5315597" y="1717417"/>
                </a:cubicBezTo>
                <a:cubicBezTo>
                  <a:pt x="5322736" y="1717064"/>
                  <a:pt x="5328554" y="1717769"/>
                  <a:pt x="5333048" y="1719532"/>
                </a:cubicBezTo>
                <a:cubicBezTo>
                  <a:pt x="5336133" y="1726583"/>
                  <a:pt x="5333137" y="1735750"/>
                  <a:pt x="5324058" y="1747032"/>
                </a:cubicBezTo>
                <a:cubicBezTo>
                  <a:pt x="5314980" y="1758314"/>
                  <a:pt x="5306695" y="1767480"/>
                  <a:pt x="5299203" y="1774531"/>
                </a:cubicBezTo>
                <a:cubicBezTo>
                  <a:pt x="5299027" y="1783345"/>
                  <a:pt x="5297264" y="1791102"/>
                  <a:pt x="5293915" y="1797800"/>
                </a:cubicBezTo>
                <a:cubicBezTo>
                  <a:pt x="5290565" y="1804498"/>
                  <a:pt x="5286687" y="1808024"/>
                  <a:pt x="5282280" y="1808377"/>
                </a:cubicBezTo>
                <a:lnTo>
                  <a:pt x="5261127" y="1837991"/>
                </a:lnTo>
                <a:lnTo>
                  <a:pt x="5261127" y="1876068"/>
                </a:lnTo>
                <a:lnTo>
                  <a:pt x="5273819" y="1863376"/>
                </a:lnTo>
                <a:lnTo>
                  <a:pt x="5290742" y="1829530"/>
                </a:lnTo>
                <a:cubicBezTo>
                  <a:pt x="5293033" y="1825299"/>
                  <a:pt x="5295854" y="1822126"/>
                  <a:pt x="5299203" y="1820011"/>
                </a:cubicBezTo>
                <a:cubicBezTo>
                  <a:pt x="5302552" y="1817896"/>
                  <a:pt x="5305374" y="1816838"/>
                  <a:pt x="5307664" y="1816838"/>
                </a:cubicBezTo>
                <a:cubicBezTo>
                  <a:pt x="5307312" y="1819218"/>
                  <a:pt x="5305902" y="1822920"/>
                  <a:pt x="5303434" y="1827943"/>
                </a:cubicBezTo>
                <a:cubicBezTo>
                  <a:pt x="5300966" y="1832968"/>
                  <a:pt x="5299556" y="1837727"/>
                  <a:pt x="5299203" y="1842222"/>
                </a:cubicBezTo>
                <a:cubicBezTo>
                  <a:pt x="5304139" y="1853680"/>
                  <a:pt x="5298498" y="1867783"/>
                  <a:pt x="5282280" y="1884529"/>
                </a:cubicBezTo>
                <a:cubicBezTo>
                  <a:pt x="5266063" y="1901275"/>
                  <a:pt x="5260422" y="1915378"/>
                  <a:pt x="5265357" y="1926836"/>
                </a:cubicBezTo>
                <a:lnTo>
                  <a:pt x="5256064" y="1943100"/>
                </a:lnTo>
                <a:lnTo>
                  <a:pt x="4342167" y="1943100"/>
                </a:lnTo>
                <a:lnTo>
                  <a:pt x="4353115" y="1925778"/>
                </a:lnTo>
                <a:cubicBezTo>
                  <a:pt x="4365190" y="1902333"/>
                  <a:pt x="4371712" y="1881532"/>
                  <a:pt x="4372682" y="1863376"/>
                </a:cubicBezTo>
                <a:cubicBezTo>
                  <a:pt x="4379292" y="1859057"/>
                  <a:pt x="4384052" y="1853944"/>
                  <a:pt x="4386960" y="1848039"/>
                </a:cubicBezTo>
                <a:cubicBezTo>
                  <a:pt x="4389869" y="1842134"/>
                  <a:pt x="4389340" y="1835964"/>
                  <a:pt x="4385375" y="1829530"/>
                </a:cubicBezTo>
                <a:cubicBezTo>
                  <a:pt x="4388194" y="1815340"/>
                  <a:pt x="4394188" y="1804587"/>
                  <a:pt x="4403354" y="1797271"/>
                </a:cubicBezTo>
                <a:cubicBezTo>
                  <a:pt x="4412521" y="1789955"/>
                  <a:pt x="4420631" y="1782376"/>
                  <a:pt x="4427682" y="1774531"/>
                </a:cubicBezTo>
                <a:cubicBezTo>
                  <a:pt x="4433675" y="1770300"/>
                  <a:pt x="4436495" y="1766070"/>
                  <a:pt x="4436143" y="1761839"/>
                </a:cubicBezTo>
                <a:cubicBezTo>
                  <a:pt x="4435790" y="1757609"/>
                  <a:pt x="4434380" y="1753378"/>
                  <a:pt x="4431912" y="1749147"/>
                </a:cubicBezTo>
                <a:lnTo>
                  <a:pt x="4469989" y="1681456"/>
                </a:lnTo>
                <a:cubicBezTo>
                  <a:pt x="4472544" y="1677225"/>
                  <a:pt x="4475893" y="1671937"/>
                  <a:pt x="4480036" y="1665591"/>
                </a:cubicBezTo>
                <a:cubicBezTo>
                  <a:pt x="4484178" y="1659245"/>
                  <a:pt x="4486471" y="1651841"/>
                  <a:pt x="4486911" y="1643380"/>
                </a:cubicBezTo>
                <a:cubicBezTo>
                  <a:pt x="4506478" y="1618789"/>
                  <a:pt x="4522342" y="1590761"/>
                  <a:pt x="4534506" y="1559295"/>
                </a:cubicBezTo>
                <a:cubicBezTo>
                  <a:pt x="4546670" y="1527829"/>
                  <a:pt x="4564649" y="1500858"/>
                  <a:pt x="4588447" y="1478383"/>
                </a:cubicBezTo>
                <a:lnTo>
                  <a:pt x="4584217" y="1448768"/>
                </a:lnTo>
                <a:lnTo>
                  <a:pt x="4630754" y="1376847"/>
                </a:lnTo>
                <a:cubicBezTo>
                  <a:pt x="4631549" y="1365829"/>
                  <a:pt x="4637365" y="1346615"/>
                  <a:pt x="4648206" y="1319203"/>
                </a:cubicBezTo>
                <a:cubicBezTo>
                  <a:pt x="4659047" y="1291792"/>
                  <a:pt x="4670153" y="1271520"/>
                  <a:pt x="4681523" y="1258387"/>
                </a:cubicBezTo>
                <a:cubicBezTo>
                  <a:pt x="4681523" y="1242170"/>
                  <a:pt x="4689985" y="1228067"/>
                  <a:pt x="4706907" y="1216080"/>
                </a:cubicBezTo>
                <a:cubicBezTo>
                  <a:pt x="4701266" y="1207619"/>
                  <a:pt x="4700914" y="1200215"/>
                  <a:pt x="4705849" y="1193869"/>
                </a:cubicBezTo>
                <a:cubicBezTo>
                  <a:pt x="4710785" y="1187523"/>
                  <a:pt x="4716778" y="1182235"/>
                  <a:pt x="4723829" y="1178004"/>
                </a:cubicBezTo>
                <a:lnTo>
                  <a:pt x="4880366" y="903009"/>
                </a:lnTo>
                <a:cubicBezTo>
                  <a:pt x="4889972" y="892168"/>
                  <a:pt x="4897200" y="881063"/>
                  <a:pt x="4902048" y="869693"/>
                </a:cubicBezTo>
                <a:cubicBezTo>
                  <a:pt x="4906896" y="858323"/>
                  <a:pt x="4915180" y="848275"/>
                  <a:pt x="4926902" y="839549"/>
                </a:cubicBezTo>
                <a:cubicBezTo>
                  <a:pt x="4927079" y="832939"/>
                  <a:pt x="4928842" y="826064"/>
                  <a:pt x="4932191" y="818924"/>
                </a:cubicBezTo>
                <a:cubicBezTo>
                  <a:pt x="4935540" y="811785"/>
                  <a:pt x="4939418" y="805968"/>
                  <a:pt x="4943825" y="801473"/>
                </a:cubicBezTo>
                <a:lnTo>
                  <a:pt x="4960748" y="771858"/>
                </a:lnTo>
                <a:cubicBezTo>
                  <a:pt x="4965331" y="767539"/>
                  <a:pt x="4970973" y="764543"/>
                  <a:pt x="4977671" y="762868"/>
                </a:cubicBezTo>
                <a:close/>
                <a:moveTo>
                  <a:pt x="6303882" y="1136"/>
                </a:moveTo>
                <a:cubicBezTo>
                  <a:pt x="6310579" y="-539"/>
                  <a:pt x="6316221" y="-362"/>
                  <a:pt x="6320804" y="1665"/>
                </a:cubicBezTo>
                <a:cubicBezTo>
                  <a:pt x="6322920" y="11977"/>
                  <a:pt x="6315516" y="34717"/>
                  <a:pt x="6298592" y="69885"/>
                </a:cubicBezTo>
                <a:cubicBezTo>
                  <a:pt x="6281671" y="105052"/>
                  <a:pt x="6267921" y="128850"/>
                  <a:pt x="6257343" y="141277"/>
                </a:cubicBezTo>
                <a:lnTo>
                  <a:pt x="6261575" y="141277"/>
                </a:lnTo>
                <a:cubicBezTo>
                  <a:pt x="6267832" y="147447"/>
                  <a:pt x="6271182" y="153088"/>
                  <a:pt x="6271622" y="158200"/>
                </a:cubicBezTo>
                <a:cubicBezTo>
                  <a:pt x="6272062" y="163312"/>
                  <a:pt x="6270124" y="168953"/>
                  <a:pt x="6265806" y="175123"/>
                </a:cubicBezTo>
                <a:cubicBezTo>
                  <a:pt x="6260516" y="207206"/>
                  <a:pt x="6250997" y="240346"/>
                  <a:pt x="6237248" y="274544"/>
                </a:cubicBezTo>
                <a:cubicBezTo>
                  <a:pt x="6223499" y="308742"/>
                  <a:pt x="6211863" y="341883"/>
                  <a:pt x="6202345" y="373965"/>
                </a:cubicBezTo>
                <a:cubicBezTo>
                  <a:pt x="6206312" y="379870"/>
                  <a:pt x="6206840" y="383925"/>
                  <a:pt x="6203932" y="386128"/>
                </a:cubicBezTo>
                <a:cubicBezTo>
                  <a:pt x="6201022" y="388332"/>
                  <a:pt x="6196264" y="391329"/>
                  <a:pt x="6189653" y="395119"/>
                </a:cubicBezTo>
                <a:cubicBezTo>
                  <a:pt x="6189300" y="399526"/>
                  <a:pt x="6188948" y="403404"/>
                  <a:pt x="6188595" y="406753"/>
                </a:cubicBezTo>
                <a:cubicBezTo>
                  <a:pt x="6188243" y="410103"/>
                  <a:pt x="6190006" y="411865"/>
                  <a:pt x="6193884" y="412042"/>
                </a:cubicBezTo>
                <a:cubicBezTo>
                  <a:pt x="6190798" y="419004"/>
                  <a:pt x="6186392" y="427290"/>
                  <a:pt x="6180662" y="436897"/>
                </a:cubicBezTo>
                <a:cubicBezTo>
                  <a:pt x="6174934" y="446504"/>
                  <a:pt x="6173699" y="453732"/>
                  <a:pt x="6176961" y="458579"/>
                </a:cubicBezTo>
                <a:lnTo>
                  <a:pt x="6202345" y="433195"/>
                </a:lnTo>
                <a:cubicBezTo>
                  <a:pt x="6206752" y="428964"/>
                  <a:pt x="6209573" y="424733"/>
                  <a:pt x="6210807" y="420503"/>
                </a:cubicBezTo>
                <a:cubicBezTo>
                  <a:pt x="6212041" y="416272"/>
                  <a:pt x="6210630" y="412042"/>
                  <a:pt x="6206575" y="407811"/>
                </a:cubicBezTo>
                <a:cubicBezTo>
                  <a:pt x="6211071" y="403316"/>
                  <a:pt x="6215831" y="397498"/>
                  <a:pt x="6220854" y="390359"/>
                </a:cubicBezTo>
                <a:cubicBezTo>
                  <a:pt x="6225877" y="383220"/>
                  <a:pt x="6229580" y="376345"/>
                  <a:pt x="6231960" y="369735"/>
                </a:cubicBezTo>
                <a:lnTo>
                  <a:pt x="6265806" y="293582"/>
                </a:lnTo>
                <a:lnTo>
                  <a:pt x="6291189" y="272429"/>
                </a:lnTo>
                <a:cubicBezTo>
                  <a:pt x="6295772" y="268022"/>
                  <a:pt x="6299298" y="263086"/>
                  <a:pt x="6301765" y="257622"/>
                </a:cubicBezTo>
                <a:cubicBezTo>
                  <a:pt x="6304233" y="252157"/>
                  <a:pt x="6303528" y="247221"/>
                  <a:pt x="6299650" y="242814"/>
                </a:cubicBezTo>
                <a:lnTo>
                  <a:pt x="6316574" y="208968"/>
                </a:lnTo>
                <a:cubicBezTo>
                  <a:pt x="6314457" y="194866"/>
                  <a:pt x="6318689" y="182879"/>
                  <a:pt x="6329266" y="173007"/>
                </a:cubicBezTo>
                <a:cubicBezTo>
                  <a:pt x="6339842" y="163136"/>
                  <a:pt x="6344072" y="151149"/>
                  <a:pt x="6341957" y="137047"/>
                </a:cubicBezTo>
                <a:lnTo>
                  <a:pt x="6396957" y="90509"/>
                </a:lnTo>
                <a:cubicBezTo>
                  <a:pt x="6407534" y="102320"/>
                  <a:pt x="6412822" y="110429"/>
                  <a:pt x="6412822" y="114836"/>
                </a:cubicBezTo>
                <a:cubicBezTo>
                  <a:pt x="6412822" y="119243"/>
                  <a:pt x="6407534" y="125236"/>
                  <a:pt x="6396957" y="132816"/>
                </a:cubicBezTo>
                <a:cubicBezTo>
                  <a:pt x="6404978" y="144715"/>
                  <a:pt x="6404801" y="153705"/>
                  <a:pt x="6396428" y="159787"/>
                </a:cubicBezTo>
                <a:cubicBezTo>
                  <a:pt x="6388055" y="165868"/>
                  <a:pt x="6386821" y="173801"/>
                  <a:pt x="6392725" y="183584"/>
                </a:cubicBezTo>
                <a:cubicBezTo>
                  <a:pt x="6385234" y="194602"/>
                  <a:pt x="6376948" y="212758"/>
                  <a:pt x="6367870" y="238054"/>
                </a:cubicBezTo>
                <a:cubicBezTo>
                  <a:pt x="6358791" y="263350"/>
                  <a:pt x="6355796" y="280449"/>
                  <a:pt x="6358881" y="289351"/>
                </a:cubicBezTo>
                <a:lnTo>
                  <a:pt x="6325035" y="369735"/>
                </a:lnTo>
                <a:cubicBezTo>
                  <a:pt x="6333849" y="380488"/>
                  <a:pt x="6338432" y="391769"/>
                  <a:pt x="6338784" y="403580"/>
                </a:cubicBezTo>
                <a:cubicBezTo>
                  <a:pt x="6339137" y="415391"/>
                  <a:pt x="6333144" y="426673"/>
                  <a:pt x="6320804" y="437426"/>
                </a:cubicBezTo>
                <a:cubicBezTo>
                  <a:pt x="6316574" y="454877"/>
                  <a:pt x="6310228" y="472857"/>
                  <a:pt x="6301765" y="491367"/>
                </a:cubicBezTo>
                <a:cubicBezTo>
                  <a:pt x="6293304" y="509876"/>
                  <a:pt x="6282728" y="525741"/>
                  <a:pt x="6270036" y="538962"/>
                </a:cubicBezTo>
                <a:lnTo>
                  <a:pt x="6282728" y="572808"/>
                </a:lnTo>
                <a:lnTo>
                  <a:pt x="6253113" y="593961"/>
                </a:lnTo>
                <a:lnTo>
                  <a:pt x="6253113" y="640499"/>
                </a:lnTo>
                <a:cubicBezTo>
                  <a:pt x="6247561" y="649136"/>
                  <a:pt x="6243859" y="657245"/>
                  <a:pt x="6242008" y="664825"/>
                </a:cubicBezTo>
                <a:cubicBezTo>
                  <a:pt x="6240156" y="672405"/>
                  <a:pt x="6235396" y="678399"/>
                  <a:pt x="6227729" y="682805"/>
                </a:cubicBezTo>
                <a:cubicBezTo>
                  <a:pt x="6225790" y="687653"/>
                  <a:pt x="6225437" y="693823"/>
                  <a:pt x="6226672" y="701315"/>
                </a:cubicBezTo>
                <a:cubicBezTo>
                  <a:pt x="6227905" y="708806"/>
                  <a:pt x="6229668" y="713919"/>
                  <a:pt x="6231960" y="716651"/>
                </a:cubicBezTo>
                <a:cubicBezTo>
                  <a:pt x="6234340" y="720617"/>
                  <a:pt x="6236983" y="722204"/>
                  <a:pt x="6239891" y="721411"/>
                </a:cubicBezTo>
                <a:cubicBezTo>
                  <a:pt x="6242801" y="720617"/>
                  <a:pt x="6244388" y="719031"/>
                  <a:pt x="6244652" y="716651"/>
                </a:cubicBezTo>
                <a:cubicBezTo>
                  <a:pt x="6236015" y="703959"/>
                  <a:pt x="6237425" y="693382"/>
                  <a:pt x="6248882" y="684921"/>
                </a:cubicBezTo>
                <a:cubicBezTo>
                  <a:pt x="6260341" y="676459"/>
                  <a:pt x="6270212" y="670114"/>
                  <a:pt x="6278498" y="665883"/>
                </a:cubicBezTo>
                <a:lnTo>
                  <a:pt x="6278498" y="602423"/>
                </a:lnTo>
                <a:lnTo>
                  <a:pt x="6282728" y="602423"/>
                </a:lnTo>
                <a:cubicBezTo>
                  <a:pt x="6285108" y="598015"/>
                  <a:pt x="6286694" y="593080"/>
                  <a:pt x="6287488" y="587615"/>
                </a:cubicBezTo>
                <a:cubicBezTo>
                  <a:pt x="6288281" y="582150"/>
                  <a:pt x="6286694" y="577215"/>
                  <a:pt x="6282728" y="572808"/>
                </a:cubicBezTo>
                <a:cubicBezTo>
                  <a:pt x="6294539" y="561790"/>
                  <a:pt x="6303705" y="549980"/>
                  <a:pt x="6310228" y="537376"/>
                </a:cubicBezTo>
                <a:cubicBezTo>
                  <a:pt x="6316749" y="524772"/>
                  <a:pt x="6325917" y="514019"/>
                  <a:pt x="6337727" y="505117"/>
                </a:cubicBezTo>
                <a:cubicBezTo>
                  <a:pt x="6323800" y="491455"/>
                  <a:pt x="6319922" y="481760"/>
                  <a:pt x="6326093" y="476031"/>
                </a:cubicBezTo>
                <a:cubicBezTo>
                  <a:pt x="6332263" y="470302"/>
                  <a:pt x="6343192" y="461664"/>
                  <a:pt x="6358881" y="450118"/>
                </a:cubicBezTo>
                <a:cubicBezTo>
                  <a:pt x="6368487" y="438748"/>
                  <a:pt x="6375715" y="418123"/>
                  <a:pt x="6380563" y="388244"/>
                </a:cubicBezTo>
                <a:cubicBezTo>
                  <a:pt x="6385411" y="358364"/>
                  <a:pt x="6393695" y="336682"/>
                  <a:pt x="6405418" y="323197"/>
                </a:cubicBezTo>
                <a:cubicBezTo>
                  <a:pt x="6409737" y="321258"/>
                  <a:pt x="6413790" y="320905"/>
                  <a:pt x="6417580" y="322139"/>
                </a:cubicBezTo>
                <a:cubicBezTo>
                  <a:pt x="6421371" y="323373"/>
                  <a:pt x="6424368" y="325136"/>
                  <a:pt x="6426571" y="327428"/>
                </a:cubicBezTo>
                <a:cubicBezTo>
                  <a:pt x="6436179" y="339062"/>
                  <a:pt x="6438117" y="352812"/>
                  <a:pt x="6432389" y="368677"/>
                </a:cubicBezTo>
                <a:cubicBezTo>
                  <a:pt x="6426659" y="384542"/>
                  <a:pt x="6419080" y="396177"/>
                  <a:pt x="6409649" y="403580"/>
                </a:cubicBezTo>
                <a:cubicBezTo>
                  <a:pt x="6399601" y="430815"/>
                  <a:pt x="6391140" y="456728"/>
                  <a:pt x="6384264" y="481319"/>
                </a:cubicBezTo>
                <a:cubicBezTo>
                  <a:pt x="6377390" y="505910"/>
                  <a:pt x="6368928" y="530765"/>
                  <a:pt x="6358881" y="555885"/>
                </a:cubicBezTo>
                <a:cubicBezTo>
                  <a:pt x="6362759" y="559939"/>
                  <a:pt x="6363464" y="563465"/>
                  <a:pt x="6360996" y="566462"/>
                </a:cubicBezTo>
                <a:cubicBezTo>
                  <a:pt x="6358528" y="569458"/>
                  <a:pt x="6355003" y="572984"/>
                  <a:pt x="6350418" y="577038"/>
                </a:cubicBezTo>
                <a:cubicBezTo>
                  <a:pt x="6346365" y="581357"/>
                  <a:pt x="6344955" y="585412"/>
                  <a:pt x="6346189" y="589202"/>
                </a:cubicBezTo>
                <a:cubicBezTo>
                  <a:pt x="6347423" y="592992"/>
                  <a:pt x="6350243" y="595989"/>
                  <a:pt x="6354650" y="598192"/>
                </a:cubicBezTo>
                <a:cubicBezTo>
                  <a:pt x="6348038" y="604714"/>
                  <a:pt x="6342222" y="611765"/>
                  <a:pt x="6337197" y="619345"/>
                </a:cubicBezTo>
                <a:cubicBezTo>
                  <a:pt x="6332174" y="626925"/>
                  <a:pt x="6329530" y="633976"/>
                  <a:pt x="6329266" y="640499"/>
                </a:cubicBezTo>
                <a:lnTo>
                  <a:pt x="6312343" y="670114"/>
                </a:lnTo>
                <a:cubicBezTo>
                  <a:pt x="6318512" y="678751"/>
                  <a:pt x="6320980" y="686860"/>
                  <a:pt x="6319747" y="694440"/>
                </a:cubicBezTo>
                <a:cubicBezTo>
                  <a:pt x="6318512" y="702020"/>
                  <a:pt x="6314634" y="708013"/>
                  <a:pt x="6308111" y="712420"/>
                </a:cubicBezTo>
                <a:cubicBezTo>
                  <a:pt x="6322479" y="711363"/>
                  <a:pt x="6341341" y="710305"/>
                  <a:pt x="6364697" y="709247"/>
                </a:cubicBezTo>
                <a:cubicBezTo>
                  <a:pt x="6388055" y="708190"/>
                  <a:pt x="6405859" y="713478"/>
                  <a:pt x="6418110" y="725112"/>
                </a:cubicBezTo>
                <a:cubicBezTo>
                  <a:pt x="6424456" y="734015"/>
                  <a:pt x="6427629" y="742652"/>
                  <a:pt x="6427629" y="751025"/>
                </a:cubicBezTo>
                <a:cubicBezTo>
                  <a:pt x="6427629" y="759399"/>
                  <a:pt x="6424456" y="764863"/>
                  <a:pt x="6418110" y="767419"/>
                </a:cubicBezTo>
                <a:cubicBezTo>
                  <a:pt x="6417670" y="769887"/>
                  <a:pt x="6416435" y="773413"/>
                  <a:pt x="6414407" y="777996"/>
                </a:cubicBezTo>
                <a:cubicBezTo>
                  <a:pt x="6412380" y="782579"/>
                  <a:pt x="6412205" y="786105"/>
                  <a:pt x="6413880" y="788573"/>
                </a:cubicBezTo>
                <a:lnTo>
                  <a:pt x="6426571" y="780111"/>
                </a:lnTo>
                <a:lnTo>
                  <a:pt x="6481570" y="737804"/>
                </a:lnTo>
                <a:lnTo>
                  <a:pt x="6490032" y="708190"/>
                </a:lnTo>
                <a:cubicBezTo>
                  <a:pt x="6486153" y="702285"/>
                  <a:pt x="6485449" y="698230"/>
                  <a:pt x="6487917" y="696026"/>
                </a:cubicBezTo>
                <a:cubicBezTo>
                  <a:pt x="6490385" y="693823"/>
                  <a:pt x="6493910" y="690826"/>
                  <a:pt x="6498493" y="687036"/>
                </a:cubicBezTo>
                <a:cubicBezTo>
                  <a:pt x="6500432" y="682894"/>
                  <a:pt x="6500784" y="679544"/>
                  <a:pt x="6499551" y="676988"/>
                </a:cubicBezTo>
                <a:cubicBezTo>
                  <a:pt x="6498316" y="674432"/>
                  <a:pt x="6496554" y="672141"/>
                  <a:pt x="6494263" y="670114"/>
                </a:cubicBezTo>
                <a:cubicBezTo>
                  <a:pt x="6506602" y="657069"/>
                  <a:pt x="6517884" y="642966"/>
                  <a:pt x="6528107" y="627806"/>
                </a:cubicBezTo>
                <a:cubicBezTo>
                  <a:pt x="6538331" y="612647"/>
                  <a:pt x="6549614" y="598544"/>
                  <a:pt x="6561953" y="585500"/>
                </a:cubicBezTo>
                <a:cubicBezTo>
                  <a:pt x="6566359" y="566021"/>
                  <a:pt x="6574469" y="547864"/>
                  <a:pt x="6586280" y="531030"/>
                </a:cubicBezTo>
                <a:cubicBezTo>
                  <a:pt x="6598090" y="514195"/>
                  <a:pt x="6612546" y="501327"/>
                  <a:pt x="6629645" y="492425"/>
                </a:cubicBezTo>
                <a:lnTo>
                  <a:pt x="6625413" y="471271"/>
                </a:lnTo>
                <a:cubicBezTo>
                  <a:pt x="6623475" y="464837"/>
                  <a:pt x="6624180" y="458667"/>
                  <a:pt x="6627528" y="452762"/>
                </a:cubicBezTo>
                <a:cubicBezTo>
                  <a:pt x="6630878" y="446856"/>
                  <a:pt x="6635814" y="441744"/>
                  <a:pt x="6642337" y="437426"/>
                </a:cubicBezTo>
                <a:cubicBezTo>
                  <a:pt x="6650798" y="419798"/>
                  <a:pt x="6659259" y="416977"/>
                  <a:pt x="6667720" y="428964"/>
                </a:cubicBezTo>
                <a:cubicBezTo>
                  <a:pt x="6676623" y="437161"/>
                  <a:pt x="6682088" y="445094"/>
                  <a:pt x="6684114" y="452762"/>
                </a:cubicBezTo>
                <a:cubicBezTo>
                  <a:pt x="6686142" y="460430"/>
                  <a:pt x="6682088" y="469420"/>
                  <a:pt x="6671950" y="479732"/>
                </a:cubicBezTo>
                <a:cubicBezTo>
                  <a:pt x="6663754" y="487401"/>
                  <a:pt x="6653706" y="500622"/>
                  <a:pt x="6641807" y="519395"/>
                </a:cubicBezTo>
                <a:cubicBezTo>
                  <a:pt x="6629908" y="538169"/>
                  <a:pt x="6627265" y="554563"/>
                  <a:pt x="6633875" y="568577"/>
                </a:cubicBezTo>
                <a:cubicBezTo>
                  <a:pt x="6631496" y="581357"/>
                  <a:pt x="6625678" y="601277"/>
                  <a:pt x="6616424" y="628336"/>
                </a:cubicBezTo>
                <a:cubicBezTo>
                  <a:pt x="6607168" y="655394"/>
                  <a:pt x="6596064" y="676372"/>
                  <a:pt x="6583107" y="691267"/>
                </a:cubicBezTo>
                <a:cubicBezTo>
                  <a:pt x="6589011" y="697613"/>
                  <a:pt x="6590951" y="702902"/>
                  <a:pt x="6588924" y="707132"/>
                </a:cubicBezTo>
                <a:cubicBezTo>
                  <a:pt x="6586896" y="711363"/>
                  <a:pt x="6583548" y="714536"/>
                  <a:pt x="6578875" y="716651"/>
                </a:cubicBezTo>
                <a:cubicBezTo>
                  <a:pt x="6572089" y="724319"/>
                  <a:pt x="6572971" y="735425"/>
                  <a:pt x="6581520" y="749968"/>
                </a:cubicBezTo>
                <a:cubicBezTo>
                  <a:pt x="6590069" y="764511"/>
                  <a:pt x="6596240" y="774559"/>
                  <a:pt x="6600030" y="780111"/>
                </a:cubicBezTo>
                <a:cubicBezTo>
                  <a:pt x="6590599" y="793685"/>
                  <a:pt x="6575615" y="822595"/>
                  <a:pt x="6555079" y="866840"/>
                </a:cubicBezTo>
                <a:cubicBezTo>
                  <a:pt x="6534542" y="911086"/>
                  <a:pt x="6526962" y="939996"/>
                  <a:pt x="6532338" y="953569"/>
                </a:cubicBezTo>
                <a:lnTo>
                  <a:pt x="6498493" y="983184"/>
                </a:lnTo>
                <a:cubicBezTo>
                  <a:pt x="6492058" y="995700"/>
                  <a:pt x="6485888" y="1007687"/>
                  <a:pt x="6479984" y="1019145"/>
                </a:cubicBezTo>
                <a:cubicBezTo>
                  <a:pt x="6474079" y="1030603"/>
                  <a:pt x="6468966" y="1042590"/>
                  <a:pt x="6464648" y="1055106"/>
                </a:cubicBezTo>
                <a:lnTo>
                  <a:pt x="6468878" y="1067798"/>
                </a:lnTo>
                <a:cubicBezTo>
                  <a:pt x="6482364" y="1064801"/>
                  <a:pt x="6492411" y="1052814"/>
                  <a:pt x="6499022" y="1031837"/>
                </a:cubicBezTo>
                <a:cubicBezTo>
                  <a:pt x="6505632" y="1010860"/>
                  <a:pt x="6516738" y="998873"/>
                  <a:pt x="6532338" y="995877"/>
                </a:cubicBezTo>
                <a:cubicBezTo>
                  <a:pt x="6540095" y="995171"/>
                  <a:pt x="6549967" y="992351"/>
                  <a:pt x="6561953" y="987415"/>
                </a:cubicBezTo>
                <a:lnTo>
                  <a:pt x="6532338" y="974723"/>
                </a:lnTo>
                <a:lnTo>
                  <a:pt x="6545031" y="966261"/>
                </a:lnTo>
                <a:cubicBezTo>
                  <a:pt x="6551289" y="962383"/>
                  <a:pt x="6556753" y="961678"/>
                  <a:pt x="6561425" y="964146"/>
                </a:cubicBezTo>
                <a:cubicBezTo>
                  <a:pt x="6566096" y="966614"/>
                  <a:pt x="6570502" y="970140"/>
                  <a:pt x="6574645" y="974723"/>
                </a:cubicBezTo>
                <a:cubicBezTo>
                  <a:pt x="6579053" y="968553"/>
                  <a:pt x="6582931" y="962912"/>
                  <a:pt x="6586280" y="957800"/>
                </a:cubicBezTo>
                <a:cubicBezTo>
                  <a:pt x="6589629" y="952688"/>
                  <a:pt x="6591391" y="947047"/>
                  <a:pt x="6591568" y="940878"/>
                </a:cubicBezTo>
                <a:cubicBezTo>
                  <a:pt x="6595534" y="936294"/>
                  <a:pt x="6598179" y="929596"/>
                  <a:pt x="6599500" y="920782"/>
                </a:cubicBezTo>
                <a:cubicBezTo>
                  <a:pt x="6600823" y="911968"/>
                  <a:pt x="6602410" y="903154"/>
                  <a:pt x="6604260" y="894340"/>
                </a:cubicBezTo>
                <a:cubicBezTo>
                  <a:pt x="6590863" y="893635"/>
                  <a:pt x="6579580" y="886584"/>
                  <a:pt x="6570414" y="873187"/>
                </a:cubicBezTo>
                <a:cubicBezTo>
                  <a:pt x="6583811" y="864725"/>
                  <a:pt x="6590863" y="852033"/>
                  <a:pt x="6591568" y="835110"/>
                </a:cubicBezTo>
                <a:lnTo>
                  <a:pt x="6633875" y="843572"/>
                </a:lnTo>
                <a:cubicBezTo>
                  <a:pt x="6627970" y="849918"/>
                  <a:pt x="6623915" y="856264"/>
                  <a:pt x="6621712" y="862610"/>
                </a:cubicBezTo>
                <a:cubicBezTo>
                  <a:pt x="6619509" y="868956"/>
                  <a:pt x="6616512" y="875302"/>
                  <a:pt x="6612721" y="881648"/>
                </a:cubicBezTo>
                <a:lnTo>
                  <a:pt x="6629645" y="894340"/>
                </a:lnTo>
                <a:cubicBezTo>
                  <a:pt x="6638106" y="894340"/>
                  <a:pt x="6642337" y="898571"/>
                  <a:pt x="6642337" y="907032"/>
                </a:cubicBezTo>
                <a:cubicBezTo>
                  <a:pt x="6641984" y="915582"/>
                  <a:pt x="6639516" y="923867"/>
                  <a:pt x="6634933" y="931887"/>
                </a:cubicBezTo>
                <a:cubicBezTo>
                  <a:pt x="6630350" y="939908"/>
                  <a:pt x="6625767" y="947136"/>
                  <a:pt x="6621182" y="953569"/>
                </a:cubicBezTo>
                <a:cubicBezTo>
                  <a:pt x="6627793" y="955332"/>
                  <a:pt x="6634669" y="956037"/>
                  <a:pt x="6641807" y="955685"/>
                </a:cubicBezTo>
                <a:cubicBezTo>
                  <a:pt x="6648947" y="955332"/>
                  <a:pt x="6654763" y="956037"/>
                  <a:pt x="6659259" y="957800"/>
                </a:cubicBezTo>
                <a:cubicBezTo>
                  <a:pt x="6662344" y="964851"/>
                  <a:pt x="6659348" y="974018"/>
                  <a:pt x="6650268" y="985300"/>
                </a:cubicBezTo>
                <a:cubicBezTo>
                  <a:pt x="6641191" y="996582"/>
                  <a:pt x="6632906" y="1005748"/>
                  <a:pt x="6625413" y="1012799"/>
                </a:cubicBezTo>
                <a:cubicBezTo>
                  <a:pt x="6625238" y="1021613"/>
                  <a:pt x="6623475" y="1029370"/>
                  <a:pt x="6620126" y="1036068"/>
                </a:cubicBezTo>
                <a:cubicBezTo>
                  <a:pt x="6616776" y="1042766"/>
                  <a:pt x="6612898" y="1046292"/>
                  <a:pt x="6608491" y="1046645"/>
                </a:cubicBezTo>
                <a:lnTo>
                  <a:pt x="6587338" y="1076259"/>
                </a:lnTo>
                <a:lnTo>
                  <a:pt x="6587338" y="1114336"/>
                </a:lnTo>
                <a:lnTo>
                  <a:pt x="6600030" y="1101644"/>
                </a:lnTo>
                <a:lnTo>
                  <a:pt x="6616952" y="1067798"/>
                </a:lnTo>
                <a:cubicBezTo>
                  <a:pt x="6619244" y="1063567"/>
                  <a:pt x="6622065" y="1060394"/>
                  <a:pt x="6625413" y="1058279"/>
                </a:cubicBezTo>
                <a:cubicBezTo>
                  <a:pt x="6628763" y="1056164"/>
                  <a:pt x="6631583" y="1055106"/>
                  <a:pt x="6633875" y="1055106"/>
                </a:cubicBezTo>
                <a:cubicBezTo>
                  <a:pt x="6633523" y="1057486"/>
                  <a:pt x="6632113" y="1061188"/>
                  <a:pt x="6629645" y="1066211"/>
                </a:cubicBezTo>
                <a:cubicBezTo>
                  <a:pt x="6627177" y="1071236"/>
                  <a:pt x="6625767" y="1075995"/>
                  <a:pt x="6625413" y="1080490"/>
                </a:cubicBezTo>
                <a:cubicBezTo>
                  <a:pt x="6630350" y="1091948"/>
                  <a:pt x="6624709" y="1106051"/>
                  <a:pt x="6608491" y="1122797"/>
                </a:cubicBezTo>
                <a:cubicBezTo>
                  <a:pt x="6592274" y="1139543"/>
                  <a:pt x="6586633" y="1153646"/>
                  <a:pt x="6591568" y="1165104"/>
                </a:cubicBezTo>
                <a:lnTo>
                  <a:pt x="6574645" y="1194719"/>
                </a:lnTo>
                <a:cubicBezTo>
                  <a:pt x="6573941" y="1203885"/>
                  <a:pt x="6571119" y="1215167"/>
                  <a:pt x="6566184" y="1228564"/>
                </a:cubicBezTo>
                <a:cubicBezTo>
                  <a:pt x="6575174" y="1217987"/>
                  <a:pt x="6583636" y="1206353"/>
                  <a:pt x="6591568" y="1193661"/>
                </a:cubicBezTo>
                <a:cubicBezTo>
                  <a:pt x="6599500" y="1180969"/>
                  <a:pt x="6603732" y="1167219"/>
                  <a:pt x="6604260" y="1152412"/>
                </a:cubicBezTo>
                <a:lnTo>
                  <a:pt x="6638106" y="1165104"/>
                </a:lnTo>
                <a:lnTo>
                  <a:pt x="6629645" y="1211642"/>
                </a:lnTo>
                <a:lnTo>
                  <a:pt x="6650798" y="1207411"/>
                </a:lnTo>
                <a:lnTo>
                  <a:pt x="6671950" y="1232795"/>
                </a:lnTo>
                <a:lnTo>
                  <a:pt x="6650798" y="1296255"/>
                </a:lnTo>
                <a:cubicBezTo>
                  <a:pt x="6634404" y="1312032"/>
                  <a:pt x="6620654" y="1330189"/>
                  <a:pt x="6609548" y="1350725"/>
                </a:cubicBezTo>
                <a:cubicBezTo>
                  <a:pt x="6598442" y="1371262"/>
                  <a:pt x="6586808" y="1388361"/>
                  <a:pt x="6574645" y="1402022"/>
                </a:cubicBezTo>
                <a:lnTo>
                  <a:pt x="6566184" y="1402022"/>
                </a:lnTo>
                <a:lnTo>
                  <a:pt x="6566184" y="1414715"/>
                </a:lnTo>
                <a:lnTo>
                  <a:pt x="6540800" y="1457021"/>
                </a:lnTo>
                <a:cubicBezTo>
                  <a:pt x="6539036" y="1475002"/>
                  <a:pt x="6531985" y="1490867"/>
                  <a:pt x="6519646" y="1504617"/>
                </a:cubicBezTo>
                <a:cubicBezTo>
                  <a:pt x="6507307" y="1518366"/>
                  <a:pt x="6500256" y="1536347"/>
                  <a:pt x="6498493" y="1558558"/>
                </a:cubicBezTo>
                <a:cubicBezTo>
                  <a:pt x="6493381" y="1567460"/>
                  <a:pt x="6485625" y="1582444"/>
                  <a:pt x="6475224" y="1603509"/>
                </a:cubicBezTo>
                <a:cubicBezTo>
                  <a:pt x="6464823" y="1624574"/>
                  <a:pt x="6457067" y="1636385"/>
                  <a:pt x="6451956" y="1638941"/>
                </a:cubicBezTo>
                <a:cubicBezTo>
                  <a:pt x="6452661" y="1652338"/>
                  <a:pt x="6451251" y="1667851"/>
                  <a:pt x="6447725" y="1685479"/>
                </a:cubicBezTo>
                <a:lnTo>
                  <a:pt x="6451956" y="1685479"/>
                </a:lnTo>
                <a:cubicBezTo>
                  <a:pt x="6456892" y="1689709"/>
                  <a:pt x="6455481" y="1693940"/>
                  <a:pt x="6447725" y="1698171"/>
                </a:cubicBezTo>
                <a:lnTo>
                  <a:pt x="6439264" y="1698171"/>
                </a:lnTo>
                <a:cubicBezTo>
                  <a:pt x="6434327" y="1710157"/>
                  <a:pt x="6427276" y="1715799"/>
                  <a:pt x="6418110" y="1715093"/>
                </a:cubicBezTo>
                <a:cubicBezTo>
                  <a:pt x="6417405" y="1729724"/>
                  <a:pt x="6414585" y="1743827"/>
                  <a:pt x="6409649" y="1757400"/>
                </a:cubicBezTo>
                <a:cubicBezTo>
                  <a:pt x="6404713" y="1770974"/>
                  <a:pt x="6401893" y="1785076"/>
                  <a:pt x="6401188" y="1799707"/>
                </a:cubicBezTo>
                <a:lnTo>
                  <a:pt x="6426571" y="1833552"/>
                </a:lnTo>
                <a:cubicBezTo>
                  <a:pt x="6431507" y="1832847"/>
                  <a:pt x="6434327" y="1834258"/>
                  <a:pt x="6435032" y="1837783"/>
                </a:cubicBezTo>
                <a:cubicBezTo>
                  <a:pt x="6434857" y="1842278"/>
                  <a:pt x="6433094" y="1847038"/>
                  <a:pt x="6429744" y="1852062"/>
                </a:cubicBezTo>
                <a:cubicBezTo>
                  <a:pt x="6426394" y="1857086"/>
                  <a:pt x="6422516" y="1860788"/>
                  <a:pt x="6418110" y="1863167"/>
                </a:cubicBezTo>
                <a:cubicBezTo>
                  <a:pt x="6418287" y="1869778"/>
                  <a:pt x="6416875" y="1875595"/>
                  <a:pt x="6413880" y="1880619"/>
                </a:cubicBezTo>
                <a:lnTo>
                  <a:pt x="6410335" y="1882281"/>
                </a:lnTo>
                <a:lnTo>
                  <a:pt x="6408856" y="1885190"/>
                </a:lnTo>
                <a:cubicBezTo>
                  <a:pt x="6406212" y="1888187"/>
                  <a:pt x="6402246" y="1891580"/>
                  <a:pt x="6396957" y="1895370"/>
                </a:cubicBezTo>
                <a:cubicBezTo>
                  <a:pt x="6404978" y="1907269"/>
                  <a:pt x="6404801" y="1916259"/>
                  <a:pt x="6396428" y="1922341"/>
                </a:cubicBezTo>
                <a:lnTo>
                  <a:pt x="6393198" y="1943100"/>
                </a:lnTo>
                <a:lnTo>
                  <a:pt x="6297276" y="1943100"/>
                </a:lnTo>
                <a:lnTo>
                  <a:pt x="6303882" y="1909705"/>
                </a:lnTo>
                <a:cubicBezTo>
                  <a:pt x="6303177" y="1913936"/>
                  <a:pt x="6300355" y="1918166"/>
                  <a:pt x="6295420" y="1922397"/>
                </a:cubicBezTo>
                <a:lnTo>
                  <a:pt x="6274267" y="1935089"/>
                </a:lnTo>
                <a:lnTo>
                  <a:pt x="6268633" y="1929455"/>
                </a:lnTo>
                <a:lnTo>
                  <a:pt x="6265806" y="1937677"/>
                </a:lnTo>
                <a:lnTo>
                  <a:pt x="6264248" y="1943100"/>
                </a:lnTo>
                <a:lnTo>
                  <a:pt x="5269140" y="1943100"/>
                </a:lnTo>
                <a:lnTo>
                  <a:pt x="5278049" y="1914144"/>
                </a:lnTo>
                <a:lnTo>
                  <a:pt x="5308938" y="1925727"/>
                </a:lnTo>
                <a:lnTo>
                  <a:pt x="5311256" y="1916580"/>
                </a:lnTo>
                <a:cubicBezTo>
                  <a:pt x="5317513" y="1904681"/>
                  <a:pt x="5324036" y="1892518"/>
                  <a:pt x="5330822" y="1880090"/>
                </a:cubicBezTo>
                <a:lnTo>
                  <a:pt x="5347745" y="1867398"/>
                </a:lnTo>
                <a:cubicBezTo>
                  <a:pt x="5347922" y="1865283"/>
                  <a:pt x="5348627" y="1863167"/>
                  <a:pt x="5349862" y="1861052"/>
                </a:cubicBezTo>
                <a:cubicBezTo>
                  <a:pt x="5351095" y="1858937"/>
                  <a:pt x="5351800" y="1856821"/>
                  <a:pt x="5351977" y="1854706"/>
                </a:cubicBezTo>
                <a:cubicBezTo>
                  <a:pt x="5354003" y="1848536"/>
                  <a:pt x="5355237" y="1842895"/>
                  <a:pt x="5355678" y="1837783"/>
                </a:cubicBezTo>
                <a:cubicBezTo>
                  <a:pt x="5356120" y="1832671"/>
                  <a:pt x="5356295" y="1827030"/>
                  <a:pt x="5356207" y="1820860"/>
                </a:cubicBezTo>
                <a:cubicBezTo>
                  <a:pt x="5361143" y="1820155"/>
                  <a:pt x="5363963" y="1817335"/>
                  <a:pt x="5364668" y="1812399"/>
                </a:cubicBezTo>
                <a:cubicBezTo>
                  <a:pt x="5364844" y="1810107"/>
                  <a:pt x="5365549" y="1807287"/>
                  <a:pt x="5366784" y="1803938"/>
                </a:cubicBezTo>
                <a:cubicBezTo>
                  <a:pt x="5368017" y="1800588"/>
                  <a:pt x="5368722" y="1797768"/>
                  <a:pt x="5368899" y="1795476"/>
                </a:cubicBezTo>
                <a:lnTo>
                  <a:pt x="5373129" y="1795476"/>
                </a:lnTo>
                <a:cubicBezTo>
                  <a:pt x="5373835" y="1791246"/>
                  <a:pt x="5376655" y="1787015"/>
                  <a:pt x="5381591" y="1782784"/>
                </a:cubicBezTo>
                <a:lnTo>
                  <a:pt x="5394284" y="1744708"/>
                </a:lnTo>
                <a:cubicBezTo>
                  <a:pt x="5396310" y="1735894"/>
                  <a:pt x="5397544" y="1727080"/>
                  <a:pt x="5397985" y="1718266"/>
                </a:cubicBezTo>
                <a:cubicBezTo>
                  <a:pt x="5398425" y="1709452"/>
                  <a:pt x="5398602" y="1702754"/>
                  <a:pt x="5398513" y="1698171"/>
                </a:cubicBezTo>
                <a:cubicBezTo>
                  <a:pt x="5403097" y="1698435"/>
                  <a:pt x="5407680" y="1697906"/>
                  <a:pt x="5412263" y="1696584"/>
                </a:cubicBezTo>
                <a:cubicBezTo>
                  <a:pt x="5416846" y="1695262"/>
                  <a:pt x="5419314" y="1691560"/>
                  <a:pt x="5419667" y="1685479"/>
                </a:cubicBezTo>
                <a:cubicBezTo>
                  <a:pt x="5419314" y="1679221"/>
                  <a:pt x="5420020" y="1674814"/>
                  <a:pt x="5421782" y="1672258"/>
                </a:cubicBezTo>
                <a:cubicBezTo>
                  <a:pt x="5423545" y="1669701"/>
                  <a:pt x="5428481" y="1668468"/>
                  <a:pt x="5436590" y="1668556"/>
                </a:cubicBezTo>
                <a:lnTo>
                  <a:pt x="5453513" y="1634710"/>
                </a:lnTo>
                <a:lnTo>
                  <a:pt x="5470435" y="1622018"/>
                </a:lnTo>
                <a:lnTo>
                  <a:pt x="5500050" y="1567019"/>
                </a:lnTo>
                <a:cubicBezTo>
                  <a:pt x="5500755" y="1558910"/>
                  <a:pt x="5503576" y="1551860"/>
                  <a:pt x="5508511" y="1545866"/>
                </a:cubicBezTo>
                <a:cubicBezTo>
                  <a:pt x="5513447" y="1539872"/>
                  <a:pt x="5516268" y="1532821"/>
                  <a:pt x="5516973" y="1524712"/>
                </a:cubicBezTo>
                <a:lnTo>
                  <a:pt x="5538127" y="1490867"/>
                </a:lnTo>
                <a:lnTo>
                  <a:pt x="5550818" y="1465483"/>
                </a:lnTo>
                <a:cubicBezTo>
                  <a:pt x="5552845" y="1450499"/>
                  <a:pt x="5556195" y="1436044"/>
                  <a:pt x="5560867" y="1422118"/>
                </a:cubicBezTo>
                <a:cubicBezTo>
                  <a:pt x="5565538" y="1408192"/>
                  <a:pt x="5572061" y="1395853"/>
                  <a:pt x="5580433" y="1385100"/>
                </a:cubicBezTo>
                <a:cubicBezTo>
                  <a:pt x="5591011" y="1357071"/>
                  <a:pt x="5599472" y="1330630"/>
                  <a:pt x="5605818" y="1305774"/>
                </a:cubicBezTo>
                <a:cubicBezTo>
                  <a:pt x="5612164" y="1280919"/>
                  <a:pt x="5616394" y="1260823"/>
                  <a:pt x="5618509" y="1245487"/>
                </a:cubicBezTo>
                <a:cubicBezTo>
                  <a:pt x="5622740" y="1249013"/>
                  <a:pt x="5626972" y="1250423"/>
                  <a:pt x="5631202" y="1249718"/>
                </a:cubicBezTo>
                <a:lnTo>
                  <a:pt x="5648125" y="1237026"/>
                </a:lnTo>
                <a:cubicBezTo>
                  <a:pt x="5650328" y="1234734"/>
                  <a:pt x="5651210" y="1231914"/>
                  <a:pt x="5650768" y="1228564"/>
                </a:cubicBezTo>
                <a:cubicBezTo>
                  <a:pt x="5650328" y="1225215"/>
                  <a:pt x="5648037" y="1222395"/>
                  <a:pt x="5643894" y="1220103"/>
                </a:cubicBezTo>
                <a:cubicBezTo>
                  <a:pt x="5655441" y="1206177"/>
                  <a:pt x="5667251" y="1187491"/>
                  <a:pt x="5679326" y="1164046"/>
                </a:cubicBezTo>
                <a:cubicBezTo>
                  <a:pt x="5691401" y="1140601"/>
                  <a:pt x="5697923" y="1119800"/>
                  <a:pt x="5698893" y="1101644"/>
                </a:cubicBezTo>
                <a:cubicBezTo>
                  <a:pt x="5705504" y="1097325"/>
                  <a:pt x="5710263" y="1092213"/>
                  <a:pt x="5713172" y="1086307"/>
                </a:cubicBezTo>
                <a:cubicBezTo>
                  <a:pt x="5716080" y="1080402"/>
                  <a:pt x="5715552" y="1074232"/>
                  <a:pt x="5711584" y="1067798"/>
                </a:cubicBezTo>
                <a:cubicBezTo>
                  <a:pt x="5714406" y="1053608"/>
                  <a:pt x="5720398" y="1042855"/>
                  <a:pt x="5729566" y="1035539"/>
                </a:cubicBezTo>
                <a:cubicBezTo>
                  <a:pt x="5738732" y="1028223"/>
                  <a:pt x="5746841" y="1020644"/>
                  <a:pt x="5753891" y="1012799"/>
                </a:cubicBezTo>
                <a:cubicBezTo>
                  <a:pt x="5759886" y="1008568"/>
                  <a:pt x="5762705" y="1004338"/>
                  <a:pt x="5762354" y="1000107"/>
                </a:cubicBezTo>
                <a:cubicBezTo>
                  <a:pt x="5762000" y="995877"/>
                  <a:pt x="5760591" y="991646"/>
                  <a:pt x="5758122" y="987415"/>
                </a:cubicBezTo>
                <a:lnTo>
                  <a:pt x="5796198" y="919724"/>
                </a:lnTo>
                <a:cubicBezTo>
                  <a:pt x="5798754" y="915493"/>
                  <a:pt x="5802104" y="910205"/>
                  <a:pt x="5806247" y="903859"/>
                </a:cubicBezTo>
                <a:cubicBezTo>
                  <a:pt x="5810389" y="897513"/>
                  <a:pt x="5812680" y="890109"/>
                  <a:pt x="5813122" y="881648"/>
                </a:cubicBezTo>
                <a:cubicBezTo>
                  <a:pt x="5832689" y="857057"/>
                  <a:pt x="5848554" y="829029"/>
                  <a:pt x="5860717" y="797563"/>
                </a:cubicBezTo>
                <a:cubicBezTo>
                  <a:pt x="5872879" y="766097"/>
                  <a:pt x="5890861" y="739126"/>
                  <a:pt x="5914658" y="716651"/>
                </a:cubicBezTo>
                <a:lnTo>
                  <a:pt x="5910428" y="687036"/>
                </a:lnTo>
                <a:lnTo>
                  <a:pt x="5956965" y="615115"/>
                </a:lnTo>
                <a:cubicBezTo>
                  <a:pt x="5957758" y="604097"/>
                  <a:pt x="5963576" y="584883"/>
                  <a:pt x="5974417" y="557471"/>
                </a:cubicBezTo>
                <a:cubicBezTo>
                  <a:pt x="5985258" y="530060"/>
                  <a:pt x="5996364" y="509788"/>
                  <a:pt x="6007734" y="496655"/>
                </a:cubicBezTo>
                <a:cubicBezTo>
                  <a:pt x="6007734" y="480438"/>
                  <a:pt x="6016195" y="466335"/>
                  <a:pt x="6033118" y="454348"/>
                </a:cubicBezTo>
                <a:cubicBezTo>
                  <a:pt x="6027476" y="445887"/>
                  <a:pt x="6027123" y="438483"/>
                  <a:pt x="6032059" y="432137"/>
                </a:cubicBezTo>
                <a:cubicBezTo>
                  <a:pt x="6036996" y="425791"/>
                  <a:pt x="6042989" y="420503"/>
                  <a:pt x="6050040" y="416272"/>
                </a:cubicBezTo>
                <a:lnTo>
                  <a:pt x="6206575" y="141277"/>
                </a:lnTo>
                <a:cubicBezTo>
                  <a:pt x="6216183" y="130436"/>
                  <a:pt x="6223409" y="119331"/>
                  <a:pt x="6228257" y="107961"/>
                </a:cubicBezTo>
                <a:cubicBezTo>
                  <a:pt x="6233105" y="96591"/>
                  <a:pt x="6241391" y="86543"/>
                  <a:pt x="6253113" y="77817"/>
                </a:cubicBezTo>
                <a:cubicBezTo>
                  <a:pt x="6253290" y="71207"/>
                  <a:pt x="6255053" y="64332"/>
                  <a:pt x="6258401" y="57192"/>
                </a:cubicBezTo>
                <a:cubicBezTo>
                  <a:pt x="6261751" y="50053"/>
                  <a:pt x="6265629" y="44236"/>
                  <a:pt x="6270036" y="39741"/>
                </a:cubicBezTo>
                <a:lnTo>
                  <a:pt x="6286959" y="10126"/>
                </a:lnTo>
                <a:cubicBezTo>
                  <a:pt x="6291542" y="5807"/>
                  <a:pt x="6297182" y="2811"/>
                  <a:pt x="6303882" y="1136"/>
                </a:cubicBezTo>
                <a:close/>
              </a:path>
            </a:pathLst>
          </a:custGeom>
        </p:spPr>
      </p:pic>
      <p:sp>
        <p:nvSpPr>
          <p:cNvPr id="16" name="Rectangle 15"/>
          <p:cNvSpPr/>
          <p:nvPr/>
        </p:nvSpPr>
        <p:spPr>
          <a:xfrm>
            <a:off x="685800" y="495300"/>
            <a:ext cx="6019800" cy="4622804"/>
          </a:xfrm>
          <a:prstGeom prst="rect">
            <a:avLst/>
          </a:prstGeom>
        </p:spPr>
        <p:txBody>
          <a:bodyPr wrap="square">
            <a:spAutoFit/>
          </a:bodyPr>
          <a:lstStyle/>
          <a:p>
            <a:pPr algn="just">
              <a:lnSpc>
                <a:spcPct val="115000"/>
              </a:lnSpc>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Mục đích việc </a:t>
            </a:r>
            <a:r>
              <a:rPr lang="vi-VN" sz="3200" b="1">
                <a:latin typeface="Times New Roman" panose="02020603050405020304" pitchFamily="18" charset="0"/>
                <a:ea typeface="Times New Roman" panose="02020603050405020304" pitchFamily="18" charset="0"/>
                <a:cs typeface="Times New Roman" panose="02020603050405020304" pitchFamily="18" charset="0"/>
              </a:rPr>
              <a:t>nhắc đến lịch sử</a:t>
            </a:r>
            <a:r>
              <a:rPr lang="en-US" sz="3200">
                <a:latin typeface="Times New Roman" panose="02020603050405020304" pitchFamily="18" charset="0"/>
                <a:ea typeface="Times New Roman" panose="02020603050405020304" pitchFamily="18" charset="0"/>
                <a:cs typeface="Times New Roman" panose="02020603050405020304" pitchFamily="18" charset="0"/>
              </a:rPr>
              <a:t>:</a:t>
            </a:r>
            <a:r>
              <a:rPr lang="vi-VN" sz="3200">
                <a:latin typeface="Times New Roman" panose="02020603050405020304" pitchFamily="18" charset="0"/>
                <a:ea typeface="Times New Roman" panose="02020603050405020304" pitchFamily="18" charset="0"/>
                <a:cs typeface="Times New Roman" panose="02020603050405020304" pitchFamily="18" charset="0"/>
              </a:rPr>
              <a:t> nhằm khích lệ tinh thần tự hào dân tộc, đây chính là cội nguồn sức mạnh dân tộc giúp cha ông chúng ta vượt qua được nỗi nhục, mất nước để tập hợp nhau lại trong một trong các cuộc kháng chiến giải phóng dân tộc và bảo vệ tổ quốc.</a:t>
            </a:r>
            <a:r>
              <a:rPr lang="vi-VN" sz="1300">
                <a:latin typeface="Times New Roman" panose="02020603050405020304" pitchFamily="18" charset="0"/>
                <a:ea typeface="Segoe UI" panose="020B0502040204020203" pitchFamily="34"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075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13"/>
          <p:cNvGrpSpPr/>
          <p:nvPr/>
        </p:nvGrpSpPr>
        <p:grpSpPr>
          <a:xfrm>
            <a:off x="-548671" y="8549709"/>
            <a:ext cx="2382434" cy="2508718"/>
            <a:chOff x="0" y="0"/>
            <a:chExt cx="3176579" cy="3344957"/>
          </a:xfrm>
        </p:grpSpPr>
        <p:sp>
          <p:nvSpPr>
            <p:cNvPr id="14" name="Freeform 14"/>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5" name="Freeform 15"/>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6" name="Freeform 16"/>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stretch>
                <a:fillRect/>
              </a:stretch>
            </a:blipFill>
          </p:spPr>
        </p:sp>
      </p:grpSp>
      <p:sp>
        <p:nvSpPr>
          <p:cNvPr id="17" name="Rectangle 16"/>
          <p:cNvSpPr/>
          <p:nvPr/>
        </p:nvSpPr>
        <p:spPr>
          <a:xfrm>
            <a:off x="2362200" y="190500"/>
            <a:ext cx="14527054" cy="743473"/>
          </a:xfrm>
          <a:prstGeom prst="rect">
            <a:avLst/>
          </a:prstGeom>
        </p:spPr>
        <p:txBody>
          <a:bodyPr wrap="non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b. Nguyên nhân dẫn đến sự tụt hậu trong thời kì đổi mới (phần 3)</a:t>
            </a:r>
            <a:endParaRPr lang="en-GB" sz="400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019800" y="1256387"/>
            <a:ext cx="6038449" cy="743473"/>
          </a:xfrm>
          <a:prstGeom prst="rect">
            <a:avLst/>
          </a:prstGeom>
        </p:spPr>
        <p:txBody>
          <a:bodyPr wrap="none">
            <a:spAutoFit/>
          </a:bodyPr>
          <a:lstStyle/>
          <a:p>
            <a:pPr marL="360680" algn="ctr">
              <a:lnSpc>
                <a:spcPct val="115000"/>
              </a:lnSpc>
              <a:spcAft>
                <a:spcPts val="0"/>
              </a:spcAf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03</a:t>
            </a:r>
            <a:endParaRPr lang="en-GB" sz="4000">
              <a:effectLst/>
              <a:latin typeface="Times New Roman" panose="02020603050405020304" pitchFamily="18" charset="0"/>
              <a:ea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152308458"/>
              </p:ext>
            </p:extLst>
          </p:nvPr>
        </p:nvGraphicFramePr>
        <p:xfrm>
          <a:off x="1234092" y="2322274"/>
          <a:ext cx="9846945" cy="5767706"/>
        </p:xfrm>
        <a:graphic>
          <a:graphicData uri="http://schemas.openxmlformats.org/drawingml/2006/table">
            <a:tbl>
              <a:tblPr firstRow="1" firstCol="1" bandRow="1"/>
              <a:tblGrid>
                <a:gridCol w="3037590">
                  <a:extLst>
                    <a:ext uri="{9D8B030D-6E8A-4147-A177-3AD203B41FA5}">
                      <a16:colId xmlns:a16="http://schemas.microsoft.com/office/drawing/2014/main" val="20000"/>
                    </a:ext>
                  </a:extLst>
                </a:gridCol>
                <a:gridCol w="6809355">
                  <a:extLst>
                    <a:ext uri="{9D8B030D-6E8A-4147-A177-3AD203B41FA5}">
                      <a16:colId xmlns:a16="http://schemas.microsoft.com/office/drawing/2014/main" val="20001"/>
                    </a:ext>
                  </a:extLst>
                </a:gridCol>
              </a:tblGrid>
              <a:tr h="0">
                <a:tc gridSpan="2">
                  <a:txBody>
                    <a:bodyPr/>
                    <a:lstStyle/>
                    <a:p>
                      <a:pPr algn="ctr">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nguyên nhân dẫn đến sự tụt hậu trong thời kì đổi mới (phần 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chủ quan của tác giả</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Bằng chứng khách quan</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 name="Freeform 3"/>
          <p:cNvSpPr/>
          <p:nvPr/>
        </p:nvSpPr>
        <p:spPr>
          <a:xfrm rot="19423068">
            <a:off x="7478187" y="3847815"/>
            <a:ext cx="12282854" cy="3802657"/>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324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7" name="Freeform 7"/>
          <p:cNvSpPr/>
          <p:nvPr/>
        </p:nvSpPr>
        <p:spPr>
          <a:xfrm rot="-5400000">
            <a:off x="2611692" y="-1278193"/>
            <a:ext cx="8797417" cy="12496799"/>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8" name="Freeform 8"/>
          <p:cNvSpPr/>
          <p:nvPr/>
        </p:nvSpPr>
        <p:spPr>
          <a:xfrm>
            <a:off x="13889041" y="2192009"/>
            <a:ext cx="4295400" cy="5218695"/>
          </a:xfrm>
          <a:custGeom>
            <a:avLst/>
            <a:gdLst/>
            <a:ahLst/>
            <a:cxnLst/>
            <a:rect l="l" t="t" r="r" b="b"/>
            <a:pathLst>
              <a:path w="4905573" h="5218695">
                <a:moveTo>
                  <a:pt x="0" y="0"/>
                </a:moveTo>
                <a:lnTo>
                  <a:pt x="4905573" y="0"/>
                </a:lnTo>
                <a:lnTo>
                  <a:pt x="4905573" y="5218695"/>
                </a:lnTo>
                <a:lnTo>
                  <a:pt x="0" y="5218695"/>
                </a:lnTo>
                <a:lnTo>
                  <a:pt x="0" y="0"/>
                </a:lnTo>
                <a:close/>
              </a:path>
            </a:pathLst>
          </a:custGeom>
          <a:blipFill>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1" name="TextBox 11"/>
          <p:cNvSpPr txBox="1"/>
          <p:nvPr/>
        </p:nvSpPr>
        <p:spPr>
          <a:xfrm>
            <a:off x="14032067" y="3574106"/>
            <a:ext cx="4009347" cy="2769989"/>
          </a:xfrm>
          <a:prstGeom prst="rect">
            <a:avLst/>
          </a:prstGeom>
        </p:spPr>
        <p:txBody>
          <a:bodyPr lIns="0" tIns="0" rIns="0" bIns="0" rtlCol="0" anchor="t">
            <a:spAutoFit/>
          </a:bodyPr>
          <a:lstStyle/>
          <a:p>
            <a:pPr algn="ctr"/>
            <a:r>
              <a:rPr lang="vi-VN" sz="6000" b="1">
                <a:latin typeface="+mj-lt"/>
              </a:rPr>
              <a:t>Ý kiến chủ quan của người viết</a:t>
            </a:r>
            <a:endParaRPr lang="en-US" sz="5400">
              <a:solidFill>
                <a:srgbClr val="000000"/>
              </a:solidFill>
              <a:latin typeface="+mj-lt"/>
            </a:endParaRPr>
          </a:p>
        </p:txBody>
      </p:sp>
      <p:grpSp>
        <p:nvGrpSpPr>
          <p:cNvPr id="12" name="Group 12"/>
          <p:cNvGrpSpPr/>
          <p:nvPr/>
        </p:nvGrpSpPr>
        <p:grpSpPr>
          <a:xfrm>
            <a:off x="-548671" y="8549709"/>
            <a:ext cx="2382434" cy="2508718"/>
            <a:chOff x="0" y="0"/>
            <a:chExt cx="3176579" cy="3344957"/>
          </a:xfrm>
        </p:grpSpPr>
        <p:sp>
          <p:nvSpPr>
            <p:cNvPr id="13" name="Freeform 1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4" name="Freeform 1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5" name="Freeform 1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stretch>
                <a:fillRect/>
              </a:stretch>
            </a:blipFill>
          </p:spPr>
        </p:sp>
      </p:grpSp>
      <p:sp>
        <p:nvSpPr>
          <p:cNvPr id="17" name="Freeform 17"/>
          <p:cNvSpPr/>
          <p:nvPr/>
        </p:nvSpPr>
        <p:spPr>
          <a:xfrm rot="5790298" flipH="1">
            <a:off x="15316419" y="6887781"/>
            <a:ext cx="4658070" cy="4741038"/>
          </a:xfrm>
          <a:custGeom>
            <a:avLst/>
            <a:gdLst/>
            <a:ahLst/>
            <a:cxnLst/>
            <a:rect l="l" t="t" r="r" b="b"/>
            <a:pathLst>
              <a:path w="4658070" h="4741038">
                <a:moveTo>
                  <a:pt x="4658070" y="0"/>
                </a:moveTo>
                <a:lnTo>
                  <a:pt x="0" y="0"/>
                </a:lnTo>
                <a:lnTo>
                  <a:pt x="0" y="4741038"/>
                </a:lnTo>
                <a:lnTo>
                  <a:pt x="4658070" y="4741038"/>
                </a:lnTo>
                <a:lnTo>
                  <a:pt x="4658070" y="0"/>
                </a:lnTo>
                <a:close/>
              </a:path>
            </a:pathLst>
          </a:custGeom>
          <a:blipFill>
            <a:blip/>
            <a:stretch>
              <a:fillRect/>
            </a:stretch>
          </a:blipFill>
        </p:spPr>
      </p:sp>
      <p:sp>
        <p:nvSpPr>
          <p:cNvPr id="18" name="Rectangle 17"/>
          <p:cNvSpPr/>
          <p:nvPr/>
        </p:nvSpPr>
        <p:spPr>
          <a:xfrm>
            <a:off x="1822518" y="1112121"/>
            <a:ext cx="10750481" cy="2003625"/>
          </a:xfrm>
          <a:prstGeom prst="rect">
            <a:avLst/>
          </a:prstGeom>
        </p:spPr>
        <p:txBody>
          <a:bodyPr wrap="square">
            <a:spAutoFit/>
          </a:bodyPr>
          <a:lstStyle/>
          <a:p>
            <a:pPr algn="just">
              <a:lnSpc>
                <a:spcPct val="115000"/>
              </a:lnSpc>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tiêu thoát khỏi nguy cơ tụt hậu ngày càng xa vời dù chúng ta vẫn biểu dương những thành tựu to lớn đã đạt được, dù mức tăng trưởng GDP vẫn nhất nhì khu vực.</a:t>
            </a:r>
            <a:endParaRPr lang="en-GB" sz="36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991916" y="3585641"/>
            <a:ext cx="10608929" cy="2003625"/>
          </a:xfrm>
          <a:prstGeom prst="rect">
            <a:avLst/>
          </a:prstGeom>
        </p:spPr>
        <p:txBody>
          <a:bodyPr wrap="square">
            <a:spAutoFit/>
          </a:bodyPr>
          <a:lstStyle/>
          <a:p>
            <a:pPr algn="just">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 nhân những nguyên nhân dẫn tới sự tụt hậu của đất nước trong thời kỳ mới theo tác giả bài nghị luận: </a:t>
            </a:r>
            <a:endParaRPr lang="en-GB" sz="360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237944" y="5891682"/>
            <a:ext cx="10116872" cy="729430"/>
          </a:xfrm>
          <a:prstGeom prst="rect">
            <a:avLst/>
          </a:prstGeom>
        </p:spPr>
        <p:txBody>
          <a:bodyPr wrap="non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chiến tranh do hậu quả của chiến tranh để lại. </a:t>
            </a:r>
            <a:endParaRPr lang="en-GB" sz="360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2218851" y="6959552"/>
            <a:ext cx="9638791" cy="1366528"/>
          </a:xfrm>
          <a:prstGeom prst="rect">
            <a:avLst/>
          </a:prstGeom>
        </p:spPr>
        <p:txBody>
          <a:bodyPr wrap="square">
            <a:spAutoFit/>
          </a:bodyPr>
          <a:lstStyle/>
          <a:p>
            <a:pPr algn="just">
              <a:lnSpc>
                <a:spcPct val="115000"/>
              </a:lnSpc>
              <a:spcAft>
                <a:spcPts val="0"/>
              </a:spcAft>
            </a:pP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Do nếp suy nghĩ và hành xử của chúng ta. Đó là tâm lý nước nhỏ dẫn đến tự ti, ỷ </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ại. </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4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TextBox 43"/>
          <p:cNvSpPr txBox="1"/>
          <p:nvPr/>
        </p:nvSpPr>
        <p:spPr>
          <a:xfrm>
            <a:off x="2481169" y="353794"/>
            <a:ext cx="11093633" cy="35898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1</a:t>
            </a:r>
          </a:p>
          <a:p>
            <a:pPr algn="ctr">
              <a:lnSpc>
                <a:spcPts val="14592"/>
              </a:lnSpc>
            </a:pPr>
            <a:r>
              <a:rPr lang="vi-VN"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800" b="1" spc="-218">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8"/>
              <a:stretch>
                <a:fillRect l="-65995" r="-65995"/>
              </a:stretch>
            </a:blipFill>
          </p:spPr>
        </p:sp>
      </p:grpSp>
    </p:spTree>
    <p:extLst>
      <p:ext uri="{BB962C8B-B14F-4D97-AF65-F5344CB8AC3E}">
        <p14:creationId xmlns:p14="http://schemas.microsoft.com/office/powerpoint/2010/main" val="112484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10" name="Freeform 10"/>
          <p:cNvSpPr/>
          <p:nvPr/>
        </p:nvSpPr>
        <p:spPr>
          <a:xfrm rot="-5400000">
            <a:off x="2454211" y="-1257300"/>
            <a:ext cx="8763000" cy="12801600"/>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grpSp>
        <p:nvGrpSpPr>
          <p:cNvPr id="12" name="Group 12"/>
          <p:cNvGrpSpPr/>
          <p:nvPr/>
        </p:nvGrpSpPr>
        <p:grpSpPr>
          <a:xfrm>
            <a:off x="14152312" y="2982583"/>
            <a:ext cx="2881511" cy="2425350"/>
            <a:chOff x="0" y="0"/>
            <a:chExt cx="3842015" cy="3233799"/>
          </a:xfrm>
        </p:grpSpPr>
        <p:sp>
          <p:nvSpPr>
            <p:cNvPr id="13" name="Freeform 13"/>
            <p:cNvSpPr/>
            <p:nvPr/>
          </p:nvSpPr>
          <p:spPr>
            <a:xfrm>
              <a:off x="0" y="0"/>
              <a:ext cx="3842015" cy="3233799"/>
            </a:xfrm>
            <a:custGeom>
              <a:avLst/>
              <a:gdLst/>
              <a:ahLst/>
              <a:cxnLst/>
              <a:rect l="l" t="t" r="r" b="b"/>
              <a:pathLst>
                <a:path w="3842015" h="3233799">
                  <a:moveTo>
                    <a:pt x="0" y="0"/>
                  </a:moveTo>
                  <a:lnTo>
                    <a:pt x="3842015" y="0"/>
                  </a:lnTo>
                  <a:lnTo>
                    <a:pt x="3842015" y="3233799"/>
                  </a:lnTo>
                  <a:lnTo>
                    <a:pt x="0" y="3233799"/>
                  </a:lnTo>
                  <a:lnTo>
                    <a:pt x="0" y="0"/>
                  </a:lnTo>
                  <a:close/>
                </a:path>
              </a:pathLst>
            </a:custGeom>
            <a:blipFill>
              <a:blip/>
              <a:stretch>
                <a:fillRect t="-2052" b="-20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4" name="TextBox 14"/>
            <p:cNvSpPr txBox="1"/>
            <p:nvPr/>
          </p:nvSpPr>
          <p:spPr>
            <a:xfrm>
              <a:off x="0" y="378001"/>
              <a:ext cx="3842015" cy="854934"/>
            </a:xfrm>
            <a:prstGeom prst="rect">
              <a:avLst/>
            </a:prstGeom>
          </p:spPr>
          <p:txBody>
            <a:bodyPr lIns="0" tIns="0" rIns="0" bIns="0" rtlCol="0" anchor="t">
              <a:spAutoFit/>
            </a:bodyPr>
            <a:lstStyle/>
            <a:p>
              <a:pPr algn="ctr">
                <a:lnSpc>
                  <a:spcPts val="5000"/>
                </a:lnSpc>
              </a:pPr>
              <a:r>
                <a:rPr lang="vi-VN" sz="5400" b="1"/>
                <a:t>Lí lẽ</a:t>
              </a:r>
              <a:endParaRPr lang="en-US" sz="5000">
                <a:solidFill>
                  <a:srgbClr val="000000"/>
                </a:solidFill>
                <a:latin typeface="Antic Bold"/>
              </a:endParaRPr>
            </a:p>
          </p:txBody>
        </p:sp>
      </p:grpSp>
      <p:sp>
        <p:nvSpPr>
          <p:cNvPr id="15" name="Freeform 15"/>
          <p:cNvSpPr/>
          <p:nvPr/>
        </p:nvSpPr>
        <p:spPr>
          <a:xfrm rot="5790298" flipH="1">
            <a:off x="15316419" y="6887781"/>
            <a:ext cx="4658070" cy="4741038"/>
          </a:xfrm>
          <a:custGeom>
            <a:avLst/>
            <a:gdLst/>
            <a:ahLst/>
            <a:cxnLst/>
            <a:rect l="l" t="t" r="r" b="b"/>
            <a:pathLst>
              <a:path w="4658070" h="4741038">
                <a:moveTo>
                  <a:pt x="4658070" y="0"/>
                </a:moveTo>
                <a:lnTo>
                  <a:pt x="0" y="0"/>
                </a:lnTo>
                <a:lnTo>
                  <a:pt x="0" y="4741038"/>
                </a:lnTo>
                <a:lnTo>
                  <a:pt x="4658070" y="4741038"/>
                </a:lnTo>
                <a:lnTo>
                  <a:pt x="4658070" y="0"/>
                </a:lnTo>
                <a:close/>
              </a:path>
            </a:pathLst>
          </a:custGeom>
          <a:blipFill>
            <a:blip/>
            <a:stretch>
              <a:fillRect/>
            </a:stretch>
          </a:blipFill>
        </p:spPr>
      </p:sp>
      <p:sp>
        <p:nvSpPr>
          <p:cNvPr id="16" name="Rectangle 15"/>
          <p:cNvSpPr/>
          <p:nvPr/>
        </p:nvSpPr>
        <p:spPr>
          <a:xfrm>
            <a:off x="2057400" y="1396579"/>
            <a:ext cx="10462147" cy="1508105"/>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Phải tìm ra lí do tụt hậu mới mong thoát được nguy cơ tụt hậu</a:t>
            </a:r>
            <a:endParaRPr lang="en-GB" sz="400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2136396" y="2982583"/>
            <a:ext cx="10383151" cy="1508105"/>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Ta đã có nhiều thập kỉ khắc phục hậu quả chiến tranh</a:t>
            </a:r>
            <a:endParaRPr lang="en-GB" sz="400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2068286" y="4468784"/>
            <a:ext cx="10451261" cy="2215991"/>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Khi nhận trợ cấp của thế giới mà chúng ta…không thấy nỗi hèn nhục của một nước nghèo và tụt hậu.</a:t>
            </a:r>
            <a:r>
              <a:rPr lang="vi-VN" sz="4000">
                <a:latin typeface="Times New Roman" panose="02020603050405020304" pitchFamily="18" charset="0"/>
                <a:ea typeface="Segoe UI" panose="020B0502040204020203"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2070171" y="6819900"/>
            <a:ext cx="10350429" cy="2215991"/>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Segoe UI" panose="020B0502040204020203" pitchFamily="34" charset="0"/>
                <a:cs typeface="Times New Roman" panose="02020603050405020304" pitchFamily="18" charset="0"/>
              </a:rPr>
              <a:t>+ Cần nắm được món nợ nước ngoài mỗi ngày, để thấm nỗi nhục mới chiến thắng được nghèo hèn để vươn lên.</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04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6448295" y="853902"/>
            <a:ext cx="11046158" cy="9872743"/>
            <a:chOff x="217650" y="433429"/>
            <a:chExt cx="14728211" cy="9841562"/>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Freeform 20"/>
            <p:cNvSpPr/>
            <p:nvPr/>
          </p:nvSpPr>
          <p:spPr>
            <a:xfrm rot="8248605" flipH="1">
              <a:off x="11501659" y="5999381"/>
              <a:ext cx="3241690" cy="4275610"/>
            </a:xfrm>
            <a:custGeom>
              <a:avLst/>
              <a:gdLst/>
              <a:ahLst/>
              <a:cxnLst/>
              <a:rect l="l" t="t" r="r" b="b"/>
              <a:pathLst>
                <a:path w="3241690" h="4275610">
                  <a:moveTo>
                    <a:pt x="3241690" y="0"/>
                  </a:moveTo>
                  <a:lnTo>
                    <a:pt x="0" y="0"/>
                  </a:lnTo>
                  <a:lnTo>
                    <a:pt x="0" y="4275610"/>
                  </a:lnTo>
                  <a:lnTo>
                    <a:pt x="3241690" y="4275610"/>
                  </a:lnTo>
                  <a:lnTo>
                    <a:pt x="3241690" y="0"/>
                  </a:lnTo>
                  <a:close/>
                </a:path>
              </a:pathLst>
            </a:custGeom>
            <a:blipFill>
              <a:blip/>
              <a:stretch>
                <a:fillRect/>
              </a:stretch>
            </a:blipFill>
          </p:spPr>
        </p:sp>
        <p:sp>
          <p:nvSpPr>
            <p:cNvPr id="21" name="TextBox 21"/>
            <p:cNvSpPr txBox="1"/>
            <p:nvPr/>
          </p:nvSpPr>
          <p:spPr>
            <a:xfrm>
              <a:off x="821871" y="991413"/>
              <a:ext cx="13503447" cy="1840827"/>
            </a:xfrm>
            <a:prstGeom prst="rect">
              <a:avLst/>
            </a:prstGeom>
          </p:spPr>
          <p:txBody>
            <a:bodyPr lIns="0" tIns="0" rIns="0" bIns="0" rtlCol="0" anchor="t">
              <a:spAutoFit/>
            </a:bodyPr>
            <a:lstStyle/>
            <a:p>
              <a:pPr algn="just" fontAlgn="base"/>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Chiến tranh kéo dài, tàn phá của cải vật chất để lại hậu quả nặng nề, nhiều đau thương mất mát, kể cả những di chứng lâu dài cho con người.</a:t>
              </a:r>
              <a:endParaRPr lang="en-GB" sz="4000">
                <a:latin typeface="Times New Roman" panose="02020603050405020304" pitchFamily="18" charset="0"/>
                <a:cs typeface="Times New Roman" panose="02020603050405020304" pitchFamily="18" charset="0"/>
              </a:endParaRPr>
            </a:p>
          </p:txBody>
        </p:sp>
      </p:grpSp>
      <p:sp>
        <p:nvSpPr>
          <p:cNvPr id="22" name="Freeform 22"/>
          <p:cNvSpPr/>
          <p:nvPr/>
        </p:nvSpPr>
        <p:spPr>
          <a:xfrm>
            <a:off x="1028700" y="2814057"/>
            <a:ext cx="4905573" cy="5218695"/>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a:stretch>
              <a:fillRect/>
            </a:stretch>
          </a:blipFill>
        </p:spPr>
      </p:sp>
      <p:sp>
        <p:nvSpPr>
          <p:cNvPr id="23" name="TextBox 23"/>
          <p:cNvSpPr txBox="1"/>
          <p:nvPr/>
        </p:nvSpPr>
        <p:spPr>
          <a:xfrm>
            <a:off x="1484928" y="3524754"/>
            <a:ext cx="3993117" cy="1661993"/>
          </a:xfrm>
          <a:prstGeom prst="rect">
            <a:avLst/>
          </a:prstGeom>
        </p:spPr>
        <p:txBody>
          <a:bodyPr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Bằng chứng khách quan</a:t>
            </a:r>
            <a:endParaRPr lang="en-US" sz="4800">
              <a:solidFill>
                <a:srgbClr val="00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965704" y="3677509"/>
            <a:ext cx="10153547" cy="2867132"/>
          </a:xfrm>
          <a:prstGeom prst="rect">
            <a:avLst/>
          </a:prstGeom>
        </p:spPr>
        <p:txBody>
          <a:bodyPr wrap="squar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Tâm lý nước nhỏ không ít những phát biểu của các quan chức khiến ta nghĩ rằng nước ta nhỏ bé thuộc diện nghèo cần được trợ cấp trợ giúp của thế giới.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6975722" y="6768442"/>
            <a:ext cx="9523146" cy="1508105"/>
          </a:xfrm>
          <a:prstGeom prst="rect">
            <a:avLst/>
          </a:prstGeom>
        </p:spPr>
        <p:txBody>
          <a:bodyPr wrap="squar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Câu nói của Đại tướng =&gt; </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 là lý lẽ và bằng chứng </a:t>
            </a:r>
            <a:endParaRPr lang="en-GB" sz="5400">
              <a:latin typeface="Times New Roman" panose="02020603050405020304" pitchFamily="18" charset="0"/>
              <a:cs typeface="Times New Roman" panose="02020603050405020304" pitchFamily="18" charset="0"/>
            </a:endParaRPr>
          </a:p>
        </p:txBody>
      </p:sp>
      <p:sp>
        <p:nvSpPr>
          <p:cNvPr id="26" name="Freeform 12"/>
          <p:cNvSpPr/>
          <p:nvPr/>
        </p:nvSpPr>
        <p:spPr>
          <a:xfrm>
            <a:off x="1127241" y="5130800"/>
            <a:ext cx="4441079" cy="5090586"/>
          </a:xfrm>
          <a:custGeom>
            <a:avLst/>
            <a:gdLst/>
            <a:ahLst/>
            <a:cxnLst/>
            <a:rect l="l" t="t" r="r" b="b"/>
            <a:pathLst>
              <a:path w="1905000" h="1905000">
                <a:moveTo>
                  <a:pt x="0" y="0"/>
                </a:moveTo>
                <a:lnTo>
                  <a:pt x="1905000" y="0"/>
                </a:lnTo>
                <a:lnTo>
                  <a:pt x="1905000" y="1905000"/>
                </a:lnTo>
                <a:lnTo>
                  <a:pt x="0" y="1905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2977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 y="0"/>
            <a:ext cx="18284372" cy="10275630"/>
          </a:xfrm>
          <a:prstGeom prst="rect">
            <a:avLst/>
          </a:prstGeom>
        </p:spPr>
      </p:pic>
      <p:sp>
        <p:nvSpPr>
          <p:cNvPr id="3" name="Rectangle 2"/>
          <p:cNvSpPr/>
          <p:nvPr/>
        </p:nvSpPr>
        <p:spPr>
          <a:xfrm>
            <a:off x="609600" y="374198"/>
            <a:ext cx="13598594" cy="808619"/>
          </a:xfrm>
          <a:prstGeom prst="rect">
            <a:avLst/>
          </a:prstGeom>
        </p:spPr>
        <p:txBody>
          <a:bodyPr wrap="none">
            <a:spAutoFit/>
          </a:bodyPr>
          <a:lstStyle/>
          <a:p>
            <a:pPr algn="just">
              <a:lnSpc>
                <a:spcPct val="115000"/>
              </a:lnSpc>
              <a:spcAft>
                <a:spcPts val="0"/>
              </a:spcAft>
            </a:pPr>
            <a:r>
              <a:rPr lang="vi-VN" sz="4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Ý nghĩa của các vấn đề và bài học nhận thức (phần 4)</a:t>
            </a:r>
            <a:endParaRPr lang="en-GB" sz="44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503120" y="1766576"/>
            <a:ext cx="6038449" cy="743473"/>
          </a:xfrm>
          <a:prstGeom prst="rect">
            <a:avLst/>
          </a:prstGeom>
        </p:spPr>
        <p:txBody>
          <a:bodyPr wrap="none">
            <a:spAutoFit/>
          </a:bodyPr>
          <a:lstStyle/>
          <a:p>
            <a:pPr marL="360680" algn="ctr">
              <a:lnSpc>
                <a:spcPct val="115000"/>
              </a:lnSpc>
              <a:spcAft>
                <a:spcPts val="0"/>
              </a:spcAft>
            </a:pPr>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04</a:t>
            </a:r>
            <a:endParaRPr lang="en-GB" sz="40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42817451"/>
              </p:ext>
            </p:extLst>
          </p:nvPr>
        </p:nvGraphicFramePr>
        <p:xfrm>
          <a:off x="609600" y="3093808"/>
          <a:ext cx="5825490" cy="4912614"/>
        </p:xfrm>
        <a:graphic>
          <a:graphicData uri="http://schemas.openxmlformats.org/drawingml/2006/table">
            <a:tbl>
              <a:tblPr firstRow="1" firstCol="1" bandRow="1">
                <a:effectLst>
                  <a:outerShdw blurRad="50800" dist="38100" algn="l" rotWithShape="0">
                    <a:prstClr val="black">
                      <a:alpha val="40000"/>
                    </a:prstClr>
                  </a:outerShdw>
                  <a:reflection blurRad="6350" stA="50000" endA="300" endPos="38500" dist="50800" dir="5400000" sy="-100000" algn="bl" rotWithShape="0"/>
                </a:effectLst>
                <a:tableStyleId>{5C22544A-7EE6-4342-B048-85BDC9FD1C3A}</a:tableStyleId>
              </a:tblPr>
              <a:tblGrid>
                <a:gridCol w="2743200">
                  <a:extLst>
                    <a:ext uri="{9D8B030D-6E8A-4147-A177-3AD203B41FA5}">
                      <a16:colId xmlns:a16="http://schemas.microsoft.com/office/drawing/2014/main" val="20000"/>
                    </a:ext>
                  </a:extLst>
                </a:gridCol>
                <a:gridCol w="3082290">
                  <a:extLst>
                    <a:ext uri="{9D8B030D-6E8A-4147-A177-3AD203B41FA5}">
                      <a16:colId xmlns:a16="http://schemas.microsoft.com/office/drawing/2014/main" val="20001"/>
                    </a:ext>
                  </a:extLst>
                </a:gridCol>
              </a:tblGrid>
              <a:tr h="0">
                <a:tc gridSpan="2">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Tìm hiểu về ý nghĩa của các vấn đề và bài học nhận thức đặt ra ở văn bản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lumMod val="75000"/>
                        <a:lumOff val="25000"/>
                      </a:schemeClr>
                    </a:solidFill>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Ý nghĩa của vấn đề</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lumMod val="75000"/>
                        <a:lumOff val="25000"/>
                      </a:schemeClr>
                    </a:solidFill>
                  </a:tcPr>
                </a:tc>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tx1">
                        <a:lumMod val="75000"/>
                        <a:lumOff val="25000"/>
                      </a:schemeClr>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Bài học nhận thức</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lumMod val="75000"/>
                        <a:lumOff val="25000"/>
                      </a:schemeClr>
                    </a:solidFill>
                  </a:tcPr>
                </a:tc>
                <a:tc>
                  <a:txBody>
                    <a:bodyPr/>
                    <a:lstStyle/>
                    <a:p>
                      <a:pPr>
                        <a:lnSpc>
                          <a:spcPct val="115000"/>
                        </a:lnSpc>
                        <a:spcAft>
                          <a:spcPts val="0"/>
                        </a:spcAft>
                      </a:pPr>
                      <a:r>
                        <a:rPr lang="en-US" sz="3200">
                          <a:solidFill>
                            <a:schemeClr val="bg1"/>
                          </a:solidFill>
                          <a:effectLst/>
                          <a:latin typeface="Times New Roman" panose="02020603050405020304" pitchFamily="18" charset="0"/>
                          <a:cs typeface="Times New Roman" panose="02020603050405020304" pitchFamily="18" charset="0"/>
                        </a:rPr>
                        <a:t>……………………………………………………</a:t>
                      </a:r>
                      <a:endParaRPr lang="en-GB" sz="320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tx1">
                        <a:lumMod val="75000"/>
                        <a:lumOff val="2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2361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Freeform 6"/>
          <p:cNvSpPr/>
          <p:nvPr/>
        </p:nvSpPr>
        <p:spPr>
          <a:xfrm rot="5736599" flipH="1">
            <a:off x="15624466" y="7201315"/>
            <a:ext cx="4041976" cy="4113970"/>
          </a:xfrm>
          <a:custGeom>
            <a:avLst/>
            <a:gdLst/>
            <a:ahLst/>
            <a:cxnLst/>
            <a:rect l="l" t="t" r="r" b="b"/>
            <a:pathLst>
              <a:path w="4041976" h="4113970">
                <a:moveTo>
                  <a:pt x="4041976" y="0"/>
                </a:moveTo>
                <a:lnTo>
                  <a:pt x="0" y="0"/>
                </a:lnTo>
                <a:lnTo>
                  <a:pt x="0" y="4113970"/>
                </a:lnTo>
                <a:lnTo>
                  <a:pt x="4041976" y="4113970"/>
                </a:lnTo>
                <a:lnTo>
                  <a:pt x="4041976" y="0"/>
                </a:lnTo>
                <a:close/>
              </a:path>
            </a:pathLst>
          </a:custGeom>
          <a:blipFill>
            <a:blip/>
            <a:stretch>
              <a:fillRect/>
            </a:stretch>
          </a:blipFill>
        </p:spPr>
      </p:sp>
      <p:sp>
        <p:nvSpPr>
          <p:cNvPr id="9" name="Freeform 9"/>
          <p:cNvSpPr/>
          <p:nvPr/>
        </p:nvSpPr>
        <p:spPr>
          <a:xfrm rot="-5400000">
            <a:off x="1487864" y="2059364"/>
            <a:ext cx="6781800" cy="914007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12" name="Freeform 9"/>
          <p:cNvSpPr/>
          <p:nvPr/>
        </p:nvSpPr>
        <p:spPr>
          <a:xfrm rot="-5400000">
            <a:off x="10879245" y="-784181"/>
            <a:ext cx="5792635" cy="819632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13" name="Rectangle 12"/>
          <p:cNvSpPr/>
          <p:nvPr/>
        </p:nvSpPr>
        <p:spPr>
          <a:xfrm>
            <a:off x="2605618" y="3585337"/>
            <a:ext cx="4711546"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Ý nghĩa của các vấn đề</a:t>
            </a:r>
            <a:endParaRPr lang="en-GB" sz="4800"/>
          </a:p>
        </p:txBody>
      </p:sp>
      <p:sp>
        <p:nvSpPr>
          <p:cNvPr id="14" name="Rectangle 13"/>
          <p:cNvSpPr/>
          <p:nvPr/>
        </p:nvSpPr>
        <p:spPr>
          <a:xfrm>
            <a:off x="1203315" y="4429929"/>
            <a:ext cx="7705095" cy="2357568"/>
          </a:xfrm>
          <a:prstGeom prst="rect">
            <a:avLst/>
          </a:prstGeom>
        </p:spPr>
        <p:txBody>
          <a:bodyPr wrap="square">
            <a:spAutoFit/>
          </a:bodyPr>
          <a:lstStyle/>
          <a:p>
            <a:pPr algn="just" fontAlgn="base">
              <a:lnSpc>
                <a:spcPct val="115000"/>
              </a:lnSpc>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Việc xác định cho mình một cách hiểu đúng đắn về tình hình đất nước và vị thế của đất nước Việt Nam trên trường quốc tế là một điều hết sức quan trọng.</a:t>
            </a:r>
            <a:r>
              <a:rPr lang="vi-VN" sz="3200">
                <a:latin typeface="Times New Roman" panose="02020603050405020304" pitchFamily="18" charset="0"/>
                <a:ea typeface="Segoe UI" panose="020B0502040204020203"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234545" y="7129262"/>
            <a:ext cx="7673865" cy="2357568"/>
          </a:xfrm>
          <a:prstGeom prst="rect">
            <a:avLst/>
          </a:prstGeom>
        </p:spPr>
        <p:txBody>
          <a:bodyPr wrap="square">
            <a:spAutoFit/>
          </a:bodyPr>
          <a:lstStyle/>
          <a:p>
            <a:pPr algn="just" fontAlgn="base">
              <a:lnSpc>
                <a:spcPct val="115000"/>
              </a:lnSpc>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Nguy cơ tụt hậu sẽ kéo dài nếu chúng ta không thấy và khắc phục được những tồn tại, vướng mắc, nhất là trong nhận thức của lớp trẻ.</a:t>
            </a:r>
            <a:r>
              <a:rPr lang="vi-VN" sz="3200">
                <a:latin typeface="Times New Roman" panose="02020603050405020304" pitchFamily="18" charset="0"/>
                <a:ea typeface="Segoe UI" panose="020B0502040204020203"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p:txBody>
      </p:sp>
      <p:sp>
        <p:nvSpPr>
          <p:cNvPr id="16" name="Freeform 4"/>
          <p:cNvSpPr/>
          <p:nvPr/>
        </p:nvSpPr>
        <p:spPr>
          <a:xfrm>
            <a:off x="457200" y="34131"/>
            <a:ext cx="7279961" cy="3429771"/>
          </a:xfrm>
          <a:custGeom>
            <a:avLst/>
            <a:gdLst/>
            <a:ahLst/>
            <a:cxnLst/>
            <a:rect l="l" t="t" r="r" b="b"/>
            <a:pathLst>
              <a:path w="3810000" h="2217738">
                <a:moveTo>
                  <a:pt x="0" y="0"/>
                </a:moveTo>
                <a:lnTo>
                  <a:pt x="3810000" y="0"/>
                </a:lnTo>
                <a:lnTo>
                  <a:pt x="3810000" y="2217737"/>
                </a:lnTo>
                <a:lnTo>
                  <a:pt x="0" y="2217737"/>
                </a:lnTo>
                <a:lnTo>
                  <a:pt x="0" y="0"/>
                </a:lnTo>
                <a:close/>
              </a:path>
            </a:pathLst>
          </a:custGeom>
          <a:blipFill>
            <a:blip r:embed="rId3"/>
            <a:stretch>
              <a:fillRect/>
            </a:stretch>
          </a:blipFill>
        </p:spPr>
      </p:sp>
      <p:sp>
        <p:nvSpPr>
          <p:cNvPr id="17" name="Rectangle 16"/>
          <p:cNvSpPr/>
          <p:nvPr/>
        </p:nvSpPr>
        <p:spPr>
          <a:xfrm>
            <a:off x="11887200" y="767263"/>
            <a:ext cx="3783408"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Bài học nhận thức</a:t>
            </a:r>
            <a:endParaRPr lang="en-GB" sz="4800"/>
          </a:p>
        </p:txBody>
      </p:sp>
      <p:sp>
        <p:nvSpPr>
          <p:cNvPr id="18" name="Rectangle 17"/>
          <p:cNvSpPr/>
          <p:nvPr/>
        </p:nvSpPr>
        <p:spPr>
          <a:xfrm>
            <a:off x="10671361" y="1853377"/>
            <a:ext cx="6626039" cy="1179554"/>
          </a:xfrm>
          <a:prstGeom prst="rect">
            <a:avLst/>
          </a:prstGeom>
        </p:spPr>
        <p:txBody>
          <a:bodyPr wrap="square">
            <a:spAutoFit/>
          </a:bodyPr>
          <a:lstStyle/>
          <a:p>
            <a:pPr algn="just" fontAlgn="base">
              <a:lnSpc>
                <a:spcPct val="115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a:latin typeface="Times New Roman" panose="02020603050405020304" pitchFamily="18" charset="0"/>
                <a:ea typeface="Times New Roman" panose="02020603050405020304" pitchFamily="18" charset="0"/>
                <a:cs typeface="Times New Roman" panose="02020603050405020304" pitchFamily="18" charset="0"/>
              </a:rPr>
              <a:t>Tự hào về truyền thống lịch sử của dân tộc, bồi đắp lòng yêu nước.</a:t>
            </a:r>
            <a:endParaRPr lang="en-GB" sz="32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0611400" y="3585337"/>
            <a:ext cx="6786837" cy="2312171"/>
          </a:xfrm>
          <a:prstGeom prst="rect">
            <a:avLst/>
          </a:prstGeom>
        </p:spPr>
        <p:txBody>
          <a:bodyPr wrap="square">
            <a:spAutoFit/>
          </a:bodyPr>
          <a:lstStyle/>
          <a:p>
            <a:pPr algn="just" fontAlgn="base">
              <a:lnSpc>
                <a:spcPct val="115000"/>
              </a:lnSpc>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Phải chăm lo việc học hành để có thể làm chủ đất nước, đưa đất nước trở thành một quốc gia phát triển giàu mạnh và trường tồn.</a:t>
            </a:r>
            <a:r>
              <a:rPr lang="vi-VN" sz="3200">
                <a:latin typeface="Times New Roman" panose="02020603050405020304" pitchFamily="18" charset="0"/>
                <a:ea typeface="Segoe UI" panose="020B0502040204020203"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4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6"/>
            <a:ext cx="18288000" cy="10281999"/>
          </a:xfrm>
          <a:prstGeom prst="rect">
            <a:avLst/>
          </a:prstGeom>
        </p:spPr>
      </p:pic>
      <p:sp>
        <p:nvSpPr>
          <p:cNvPr id="3" name="Rectangle 2"/>
          <p:cNvSpPr/>
          <p:nvPr/>
        </p:nvSpPr>
        <p:spPr>
          <a:xfrm>
            <a:off x="6934200" y="952500"/>
            <a:ext cx="8038226" cy="1524841"/>
          </a:xfrm>
          <a:prstGeom prst="rect">
            <a:avLst/>
          </a:prstGeom>
          <a:effectLst>
            <a:reflection blurRad="6350" stA="50000" endA="300" endPos="90000" dir="5400000" sy="-100000" algn="bl" rotWithShape="0"/>
          </a:effectLst>
        </p:spPr>
        <p:txBody>
          <a:bodyPr wrap="none">
            <a:spAutoFit/>
          </a:bodyPr>
          <a:lstStyle/>
          <a:p>
            <a:pPr algn="just">
              <a:lnSpc>
                <a:spcPct val="115000"/>
              </a:lnSpc>
              <a:spcAft>
                <a:spcPts val="0"/>
              </a:spcAft>
            </a:pPr>
            <a:r>
              <a:rPr lang="vi-VN" sz="8800" b="1">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8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33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4467849" y="236117"/>
            <a:ext cx="8882454"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sz="1600">
                <a:solidFill>
                  <a:schemeClr val="bg1"/>
                </a:solidFill>
              </a:endParaRPr>
            </a:p>
          </p:txBody>
        </p:sp>
      </p:grpSp>
      <p:sp>
        <p:nvSpPr>
          <p:cNvPr id="6" name="TextBox 6"/>
          <p:cNvSpPr txBox="1"/>
          <p:nvPr/>
        </p:nvSpPr>
        <p:spPr>
          <a:xfrm>
            <a:off x="5316206" y="368790"/>
            <a:ext cx="8023798" cy="1354217"/>
          </a:xfrm>
          <a:prstGeom prst="rect">
            <a:avLst/>
          </a:prstGeom>
        </p:spPr>
        <p:txBody>
          <a:bodyPr wrap="square" lIns="0" tIns="0" rIns="0" bIns="0" rtlCol="0" anchor="t">
            <a:spAutoFit/>
          </a:bodyPr>
          <a:lstStyle/>
          <a:p>
            <a:r>
              <a:rPr lang="vi-VN" sz="8800" b="1">
                <a:solidFill>
                  <a:schemeClr val="bg1"/>
                </a:solidFill>
              </a:rPr>
              <a:t>1. Nghệ thuật</a:t>
            </a:r>
            <a:endParaRPr lang="en-GB" sz="8800">
              <a:solidFill>
                <a:schemeClr val="bg1"/>
              </a:solidFill>
            </a:endParaRPr>
          </a:p>
        </p:txBody>
      </p:sp>
      <p:sp>
        <p:nvSpPr>
          <p:cNvPr id="7" name="Freeform 7"/>
          <p:cNvSpPr/>
          <p:nvPr/>
        </p:nvSpPr>
        <p:spPr>
          <a:xfrm rot="-5400000">
            <a:off x="3340613" y="373056"/>
            <a:ext cx="6153320" cy="11549454"/>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8" name="TextBox 8"/>
          <p:cNvSpPr txBox="1"/>
          <p:nvPr/>
        </p:nvSpPr>
        <p:spPr>
          <a:xfrm>
            <a:off x="1839613" y="3613868"/>
            <a:ext cx="7219137" cy="677108"/>
          </a:xfrm>
          <a:prstGeom prst="rect">
            <a:avLst/>
          </a:prstGeom>
        </p:spPr>
        <p:txBody>
          <a:bodyPr wrap="square" lIns="0" tIns="0" rIns="0" bIns="0" rtlCol="0" anchor="t">
            <a:spAutoFit/>
          </a:bodyPr>
          <a:lstStyle/>
          <a:p>
            <a:r>
              <a:rPr lang="en-GB"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Luận </a:t>
            </a:r>
            <a:r>
              <a:rPr lang="en-GB" sz="4400">
                <a:latin typeface="Times New Roman" panose="02020603050405020304" pitchFamily="18" charset="0"/>
                <a:cs typeface="Times New Roman" panose="02020603050405020304" pitchFamily="18" charset="0"/>
              </a:rPr>
              <a:t>điểm ngắn gọn, súc </a:t>
            </a:r>
            <a:r>
              <a:rPr lang="vi-VN" sz="4400">
                <a:latin typeface="Times New Roman" panose="02020603050405020304" pitchFamily="18" charset="0"/>
                <a:cs typeface="Times New Roman" panose="02020603050405020304" pitchFamily="18" charset="0"/>
              </a:rPr>
              <a:t>tích.</a:t>
            </a:r>
            <a:endParaRPr lang="en-GB" sz="4400">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572925" y="804796"/>
            <a:ext cx="2382434" cy="2508718"/>
            <a:chOff x="0" y="0"/>
            <a:chExt cx="3176579" cy="3344957"/>
          </a:xfrm>
        </p:grpSpPr>
        <p:sp>
          <p:nvSpPr>
            <p:cNvPr id="14" name="Freeform 14"/>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5" name="Freeform 15"/>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a:stretch>
                <a:fillRect/>
              </a:stretch>
            </a:blipFill>
          </p:spPr>
        </p:sp>
        <p:sp>
          <p:nvSpPr>
            <p:cNvPr id="16" name="Freeform 16"/>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a:stretch>
                <a:fillRect/>
              </a:stretch>
            </a:blipFill>
          </p:spPr>
        </p:sp>
      </p:grpSp>
      <p:sp>
        <p:nvSpPr>
          <p:cNvPr id="17" name="Rectangle 16"/>
          <p:cNvSpPr/>
          <p:nvPr/>
        </p:nvSpPr>
        <p:spPr>
          <a:xfrm>
            <a:off x="1828781" y="4750810"/>
            <a:ext cx="9829820" cy="2428357"/>
          </a:xfrm>
          <a:prstGeom prst="rect">
            <a:avLst/>
          </a:prstGeom>
        </p:spPr>
        <p:txBody>
          <a:bodyPr wrap="square">
            <a:spAutoFit/>
          </a:bodyPr>
          <a:lstStyle/>
          <a:p>
            <a:pPr algn="just">
              <a:lnSpc>
                <a:spcPct val="115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L</a:t>
            </a:r>
            <a:r>
              <a:rPr lang="en-GB" sz="4400">
                <a:latin typeface="Times New Roman" panose="02020603050405020304" pitchFamily="18" charset="0"/>
                <a:ea typeface="Times New Roman" panose="02020603050405020304" pitchFamily="18" charset="0"/>
                <a:cs typeface="Times New Roman" panose="02020603050405020304" pitchFamily="18" charset="0"/>
              </a:rPr>
              <a:t>ập luận chặt chẽ; lí lẽ ngắn gọn, thuyết phục; </a:t>
            </a:r>
            <a:r>
              <a:rPr lang="vi-VN" sz="4400">
                <a:latin typeface="Times New Roman" panose="02020603050405020304" pitchFamily="18" charset="0"/>
                <a:ea typeface="Times New Roman" panose="02020603050405020304" pitchFamily="18" charset="0"/>
                <a:cs typeface="Times New Roman" panose="02020603050405020304" pitchFamily="18" charset="0"/>
              </a:rPr>
              <a:t>bằng chứng khách quan </a:t>
            </a:r>
            <a:r>
              <a:rPr lang="en-GB" sz="4400">
                <a:latin typeface="Times New Roman" panose="02020603050405020304" pitchFamily="18" charset="0"/>
                <a:ea typeface="Times New Roman" panose="02020603050405020304" pitchFamily="18" charset="0"/>
                <a:cs typeface="Times New Roman" panose="02020603050405020304" pitchFamily="18" charset="0"/>
              </a:rPr>
              <a:t>toàn diện, tiêu biểu, chọn lọc.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1759320" y="7274407"/>
            <a:ext cx="9899282" cy="1649682"/>
          </a:xfrm>
          <a:prstGeom prst="rect">
            <a:avLst/>
          </a:prstGeom>
        </p:spPr>
        <p:txBody>
          <a:bodyPr wrap="square">
            <a:spAutoFit/>
          </a:bodyPr>
          <a:lstStyle/>
          <a:p>
            <a:pPr algn="just">
              <a:lnSpc>
                <a:spcPct val="115000"/>
              </a:lnSpc>
              <a:spcAft>
                <a:spcPts val="0"/>
              </a:spcAft>
            </a:pPr>
            <a:r>
              <a:rPr lang="pl-PL" sz="4400">
                <a:latin typeface="Times New Roman" panose="02020603050405020304" pitchFamily="18" charset="0"/>
                <a:ea typeface="Times New Roman" panose="02020603050405020304" pitchFamily="18" charset="0"/>
                <a:cs typeface="Times New Roman" panose="02020603050405020304" pitchFamily="18" charset="0"/>
              </a:rPr>
              <a:t>- </a:t>
            </a:r>
            <a:r>
              <a:rPr lang="pl-PL"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giả đã sử dụng ngôn ngữ báo chí rất gần gũi với lời ăn tiếng nói</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Freeform 11"/>
          <p:cNvSpPr/>
          <p:nvPr/>
        </p:nvSpPr>
        <p:spPr>
          <a:xfrm>
            <a:off x="12507616" y="2871399"/>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3"/>
            <a:stretch>
              <a:fillRect/>
            </a:stretch>
          </a:blipFill>
        </p:spPr>
      </p:sp>
    </p:spTree>
    <p:extLst>
      <p:ext uri="{BB962C8B-B14F-4D97-AF65-F5344CB8AC3E}">
        <p14:creationId xmlns:p14="http://schemas.microsoft.com/office/powerpoint/2010/main" val="23850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5176447" y="355911"/>
            <a:ext cx="8349054"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schemeClr val="bg1"/>
                </a:solidFill>
                <a:latin typeface="+mj-lt"/>
              </a:endParaRPr>
            </a:p>
          </p:txBody>
        </p:sp>
      </p:grpSp>
      <p:sp>
        <p:nvSpPr>
          <p:cNvPr id="6" name="TextBox 6"/>
          <p:cNvSpPr txBox="1"/>
          <p:nvPr/>
        </p:nvSpPr>
        <p:spPr>
          <a:xfrm>
            <a:off x="5562600" y="407275"/>
            <a:ext cx="16230600" cy="14773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9600" b="1">
                <a:solidFill>
                  <a:schemeClr val="bg1"/>
                </a:solidFill>
                <a:latin typeface="+mj-lt"/>
              </a:rPr>
              <a:t>2. Nội dung    </a:t>
            </a:r>
            <a:endParaRPr lang="en-GB" sz="9600">
              <a:solidFill>
                <a:schemeClr val="bg1"/>
              </a:solidFill>
              <a:latin typeface="+mj-lt"/>
            </a:endParaRPr>
          </a:p>
        </p:txBody>
      </p:sp>
      <p:grpSp>
        <p:nvGrpSpPr>
          <p:cNvPr id="7" name="Group 7"/>
          <p:cNvGrpSpPr/>
          <p:nvPr/>
        </p:nvGrpSpPr>
        <p:grpSpPr>
          <a:xfrm>
            <a:off x="6448295" y="3480483"/>
            <a:ext cx="11046158" cy="7381171"/>
            <a:chOff x="217650" y="433429"/>
            <a:chExt cx="14728211" cy="9841562"/>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sp>
          <p:nvSpPr>
            <p:cNvPr id="20" name="Freeform 20"/>
            <p:cNvSpPr/>
            <p:nvPr/>
          </p:nvSpPr>
          <p:spPr>
            <a:xfrm rot="8248605" flipH="1">
              <a:off x="11501659" y="5999381"/>
              <a:ext cx="3241690" cy="4275610"/>
            </a:xfrm>
            <a:custGeom>
              <a:avLst/>
              <a:gdLst/>
              <a:ahLst/>
              <a:cxnLst/>
              <a:rect l="l" t="t" r="r" b="b"/>
              <a:pathLst>
                <a:path w="3241690" h="4275610">
                  <a:moveTo>
                    <a:pt x="3241690" y="0"/>
                  </a:moveTo>
                  <a:lnTo>
                    <a:pt x="0" y="0"/>
                  </a:lnTo>
                  <a:lnTo>
                    <a:pt x="0" y="4275610"/>
                  </a:lnTo>
                  <a:lnTo>
                    <a:pt x="3241690" y="4275610"/>
                  </a:lnTo>
                  <a:lnTo>
                    <a:pt x="3241690" y="0"/>
                  </a:lnTo>
                  <a:close/>
                </a:path>
              </a:pathLst>
            </a:custGeom>
            <a:blipFill>
              <a:blip/>
              <a:stretch>
                <a:fillRect/>
              </a:stretch>
            </a:blipFill>
          </p:spPr>
        </p:sp>
        <p:sp>
          <p:nvSpPr>
            <p:cNvPr id="21" name="TextBox 21"/>
            <p:cNvSpPr txBox="1"/>
            <p:nvPr/>
          </p:nvSpPr>
          <p:spPr>
            <a:xfrm>
              <a:off x="821873" y="1647673"/>
              <a:ext cx="13503447" cy="2462212"/>
            </a:xfrm>
            <a:prstGeom prst="rect">
              <a:avLst/>
            </a:prstGeom>
          </p:spPr>
          <p:txBody>
            <a:bodyPr lIns="0" tIns="0" rIns="0" bIns="0" rtlCol="0" anchor="t">
              <a:spAutoFit/>
            </a:bodyPr>
            <a:lstStyle/>
            <a:p>
              <a:pPr algn="just"/>
              <a:r>
                <a:rPr lang="vi-VN" sz="4000">
                  <a:latin typeface="Times New Roman" panose="02020603050405020304" pitchFamily="18" charset="0"/>
                  <a:cs typeface="Times New Roman" panose="02020603050405020304" pitchFamily="18" charset="0"/>
                </a:rPr>
                <a:t>- Khẳng định, chứng minh t</a:t>
              </a:r>
              <a:r>
                <a:rPr lang="en-GB" sz="4000">
                  <a:latin typeface="Times New Roman" panose="02020603050405020304" pitchFamily="18" charset="0"/>
                  <a:cs typeface="Times New Roman" panose="02020603050405020304" pitchFamily="18" charset="0"/>
                </a:rPr>
                <a:t>ruyền thống yêu nước, tự hào dân tộc là nguồn sức mạnh vô cùng to lớn của dân tộc trong thời kì hội nhập.</a:t>
              </a:r>
            </a:p>
          </p:txBody>
        </p:sp>
      </p:grpSp>
      <p:sp>
        <p:nvSpPr>
          <p:cNvPr id="24" name="Rectangle 23"/>
          <p:cNvSpPr/>
          <p:nvPr/>
        </p:nvSpPr>
        <p:spPr>
          <a:xfrm>
            <a:off x="6901462" y="6658930"/>
            <a:ext cx="10127585" cy="2215991"/>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Thế hệ trẻ hiện nay cần mang tâm thế tự hào dân tộc và cần có ước vọng lớn sẽ quyết định tầm vóc của dân tộc.</a:t>
            </a:r>
            <a:endParaRPr lang="en-GB" sz="4000">
              <a:effectLst/>
              <a:latin typeface="+mj-lt"/>
              <a:ea typeface="Times New Roman" panose="02020603050405020304" pitchFamily="18" charset="0"/>
            </a:endParaRPr>
          </a:p>
        </p:txBody>
      </p:sp>
      <p:sp>
        <p:nvSpPr>
          <p:cNvPr id="25" name="Freeform 6"/>
          <p:cNvSpPr/>
          <p:nvPr/>
        </p:nvSpPr>
        <p:spPr>
          <a:xfrm>
            <a:off x="112772" y="2915160"/>
            <a:ext cx="5892800" cy="656370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3"/>
            <a:stretch>
              <a:fillRect/>
            </a:stretch>
          </a:blipFill>
        </p:spPr>
      </p:sp>
      <p:sp>
        <p:nvSpPr>
          <p:cNvPr id="26" name="Freeform 10"/>
          <p:cNvSpPr/>
          <p:nvPr/>
        </p:nvSpPr>
        <p:spPr>
          <a:xfrm>
            <a:off x="1189226" y="3259427"/>
            <a:ext cx="3745305" cy="64859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5261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2514600" y="225095"/>
            <a:ext cx="12344401" cy="225745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3505200" y="250209"/>
            <a:ext cx="10787466" cy="2031325"/>
          </a:xfrm>
          <a:prstGeom prst="rect">
            <a:avLst/>
          </a:prstGeom>
        </p:spPr>
        <p:txBody>
          <a:bodyPr wrap="square" lIns="0" tIns="0" rIns="0" bIns="0" rtlCol="0" anchor="t">
            <a:spAutoFit/>
          </a:bodyPr>
          <a:lstStyle/>
          <a:p>
            <a:r>
              <a:rPr lang="vi-VN" sz="6600" b="1">
                <a:solidFill>
                  <a:schemeClr val="bg1"/>
                </a:solidFill>
                <a:latin typeface="Times New Roman" panose="02020603050405020304" pitchFamily="18" charset="0"/>
                <a:cs typeface="Times New Roman" panose="02020603050405020304" pitchFamily="18" charset="0"/>
              </a:rPr>
              <a:t>3. Cách đọc hiểu văn bản nghị luận xã hội thời hiện đại</a:t>
            </a:r>
            <a:endParaRPr lang="en-GB" sz="66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900139" y="2473178"/>
            <a:ext cx="16649700" cy="7563091"/>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a:stretch>
              <a:fillRect/>
            </a:stretch>
          </a:blipFill>
        </p:spPr>
      </p:sp>
      <p:sp>
        <p:nvSpPr>
          <p:cNvPr id="21" name="TextBox 21"/>
          <p:cNvSpPr txBox="1"/>
          <p:nvPr/>
        </p:nvSpPr>
        <p:spPr>
          <a:xfrm>
            <a:off x="2051574" y="3551256"/>
            <a:ext cx="12035874" cy="553998"/>
          </a:xfrm>
          <a:prstGeom prst="rect">
            <a:avLst/>
          </a:prstGeom>
        </p:spPr>
        <p:txBody>
          <a:bodyPr wrap="square" lIns="0" tIns="0" rIns="0" bIns="0" rtlCol="0" anchor="t">
            <a:spAutoFit/>
          </a:bodyPr>
          <a:lstStyle/>
          <a:p>
            <a:r>
              <a:rPr lang="vi-VN" sz="3600" b="1">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Xác định rõ thông tin về tác giả, xuất xứ của văn bản.</a:t>
            </a:r>
            <a:endParaRPr lang="en-GB" sz="3600">
              <a:latin typeface="Times New Roman" panose="02020603050405020304" pitchFamily="18" charset="0"/>
              <a:cs typeface="Times New Roman" panose="02020603050405020304" pitchFamily="18" charset="0"/>
            </a:endParaRPr>
          </a:p>
        </p:txBody>
      </p:sp>
      <p:sp>
        <p:nvSpPr>
          <p:cNvPr id="22" name="Freeform 22"/>
          <p:cNvSpPr/>
          <p:nvPr/>
        </p:nvSpPr>
        <p:spPr>
          <a:xfrm rot="8248605" flipH="1">
            <a:off x="14911302" y="7654946"/>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a:stretch>
              <a:fillRect/>
            </a:stretch>
          </a:blipFill>
        </p:spPr>
      </p:sp>
      <p:sp>
        <p:nvSpPr>
          <p:cNvPr id="24" name="Rectangle 23"/>
          <p:cNvSpPr/>
          <p:nvPr/>
        </p:nvSpPr>
        <p:spPr>
          <a:xfrm>
            <a:off x="1981200" y="4240185"/>
            <a:ext cx="10347705" cy="678327"/>
          </a:xfrm>
          <a:prstGeom prst="rect">
            <a:avLst/>
          </a:prstGeom>
        </p:spPr>
        <p:txBody>
          <a:bodyPr wrap="none">
            <a:spAutoFit/>
          </a:bodyPr>
          <a:lstStyle/>
          <a:p>
            <a:pPr algn="just">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Xác định rõ thông tin về tác giả, xuất xứ của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1981200" y="5059644"/>
            <a:ext cx="14024587"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Phân tích được mối quan hệ giữa </a:t>
            </a:r>
            <a:r>
              <a:rPr lang="vi-VN" sz="3600" b="1">
                <a:latin typeface="Times New Roman" panose="02020603050405020304" pitchFamily="18" charset="0"/>
                <a:ea typeface="Times New Roman" panose="02020603050405020304" pitchFamily="18" charset="0"/>
                <a:cs typeface="Times New Roman" panose="02020603050405020304" pitchFamily="18" charset="0"/>
              </a:rPr>
              <a:t>lí lẽ và bằng chứng với với ý kiến chủ quan của người viết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p:cNvSpPr/>
          <p:nvPr/>
        </p:nvSpPr>
        <p:spPr>
          <a:xfrm>
            <a:off x="1959736" y="7879580"/>
            <a:ext cx="14425639"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Phân tích, đánh giá được </a:t>
            </a:r>
            <a:r>
              <a:rPr lang="vi-VN" sz="3600" b="1">
                <a:latin typeface="Times New Roman" panose="02020603050405020304" pitchFamily="18" charset="0"/>
                <a:ea typeface="Times New Roman" panose="02020603050405020304" pitchFamily="18" charset="0"/>
                <a:cs typeface="Times New Roman" panose="02020603050405020304" pitchFamily="18" charset="0"/>
              </a:rPr>
              <a:t>thái độ, tình cảm của người viết</a:t>
            </a:r>
            <a:r>
              <a:rPr lang="vi-VN" sz="3600">
                <a:latin typeface="Times New Roman" panose="02020603050405020304" pitchFamily="18" charset="0"/>
                <a:ea typeface="Times New Roman" panose="02020603050405020304" pitchFamily="18" charset="0"/>
                <a:cs typeface="Times New Roman" panose="02020603050405020304" pitchFamily="18" charset="0"/>
              </a:rPr>
              <a:t> được gửi gắm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1981200" y="6469612"/>
            <a:ext cx="14097787"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Phân tích được mối quan hệ giữa </a:t>
            </a:r>
            <a:r>
              <a:rPr lang="vi-VN" sz="3600" b="1">
                <a:latin typeface="Times New Roman" panose="02020603050405020304" pitchFamily="18" charset="0"/>
                <a:ea typeface="Times New Roman" panose="02020603050405020304" pitchFamily="18" charset="0"/>
                <a:cs typeface="Times New Roman" panose="02020603050405020304" pitchFamily="18" charset="0"/>
              </a:rPr>
              <a:t>lí lẽ và bằng chứng với với ý kiến chủ quan của người viết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27"/>
          <p:cNvSpPr/>
          <p:nvPr/>
        </p:nvSpPr>
        <p:spPr>
          <a:xfrm>
            <a:off x="1987109" y="9211835"/>
            <a:ext cx="9552615" cy="729430"/>
          </a:xfrm>
          <a:prstGeom prst="rect">
            <a:avLst/>
          </a:prstGeom>
        </p:spPr>
        <p:txBody>
          <a:bodyPr wrap="none">
            <a:spAutoFit/>
          </a:bodyPr>
          <a:lstStyle/>
          <a:p>
            <a:pPr fontAlgn="base">
              <a:lnSpc>
                <a:spcPct val="115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Rút ra được </a:t>
            </a:r>
            <a:r>
              <a:rPr lang="vi-VN" sz="3600" b="1">
                <a:latin typeface="Times New Roman" panose="02020603050405020304" pitchFamily="18" charset="0"/>
                <a:ea typeface="Times New Roman" panose="02020603050405020304" pitchFamily="18" charset="0"/>
                <a:cs typeface="Times New Roman" panose="02020603050405020304" pitchFamily="18" charset="0"/>
              </a:rPr>
              <a:t>thông điệp có ý nghĩa</a:t>
            </a:r>
            <a:r>
              <a:rPr lang="vi-VN" sz="3600">
                <a:latin typeface="Times New Roman" panose="02020603050405020304" pitchFamily="18" charset="0"/>
                <a:ea typeface="Times New Roman" panose="02020603050405020304" pitchFamily="18" charset="0"/>
                <a:cs typeface="Times New Roman" panose="02020603050405020304" pitchFamily="18" charset="0"/>
              </a:rPr>
              <a:t> cho bản thân.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Freeform 8"/>
          <p:cNvSpPr/>
          <p:nvPr/>
        </p:nvSpPr>
        <p:spPr>
          <a:xfrm>
            <a:off x="15000349" y="206076"/>
            <a:ext cx="2973388" cy="3810000"/>
          </a:xfrm>
          <a:custGeom>
            <a:avLst/>
            <a:gdLst/>
            <a:ahLst/>
            <a:cxnLst/>
            <a:rect l="l" t="t" r="r" b="b"/>
            <a:pathLst>
              <a:path w="2973388" h="3810000">
                <a:moveTo>
                  <a:pt x="0" y="0"/>
                </a:moveTo>
                <a:lnTo>
                  <a:pt x="2973388" y="0"/>
                </a:lnTo>
                <a:lnTo>
                  <a:pt x="2973388" y="3810000"/>
                </a:lnTo>
                <a:lnTo>
                  <a:pt x="0" y="3810000"/>
                </a:lnTo>
                <a:lnTo>
                  <a:pt x="0" y="0"/>
                </a:lnTo>
                <a:close/>
              </a:path>
            </a:pathLst>
          </a:custGeom>
          <a:blipFill>
            <a:blip r:embed="rId3"/>
            <a:stretch>
              <a:fillRect/>
            </a:stretch>
          </a:blipFill>
        </p:spPr>
      </p:sp>
    </p:spTree>
    <p:extLst>
      <p:ext uri="{BB962C8B-B14F-4D97-AF65-F5344CB8AC3E}">
        <p14:creationId xmlns:p14="http://schemas.microsoft.com/office/powerpoint/2010/main" val="16076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06082" y="6277010"/>
            <a:ext cx="11136111" cy="435700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21753" y="756290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378691" y="8029749"/>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555620" y="8039274"/>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22998" y="7618535"/>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3" name="Freeform 13"/>
          <p:cNvSpPr/>
          <p:nvPr/>
        </p:nvSpPr>
        <p:spPr>
          <a:xfrm>
            <a:off x="5772789" y="694350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5772789" y="748239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5772789" y="8000876"/>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9213441" y="697830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9213441" y="751719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3582089" y="8349888"/>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flipH="1">
            <a:off x="1051386" y="774485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Rectangle 18"/>
          <p:cNvSpPr/>
          <p:nvPr/>
        </p:nvSpPr>
        <p:spPr>
          <a:xfrm>
            <a:off x="4292107" y="1651124"/>
            <a:ext cx="10401182" cy="4076501"/>
          </a:xfrm>
          <a:prstGeom prst="rect">
            <a:avLst/>
          </a:prstGeom>
          <a:scene3d>
            <a:camera prst="perspectiveContrastingRightFacing"/>
            <a:lightRig rig="threePt" dir="t"/>
          </a:scene3d>
        </p:spPr>
        <p:txBody>
          <a:bodyPr wrap="none">
            <a:spAutoFit/>
          </a:bodyPr>
          <a:lstStyle/>
          <a:p>
            <a:pPr algn="ctr">
              <a:lnSpc>
                <a:spcPct val="115000"/>
              </a:lnSpc>
              <a:spcAft>
                <a:spcPts val="600"/>
              </a:spcAft>
            </a:pPr>
            <a:r>
              <a:rPr lang="pt-BR" sz="115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ĐỘNG 3</a:t>
            </a:r>
            <a:endParaRPr lang="vi-VN" sz="115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600"/>
              </a:spcAft>
            </a:pPr>
            <a:r>
              <a:rPr lang="pt-BR" sz="115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LUYỆN TẬP </a:t>
            </a:r>
            <a:endParaRPr lang="en-GB" sz="115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96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FD80DA-D7E0-4FAA-F246-A14F16470225}"/>
              </a:ext>
            </a:extLst>
          </p:cNvPr>
          <p:cNvSpPr txBox="1"/>
          <p:nvPr/>
        </p:nvSpPr>
        <p:spPr>
          <a:xfrm>
            <a:off x="4291188" y="3882066"/>
            <a:ext cx="9904395" cy="1015663"/>
          </a:xfrm>
          <a:prstGeom prst="rect">
            <a:avLst/>
          </a:prstGeom>
          <a:noFill/>
        </p:spPr>
        <p:txBody>
          <a:bodyPr wrap="square" rtlCol="0">
            <a:spAutoFit/>
          </a:bodyPr>
          <a:lstStyle/>
          <a:p>
            <a:pPr algn="ctr"/>
            <a:r>
              <a:rPr lang="vi-VN" sz="6000" b="1">
                <a:ln>
                  <a:solidFill>
                    <a:srgbClr val="14744A"/>
                  </a:solidFill>
                </a:ln>
                <a:solidFill>
                  <a:prstClr val="white"/>
                </a:solidFill>
                <a:latin typeface="White Dream PERSONAL USE ONLY" pitchFamily="50" charset="0"/>
                <a:ea typeface="White Dream PERSONAL USE ONLY" pitchFamily="50" charset="0"/>
              </a:rPr>
              <a:t>KHU VƯỜN TRÊN MÂY</a:t>
            </a:r>
            <a:endParaRPr lang="en-US" sz="6000" b="1">
              <a:ln>
                <a:solidFill>
                  <a:srgbClr val="14744A"/>
                </a:solidFill>
              </a:ln>
              <a:solidFill>
                <a:prstClr val="white"/>
              </a:solidFill>
              <a:latin typeface="White Dream PERSONAL USE ONLY" pitchFamily="50" charset="0"/>
              <a:ea typeface="White Dream PERSONAL USE ONLY" pitchFamily="50" charset="0"/>
            </a:endParaRPr>
          </a:p>
        </p:txBody>
      </p:sp>
      <p:pic>
        <p:nvPicPr>
          <p:cNvPr id="8" name="Picture 7" descr="Icon&#10;&#10;Description automatically generated">
            <a:extLst>
              <a:ext uri="{FF2B5EF4-FFF2-40B4-BE49-F238E27FC236}">
                <a16:creationId xmlns:a16="http://schemas.microsoft.com/office/drawing/2014/main" id="{CCB4A2B7-11AA-BC97-F4F4-0E761BB65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068" y="4591963"/>
            <a:ext cx="4206739" cy="4206739"/>
          </a:xfrm>
          <a:prstGeom prst="rect">
            <a:avLst/>
          </a:prstGeom>
        </p:spPr>
      </p:pic>
      <p:pic>
        <p:nvPicPr>
          <p:cNvPr id="6" name="Picture 5" descr="Icon&#10;&#10;Description automatically generated">
            <a:hlinkClick r:id="rId4" action="ppaction://hlinksldjump">
              <a:snd r:embed="rId5" name="click.wav"/>
            </a:hlinkClick>
            <a:extLst>
              <a:ext uri="{FF2B5EF4-FFF2-40B4-BE49-F238E27FC236}">
                <a16:creationId xmlns:a16="http://schemas.microsoft.com/office/drawing/2014/main" id="{45893EF6-3D84-E89F-070F-18C69A6FB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3913" y="6160246"/>
            <a:ext cx="1473493" cy="1473493"/>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F7A99574-67E9-EDCB-103D-1928CD027D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0343" y="5715087"/>
            <a:ext cx="4089099" cy="2724105"/>
          </a:xfrm>
          <a:prstGeom prst="rect">
            <a:avLst/>
          </a:prstGeom>
        </p:spPr>
      </p:pic>
      <p:pic>
        <p:nvPicPr>
          <p:cNvPr id="12" name="Picture 11" descr="A picture containing plant, silhouette&#10;&#10;Description automatically generated">
            <a:extLst>
              <a:ext uri="{FF2B5EF4-FFF2-40B4-BE49-F238E27FC236}">
                <a16:creationId xmlns:a16="http://schemas.microsoft.com/office/drawing/2014/main" id="{36547A02-13AC-0709-F23C-900E66D5A0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4518" y="5313359"/>
            <a:ext cx="3527561" cy="3527561"/>
          </a:xfrm>
          <a:prstGeom prst="rect">
            <a:avLst/>
          </a:prstGeom>
        </p:spPr>
      </p:pic>
      <p:pic>
        <p:nvPicPr>
          <p:cNvPr id="14" name="Picture 13" descr="Logo, icon&#10;&#10;Description automatically generated">
            <a:extLst>
              <a:ext uri="{FF2B5EF4-FFF2-40B4-BE49-F238E27FC236}">
                <a16:creationId xmlns:a16="http://schemas.microsoft.com/office/drawing/2014/main" id="{CCF86B8A-9531-61FD-02DE-F887125A7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8293" y="6388228"/>
            <a:ext cx="710657" cy="710657"/>
          </a:xfrm>
          <a:prstGeom prst="rect">
            <a:avLst/>
          </a:prstGeom>
        </p:spPr>
      </p:pic>
      <p:pic>
        <p:nvPicPr>
          <p:cNvPr id="15" name="Picture 14" descr="Logo, icon&#10;&#10;Description automatically generated">
            <a:extLst>
              <a:ext uri="{FF2B5EF4-FFF2-40B4-BE49-F238E27FC236}">
                <a16:creationId xmlns:a16="http://schemas.microsoft.com/office/drawing/2014/main" id="{6B72C811-C4AA-5939-12A9-2A46B1C5F5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7077" y="5871412"/>
            <a:ext cx="710657" cy="710657"/>
          </a:xfrm>
          <a:prstGeom prst="rect">
            <a:avLst/>
          </a:prstGeom>
        </p:spPr>
      </p:pic>
      <p:pic>
        <p:nvPicPr>
          <p:cNvPr id="16" name="Picture 15" descr="Logo, icon&#10;&#10;Description automatically generated">
            <a:extLst>
              <a:ext uri="{FF2B5EF4-FFF2-40B4-BE49-F238E27FC236}">
                <a16:creationId xmlns:a16="http://schemas.microsoft.com/office/drawing/2014/main" id="{B5D3CC41-C543-9B5A-079D-C7C75F4BCB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1189" y="6429464"/>
            <a:ext cx="710657" cy="710657"/>
          </a:xfrm>
          <a:prstGeom prst="rect">
            <a:avLst/>
          </a:prstGeom>
        </p:spPr>
      </p:pic>
      <p:pic>
        <p:nvPicPr>
          <p:cNvPr id="17" name="Picture 16" descr="Logo, icon&#10;&#10;Description automatically generated">
            <a:extLst>
              <a:ext uri="{FF2B5EF4-FFF2-40B4-BE49-F238E27FC236}">
                <a16:creationId xmlns:a16="http://schemas.microsoft.com/office/drawing/2014/main" id="{305B6FC0-AE76-C16B-5AC4-9BB3E995EE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9993" y="7140121"/>
            <a:ext cx="710657" cy="710657"/>
          </a:xfrm>
          <a:prstGeom prst="rect">
            <a:avLst/>
          </a:prstGeom>
        </p:spPr>
      </p:pic>
    </p:spTree>
    <p:extLst>
      <p:ext uri="{BB962C8B-B14F-4D97-AF65-F5344CB8AC3E}">
        <p14:creationId xmlns:p14="http://schemas.microsoft.com/office/powerpoint/2010/main" val="371101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a:stretch>
              <a:fillRect/>
            </a:stretch>
          </a:blipFill>
        </p:spPr>
      </p:sp>
      <p:grpSp>
        <p:nvGrpSpPr>
          <p:cNvPr id="4" name="Group 4"/>
          <p:cNvGrpSpPr/>
          <p:nvPr/>
        </p:nvGrpSpPr>
        <p:grpSpPr>
          <a:xfrm>
            <a:off x="2373749" y="522506"/>
            <a:ext cx="13540501" cy="8486320"/>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9259338" flipH="1">
            <a:off x="13682113" y="624561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a:stretch>
              <a:fillRect/>
            </a:stretch>
          </a:blipFill>
        </p:spPr>
      </p:sp>
      <p:sp>
        <p:nvSpPr>
          <p:cNvPr id="23" name="TextBox 23"/>
          <p:cNvSpPr txBox="1"/>
          <p:nvPr/>
        </p:nvSpPr>
        <p:spPr>
          <a:xfrm>
            <a:off x="3175392" y="1723325"/>
            <a:ext cx="11904711" cy="4154984"/>
          </a:xfrm>
          <a:prstGeom prst="rect">
            <a:avLst/>
          </a:prstGeom>
        </p:spPr>
        <p:txBody>
          <a:bodyPr lIns="0" tIns="0" rIns="0" bIns="0" rtlCol="0" anchor="t">
            <a:spAutoFit/>
          </a:bodyPr>
          <a:lstStyle/>
          <a:p>
            <a:pPr algn="just"/>
            <a:r>
              <a:rPr lang="vi-VN" sz="54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a:t>
            </a:r>
            <a:r>
              <a:rPr lang="it-IT"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Việt Nam ta nhỏ hay không nhỏ?” của tác giả Dương Trung Quốc được ra đời trong hoàn cảnh nào? Hãy giới thiệu nội dung, ý nghĩa của VB qua việc đọc ở nhà?</a:t>
            </a:r>
            <a:endParaRPr lang="en-US" sz="54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4"/>
          <p:cNvSpPr txBox="1"/>
          <p:nvPr/>
        </p:nvSpPr>
        <p:spPr>
          <a:xfrm>
            <a:off x="3114187" y="6475649"/>
            <a:ext cx="11904711" cy="1661993"/>
          </a:xfrm>
          <a:prstGeom prst="rect">
            <a:avLst/>
          </a:prstGeom>
        </p:spPr>
        <p:txBody>
          <a:bodyPr lIns="0" tIns="0" rIns="0" bIns="0" rtlCol="0" anchor="t">
            <a:spAutoFit/>
          </a:bodyPr>
          <a:lstStyle/>
          <a:p>
            <a:pPr algn="ctr"/>
            <a:r>
              <a:rPr lang="vi-VN"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2: </a:t>
            </a:r>
            <a:r>
              <a:rPr lang="it-IT"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suy nghĩ như thế nào về câu trả lời cho câu hỏi trên? </a:t>
            </a:r>
            <a:endParaRPr lang="en-US" sz="54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37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plant, silhouette&#10;&#10;Description automatically generated">
            <a:extLst>
              <a:ext uri="{FF2B5EF4-FFF2-40B4-BE49-F238E27FC236}">
                <a16:creationId xmlns:a16="http://schemas.microsoft.com/office/drawing/2014/main" id="{9D4ECD7E-6C71-E554-C98B-494776E5D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30" y="-526770"/>
            <a:ext cx="10813770" cy="10813770"/>
          </a:xfrm>
          <a:prstGeom prst="rect">
            <a:avLst/>
          </a:prstGeom>
        </p:spPr>
      </p:pic>
      <p:pic>
        <p:nvPicPr>
          <p:cNvPr id="7" name="Picture 6" descr="A picture containing text, indoor, doll, toy&#10;&#10;Description automatically generated">
            <a:extLst>
              <a:ext uri="{FF2B5EF4-FFF2-40B4-BE49-F238E27FC236}">
                <a16:creationId xmlns:a16="http://schemas.microsoft.com/office/drawing/2014/main" id="{8F9ACD5B-F485-8726-9B40-748061FC2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267" y="6972390"/>
            <a:ext cx="7733673" cy="3314610"/>
          </a:xfrm>
          <a:prstGeom prst="rect">
            <a:avLst/>
          </a:prstGeom>
        </p:spPr>
      </p:pic>
      <p:pic>
        <p:nvPicPr>
          <p:cNvPr id="9" name="Picture 8">
            <a:extLst>
              <a:ext uri="{FF2B5EF4-FFF2-40B4-BE49-F238E27FC236}">
                <a16:creationId xmlns:a16="http://schemas.microsoft.com/office/drawing/2014/main" id="{19A97E50-C8B8-4783-3BC2-BF9E7845E4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91160"/>
            <a:ext cx="2005923" cy="2005923"/>
          </a:xfrm>
          <a:prstGeom prst="rect">
            <a:avLst/>
          </a:prstGeom>
        </p:spPr>
      </p:pic>
      <p:pic>
        <p:nvPicPr>
          <p:cNvPr id="11" name="tao8">
            <a:extLst>
              <a:ext uri="{FF2B5EF4-FFF2-40B4-BE49-F238E27FC236}">
                <a16:creationId xmlns:a16="http://schemas.microsoft.com/office/drawing/2014/main" id="{9F1C1E34-FE91-3170-75A4-B3FF63822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15788" y="5362106"/>
            <a:ext cx="954210" cy="954210"/>
          </a:xfrm>
          <a:prstGeom prst="rect">
            <a:avLst/>
          </a:prstGeom>
        </p:spPr>
      </p:pic>
      <p:pic>
        <p:nvPicPr>
          <p:cNvPr id="13" name="tao7">
            <a:extLst>
              <a:ext uri="{FF2B5EF4-FFF2-40B4-BE49-F238E27FC236}">
                <a16:creationId xmlns:a16="http://schemas.microsoft.com/office/drawing/2014/main" id="{B6A90DEF-D9AE-4973-E43C-406847BB16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484" y="4692971"/>
            <a:ext cx="1338270" cy="1338270"/>
          </a:xfrm>
          <a:prstGeom prst="rect">
            <a:avLst/>
          </a:prstGeom>
        </p:spPr>
      </p:pic>
      <p:pic>
        <p:nvPicPr>
          <p:cNvPr id="15" name="tao2" descr="Logo, icon&#10;&#10;Description automatically generated">
            <a:hlinkClick r:id="rId9" action="ppaction://hlinksldjump">
              <a:snd r:embed="rId10" name="click.wav"/>
            </a:hlinkClick>
            <a:extLst>
              <a:ext uri="{FF2B5EF4-FFF2-40B4-BE49-F238E27FC236}">
                <a16:creationId xmlns:a16="http://schemas.microsoft.com/office/drawing/2014/main" id="{70A08C73-9BB9-E0E9-76C3-99B8FED537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2284" y="2197699"/>
            <a:ext cx="1084748" cy="1084748"/>
          </a:xfrm>
          <a:prstGeom prst="rect">
            <a:avLst/>
          </a:prstGeom>
        </p:spPr>
      </p:pic>
      <p:pic>
        <p:nvPicPr>
          <p:cNvPr id="17" name="tao5">
            <a:hlinkClick r:id="rId12" action="ppaction://hlinksldjump">
              <a:snd r:embed="rId10" name="click.wav"/>
            </a:hlinkClick>
            <a:extLst>
              <a:ext uri="{FF2B5EF4-FFF2-40B4-BE49-F238E27FC236}">
                <a16:creationId xmlns:a16="http://schemas.microsoft.com/office/drawing/2014/main" id="{0D670912-C7A7-0FF5-086A-AD2FC41397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1009" y="3461989"/>
            <a:ext cx="1230983" cy="1230983"/>
          </a:xfrm>
          <a:prstGeom prst="rect">
            <a:avLst/>
          </a:prstGeom>
        </p:spPr>
      </p:pic>
      <p:pic>
        <p:nvPicPr>
          <p:cNvPr id="19" name="tao1">
            <a:hlinkClick r:id="rId14" action="ppaction://hlinksldjump">
              <a:snd r:embed="rId10" name="click.wav"/>
            </a:hlinkClick>
            <a:extLst>
              <a:ext uri="{FF2B5EF4-FFF2-40B4-BE49-F238E27FC236}">
                <a16:creationId xmlns:a16="http://schemas.microsoft.com/office/drawing/2014/main" id="{C608E1A4-95F1-761C-E840-56CF386012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21991" y="1698459"/>
            <a:ext cx="1422078" cy="1422078"/>
          </a:xfrm>
          <a:prstGeom prst="rect">
            <a:avLst/>
          </a:prstGeom>
        </p:spPr>
      </p:pic>
      <p:pic>
        <p:nvPicPr>
          <p:cNvPr id="21" name="tao4" descr="A picture containing vector graphics&#10;&#10;Description automatically generated">
            <a:hlinkClick r:id="rId16" action="ppaction://hlinksldjump">
              <a:snd r:embed="rId10" name="click.wav"/>
            </a:hlinkClick>
            <a:extLst>
              <a:ext uri="{FF2B5EF4-FFF2-40B4-BE49-F238E27FC236}">
                <a16:creationId xmlns:a16="http://schemas.microsoft.com/office/drawing/2014/main" id="{5620AA1E-52AF-79F8-1388-4F7F9C46AD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5733030" y="3215615"/>
            <a:ext cx="823491" cy="1229795"/>
          </a:xfrm>
          <a:prstGeom prst="rect">
            <a:avLst/>
          </a:prstGeom>
        </p:spPr>
      </p:pic>
      <p:pic>
        <p:nvPicPr>
          <p:cNvPr id="22" name="tao3" descr="A picture containing vector graphics&#10;&#10;Description automatically generated">
            <a:hlinkClick r:id="rId18" action="ppaction://hlinksldjump">
              <a:snd r:embed="rId10" name="click.wav"/>
            </a:hlinkClick>
            <a:extLst>
              <a:ext uri="{FF2B5EF4-FFF2-40B4-BE49-F238E27FC236}">
                <a16:creationId xmlns:a16="http://schemas.microsoft.com/office/drawing/2014/main" id="{D1966A71-B9B6-E3F7-8495-7B6867C21E4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7392297" y="3261409"/>
            <a:ext cx="823491" cy="1229795"/>
          </a:xfrm>
          <a:prstGeom prst="rect">
            <a:avLst/>
          </a:prstGeom>
        </p:spPr>
      </p:pic>
      <p:pic>
        <p:nvPicPr>
          <p:cNvPr id="23" name="tao6" descr="A picture containing vector graphics&#10;&#10;Description automatically generated">
            <a:hlinkClick r:id="rId19" action="ppaction://hlinksldjump">
              <a:snd r:embed="rId10" name="click.wav"/>
            </a:hlinkClick>
            <a:extLst>
              <a:ext uri="{FF2B5EF4-FFF2-40B4-BE49-F238E27FC236}">
                <a16:creationId xmlns:a16="http://schemas.microsoft.com/office/drawing/2014/main" id="{D075AEE1-CF5A-578F-9887-018036D815A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4056242" y="4773694"/>
            <a:ext cx="823491" cy="1229795"/>
          </a:xfrm>
          <a:prstGeom prst="rect">
            <a:avLst/>
          </a:prstGeom>
        </p:spPr>
      </p:pic>
      <p:sp>
        <p:nvSpPr>
          <p:cNvPr id="24" name="Oval 23">
            <a:extLst>
              <a:ext uri="{FF2B5EF4-FFF2-40B4-BE49-F238E27FC236}">
                <a16:creationId xmlns:a16="http://schemas.microsoft.com/office/drawing/2014/main" id="{07AEB1CC-5FE9-B212-8D9D-D1D01D34296A}"/>
              </a:ext>
            </a:extLst>
          </p:cNvPr>
          <p:cNvSpPr/>
          <p:nvPr/>
        </p:nvSpPr>
        <p:spPr>
          <a:xfrm>
            <a:off x="5315586" y="180754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1</a:t>
            </a:r>
          </a:p>
        </p:txBody>
      </p:sp>
      <p:sp>
        <p:nvSpPr>
          <p:cNvPr id="25" name="Oval 24">
            <a:extLst>
              <a:ext uri="{FF2B5EF4-FFF2-40B4-BE49-F238E27FC236}">
                <a16:creationId xmlns:a16="http://schemas.microsoft.com/office/drawing/2014/main" id="{E7AEE96E-2DD8-9972-6377-4261B24B171D}"/>
              </a:ext>
            </a:extLst>
          </p:cNvPr>
          <p:cNvSpPr/>
          <p:nvPr/>
        </p:nvSpPr>
        <p:spPr>
          <a:xfrm>
            <a:off x="6729429" y="214275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2</a:t>
            </a:r>
          </a:p>
        </p:txBody>
      </p:sp>
      <p:sp>
        <p:nvSpPr>
          <p:cNvPr id="26" name="Oval 25">
            <a:extLst>
              <a:ext uri="{FF2B5EF4-FFF2-40B4-BE49-F238E27FC236}">
                <a16:creationId xmlns:a16="http://schemas.microsoft.com/office/drawing/2014/main" id="{25318A0A-A484-ABF5-725E-42939F218B07}"/>
              </a:ext>
            </a:extLst>
          </p:cNvPr>
          <p:cNvSpPr/>
          <p:nvPr/>
        </p:nvSpPr>
        <p:spPr>
          <a:xfrm>
            <a:off x="7804043" y="337911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3</a:t>
            </a:r>
          </a:p>
        </p:txBody>
      </p:sp>
      <p:sp>
        <p:nvSpPr>
          <p:cNvPr id="27" name="Oval 26">
            <a:extLst>
              <a:ext uri="{FF2B5EF4-FFF2-40B4-BE49-F238E27FC236}">
                <a16:creationId xmlns:a16="http://schemas.microsoft.com/office/drawing/2014/main" id="{F474F165-A161-11BE-AFD6-35D9CD7F156F}"/>
              </a:ext>
            </a:extLst>
          </p:cNvPr>
          <p:cNvSpPr/>
          <p:nvPr/>
        </p:nvSpPr>
        <p:spPr>
          <a:xfrm>
            <a:off x="6157917" y="3253266"/>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4</a:t>
            </a:r>
          </a:p>
        </p:txBody>
      </p:sp>
      <p:sp>
        <p:nvSpPr>
          <p:cNvPr id="28" name="Oval 27">
            <a:extLst>
              <a:ext uri="{FF2B5EF4-FFF2-40B4-BE49-F238E27FC236}">
                <a16:creationId xmlns:a16="http://schemas.microsoft.com/office/drawing/2014/main" id="{5BF94EBD-FDCE-842A-9525-71AE59D61200}"/>
              </a:ext>
            </a:extLst>
          </p:cNvPr>
          <p:cNvSpPr/>
          <p:nvPr/>
        </p:nvSpPr>
        <p:spPr>
          <a:xfrm>
            <a:off x="3921711" y="3339611"/>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5</a:t>
            </a:r>
          </a:p>
        </p:txBody>
      </p:sp>
      <p:sp>
        <p:nvSpPr>
          <p:cNvPr id="29" name="Oval 28">
            <a:extLst>
              <a:ext uri="{FF2B5EF4-FFF2-40B4-BE49-F238E27FC236}">
                <a16:creationId xmlns:a16="http://schemas.microsoft.com/office/drawing/2014/main" id="{9EFD3120-0BBB-957C-1710-AE9CA6813E2D}"/>
              </a:ext>
            </a:extLst>
          </p:cNvPr>
          <p:cNvSpPr/>
          <p:nvPr/>
        </p:nvSpPr>
        <p:spPr>
          <a:xfrm>
            <a:off x="4339155" y="4726056"/>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6</a:t>
            </a:r>
          </a:p>
        </p:txBody>
      </p:sp>
      <p:sp>
        <p:nvSpPr>
          <p:cNvPr id="30" name="Oval 29">
            <a:extLst>
              <a:ext uri="{FF2B5EF4-FFF2-40B4-BE49-F238E27FC236}">
                <a16:creationId xmlns:a16="http://schemas.microsoft.com/office/drawing/2014/main" id="{840BC05B-35AB-7C1F-79D6-9E6FAB9E6EF1}"/>
              </a:ext>
            </a:extLst>
          </p:cNvPr>
          <p:cNvSpPr/>
          <p:nvPr/>
        </p:nvSpPr>
        <p:spPr>
          <a:xfrm>
            <a:off x="7004657" y="4671393"/>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7</a:t>
            </a:r>
          </a:p>
        </p:txBody>
      </p:sp>
      <p:sp>
        <p:nvSpPr>
          <p:cNvPr id="31" name="Oval 30">
            <a:extLst>
              <a:ext uri="{FF2B5EF4-FFF2-40B4-BE49-F238E27FC236}">
                <a16:creationId xmlns:a16="http://schemas.microsoft.com/office/drawing/2014/main" id="{1E33D864-B19D-8A7A-A659-A197F1F1C1DC}"/>
              </a:ext>
            </a:extLst>
          </p:cNvPr>
          <p:cNvSpPr/>
          <p:nvPr/>
        </p:nvSpPr>
        <p:spPr>
          <a:xfrm>
            <a:off x="8509649" y="517986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8</a:t>
            </a:r>
          </a:p>
        </p:txBody>
      </p:sp>
    </p:spTree>
    <p:extLst>
      <p:ext uri="{BB962C8B-B14F-4D97-AF65-F5344CB8AC3E}">
        <p14:creationId xmlns:p14="http://schemas.microsoft.com/office/powerpoint/2010/main" val="2356920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2.22222E-6 L -0.00091 0.49375 " pathEditMode="relative" rAng="0" ptsTypes="AA">
                                      <p:cBhvr>
                                        <p:cTn id="6" dur="2000" fill="hold"/>
                                        <p:tgtEl>
                                          <p:spTgt spid="19"/>
                                        </p:tgtEl>
                                        <p:attrNameLst>
                                          <p:attrName>ppt_x</p:attrName>
                                          <p:attrName>ppt_y</p:attrName>
                                        </p:attrNameLst>
                                      </p:cBhvr>
                                      <p:rCtr x="-52" y="24676"/>
                                    </p:animMotion>
                                  </p:childTnLst>
                                </p:cTn>
                              </p:par>
                              <p:par>
                                <p:cTn id="7" presetID="2" presetClass="exit" presetSubtype="4" fill="hold" grpId="0" nodeType="withEffect">
                                  <p:stCondLst>
                                    <p:cond delay="0"/>
                                  </p:stCondLst>
                                  <p:childTnLst>
                                    <p:anim calcmode="lin" valueType="num">
                                      <p:cBhvr additive="base">
                                        <p:cTn id="8" dur="500"/>
                                        <p:tgtEl>
                                          <p:spTgt spid="24"/>
                                        </p:tgtEl>
                                        <p:attrNameLst>
                                          <p:attrName>ppt_x</p:attrName>
                                        </p:attrNameLst>
                                      </p:cBhvr>
                                      <p:tavLst>
                                        <p:tav tm="0">
                                          <p:val>
                                            <p:strVal val="ppt_x"/>
                                          </p:val>
                                        </p:tav>
                                        <p:tav tm="100000">
                                          <p:val>
                                            <p:strVal val="ppt_x"/>
                                          </p:val>
                                        </p:tav>
                                      </p:tavLst>
                                    </p:anim>
                                    <p:anim calcmode="lin" valueType="num">
                                      <p:cBhvr additive="base">
                                        <p:cTn id="9" dur="500"/>
                                        <p:tgtEl>
                                          <p:spTgt spid="24"/>
                                        </p:tgtEl>
                                        <p:attrNameLst>
                                          <p:attrName>ppt_y</p:attrName>
                                        </p:attrNameLst>
                                      </p:cBhvr>
                                      <p:tavLst>
                                        <p:tav tm="0">
                                          <p:val>
                                            <p:strVal val="ppt_y"/>
                                          </p:val>
                                        </p:tav>
                                        <p:tav tm="100000">
                                          <p:val>
                                            <p:strVal val="1+ppt_h/2"/>
                                          </p:val>
                                        </p:tav>
                                      </p:tavLst>
                                    </p:anim>
                                    <p:set>
                                      <p:cBhvr>
                                        <p:cTn id="1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70833E-6 -3.7037E-6 L -0.03646 0.49908 " pathEditMode="relative" rAng="0" ptsTypes="AA">
                                      <p:cBhvr>
                                        <p:cTn id="15" dur="2000" fill="hold"/>
                                        <p:tgtEl>
                                          <p:spTgt spid="15"/>
                                        </p:tgtEl>
                                        <p:attrNameLst>
                                          <p:attrName>ppt_x</p:attrName>
                                          <p:attrName>ppt_y</p:attrName>
                                        </p:attrNameLst>
                                      </p:cBhvr>
                                      <p:rCtr x="-1823" y="24954"/>
                                    </p:animMotion>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70833E-6 -1.85185E-6 L -0.05807 0.37824 " pathEditMode="relative" rAng="0" ptsTypes="AA">
                                      <p:cBhvr>
                                        <p:cTn id="20" dur="2000" fill="hold"/>
                                        <p:tgtEl>
                                          <p:spTgt spid="22"/>
                                        </p:tgtEl>
                                        <p:attrNameLst>
                                          <p:attrName>ppt_x</p:attrName>
                                          <p:attrName>ppt_y</p:attrName>
                                        </p:attrNameLst>
                                      </p:cBhvr>
                                      <p:rCtr x="-2904" y="18912"/>
                                    </p:animMotion>
                                  </p:childTnLst>
                                </p:cTn>
                              </p:par>
                            </p:childTnLst>
                          </p:cTn>
                        </p:par>
                      </p:childTnLst>
                    </p:cTn>
                  </p:par>
                </p:childTnLst>
              </p:cTn>
              <p:nextCondLst>
                <p:cond evt="onClick" delay="0">
                  <p:tgtEl>
                    <p:spTgt spid="22"/>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5E-6 -2.22222E-6 L -0.01315 0.36343 " pathEditMode="relative" rAng="0" ptsTypes="AA">
                                      <p:cBhvr>
                                        <p:cTn id="25" dur="2000" fill="hold"/>
                                        <p:tgtEl>
                                          <p:spTgt spid="21"/>
                                        </p:tgtEl>
                                        <p:attrNameLst>
                                          <p:attrName>ppt_x</p:attrName>
                                          <p:attrName>ppt_y</p:attrName>
                                        </p:attrNameLst>
                                      </p:cBhvr>
                                      <p:rCtr x="-664" y="18171"/>
                                    </p:animMotion>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3.7037E-6 L 0.05143 0.31713 " pathEditMode="relative" rAng="0" ptsTypes="AA">
                                      <p:cBhvr>
                                        <p:cTn id="30" dur="2000" fill="hold"/>
                                        <p:tgtEl>
                                          <p:spTgt spid="17"/>
                                        </p:tgtEl>
                                        <p:attrNameLst>
                                          <p:attrName>ppt_x</p:attrName>
                                          <p:attrName>ppt_y</p:attrName>
                                        </p:attrNameLst>
                                      </p:cBhvr>
                                      <p:rCtr x="2565" y="15856"/>
                                    </p:animMotion>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8.33333E-7 -2.59259E-6 L 0.03034 0.19491 " pathEditMode="relative" rAng="0" ptsTypes="AA">
                                      <p:cBhvr>
                                        <p:cTn id="35" dur="2000" fill="hold"/>
                                        <p:tgtEl>
                                          <p:spTgt spid="23"/>
                                        </p:tgtEl>
                                        <p:attrNameLst>
                                          <p:attrName>ppt_x</p:attrName>
                                          <p:attrName>ppt_y</p:attrName>
                                        </p:attrNameLst>
                                      </p:cBhvr>
                                      <p:rCtr x="1510" y="9745"/>
                                    </p:animMotion>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11"/>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0372541" y="7892612"/>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5400" b="1">
                <a:solidFill>
                  <a:schemeClr val="tx1"/>
                </a:solidFill>
                <a:latin typeface="Times New Roman" panose="02020603050405020304" pitchFamily="18" charset="0"/>
                <a:cs typeface="Times New Roman" panose="02020603050405020304" pitchFamily="18" charset="0"/>
              </a:rPr>
              <a:t>Nghị luận</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7401" y="7708427"/>
            <a:ext cx="1194162" cy="1194162"/>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10194325" y="6119682"/>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5400" b="1">
                <a:solidFill>
                  <a:schemeClr val="tx1"/>
                </a:solidFill>
                <a:latin typeface="Times New Roman" panose="02020603050405020304" pitchFamily="18" charset="0"/>
                <a:cs typeface="Times New Roman" panose="02020603050405020304" pitchFamily="18" charset="0"/>
              </a:rPr>
              <a:t>       </a:t>
            </a:r>
            <a:r>
              <a:rPr lang="en-US" sz="5400" b="1">
                <a:solidFill>
                  <a:schemeClr val="tx1"/>
                </a:solidFill>
                <a:latin typeface="Times New Roman" panose="02020603050405020304" pitchFamily="18" charset="0"/>
                <a:cs typeface="Times New Roman" panose="02020603050405020304" pitchFamily="18" charset="0"/>
              </a:rPr>
              <a:t>Biểu cảm       </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a">
            <a:extLst>
              <a:ext uri="{FF2B5EF4-FFF2-40B4-BE49-F238E27FC236}">
                <a16:creationId xmlns:a16="http://schemas.microsoft.com/office/drawing/2014/main" id="{0449B4D8-4397-AC70-1954-F3A32CAFA34E}"/>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2746311" y="6283983"/>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5400" b="1">
                <a:solidFill>
                  <a:schemeClr val="tx1"/>
                </a:solidFill>
                <a:latin typeface="Times New Roman" panose="02020603050405020304" pitchFamily="18" charset="0"/>
                <a:cs typeface="Times New Roman" panose="02020603050405020304" pitchFamily="18" charset="0"/>
              </a:rPr>
              <a:t>Tự sự     </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a">
            <a:extLst>
              <a:ext uri="{FF2B5EF4-FFF2-40B4-BE49-F238E27FC236}">
                <a16:creationId xmlns:a16="http://schemas.microsoft.com/office/drawing/2014/main" id="{39908854-B563-312B-FB04-BC3BC6522856}"/>
              </a:ext>
            </a:extLst>
          </p:cNvPr>
          <p:cNvSpPr/>
          <p:nvPr/>
        </p:nvSpPr>
        <p:spPr>
          <a:xfrm>
            <a:off x="9798909" y="800276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9910119" y="811397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35515" y="6346617"/>
            <a:ext cx="1194162" cy="1194162"/>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2510600" y="7815191"/>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5400" b="1">
                <a:solidFill>
                  <a:schemeClr val="tx1"/>
                </a:solidFill>
                <a:latin typeface="Times New Roman" panose="02020603050405020304" pitchFamily="18" charset="0"/>
                <a:cs typeface="Times New Roman" panose="02020603050405020304" pitchFamily="18" charset="0"/>
              </a:rPr>
              <a:t>Thuyết minh</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a">
            <a:extLst>
              <a:ext uri="{FF2B5EF4-FFF2-40B4-BE49-F238E27FC236}">
                <a16:creationId xmlns:a16="http://schemas.microsoft.com/office/drawing/2014/main" id="{FC508F12-ACC9-1546-414D-586FD4CA4659}"/>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38" name="Rectangle: Rounded Corners 37">
            <a:extLst>
              <a:ext uri="{FF2B5EF4-FFF2-40B4-BE49-F238E27FC236}">
                <a16:creationId xmlns:a16="http://schemas.microsoft.com/office/drawing/2014/main" id="{FF452659-BFE5-BED2-53C5-170D0FEF7EE9}"/>
              </a:ext>
            </a:extLst>
          </p:cNvPr>
          <p:cNvSpPr/>
          <p:nvPr/>
        </p:nvSpPr>
        <p:spPr>
          <a:xfrm>
            <a:off x="6858000" y="2734077"/>
            <a:ext cx="5143500" cy="3012846"/>
          </a:xfrm>
          <a:prstGeom prst="roundRect">
            <a:avLst/>
          </a:prstGeom>
          <a:solidFill>
            <a:schemeClr val="bg1">
              <a:lumMod val="8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rgbClr val="C00000"/>
              </a:solidFill>
            </a:endParaRPr>
          </a:p>
        </p:txBody>
      </p:sp>
      <p:sp>
        <p:nvSpPr>
          <p:cNvPr id="39" name="TextBox 38">
            <a:extLst>
              <a:ext uri="{FF2B5EF4-FFF2-40B4-BE49-F238E27FC236}">
                <a16:creationId xmlns:a16="http://schemas.microsoft.com/office/drawing/2014/main" id="{CAB2828B-FA4A-B1EE-E694-9F90D881AD46}"/>
              </a:ext>
            </a:extLst>
          </p:cNvPr>
          <p:cNvSpPr txBox="1"/>
          <p:nvPr/>
        </p:nvSpPr>
        <p:spPr>
          <a:xfrm>
            <a:off x="3066656" y="1125547"/>
            <a:ext cx="1153679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1:</a:t>
            </a:r>
            <a:r>
              <a:rPr lang="vi-VN" sz="4800">
                <a:latin typeface="Times New Roman" panose="02020603050405020304" pitchFamily="18" charset="0"/>
                <a:cs typeface="Times New Roman" panose="02020603050405020304" pitchFamily="18" charset="0"/>
              </a:rPr>
              <a:t> Văn bản</a:t>
            </a:r>
            <a:r>
              <a:rPr lang="vi-VN" sz="4800" i="1">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được viết theo phương thức biểu đạt chính nào ?</a:t>
            </a:r>
            <a:endParaRPr lang="en-GB" sz="4800">
              <a:latin typeface="Times New Roman" panose="02020603050405020304" pitchFamily="18"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43" name="Picture 42" descr="Icon&#10;&#10;Description automatically generated">
            <a:extLst>
              <a:ext uri="{FF2B5EF4-FFF2-40B4-BE49-F238E27FC236}">
                <a16:creationId xmlns:a16="http://schemas.microsoft.com/office/drawing/2014/main" id="{4D95AE43-E63C-8511-3431-9B152E7293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177"/>
          <a:stretch/>
        </p:blipFill>
        <p:spPr>
          <a:xfrm>
            <a:off x="7699800" y="2907583"/>
            <a:ext cx="3459900" cy="2623391"/>
          </a:xfrm>
          <a:prstGeom prst="rect">
            <a:avLst/>
          </a:prstGeom>
        </p:spPr>
      </p:pic>
      <p:pic>
        <p:nvPicPr>
          <p:cNvPr id="45" name="Picture 44" descr="Icon&#10;&#10;Description automatically generated">
            <a:hlinkClick r:id="rId12" action="ppaction://hlinksldjump">
              <a:snd r:embed="rId13"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2743" y="1238259"/>
            <a:ext cx="914400" cy="9144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020796" y="2953531"/>
            <a:ext cx="3024680" cy="1701383"/>
          </a:xfrm>
          <a:prstGeom prst="rect">
            <a:avLst/>
          </a:prstGeom>
        </p:spPr>
      </p:pic>
      <p:sp>
        <p:nvSpPr>
          <p:cNvPr id="26" name="a">
            <a:extLst>
              <a:ext uri="{FF2B5EF4-FFF2-40B4-BE49-F238E27FC236}">
                <a16:creationId xmlns:a16="http://schemas.microsoft.com/office/drawing/2014/main" id="{75B2B748-8A9E-74B7-0FDC-D78477E142B1}"/>
              </a:ext>
            </a:extLst>
          </p:cNvPr>
          <p:cNvSpPr/>
          <p:nvPr/>
        </p:nvSpPr>
        <p:spPr>
          <a:xfrm>
            <a:off x="2137721" y="62154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7" name="vong_vang_a">
            <a:extLst>
              <a:ext uri="{FF2B5EF4-FFF2-40B4-BE49-F238E27FC236}">
                <a16:creationId xmlns:a16="http://schemas.microsoft.com/office/drawing/2014/main" id="{60F929BB-FEC7-FFA8-9303-57A859E871C7}"/>
              </a:ext>
            </a:extLst>
          </p:cNvPr>
          <p:cNvSpPr/>
          <p:nvPr/>
        </p:nvSpPr>
        <p:spPr>
          <a:xfrm>
            <a:off x="2248931" y="63266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 name="Right Arrow 1"/>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3520548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21"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1"/>
                                        </p:tgtEl>
                                        <p:attrNameLst>
                                          <p:attrName>fillcolor</p:attrName>
                                        </p:attrNameLst>
                                      </p:cBhvr>
                                      <p:to>
                                        <a:srgbClr val="FFFF00"/>
                                      </p:to>
                                    </p:animClr>
                                    <p:set>
                                      <p:cBhvr>
                                        <p:cTn id="17" dur="2000" fill="hold"/>
                                        <p:tgtEl>
                                          <p:spTgt spid="11"/>
                                        </p:tgtEl>
                                        <p:attrNameLst>
                                          <p:attrName>fill.type</p:attrName>
                                        </p:attrNameLst>
                                      </p:cBhvr>
                                      <p:to>
                                        <p:strVal val="solid"/>
                                      </p:to>
                                    </p:set>
                                    <p:set>
                                      <p:cBhvr>
                                        <p:cTn id="18" dur="2000" fill="hold"/>
                                        <p:tgtEl>
                                          <p:spTgt spid="11"/>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2"/>
                                        </p:tgtEl>
                                        <p:attrNameLst>
                                          <p:attrName>fillcolor</p:attrName>
                                        </p:attrNameLst>
                                      </p:cBhvr>
                                      <p:to>
                                        <a:srgbClr val="FFFF00"/>
                                      </p:to>
                                    </p:animClr>
                                    <p:set>
                                      <p:cBhvr>
                                        <p:cTn id="28" dur="2000" fill="hold"/>
                                        <p:tgtEl>
                                          <p:spTgt spid="22"/>
                                        </p:tgtEl>
                                        <p:attrNameLst>
                                          <p:attrName>fill.type</p:attrName>
                                        </p:attrNameLst>
                                      </p:cBhvr>
                                      <p:to>
                                        <p:strVal val="solid"/>
                                      </p:to>
                                    </p:set>
                                    <p:set>
                                      <p:cBhvr>
                                        <p:cTn id="29" dur="2000" fill="hold"/>
                                        <p:tgtEl>
                                          <p:spTgt spid="2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1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30"/>
                                        </p:tgtEl>
                                        <p:attrNameLst>
                                          <p:attrName>fillcolor</p:attrName>
                                        </p:attrNameLst>
                                      </p:cBhvr>
                                      <p:to>
                                        <a:srgbClr val="FFFF00"/>
                                      </p:to>
                                    </p:animClr>
                                    <p:set>
                                      <p:cBhvr>
                                        <p:cTn id="42" dur="2000" fill="hold"/>
                                        <p:tgtEl>
                                          <p:spTgt spid="30"/>
                                        </p:tgtEl>
                                        <p:attrNameLst>
                                          <p:attrName>fill.type</p:attrName>
                                        </p:attrNameLst>
                                      </p:cBhvr>
                                      <p:to>
                                        <p:strVal val="solid"/>
                                      </p:to>
                                    </p:set>
                                    <p:set>
                                      <p:cBhvr>
                                        <p:cTn id="43" dur="2000" fill="hold"/>
                                        <p:tgtEl>
                                          <p:spTgt spid="3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heel(1)">
                                      <p:cBhvr>
                                        <p:cTn id="46" dur="2000"/>
                                        <p:tgtEl>
                                          <p:spTgt spid="32"/>
                                        </p:tgtEl>
                                      </p:cBhvr>
                                    </p:animEffect>
                                  </p:childTnLst>
                                </p:cTn>
                              </p:par>
                              <p:par>
                                <p:cTn id="47" presetID="1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p:tgtEl>
                                          <p:spTgt spid="33"/>
                                        </p:tgtEl>
                                        <p:attrNameLst>
                                          <p:attrName>ppt_y</p:attrName>
                                        </p:attrNameLst>
                                      </p:cBhvr>
                                      <p:tavLst>
                                        <p:tav tm="0">
                                          <p:val>
                                            <p:strVal val="#ppt_y+#ppt_h*1.125000"/>
                                          </p:val>
                                        </p:tav>
                                        <p:tav tm="100000">
                                          <p:val>
                                            <p:strVal val="#ppt_y"/>
                                          </p:val>
                                        </p:tav>
                                      </p:tavLst>
                                    </p:anim>
                                    <p:animEffect transition="in" filter="wipe(up)">
                                      <p:cBhvr>
                                        <p:cTn id="50"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4"/>
                                        </p:tgtEl>
                                        <p:attrNameLst>
                                          <p:attrName>fillcolor</p:attrName>
                                        </p:attrNameLst>
                                      </p:cBhvr>
                                      <p:to>
                                        <a:srgbClr val="FFFF00"/>
                                      </p:to>
                                    </p:animClr>
                                    <p:set>
                                      <p:cBhvr>
                                        <p:cTn id="56" dur="2000" fill="hold"/>
                                        <p:tgtEl>
                                          <p:spTgt spid="34"/>
                                        </p:tgtEl>
                                        <p:attrNameLst>
                                          <p:attrName>fill.type</p:attrName>
                                        </p:attrNameLst>
                                      </p:cBhvr>
                                      <p:to>
                                        <p:strVal val="solid"/>
                                      </p:to>
                                    </p:set>
                                    <p:set>
                                      <p:cBhvr>
                                        <p:cTn id="57" dur="2000" fill="hold"/>
                                        <p:tgtEl>
                                          <p:spTgt spid="3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par>
                                <p:cTn id="61" presetID="12" presetClass="entr" presetSubtype="4"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65" fill="hold" display="0">
                  <p:stCondLst>
                    <p:cond delay="indefinite"/>
                  </p:stCondLst>
                  <p:endCondLst>
                    <p:cond evt="onStopAudio" delay="0">
                      <p:tgtEl>
                        <p:sldTgt/>
                      </p:tgtEl>
                    </p:cond>
                  </p:endCondLst>
                </p:cTn>
                <p:tgtEl>
                  <p:spTgt spid="210"/>
                </p:tgtEl>
              </p:cMediaNode>
            </p:audio>
            <p:video>
              <p:cMediaNode vol="80000">
                <p:cTn id="66" fill="hold" display="0">
                  <p:stCondLst>
                    <p:cond delay="indefinite"/>
                  </p:stCondLst>
                </p:cTn>
                <p:tgtEl>
                  <p:spTgt spid="212"/>
                </p:tgtEl>
              </p:cMediaNode>
            </p:video>
            <p:seq concurrent="1" nextAc="seek">
              <p:cTn id="67" restart="whenNotActive" fill="hold" evtFilter="cancelBubble" nodeType="interactiveSeq">
                <p:stCondLst>
                  <p:cond evt="onClick" delay="0">
                    <p:tgtEl>
                      <p:spTgt spid="21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212"/>
                                        </p:tgtEl>
                                      </p:cBhvr>
                                    </p:cmd>
                                  </p:childTnLst>
                                </p:cTn>
                              </p:par>
                            </p:childTnLst>
                          </p:cTn>
                        </p:par>
                      </p:childTnLst>
                    </p:cTn>
                  </p:par>
                </p:childTnLst>
              </p:cTn>
              <p:nextCondLst>
                <p:cond evt="onClick" delay="0">
                  <p:tgtEl>
                    <p:spTgt spid="212"/>
                  </p:tgtEl>
                </p:cond>
              </p:nextCondLst>
            </p:seq>
          </p:childTnLst>
        </p:cTn>
      </p:par>
    </p:tnLst>
    <p:bldLst>
      <p:bldP spid="24" grpId="0" animBg="1"/>
      <p:bldP spid="32" grpId="0" animBg="1"/>
      <p:bldP spid="3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pan_dung">
            <a:extLst>
              <a:ext uri="{FF2B5EF4-FFF2-40B4-BE49-F238E27FC236}">
                <a16:creationId xmlns:a16="http://schemas.microsoft.com/office/drawing/2014/main" id="{401D1B43-1F5E-FD88-6564-E2756AEE2E0B}"/>
              </a:ext>
            </a:extLst>
          </p:cNvPr>
          <p:cNvSpPr/>
          <p:nvPr/>
        </p:nvSpPr>
        <p:spPr>
          <a:xfrm>
            <a:off x="10309655" y="7476702"/>
            <a:ext cx="5560541" cy="223879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200" b="1">
                <a:solidFill>
                  <a:schemeClr val="tx1"/>
                </a:solidFill>
                <a:latin typeface="Times New Roman" panose="02020603050405020304" pitchFamily="18" charset="0"/>
                <a:cs typeface="Times New Roman" panose="02020603050405020304" pitchFamily="18" charset="0"/>
              </a:rPr>
              <a:t>Khẳng định tâm thế tự </a:t>
            </a:r>
            <a:endParaRPr lang="vi-VN"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hào và ước vọng lớn sẽ </a:t>
            </a:r>
            <a:endParaRPr lang="vi-VN"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khẳng định tầm vóc dân tộc.</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hanhoi_dung" descr="Icon&#10;&#10;Description automatically generated">
            <a:extLst>
              <a:ext uri="{FF2B5EF4-FFF2-40B4-BE49-F238E27FC236}">
                <a16:creationId xmlns:a16="http://schemas.microsoft.com/office/drawing/2014/main" id="{808BFA53-8FB4-3EB1-9BF6-A15369B8D6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57321" y="7703981"/>
            <a:ext cx="1194162" cy="1194162"/>
          </a:xfrm>
          <a:prstGeom prst="rect">
            <a:avLst/>
          </a:prstGeom>
        </p:spPr>
      </p:pic>
      <p:sp>
        <p:nvSpPr>
          <p:cNvPr id="6" name="dapan_dung">
            <a:extLst>
              <a:ext uri="{FF2B5EF4-FFF2-40B4-BE49-F238E27FC236}">
                <a16:creationId xmlns:a16="http://schemas.microsoft.com/office/drawing/2014/main" id="{6BCA7383-D5B0-D942-9AE7-F3D666B57CAD}"/>
              </a:ext>
            </a:extLst>
          </p:cNvPr>
          <p:cNvSpPr/>
          <p:nvPr/>
        </p:nvSpPr>
        <p:spPr>
          <a:xfrm>
            <a:off x="10194325" y="4654914"/>
            <a:ext cx="5675871" cy="31129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200" b="1">
                <a:solidFill>
                  <a:schemeClr val="tx1"/>
                </a:solidFill>
                <a:latin typeface="Times New Roman" panose="02020603050405020304" pitchFamily="18" charset="0"/>
                <a:cs typeface="Times New Roman" panose="02020603050405020304" pitchFamily="18" charset="0"/>
              </a:rPr>
              <a:t>Đề cao vai trò của lòng yêu </a:t>
            </a:r>
            <a:endParaRPr lang="vi-VN"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nước và tự hào dân tộc</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a">
            <a:extLst>
              <a:ext uri="{FF2B5EF4-FFF2-40B4-BE49-F238E27FC236}">
                <a16:creationId xmlns:a16="http://schemas.microsoft.com/office/drawing/2014/main" id="{3A0C6D02-09D1-37C4-CE1C-5910E3EDB1DF}"/>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8" name="vong_vang_a">
            <a:extLst>
              <a:ext uri="{FF2B5EF4-FFF2-40B4-BE49-F238E27FC236}">
                <a16:creationId xmlns:a16="http://schemas.microsoft.com/office/drawing/2014/main" id="{E0555833-4D11-E381-8A6A-30E3161916A7}"/>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9" name="phanhoi_dung">
            <a:extLst>
              <a:ext uri="{FF2B5EF4-FFF2-40B4-BE49-F238E27FC236}">
                <a16:creationId xmlns:a16="http://schemas.microsoft.com/office/drawing/2014/main" id="{DFAC3BF7-F953-233A-C890-4339A0C5520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10" name="dapan_dung">
            <a:extLst>
              <a:ext uri="{FF2B5EF4-FFF2-40B4-BE49-F238E27FC236}">
                <a16:creationId xmlns:a16="http://schemas.microsoft.com/office/drawing/2014/main" id="{401D7630-A221-7721-6023-78FCA55B2F16}"/>
              </a:ext>
            </a:extLst>
          </p:cNvPr>
          <p:cNvSpPr/>
          <p:nvPr/>
        </p:nvSpPr>
        <p:spPr>
          <a:xfrm>
            <a:off x="2510600" y="4793923"/>
            <a:ext cx="5805501" cy="29100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Giãi bày nỗi lo lắng của tác giả trước nguy cơ tụt hậu</a:t>
            </a:r>
            <a:endParaRPr lang="vi-VN"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 của nước</a:t>
            </a:r>
            <a:r>
              <a:rPr lang="vi-VN" sz="32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ta trong </a:t>
            </a:r>
            <a:endParaRPr lang="vi-VN"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thời kì hội nhập.</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a">
            <a:extLst>
              <a:ext uri="{FF2B5EF4-FFF2-40B4-BE49-F238E27FC236}">
                <a16:creationId xmlns:a16="http://schemas.microsoft.com/office/drawing/2014/main" id="{564021BB-7150-44DB-5314-FB33BD882D0B}"/>
              </a:ext>
            </a:extLst>
          </p:cNvPr>
          <p:cNvSpPr/>
          <p:nvPr/>
        </p:nvSpPr>
        <p:spPr>
          <a:xfrm>
            <a:off x="9798909" y="800276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12" name="vong_vang_a">
            <a:extLst>
              <a:ext uri="{FF2B5EF4-FFF2-40B4-BE49-F238E27FC236}">
                <a16:creationId xmlns:a16="http://schemas.microsoft.com/office/drawing/2014/main" id="{A575209F-EE81-18B5-A023-1C3FDCE6F445}"/>
              </a:ext>
            </a:extLst>
          </p:cNvPr>
          <p:cNvSpPr/>
          <p:nvPr/>
        </p:nvSpPr>
        <p:spPr>
          <a:xfrm>
            <a:off x="9910119" y="811397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3" name="phanhoi_dung">
            <a:extLst>
              <a:ext uri="{FF2B5EF4-FFF2-40B4-BE49-F238E27FC236}">
                <a16:creationId xmlns:a16="http://schemas.microsoft.com/office/drawing/2014/main" id="{26E02F26-47F8-652F-5B03-64EBF03F490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316101" y="5947374"/>
            <a:ext cx="1194162" cy="1194162"/>
          </a:xfrm>
          <a:prstGeom prst="rect">
            <a:avLst/>
          </a:prstGeom>
        </p:spPr>
      </p:pic>
      <p:sp>
        <p:nvSpPr>
          <p:cNvPr id="14" name="dapan_dung">
            <a:extLst>
              <a:ext uri="{FF2B5EF4-FFF2-40B4-BE49-F238E27FC236}">
                <a16:creationId xmlns:a16="http://schemas.microsoft.com/office/drawing/2014/main" id="{E7BA4592-25B4-506A-BF56-547B68A84994}"/>
              </a:ext>
            </a:extLst>
          </p:cNvPr>
          <p:cNvSpPr/>
          <p:nvPr/>
        </p:nvSpPr>
        <p:spPr>
          <a:xfrm>
            <a:off x="2510600" y="7417140"/>
            <a:ext cx="5560541" cy="229836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b="1">
                <a:solidFill>
                  <a:schemeClr val="tx1"/>
                </a:solidFill>
                <a:latin typeface="Times New Roman" panose="02020603050405020304" pitchFamily="18" charset="0"/>
                <a:cs typeface="Times New Roman" panose="02020603050405020304" pitchFamily="18" charset="0"/>
              </a:rPr>
              <a:t>Bàn về những quan niệm</a:t>
            </a:r>
          </a:p>
          <a:p>
            <a:pPr algn="ctr"/>
            <a:r>
              <a:rPr lang="vi-VN" sz="3200" b="1">
                <a:solidFill>
                  <a:schemeClr val="tx1"/>
                </a:solidFill>
                <a:latin typeface="Times New Roman" panose="02020603050405020304" pitchFamily="18" charset="0"/>
                <a:cs typeface="Times New Roman" panose="02020603050405020304" pitchFamily="18" charset="0"/>
              </a:rPr>
              <a:t> sai lầm về vị thế của </a:t>
            </a:r>
          </a:p>
          <a:p>
            <a:pPr algn="ctr"/>
            <a:r>
              <a:rPr lang="vi-VN" sz="3200" b="1">
                <a:solidFill>
                  <a:schemeClr val="tx1"/>
                </a:solidFill>
                <a:latin typeface="Times New Roman" panose="02020603050405020304" pitchFamily="18" charset="0"/>
                <a:cs typeface="Times New Roman" panose="02020603050405020304" pitchFamily="18" charset="0"/>
              </a:rPr>
              <a:t>Việt Nam trong thời kì </a:t>
            </a:r>
          </a:p>
          <a:p>
            <a:pPr algn="ctr"/>
            <a:r>
              <a:rPr lang="vi-VN" sz="3200" b="1">
                <a:solidFill>
                  <a:schemeClr val="tx1"/>
                </a:solidFill>
                <a:latin typeface="Times New Roman" panose="02020603050405020304" pitchFamily="18" charset="0"/>
                <a:cs typeface="Times New Roman" panose="02020603050405020304" pitchFamily="18" charset="0"/>
              </a:rPr>
              <a:t>hội nhập.</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15" name="a">
            <a:extLst>
              <a:ext uri="{FF2B5EF4-FFF2-40B4-BE49-F238E27FC236}">
                <a16:creationId xmlns:a16="http://schemas.microsoft.com/office/drawing/2014/main" id="{C7524A84-3822-58C6-C383-79AF624057F8}"/>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6" name="vong_vang_a">
            <a:extLst>
              <a:ext uri="{FF2B5EF4-FFF2-40B4-BE49-F238E27FC236}">
                <a16:creationId xmlns:a16="http://schemas.microsoft.com/office/drawing/2014/main" id="{DDA48DF9-7432-40F8-BA5A-22EA17AB7066}"/>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7" name="phanhoi_dung">
            <a:extLst>
              <a:ext uri="{FF2B5EF4-FFF2-40B4-BE49-F238E27FC236}">
                <a16:creationId xmlns:a16="http://schemas.microsoft.com/office/drawing/2014/main" id="{DEF2402B-B399-1E8B-16BF-3B65629C6DD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18" name="TextBox 17">
            <a:extLst>
              <a:ext uri="{FF2B5EF4-FFF2-40B4-BE49-F238E27FC236}">
                <a16:creationId xmlns:a16="http://schemas.microsoft.com/office/drawing/2014/main" id="{FFEFAF5F-3748-8714-4103-35858FF584C3}"/>
              </a:ext>
            </a:extLst>
          </p:cNvPr>
          <p:cNvSpPr txBox="1"/>
          <p:nvPr/>
        </p:nvSpPr>
        <p:spPr>
          <a:xfrm>
            <a:off x="3519440" y="1450734"/>
            <a:ext cx="11536796" cy="830997"/>
          </a:xfrm>
          <a:prstGeom prst="rect">
            <a:avLst/>
          </a:prstGeom>
          <a:noFill/>
        </p:spPr>
        <p:txBody>
          <a:bodyPr wrap="square" rtlCol="0">
            <a:spAutoFit/>
          </a:bodyPr>
          <a:lstStyle/>
          <a:p>
            <a:r>
              <a:rPr lang="vi-VN" sz="4800" b="1">
                <a:latin typeface="Times New Roman" panose="02020603050405020304" pitchFamily="18" charset="0"/>
                <a:cs typeface="Times New Roman" panose="02020603050405020304" pitchFamily="18" charset="0"/>
              </a:rPr>
              <a:t>Câu 2: Nội dung chính của văn bản là?</a:t>
            </a:r>
            <a:endParaRPr lang="en-GB" sz="4800" b="1">
              <a:latin typeface="Times New Roman" panose="02020603050405020304" pitchFamily="18" charset="0"/>
              <a:cs typeface="Times New Roman" panose="02020603050405020304" pitchFamily="18" charset="0"/>
            </a:endParaRPr>
          </a:p>
        </p:txBody>
      </p:sp>
      <p:pic>
        <p:nvPicPr>
          <p:cNvPr id="19" name="Picture 18" descr="Icon&#10;&#10;Description automatically generated">
            <a:extLst>
              <a:ext uri="{FF2B5EF4-FFF2-40B4-BE49-F238E27FC236}">
                <a16:creationId xmlns:a16="http://schemas.microsoft.com/office/drawing/2014/main" id="{D1D900D6-2AD1-D14B-2EE8-0F464F32C4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21" name="Picture 20" descr="Icon&#10;&#10;Description automatically generated">
            <a:hlinkClick r:id="rId11" action="ppaction://hlinksldjump">
              <a:snd r:embed="rId12" name="bomb.wav"/>
            </a:hlinkClick>
            <a:extLst>
              <a:ext uri="{FF2B5EF4-FFF2-40B4-BE49-F238E27FC236}">
                <a16:creationId xmlns:a16="http://schemas.microsoft.com/office/drawing/2014/main" id="{D231CC30-6D40-5601-1098-444EB44166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0" name="nhạc chơi rung chuông vàng">
            <a:hlinkClick r:id="" action="ppaction://media"/>
            <a:extLst>
              <a:ext uri="{FF2B5EF4-FFF2-40B4-BE49-F238E27FC236}">
                <a16:creationId xmlns:a16="http://schemas.microsoft.com/office/drawing/2014/main" id="{16269563-DAD0-71B5-64AA-B3B8F0D7468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72743" y="1238259"/>
            <a:ext cx="914400" cy="914400"/>
          </a:xfrm>
          <a:prstGeom prst="rect">
            <a:avLst/>
          </a:prstGeom>
        </p:spPr>
      </p:pic>
      <p:pic>
        <p:nvPicPr>
          <p:cNvPr id="22" name="dem giay 10">
            <a:hlinkClick r:id="" action="ppaction://media"/>
            <a:extLst>
              <a:ext uri="{FF2B5EF4-FFF2-40B4-BE49-F238E27FC236}">
                <a16:creationId xmlns:a16="http://schemas.microsoft.com/office/drawing/2014/main" id="{2173C82D-D5A8-2073-40B5-23B6A8C26C9F}"/>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020796" y="2953531"/>
            <a:ext cx="3024680" cy="1701383"/>
          </a:xfrm>
          <a:prstGeom prst="rect">
            <a:avLst/>
          </a:prstGeom>
        </p:spPr>
      </p:pic>
      <p:sp>
        <p:nvSpPr>
          <p:cNvPr id="23" name="a">
            <a:extLst>
              <a:ext uri="{FF2B5EF4-FFF2-40B4-BE49-F238E27FC236}">
                <a16:creationId xmlns:a16="http://schemas.microsoft.com/office/drawing/2014/main" id="{5176255E-A108-04F3-FCF0-9F866419FBD3}"/>
              </a:ext>
            </a:extLst>
          </p:cNvPr>
          <p:cNvSpPr/>
          <p:nvPr/>
        </p:nvSpPr>
        <p:spPr>
          <a:xfrm>
            <a:off x="2137721" y="62154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4" name="vong_vang_a">
            <a:extLst>
              <a:ext uri="{FF2B5EF4-FFF2-40B4-BE49-F238E27FC236}">
                <a16:creationId xmlns:a16="http://schemas.microsoft.com/office/drawing/2014/main" id="{F5B79569-66A3-784B-EBB8-960A5111E2A3}"/>
              </a:ext>
            </a:extLst>
          </p:cNvPr>
          <p:cNvSpPr/>
          <p:nvPr/>
        </p:nvSpPr>
        <p:spPr>
          <a:xfrm>
            <a:off x="2248931" y="63266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5" name="Right Arrow 24"/>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199093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0"/>
                                        </p:tgtEl>
                                      </p:cBhvr>
                                    </p:cmd>
                                  </p:childTnLst>
                                </p:cTn>
                              </p:par>
                              <p:par>
                                <p:cTn id="7" presetID="1" presetClass="mediacall" presetSubtype="0" fill="hold" nodeType="withEffect">
                                  <p:stCondLst>
                                    <p:cond delay="0"/>
                                  </p:stCondLst>
                                  <p:childTnLst>
                                    <p:cmd type="call" cmd="playFrom(0.0)">
                                      <p:cBhvr>
                                        <p:cTn id="8" dur="11200" fill="hold"/>
                                        <p:tgtEl>
                                          <p:spTgt spid="22"/>
                                        </p:tgtEl>
                                      </p:cBhvr>
                                    </p:cmd>
                                  </p:childTnLst>
                                </p:cTn>
                              </p:par>
                              <p:par>
                                <p:cTn id="9" presetID="21"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2"/>
                                        </p:tgtEl>
                                        <p:attrNameLst>
                                          <p:attrName>fillcolor</p:attrName>
                                        </p:attrNameLst>
                                      </p:cBhvr>
                                      <p:to>
                                        <a:srgbClr val="FFFF00"/>
                                      </p:to>
                                    </p:animClr>
                                    <p:set>
                                      <p:cBhvr>
                                        <p:cTn id="17" dur="2000" fill="hold"/>
                                        <p:tgtEl>
                                          <p:spTgt spid="2"/>
                                        </p:tgtEl>
                                        <p:attrNameLst>
                                          <p:attrName>fill.type</p:attrName>
                                        </p:attrNameLst>
                                      </p:cBhvr>
                                      <p:to>
                                        <p:strVal val="solid"/>
                                      </p:to>
                                    </p:set>
                                    <p:set>
                                      <p:cBhvr>
                                        <p:cTn id="18" dur="2000" fill="hold"/>
                                        <p:tgtEl>
                                          <p:spTgt spid="2"/>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FFF00"/>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par>
                                <p:cTn id="33" presetID="1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0"/>
                                        </p:tgtEl>
                                        <p:attrNameLst>
                                          <p:attrName>fillcolor</p:attrName>
                                        </p:attrNameLst>
                                      </p:cBhvr>
                                      <p:to>
                                        <a:srgbClr val="FFFF00"/>
                                      </p:to>
                                    </p:animClr>
                                    <p:set>
                                      <p:cBhvr>
                                        <p:cTn id="42" dur="2000" fill="hold"/>
                                        <p:tgtEl>
                                          <p:spTgt spid="10"/>
                                        </p:tgtEl>
                                        <p:attrNameLst>
                                          <p:attrName>fill.type</p:attrName>
                                        </p:attrNameLst>
                                      </p:cBhvr>
                                      <p:to>
                                        <p:strVal val="solid"/>
                                      </p:to>
                                    </p:set>
                                    <p:set>
                                      <p:cBhvr>
                                        <p:cTn id="43" dur="2000" fill="hold"/>
                                        <p:tgtEl>
                                          <p:spTgt spid="1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par>
                                <p:cTn id="47" presetID="1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4"/>
                                        </p:tgtEl>
                                        <p:attrNameLst>
                                          <p:attrName>fillcolor</p:attrName>
                                        </p:attrNameLst>
                                      </p:cBhvr>
                                      <p:to>
                                        <a:srgbClr val="FFFF00"/>
                                      </p:to>
                                    </p:animClr>
                                    <p:set>
                                      <p:cBhvr>
                                        <p:cTn id="56" dur="2000" fill="hold"/>
                                        <p:tgtEl>
                                          <p:spTgt spid="14"/>
                                        </p:tgtEl>
                                        <p:attrNameLst>
                                          <p:attrName>fill.type</p:attrName>
                                        </p:attrNameLst>
                                      </p:cBhvr>
                                      <p:to>
                                        <p:strVal val="solid"/>
                                      </p:to>
                                    </p:set>
                                    <p:set>
                                      <p:cBhvr>
                                        <p:cTn id="57" dur="2000" fill="hold"/>
                                        <p:tgtEl>
                                          <p:spTgt spid="1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heel(1)">
                                      <p:cBhvr>
                                        <p:cTn id="60" dur="2000"/>
                                        <p:tgtEl>
                                          <p:spTgt spid="16"/>
                                        </p:tgtEl>
                                      </p:cBhvr>
                                    </p:animEffect>
                                  </p:childTnLst>
                                </p:cTn>
                              </p:par>
                              <p:par>
                                <p:cTn id="61" presetID="1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p:tgtEl>
                                          <p:spTgt spid="17"/>
                                        </p:tgtEl>
                                        <p:attrNameLst>
                                          <p:attrName>ppt_y</p:attrName>
                                        </p:attrNameLst>
                                      </p:cBhvr>
                                      <p:tavLst>
                                        <p:tav tm="0">
                                          <p:val>
                                            <p:strVal val="#ppt_y+#ppt_h*1.125000"/>
                                          </p:val>
                                        </p:tav>
                                        <p:tav tm="100000">
                                          <p:val>
                                            <p:strVal val="#ppt_y"/>
                                          </p:val>
                                        </p:tav>
                                      </p:tavLst>
                                    </p:anim>
                                    <p:animEffect transition="in" filter="wipe(up)">
                                      <p:cBhvr>
                                        <p:cTn id="64" dur="5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22"/>
                                        </p:tgtEl>
                                      </p:cBhvr>
                                    </p:cmd>
                                  </p:childTnLst>
                                </p:cTn>
                              </p:par>
                            </p:childTnLst>
                          </p:cTn>
                        </p:par>
                      </p:childTnLst>
                    </p:cTn>
                  </p:par>
                </p:childTnLst>
              </p:cTn>
              <p:nextCondLst>
                <p:cond evt="onClick" delay="0">
                  <p:tgtEl>
                    <p:spTgt spid="22"/>
                  </p:tgtEl>
                </p:cond>
              </p:nextCondLst>
            </p:seq>
            <p:audio>
              <p:cMediaNode vol="80000">
                <p:cTn id="70" fill="hold" display="0">
                  <p:stCondLst>
                    <p:cond delay="indefinite"/>
                  </p:stCondLst>
                  <p:endCondLst>
                    <p:cond evt="onStopAudio" delay="0">
                      <p:tgtEl>
                        <p:sldTgt/>
                      </p:tgtEl>
                    </p:cond>
                  </p:endCondLst>
                </p:cTn>
                <p:tgtEl>
                  <p:spTgt spid="20"/>
                </p:tgtEl>
              </p:cMediaNode>
            </p:audio>
            <p:video>
              <p:cMediaNode vol="80000">
                <p:cTn id="71" fill="hold" display="0">
                  <p:stCondLst>
                    <p:cond delay="indefinite"/>
                  </p:stCondLst>
                </p:cTn>
                <p:tgtEl>
                  <p:spTgt spid="22"/>
                </p:tgtEl>
              </p:cMediaNode>
            </p:video>
          </p:childTnLst>
        </p:cTn>
      </p:par>
    </p:tnLst>
    <p:bldLst>
      <p:bldP spid="8" grpId="0" animBg="1"/>
      <p:bldP spid="12" grpId="0" animBg="1"/>
      <p:bldP spid="16"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diagram&#10;&#10;Description automatically generated">
            <a:extLst>
              <a:ext uri="{FF2B5EF4-FFF2-40B4-BE49-F238E27FC236}">
                <a16:creationId xmlns:a16="http://schemas.microsoft.com/office/drawing/2014/main" id="{BDB88317-8A27-4193-B1C6-A8410C22E430}"/>
              </a:ext>
            </a:extLst>
          </p:cNvPr>
          <p:cNvPicPr>
            <a:picLocks noGrp="1" noChangeAspect="1"/>
          </p:cNvPicPr>
          <p:nvPr>
            <p:ph type="pic" sz="quarter" idx="10"/>
          </p:nvPr>
        </p:nvPicPr>
        <p:blipFill>
          <a:blip r:embed="rId8" cstate="print">
            <a:extLst>
              <a:ext uri="{28A0092B-C50C-407E-A947-70E740481C1C}">
                <a14:useLocalDpi xmlns:a14="http://schemas.microsoft.com/office/drawing/2010/main" val="0"/>
              </a:ext>
            </a:extLst>
          </a:blip>
          <a:srcRect l="1094" r="1094"/>
          <a:stretch>
            <a:fillRect/>
          </a:stretch>
        </p:blipFill>
        <p:spPr/>
      </p:pic>
      <p:sp>
        <p:nvSpPr>
          <p:cNvPr id="3" name="TextBox 2">
            <a:extLst>
              <a:ext uri="{FF2B5EF4-FFF2-40B4-BE49-F238E27FC236}">
                <a16:creationId xmlns:a16="http://schemas.microsoft.com/office/drawing/2014/main" id="{2A0D9905-073C-0A10-81BA-0510EB3EFD42}"/>
              </a:ext>
            </a:extLst>
          </p:cNvPr>
          <p:cNvSpPr txBox="1"/>
          <p:nvPr/>
        </p:nvSpPr>
        <p:spPr>
          <a:xfrm>
            <a:off x="2228574" y="1041681"/>
            <a:ext cx="935382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3:</a:t>
            </a:r>
            <a:r>
              <a:rPr lang="vi-VN" sz="4800">
                <a:latin typeface="Times New Roman" panose="02020603050405020304" pitchFamily="18" charset="0"/>
                <a:cs typeface="Times New Roman" panose="02020603050405020304" pitchFamily="18" charset="0"/>
              </a:rPr>
              <a:t> Văn bản hướng đến thuyết phục đối tượng nào?</a:t>
            </a:r>
            <a:endParaRPr lang="en-GB" sz="48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71974C0B-8420-0054-1904-C36DE5806C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8" name="dapan_dung">
            <a:extLst>
              <a:ext uri="{FF2B5EF4-FFF2-40B4-BE49-F238E27FC236}">
                <a16:creationId xmlns:a16="http://schemas.microsoft.com/office/drawing/2014/main" id="{3C2AACAE-5B3F-991C-3440-CDF0CEAD0DA8}"/>
              </a:ext>
            </a:extLst>
          </p:cNvPr>
          <p:cNvSpPr/>
          <p:nvPr/>
        </p:nvSpPr>
        <p:spPr>
          <a:xfrm>
            <a:off x="2759914" y="5535956"/>
            <a:ext cx="7248562"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Thế hệ trẻ hiện nay</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hanhoi_dung" descr="Icon&#10;&#10;Description automatically generated">
            <a:extLst>
              <a:ext uri="{FF2B5EF4-FFF2-40B4-BE49-F238E27FC236}">
                <a16:creationId xmlns:a16="http://schemas.microsoft.com/office/drawing/2014/main" id="{A723D83C-B4F2-1B6F-A7FA-CEE27A88BE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4396" y="5484965"/>
            <a:ext cx="1194162" cy="1194162"/>
          </a:xfrm>
          <a:prstGeom prst="rect">
            <a:avLst/>
          </a:prstGeom>
        </p:spPr>
      </p:pic>
      <p:sp>
        <p:nvSpPr>
          <p:cNvPr id="12" name="dapan_dung">
            <a:extLst>
              <a:ext uri="{FF2B5EF4-FFF2-40B4-BE49-F238E27FC236}">
                <a16:creationId xmlns:a16="http://schemas.microsoft.com/office/drawing/2014/main" id="{C843A767-20FE-9ED3-E867-9B499B32D7A7}"/>
              </a:ext>
            </a:extLst>
          </p:cNvPr>
          <p:cNvSpPr/>
          <p:nvPr/>
        </p:nvSpPr>
        <p:spPr>
          <a:xfrm>
            <a:off x="2825397" y="4258201"/>
            <a:ext cx="72330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Mọi người</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a">
            <a:extLst>
              <a:ext uri="{FF2B5EF4-FFF2-40B4-BE49-F238E27FC236}">
                <a16:creationId xmlns:a16="http://schemas.microsoft.com/office/drawing/2014/main" id="{906CEDCC-AB1F-04BB-7227-FE613BA65996}"/>
              </a:ext>
            </a:extLst>
          </p:cNvPr>
          <p:cNvSpPr/>
          <p:nvPr/>
        </p:nvSpPr>
        <p:spPr>
          <a:xfrm>
            <a:off x="2228574" y="569991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4" name="vong_vang_a">
            <a:extLst>
              <a:ext uri="{FF2B5EF4-FFF2-40B4-BE49-F238E27FC236}">
                <a16:creationId xmlns:a16="http://schemas.microsoft.com/office/drawing/2014/main" id="{B943B56F-78F9-F556-92D1-D239B71E50FE}"/>
              </a:ext>
            </a:extLst>
          </p:cNvPr>
          <p:cNvSpPr/>
          <p:nvPr/>
        </p:nvSpPr>
        <p:spPr>
          <a:xfrm>
            <a:off x="2339784" y="581112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5" name="phanhoi_dung">
            <a:extLst>
              <a:ext uri="{FF2B5EF4-FFF2-40B4-BE49-F238E27FC236}">
                <a16:creationId xmlns:a16="http://schemas.microsoft.com/office/drawing/2014/main" id="{A3084FA4-3230-E1C9-A9E4-25A99D2D82B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011590" y="4433623"/>
            <a:ext cx="1194162" cy="1194162"/>
          </a:xfrm>
          <a:prstGeom prst="rect">
            <a:avLst/>
          </a:prstGeom>
        </p:spPr>
      </p:pic>
      <p:sp>
        <p:nvSpPr>
          <p:cNvPr id="16" name="dapan_dung">
            <a:extLst>
              <a:ext uri="{FF2B5EF4-FFF2-40B4-BE49-F238E27FC236}">
                <a16:creationId xmlns:a16="http://schemas.microsoft.com/office/drawing/2014/main" id="{7F2785CB-5CD8-785E-8802-A39A4363ACA5}"/>
              </a:ext>
            </a:extLst>
          </p:cNvPr>
          <p:cNvSpPr/>
          <p:nvPr/>
        </p:nvSpPr>
        <p:spPr>
          <a:xfrm>
            <a:off x="2623990" y="6941313"/>
            <a:ext cx="725479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Thế hệ cha anh đã cống hiến </a:t>
            </a:r>
            <a:endParaRPr lang="vi-VN" sz="3600">
              <a:solidFill>
                <a:schemeClr val="tx1"/>
              </a:solidFill>
              <a:latin typeface="Times New Roman" panose="02020603050405020304" pitchFamily="18" charset="0"/>
              <a:cs typeface="Times New Roman" panose="02020603050405020304" pitchFamily="18" charset="0"/>
            </a:endParaRPr>
          </a:p>
          <a:p>
            <a:pPr algn="ctr"/>
            <a:r>
              <a:rPr lang="en-US" sz="3600">
                <a:solidFill>
                  <a:schemeClr val="tx1"/>
                </a:solidFill>
                <a:latin typeface="Times New Roman" panose="02020603050405020304" pitchFamily="18" charset="0"/>
                <a:cs typeface="Times New Roman" panose="02020603050405020304" pitchFamily="18" charset="0"/>
              </a:rPr>
              <a:t>cho đất nước   </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a">
            <a:extLst>
              <a:ext uri="{FF2B5EF4-FFF2-40B4-BE49-F238E27FC236}">
                <a16:creationId xmlns:a16="http://schemas.microsoft.com/office/drawing/2014/main" id="{B1F1A808-C91C-49DA-D23D-4BC4112A0D55}"/>
              </a:ext>
            </a:extLst>
          </p:cNvPr>
          <p:cNvSpPr/>
          <p:nvPr/>
        </p:nvSpPr>
        <p:spPr>
          <a:xfrm>
            <a:off x="2228574" y="707724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8" name="vong_vang_a">
            <a:extLst>
              <a:ext uri="{FF2B5EF4-FFF2-40B4-BE49-F238E27FC236}">
                <a16:creationId xmlns:a16="http://schemas.microsoft.com/office/drawing/2014/main" id="{7C564DDF-5E0D-8943-7CF4-6EDEB061340A}"/>
              </a:ext>
            </a:extLst>
          </p:cNvPr>
          <p:cNvSpPr/>
          <p:nvPr/>
        </p:nvSpPr>
        <p:spPr>
          <a:xfrm>
            <a:off x="2339784" y="718845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9" name="phanhoi_dung">
            <a:extLst>
              <a:ext uri="{FF2B5EF4-FFF2-40B4-BE49-F238E27FC236}">
                <a16:creationId xmlns:a16="http://schemas.microsoft.com/office/drawing/2014/main" id="{C455E19F-C4DD-F2CE-78B8-97DAABDF661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878780" y="6992961"/>
            <a:ext cx="1194162" cy="1194162"/>
          </a:xfrm>
          <a:prstGeom prst="rect">
            <a:avLst/>
          </a:prstGeom>
        </p:spPr>
      </p:pic>
      <p:sp>
        <p:nvSpPr>
          <p:cNvPr id="20" name="dapan_dung">
            <a:extLst>
              <a:ext uri="{FF2B5EF4-FFF2-40B4-BE49-F238E27FC236}">
                <a16:creationId xmlns:a16="http://schemas.microsoft.com/office/drawing/2014/main" id="{9DF9484B-510F-4784-29F3-F245F8DAA74D}"/>
              </a:ext>
            </a:extLst>
          </p:cNvPr>
          <p:cNvSpPr/>
          <p:nvPr/>
        </p:nvSpPr>
        <p:spPr>
          <a:xfrm>
            <a:off x="2623990" y="8236649"/>
            <a:ext cx="725479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Những người có tầm ảnh hưởng</a:t>
            </a:r>
            <a:endParaRPr lang="vi-VN" sz="3600">
              <a:solidFill>
                <a:schemeClr val="tx1"/>
              </a:solidFill>
              <a:latin typeface="Times New Roman" panose="02020603050405020304" pitchFamily="18" charset="0"/>
              <a:cs typeface="Times New Roman" panose="02020603050405020304" pitchFamily="18" charset="0"/>
            </a:endParaRPr>
          </a:p>
          <a:p>
            <a:pPr algn="ctr"/>
            <a:r>
              <a:rPr lang="en-US" sz="3600">
                <a:solidFill>
                  <a:schemeClr val="tx1"/>
                </a:solidFill>
                <a:latin typeface="Times New Roman" panose="02020603050405020304" pitchFamily="18" charset="0"/>
                <a:cs typeface="Times New Roman" panose="02020603050405020304" pitchFamily="18" charset="0"/>
              </a:rPr>
              <a:t> trong xã </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a">
            <a:extLst>
              <a:ext uri="{FF2B5EF4-FFF2-40B4-BE49-F238E27FC236}">
                <a16:creationId xmlns:a16="http://schemas.microsoft.com/office/drawing/2014/main" id="{D6ED07FE-9F57-DCBF-988A-2D73F23B49C5}"/>
              </a:ext>
            </a:extLst>
          </p:cNvPr>
          <p:cNvSpPr/>
          <p:nvPr/>
        </p:nvSpPr>
        <p:spPr>
          <a:xfrm>
            <a:off x="2228574" y="837257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2" name="vong_vang_a">
            <a:extLst>
              <a:ext uri="{FF2B5EF4-FFF2-40B4-BE49-F238E27FC236}">
                <a16:creationId xmlns:a16="http://schemas.microsoft.com/office/drawing/2014/main" id="{E665E450-8484-9457-444A-2E993C7733AF}"/>
              </a:ext>
            </a:extLst>
          </p:cNvPr>
          <p:cNvSpPr/>
          <p:nvPr/>
        </p:nvSpPr>
        <p:spPr>
          <a:xfrm>
            <a:off x="2339784" y="848378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3" name="phanhoi_dung">
            <a:extLst>
              <a:ext uri="{FF2B5EF4-FFF2-40B4-BE49-F238E27FC236}">
                <a16:creationId xmlns:a16="http://schemas.microsoft.com/office/drawing/2014/main" id="{8F343D8B-4197-E34F-6789-2922DA0B0D4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878780" y="8288297"/>
            <a:ext cx="1194162" cy="1194162"/>
          </a:xfrm>
          <a:prstGeom prst="rect">
            <a:avLst/>
          </a:prstGeom>
        </p:spPr>
      </p:pic>
      <p:pic>
        <p:nvPicPr>
          <p:cNvPr id="24" name="Picture 23" descr="Icon&#10;&#10;Description automatically generated">
            <a:hlinkClick r:id="rId12" action="ppaction://hlinksldjump">
              <a:snd r:embed="rId13" name="bomb.wav"/>
            </a:hlinkClick>
            <a:extLst>
              <a:ext uri="{FF2B5EF4-FFF2-40B4-BE49-F238E27FC236}">
                <a16:creationId xmlns:a16="http://schemas.microsoft.com/office/drawing/2014/main" id="{067CAEF6-3F90-B83B-C186-DE8CEB2135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 name="nhạc chơi rung chuông vàng">
            <a:hlinkClick r:id="" action="ppaction://media"/>
            <a:extLst>
              <a:ext uri="{FF2B5EF4-FFF2-40B4-BE49-F238E27FC236}">
                <a16:creationId xmlns:a16="http://schemas.microsoft.com/office/drawing/2014/main" id="{C3D6F429-4A92-2F5D-81AF-D9397E68EA4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88192" y="1347102"/>
            <a:ext cx="914400" cy="914400"/>
          </a:xfrm>
          <a:prstGeom prst="rect">
            <a:avLst/>
          </a:prstGeom>
        </p:spPr>
      </p:pic>
      <p:pic>
        <p:nvPicPr>
          <p:cNvPr id="5" name="dem giay 10">
            <a:hlinkClick r:id="" action="ppaction://media"/>
            <a:extLst>
              <a:ext uri="{FF2B5EF4-FFF2-40B4-BE49-F238E27FC236}">
                <a16:creationId xmlns:a16="http://schemas.microsoft.com/office/drawing/2014/main" id="{0A2F81E1-21CB-CEAD-6C03-29D88DB18FE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1910815" y="1142054"/>
            <a:ext cx="2477925" cy="1393833"/>
          </a:xfrm>
          <a:prstGeom prst="rect">
            <a:avLst/>
          </a:prstGeom>
        </p:spPr>
      </p:pic>
      <p:sp>
        <p:nvSpPr>
          <p:cNvPr id="25" name="a">
            <a:extLst>
              <a:ext uri="{FF2B5EF4-FFF2-40B4-BE49-F238E27FC236}">
                <a16:creationId xmlns:a16="http://schemas.microsoft.com/office/drawing/2014/main" id="{68D287C9-320F-FAB8-B740-DAFBF49D4273}"/>
              </a:ext>
            </a:extLst>
          </p:cNvPr>
          <p:cNvSpPr/>
          <p:nvPr/>
        </p:nvSpPr>
        <p:spPr>
          <a:xfrm>
            <a:off x="2251110" y="4411497"/>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6" name="vong_vang_a">
            <a:extLst>
              <a:ext uri="{FF2B5EF4-FFF2-40B4-BE49-F238E27FC236}">
                <a16:creationId xmlns:a16="http://schemas.microsoft.com/office/drawing/2014/main" id="{976D4BA7-86B5-A94E-0950-57802156ABB8}"/>
              </a:ext>
            </a:extLst>
          </p:cNvPr>
          <p:cNvSpPr/>
          <p:nvPr/>
        </p:nvSpPr>
        <p:spPr>
          <a:xfrm>
            <a:off x="2362320" y="4522707"/>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7" name="Right Arrow 26"/>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19909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par>
                                <p:cTn id="7" presetID="1" presetClass="mediacall" presetSubtype="0" fill="hold" nodeType="withEffect">
                                  <p:stCondLst>
                                    <p:cond delay="0"/>
                                  </p:stCondLst>
                                  <p:childTnLst>
                                    <p:cmd type="call" cmd="playFrom(0.0)">
                                      <p:cBhvr>
                                        <p:cTn id="8" dur="11200" fill="hold"/>
                                        <p:tgtEl>
                                          <p:spTgt spid="5"/>
                                        </p:tgtEl>
                                      </p:cBhvr>
                                    </p:cmd>
                                  </p:childTnLst>
                                </p:cTn>
                              </p:par>
                              <p:par>
                                <p:cTn id="9" presetID="21"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8"/>
                                        </p:tgtEl>
                                        <p:attrNameLst>
                                          <p:attrName>fillcolor</p:attrName>
                                        </p:attrNameLst>
                                      </p:cBhvr>
                                      <p:to>
                                        <a:srgbClr val="FFFF00"/>
                                      </p:to>
                                    </p:animClr>
                                    <p:set>
                                      <p:cBhvr>
                                        <p:cTn id="17" dur="2000" fill="hold"/>
                                        <p:tgtEl>
                                          <p:spTgt spid="8"/>
                                        </p:tgtEl>
                                        <p:attrNameLst>
                                          <p:attrName>fill.type</p:attrName>
                                        </p:attrNameLst>
                                      </p:cBhvr>
                                      <p:to>
                                        <p:strVal val="solid"/>
                                      </p:to>
                                    </p:set>
                                    <p:set>
                                      <p:cBhvr>
                                        <p:cTn id="18" dur="2000" fill="hold"/>
                                        <p:tgtEl>
                                          <p:spTgt spid="8"/>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FFFF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FFFF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1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0"/>
                                        </p:tgtEl>
                                        <p:attrNameLst>
                                          <p:attrName>fillcolor</p:attrName>
                                        </p:attrNameLst>
                                      </p:cBhvr>
                                      <p:to>
                                        <a:srgbClr val="FFFF00"/>
                                      </p:to>
                                    </p:animClr>
                                    <p:set>
                                      <p:cBhvr>
                                        <p:cTn id="56" dur="2000" fill="hold"/>
                                        <p:tgtEl>
                                          <p:spTgt spid="20"/>
                                        </p:tgtEl>
                                        <p:attrNameLst>
                                          <p:attrName>fill.type</p:attrName>
                                        </p:attrNameLst>
                                      </p:cBhvr>
                                      <p:to>
                                        <p:strVal val="solid"/>
                                      </p:to>
                                    </p:set>
                                    <p:set>
                                      <p:cBhvr>
                                        <p:cTn id="57" dur="2000" fill="hold"/>
                                        <p:tgtEl>
                                          <p:spTgt spid="20"/>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20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p:tgtEl>
                                          <p:spTgt spid="23"/>
                                        </p:tgtEl>
                                        <p:attrNameLst>
                                          <p:attrName>ppt_y</p:attrName>
                                        </p:attrNameLst>
                                      </p:cBhvr>
                                      <p:tavLst>
                                        <p:tav tm="0">
                                          <p:val>
                                            <p:strVal val="#ppt_y+#ppt_h*1.125000"/>
                                          </p:val>
                                        </p:tav>
                                        <p:tav tm="100000">
                                          <p:val>
                                            <p:strVal val="#ppt_y"/>
                                          </p:val>
                                        </p:tav>
                                      </p:tavLst>
                                    </p:anim>
                                    <p:animEffect transition="in" filter="wipe(up)">
                                      <p:cBhvr>
                                        <p:cTn id="64"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5"/>
                                        </p:tgtEl>
                                      </p:cBhvr>
                                    </p:cmd>
                                  </p:childTnLst>
                                </p:cTn>
                              </p:par>
                            </p:childTnLst>
                          </p:cTn>
                        </p:par>
                      </p:childTnLst>
                    </p:cTn>
                  </p:par>
                </p:childTnLst>
              </p:cTn>
              <p:nextCondLst>
                <p:cond evt="onClick" delay="0">
                  <p:tgtEl>
                    <p:spTgt spid="5"/>
                  </p:tgtEl>
                </p:cond>
              </p:nextCondLst>
            </p:seq>
            <p:audio>
              <p:cMediaNode vol="80000">
                <p:cTn id="70" fill="hold" display="0">
                  <p:stCondLst>
                    <p:cond delay="indefinite"/>
                  </p:stCondLst>
                  <p:endCondLst>
                    <p:cond evt="onStopAudio" delay="0">
                      <p:tgtEl>
                        <p:sldTgt/>
                      </p:tgtEl>
                    </p:cond>
                  </p:endCondLst>
                </p:cTn>
                <p:tgtEl>
                  <p:spTgt spid="2"/>
                </p:tgtEl>
              </p:cMediaNode>
            </p:audio>
            <p:video>
              <p:cMediaNode vol="80000">
                <p:cTn id="71" fill="hold" display="0">
                  <p:stCondLst>
                    <p:cond delay="indefinite"/>
                  </p:stCondLst>
                </p:cTn>
                <p:tgtEl>
                  <p:spTgt spid="5"/>
                </p:tgtEl>
              </p:cMediaNode>
            </p:video>
          </p:childTnLst>
        </p:cTn>
      </p:par>
    </p:tnLst>
    <p:bldLst>
      <p:bldP spid="14" grpId="0" animBg="1"/>
      <p:bldP spid="18" grpId="0" animBg="1"/>
      <p:bldP spid="22"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B9894-C22E-A97D-30D5-CBDD5A952CE0}"/>
              </a:ext>
            </a:extLst>
          </p:cNvPr>
          <p:cNvSpPr txBox="1"/>
          <p:nvPr/>
        </p:nvSpPr>
        <p:spPr>
          <a:xfrm>
            <a:off x="2640032" y="1118506"/>
            <a:ext cx="11536796" cy="1446550"/>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4:</a:t>
            </a:r>
            <a:r>
              <a:rPr lang="vi-VN" sz="4400">
                <a:latin typeface="Times New Roman" panose="02020603050405020304" pitchFamily="18" charset="0"/>
                <a:cs typeface="Times New Roman" panose="02020603050405020304" pitchFamily="18" charset="0"/>
              </a:rPr>
              <a:t> Dựa vào nội dung văn bản, hãy cho biết trong các nhận xét sau đây, nhận xét nào đúng?</a:t>
            </a:r>
            <a:endParaRPr lang="en-GB" sz="44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35E279D3-9944-D1F6-F6B4-135730602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24" name="dapan_dung">
            <a:extLst>
              <a:ext uri="{FF2B5EF4-FFF2-40B4-BE49-F238E27FC236}">
                <a16:creationId xmlns:a16="http://schemas.microsoft.com/office/drawing/2014/main" id="{C49BC47B-1B33-92C8-04C5-494EB1F1AA02}"/>
              </a:ext>
            </a:extLst>
          </p:cNvPr>
          <p:cNvSpPr/>
          <p:nvPr/>
        </p:nvSpPr>
        <p:spPr>
          <a:xfrm>
            <a:off x="2514602" y="8122730"/>
            <a:ext cx="12848638" cy="166897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Bài viết nhắc nhở thế hệ trẻ cần phải thoát khỏi tâm lí và cách hành xử </a:t>
            </a:r>
          </a:p>
          <a:p>
            <a:pPr algn="ctr"/>
            <a:r>
              <a:rPr lang="vi-VN" sz="2800">
                <a:solidFill>
                  <a:schemeClr val="tx1"/>
                </a:solidFill>
                <a:latin typeface="Times New Roman" panose="02020603050405020304" pitchFamily="18" charset="0"/>
                <a:cs typeface="Times New Roman" panose="02020603050405020304" pitchFamily="18" charset="0"/>
              </a:rPr>
              <a:t>tự ti của một nước nhỏ, để phát huy sức mạnh dân tộc, xây dựng </a:t>
            </a:r>
          </a:p>
          <a:p>
            <a:pPr algn="ctr"/>
            <a:r>
              <a:rPr lang="vi-VN" sz="2800">
                <a:solidFill>
                  <a:schemeClr val="tx1"/>
                </a:solidFill>
                <a:latin typeface="Times New Roman" panose="02020603050405020304" pitchFamily="18" charset="0"/>
                <a:cs typeface="Times New Roman" panose="02020603050405020304" pitchFamily="18" charset="0"/>
              </a:rPr>
              <a:t>vị thế, tầm vóc xứng đáng cho đất nước.</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27"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sp>
        <p:nvSpPr>
          <p:cNvPr id="28" name="dapan_dung">
            <a:extLst>
              <a:ext uri="{FF2B5EF4-FFF2-40B4-BE49-F238E27FC236}">
                <a16:creationId xmlns:a16="http://schemas.microsoft.com/office/drawing/2014/main" id="{9DA5AB5B-48FD-79A0-4789-E5E673BF68E0}"/>
              </a:ext>
            </a:extLst>
          </p:cNvPr>
          <p:cNvSpPr/>
          <p:nvPr/>
        </p:nvSpPr>
        <p:spPr>
          <a:xfrm>
            <a:off x="2514601" y="554907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Bài viết đề cao vai trò tiên phong của thế hệ trẻ Việt Nam trong </a:t>
            </a:r>
          </a:p>
          <a:p>
            <a:pPr algn="ctr"/>
            <a:r>
              <a:rPr lang="vi-VN" sz="2800">
                <a:solidFill>
                  <a:schemeClr val="tx1"/>
                </a:solidFill>
                <a:latin typeface="Times New Roman" panose="02020603050405020304" pitchFamily="18" charset="0"/>
                <a:cs typeface="Times New Roman" panose="02020603050405020304" pitchFamily="18" charset="0"/>
              </a:rPr>
              <a:t>thời kì hội nhập.</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29"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30"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1" name="phanhoi_dung">
            <a:extLst>
              <a:ext uri="{FF2B5EF4-FFF2-40B4-BE49-F238E27FC236}">
                <a16:creationId xmlns:a16="http://schemas.microsoft.com/office/drawing/2014/main" id="{EFBF1B11-48C1-6EB9-0F40-A9DDB4C159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sp>
        <p:nvSpPr>
          <p:cNvPr id="32" name="dapan_dung">
            <a:extLst>
              <a:ext uri="{FF2B5EF4-FFF2-40B4-BE49-F238E27FC236}">
                <a16:creationId xmlns:a16="http://schemas.microsoft.com/office/drawing/2014/main" id="{D1A0967D-8D0A-EA23-C3FB-93F4616E7F6D}"/>
              </a:ext>
            </a:extLst>
          </p:cNvPr>
          <p:cNvSpPr/>
          <p:nvPr/>
        </p:nvSpPr>
        <p:spPr>
          <a:xfrm>
            <a:off x="2514601" y="692640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 Bài viết nhấn mạnh những nguyên nhân dẫn đến sự tụt hậu của</a:t>
            </a:r>
          </a:p>
          <a:p>
            <a:pPr algn="ctr"/>
            <a:r>
              <a:rPr lang="vi-VN" sz="2800">
                <a:solidFill>
                  <a:schemeClr val="tx1"/>
                </a:solidFill>
                <a:latin typeface="Times New Roman" panose="02020603050405020304" pitchFamily="18" charset="0"/>
                <a:cs typeface="Times New Roman" panose="02020603050405020304" pitchFamily="18" charset="0"/>
              </a:rPr>
              <a:t> đất nước trong thời kì đổi mới.</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33" name="a">
            <a:extLst>
              <a:ext uri="{FF2B5EF4-FFF2-40B4-BE49-F238E27FC236}">
                <a16:creationId xmlns:a16="http://schemas.microsoft.com/office/drawing/2014/main" id="{A8FE74B8-8877-74BA-0BA7-647991BAC989}"/>
              </a:ext>
            </a:extLst>
          </p:cNvPr>
          <p:cNvSpPr/>
          <p:nvPr/>
        </p:nvSpPr>
        <p:spPr>
          <a:xfrm>
            <a:off x="1688561" y="687688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4" name="vong_vang_a">
            <a:extLst>
              <a:ext uri="{FF2B5EF4-FFF2-40B4-BE49-F238E27FC236}">
                <a16:creationId xmlns:a16="http://schemas.microsoft.com/office/drawing/2014/main" id="{49FA9595-AD92-E08A-E5D5-422510F57C03}"/>
              </a:ext>
            </a:extLst>
          </p:cNvPr>
          <p:cNvSpPr/>
          <p:nvPr/>
        </p:nvSpPr>
        <p:spPr>
          <a:xfrm>
            <a:off x="1799771" y="698809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5" name="phanhoi_dung">
            <a:extLst>
              <a:ext uri="{FF2B5EF4-FFF2-40B4-BE49-F238E27FC236}">
                <a16:creationId xmlns:a16="http://schemas.microsoft.com/office/drawing/2014/main" id="{A0F9E7F3-F128-294D-3782-96BBCA4465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sp>
        <p:nvSpPr>
          <p:cNvPr id="36" name="dapan_dung">
            <a:extLst>
              <a:ext uri="{FF2B5EF4-FFF2-40B4-BE49-F238E27FC236}">
                <a16:creationId xmlns:a16="http://schemas.microsoft.com/office/drawing/2014/main" id="{7A22B90E-7C60-C92F-3103-6B832F302412}"/>
              </a:ext>
            </a:extLst>
          </p:cNvPr>
          <p:cNvSpPr/>
          <p:nvPr/>
        </p:nvSpPr>
        <p:spPr>
          <a:xfrm>
            <a:off x="2514601" y="4069522"/>
            <a:ext cx="12796312" cy="160206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Bài viết chỉ nhấn mạnh điểm mạnh của dân tộc Việt Nam là truyền thống </a:t>
            </a:r>
          </a:p>
          <a:p>
            <a:pPr algn="ctr"/>
            <a:r>
              <a:rPr lang="vi-VN" sz="2800">
                <a:solidFill>
                  <a:schemeClr val="tx1"/>
                </a:solidFill>
                <a:latin typeface="Times New Roman" panose="02020603050405020304" pitchFamily="18" charset="0"/>
                <a:cs typeface="Times New Roman" panose="02020603050405020304" pitchFamily="18" charset="0"/>
              </a:rPr>
              <a:t>yêu nước là nguồn sức mạnh to lớn để chúng ta xây dựng đất nước giàu mạnh</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37"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8"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9" name="phanhoi_dung">
            <a:extLst>
              <a:ext uri="{FF2B5EF4-FFF2-40B4-BE49-F238E27FC236}">
                <a16:creationId xmlns:a16="http://schemas.microsoft.com/office/drawing/2014/main" id="{415B0A17-179F-49CE-242F-B253D164898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pic>
        <p:nvPicPr>
          <p:cNvPr id="22" name="Picture 21" descr="Icon&#10;&#10;Description automatically generated">
            <a:hlinkClick r:id="rId7" action="ppaction://hlinksldjump">
              <a:snd r:embed="rId8" name="bomb.wav"/>
            </a:hlinkClick>
            <a:extLst>
              <a:ext uri="{FF2B5EF4-FFF2-40B4-BE49-F238E27FC236}">
                <a16:creationId xmlns:a16="http://schemas.microsoft.com/office/drawing/2014/main" id="{E67FE9D1-DB51-C13B-6651-A7A37A27F9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23"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40"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1" name="Right Arrow 20"/>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413669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4"/>
                                        </p:tgtEl>
                                        <p:attrNameLst>
                                          <p:attrName>fillcolor</p:attrName>
                                        </p:attrNameLst>
                                      </p:cBhvr>
                                      <p:to>
                                        <a:srgbClr val="FFFF00"/>
                                      </p:to>
                                    </p:animClr>
                                    <p:set>
                                      <p:cBhvr>
                                        <p:cTn id="13" dur="2000" fill="hold"/>
                                        <p:tgtEl>
                                          <p:spTgt spid="24"/>
                                        </p:tgtEl>
                                        <p:attrNameLst>
                                          <p:attrName>fill.type</p:attrName>
                                        </p:attrNameLst>
                                      </p:cBhvr>
                                      <p:to>
                                        <p:strVal val="solid"/>
                                      </p:to>
                                    </p:set>
                                    <p:set>
                                      <p:cBhvr>
                                        <p:cTn id="14" dur="2000" fill="hold"/>
                                        <p:tgtEl>
                                          <p:spTgt spid="24"/>
                                        </p:tgtEl>
                                        <p:attrNameLst>
                                          <p:attrName>fill.on</p:attrName>
                                        </p:attrNameLst>
                                      </p:cBhvr>
                                      <p:to>
                                        <p:strVal val="true"/>
                                      </p:to>
                                    </p:set>
                                  </p:childTnLst>
                                </p:cTn>
                              </p:par>
                              <p:par>
                                <p:cTn id="15" presetID="1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ppt_y</p:attrName>
                                        </p:attrNameLst>
                                      </p:cBhvr>
                                      <p:tavLst>
                                        <p:tav tm="0">
                                          <p:val>
                                            <p:strVal val="#ppt_y+#ppt_h*1.125000"/>
                                          </p:val>
                                        </p:tav>
                                        <p:tav tm="100000">
                                          <p:val>
                                            <p:strVal val="#ppt_y"/>
                                          </p:val>
                                        </p:tav>
                                      </p:tavLst>
                                    </p:anim>
                                    <p:animEffect transition="in" filter="wipe(up)">
                                      <p:cBhvr>
                                        <p:cTn id="18"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2" name="EM TRA LOI TOT_NHAC MO O.wav"/>
                                        </p:tgtEl>
                                      </p:cMediaNode>
                                    </p:audio>
                                  </p:sub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28"/>
                                        </p:tgtEl>
                                        <p:attrNameLst>
                                          <p:attrName>fillcolor</p:attrName>
                                        </p:attrNameLst>
                                      </p:cBhvr>
                                      <p:to>
                                        <a:srgbClr val="FFFF00"/>
                                      </p:to>
                                    </p:animClr>
                                    <p:set>
                                      <p:cBhvr>
                                        <p:cTn id="24" dur="2000" fill="hold"/>
                                        <p:tgtEl>
                                          <p:spTgt spid="28"/>
                                        </p:tgtEl>
                                        <p:attrNameLst>
                                          <p:attrName>fill.type</p:attrName>
                                        </p:attrNameLst>
                                      </p:cBhvr>
                                      <p:to>
                                        <p:strVal val="solid"/>
                                      </p:to>
                                    </p:set>
                                    <p:set>
                                      <p:cBhvr>
                                        <p:cTn id="25" dur="2000" fill="hold"/>
                                        <p:tgtEl>
                                          <p:spTgt spid="28"/>
                                        </p:tgtEl>
                                        <p:attrNameLst>
                                          <p:attrName>fill.on</p:attrName>
                                        </p:attrNameLst>
                                      </p:cBhvr>
                                      <p:to>
                                        <p:strVal val="true"/>
                                      </p:to>
                                    </p:set>
                                  </p:childTnLst>
                                </p:cTn>
                              </p:par>
                              <p:par>
                                <p:cTn id="26" presetID="21" presetClass="entr" presetSubtype="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heel(1)">
                                      <p:cBhvr>
                                        <p:cTn id="28" dur="2000"/>
                                        <p:tgtEl>
                                          <p:spTgt spid="30"/>
                                        </p:tgtEl>
                                      </p:cBhvr>
                                    </p:animEffect>
                                  </p:childTnLst>
                                </p:cTn>
                              </p:par>
                              <p:par>
                                <p:cTn id="29" presetID="1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p:tgtEl>
                                          <p:spTgt spid="31"/>
                                        </p:tgtEl>
                                        <p:attrNameLst>
                                          <p:attrName>ppt_y</p:attrName>
                                        </p:attrNameLst>
                                      </p:cBhvr>
                                      <p:tavLst>
                                        <p:tav tm="0">
                                          <p:val>
                                            <p:strVal val="#ppt_y+#ppt_h*1.125000"/>
                                          </p:val>
                                        </p:tav>
                                        <p:tav tm="100000">
                                          <p:val>
                                            <p:strVal val="#ppt_y"/>
                                          </p:val>
                                        </p:tav>
                                      </p:tavLst>
                                    </p:anim>
                                    <p:animEffect transition="in" filter="wipe(up)">
                                      <p:cBhvr>
                                        <p:cTn id="32" dur="5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28"/>
                  </p:tgtEl>
                </p:cond>
              </p:nextCondLst>
            </p:seq>
            <p:seq concurrent="1" nextAc="seek">
              <p:cTn id="33" restart="whenNotActive" fill="hold" evtFilter="cancelBubble" nodeType="interactiveSeq">
                <p:stCondLst>
                  <p:cond evt="onClick" delay="0">
                    <p:tgtEl>
                      <p:spTgt spid="3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2"/>
                                        </p:tgtEl>
                                        <p:attrNameLst>
                                          <p:attrName>fillcolor</p:attrName>
                                        </p:attrNameLst>
                                      </p:cBhvr>
                                      <p:to>
                                        <a:srgbClr val="FFFF00"/>
                                      </p:to>
                                    </p:animClr>
                                    <p:set>
                                      <p:cBhvr>
                                        <p:cTn id="38" dur="2000" fill="hold"/>
                                        <p:tgtEl>
                                          <p:spTgt spid="32"/>
                                        </p:tgtEl>
                                        <p:attrNameLst>
                                          <p:attrName>fill.type</p:attrName>
                                        </p:attrNameLst>
                                      </p:cBhvr>
                                      <p:to>
                                        <p:strVal val="solid"/>
                                      </p:to>
                                    </p:set>
                                    <p:set>
                                      <p:cBhvr>
                                        <p:cTn id="39" dur="2000" fill="hold"/>
                                        <p:tgtEl>
                                          <p:spTgt spid="32"/>
                                        </p:tgtEl>
                                        <p:attrNameLst>
                                          <p:attrName>fill.on</p:attrName>
                                        </p:attrNameLst>
                                      </p:cBhvr>
                                      <p:to>
                                        <p:strVal val="true"/>
                                      </p:to>
                                    </p:set>
                                  </p:childTnLst>
                                </p:cTn>
                              </p:par>
                              <p:par>
                                <p:cTn id="40" presetID="21" presetClass="entr" presetSubtype="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heel(1)">
                                      <p:cBhvr>
                                        <p:cTn id="42" dur="2000"/>
                                        <p:tgtEl>
                                          <p:spTgt spid="34"/>
                                        </p:tgtEl>
                                      </p:cBhvr>
                                    </p:animEffect>
                                  </p:childTnLst>
                                </p:cTn>
                              </p:par>
                              <p:par>
                                <p:cTn id="43" presetID="1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p:tgtEl>
                                          <p:spTgt spid="35"/>
                                        </p:tgtEl>
                                        <p:attrNameLst>
                                          <p:attrName>ppt_y</p:attrName>
                                        </p:attrNameLst>
                                      </p:cBhvr>
                                      <p:tavLst>
                                        <p:tav tm="0">
                                          <p:val>
                                            <p:strVal val="#ppt_y+#ppt_h*1.125000"/>
                                          </p:val>
                                        </p:tav>
                                        <p:tav tm="100000">
                                          <p:val>
                                            <p:strVal val="#ppt_y"/>
                                          </p:val>
                                        </p:tav>
                                      </p:tavLst>
                                    </p:anim>
                                    <p:animEffect transition="in" filter="wipe(up)">
                                      <p:cBhvr>
                                        <p:cTn id="46" dur="5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36"/>
                                        </p:tgtEl>
                                        <p:attrNameLst>
                                          <p:attrName>fillcolor</p:attrName>
                                        </p:attrNameLst>
                                      </p:cBhvr>
                                      <p:to>
                                        <a:srgbClr val="FFFF00"/>
                                      </p:to>
                                    </p:animClr>
                                    <p:set>
                                      <p:cBhvr>
                                        <p:cTn id="52" dur="2000" fill="hold"/>
                                        <p:tgtEl>
                                          <p:spTgt spid="36"/>
                                        </p:tgtEl>
                                        <p:attrNameLst>
                                          <p:attrName>fill.type</p:attrName>
                                        </p:attrNameLst>
                                      </p:cBhvr>
                                      <p:to>
                                        <p:strVal val="solid"/>
                                      </p:to>
                                    </p:set>
                                    <p:set>
                                      <p:cBhvr>
                                        <p:cTn id="53" dur="2000" fill="hold"/>
                                        <p:tgtEl>
                                          <p:spTgt spid="36"/>
                                        </p:tgtEl>
                                        <p:attrNameLst>
                                          <p:attrName>fill.on</p:attrName>
                                        </p:attrNameLst>
                                      </p:cBhvr>
                                      <p:to>
                                        <p:strVal val="true"/>
                                      </p:to>
                                    </p:set>
                                  </p:childTnLst>
                                </p:cTn>
                              </p:par>
                              <p:par>
                                <p:cTn id="54" presetID="21" presetClass="entr" presetSubtype="1"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heel(1)">
                                      <p:cBhvr>
                                        <p:cTn id="56" dur="2000"/>
                                        <p:tgtEl>
                                          <p:spTgt spid="38"/>
                                        </p:tgtEl>
                                      </p:cBhvr>
                                    </p:animEffect>
                                  </p:childTnLst>
                                </p:cTn>
                              </p:par>
                              <p:par>
                                <p:cTn id="57" presetID="1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p:tgtEl>
                                          <p:spTgt spid="39"/>
                                        </p:tgtEl>
                                        <p:attrNameLst>
                                          <p:attrName>ppt_y</p:attrName>
                                        </p:attrNameLst>
                                      </p:cBhvr>
                                      <p:tavLst>
                                        <p:tav tm="0">
                                          <p:val>
                                            <p:strVal val="#ppt_y+#ppt_h*1.125000"/>
                                          </p:val>
                                        </p:tav>
                                        <p:tav tm="100000">
                                          <p:val>
                                            <p:strVal val="#ppt_y"/>
                                          </p:val>
                                        </p:tav>
                                      </p:tavLst>
                                    </p:anim>
                                    <p:animEffect transition="in" filter="wipe(up)">
                                      <p:cBhvr>
                                        <p:cTn id="60" dur="5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6"/>
                  </p:tgtEl>
                </p:cond>
              </p:nextCondLst>
            </p:seq>
          </p:childTnLst>
        </p:cTn>
      </p:par>
    </p:tnLst>
    <p:bldLst>
      <p:bldP spid="30" grpId="0" animBg="1"/>
      <p:bldP spid="34" grpId="0" animBg="1"/>
      <p:bldP spid="38"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05E8A1-B773-0292-92CB-10AFDC66BB7D}"/>
              </a:ext>
            </a:extLst>
          </p:cNvPr>
          <p:cNvSpPr txBox="1"/>
          <p:nvPr/>
        </p:nvSpPr>
        <p:spPr>
          <a:xfrm>
            <a:off x="2780271" y="1048604"/>
            <a:ext cx="1153679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5:</a:t>
            </a:r>
            <a:r>
              <a:rPr lang="vi-VN" sz="4800">
                <a:latin typeface="Times New Roman" panose="02020603050405020304" pitchFamily="18" charset="0"/>
                <a:cs typeface="Times New Roman" panose="02020603050405020304" pitchFamily="18" charset="0"/>
              </a:rPr>
              <a:t> Đâu là bằng chứng khách quan được sử dụng trong bài viết?</a:t>
            </a:r>
            <a:endParaRPr lang="en-GB" sz="4800">
              <a:latin typeface="Times New Roman" panose="02020603050405020304" pitchFamily="18" charset="0"/>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D3547506-11C2-2B3A-8170-E6B4A313F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9" name="Picture 8" descr="Icon&#10;&#10;Description automatically generated">
            <a:hlinkClick r:id="rId5" action="ppaction://hlinksldjump">
              <a:snd r:embed="rId6" name="bomb.wav"/>
            </a:hlinkClick>
            <a:extLst>
              <a:ext uri="{FF2B5EF4-FFF2-40B4-BE49-F238E27FC236}">
                <a16:creationId xmlns:a16="http://schemas.microsoft.com/office/drawing/2014/main" id="{6AF9BB4E-FD0F-9C89-4E57-FCE8266E3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8" name="dapan_dung">
            <a:extLst>
              <a:ext uri="{FF2B5EF4-FFF2-40B4-BE49-F238E27FC236}">
                <a16:creationId xmlns:a16="http://schemas.microsoft.com/office/drawing/2014/main" id="{C49BC47B-1B33-92C8-04C5-494EB1F1AA02}"/>
              </a:ext>
            </a:extLst>
          </p:cNvPr>
          <p:cNvSpPr/>
          <p:nvPr/>
        </p:nvSpPr>
        <p:spPr>
          <a:xfrm>
            <a:off x="2514602" y="6978053"/>
            <a:ext cx="12848638" cy="281364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Không ít những bài phát biểu của quan chức luôn khiến chúng ta </a:t>
            </a:r>
            <a:endParaRPr lang="vi-VN"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nghĩ rằng Tổ quốc của mình giống như những địa phương mong được xếp </a:t>
            </a:r>
            <a:endParaRPr lang="vi-VN"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vào diện nghèo hay vùng sâu, vùng xa của thế giới để được hưởng</a:t>
            </a:r>
            <a:endParaRPr lang="vi-VN"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 những ưu tiên,</a:t>
            </a:r>
            <a:endParaRPr lang="vi-VN"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 trợ cấp (…).</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10"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sp>
        <p:nvSpPr>
          <p:cNvPr id="11" name="dapan_dung">
            <a:extLst>
              <a:ext uri="{FF2B5EF4-FFF2-40B4-BE49-F238E27FC236}">
                <a16:creationId xmlns:a16="http://schemas.microsoft.com/office/drawing/2014/main" id="{9DA5AB5B-48FD-79A0-4789-E5E673BF68E0}"/>
              </a:ext>
            </a:extLst>
          </p:cNvPr>
          <p:cNvSpPr/>
          <p:nvPr/>
        </p:nvSpPr>
        <p:spPr>
          <a:xfrm>
            <a:off x="2499705" y="5085303"/>
            <a:ext cx="12826103" cy="98457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Đó chính là nếp nghĩ và hành xử.</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2"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3"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4" name="phanhoi_dung">
            <a:extLst>
              <a:ext uri="{FF2B5EF4-FFF2-40B4-BE49-F238E27FC236}">
                <a16:creationId xmlns:a16="http://schemas.microsoft.com/office/drawing/2014/main" id="{EFBF1B11-48C1-6EB9-0F40-A9DDB4C159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sp>
        <p:nvSpPr>
          <p:cNvPr id="15" name="dapan_dung">
            <a:extLst>
              <a:ext uri="{FF2B5EF4-FFF2-40B4-BE49-F238E27FC236}">
                <a16:creationId xmlns:a16="http://schemas.microsoft.com/office/drawing/2014/main" id="{D1A0967D-8D0A-EA23-C3FB-93F4616E7F6D}"/>
              </a:ext>
            </a:extLst>
          </p:cNvPr>
          <p:cNvSpPr/>
          <p:nvPr/>
        </p:nvSpPr>
        <p:spPr>
          <a:xfrm>
            <a:off x="2499705" y="6036774"/>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Cách hành xử là tâm thế của chúng ta dường như luôn mặc cảm Việt Nam </a:t>
            </a:r>
            <a:endParaRPr lang="vi-VN"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giờ đây là nước nhỏ.</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6" name="a">
            <a:extLst>
              <a:ext uri="{FF2B5EF4-FFF2-40B4-BE49-F238E27FC236}">
                <a16:creationId xmlns:a16="http://schemas.microsoft.com/office/drawing/2014/main" id="{A8FE74B8-8877-74BA-0BA7-647991BAC989}"/>
              </a:ext>
            </a:extLst>
          </p:cNvPr>
          <p:cNvSpPr/>
          <p:nvPr/>
        </p:nvSpPr>
        <p:spPr>
          <a:xfrm>
            <a:off x="1678591" y="6542124"/>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7" name="vong_vang_a">
            <a:extLst>
              <a:ext uri="{FF2B5EF4-FFF2-40B4-BE49-F238E27FC236}">
                <a16:creationId xmlns:a16="http://schemas.microsoft.com/office/drawing/2014/main" id="{49FA9595-AD92-E08A-E5D5-422510F57C03}"/>
              </a:ext>
            </a:extLst>
          </p:cNvPr>
          <p:cNvSpPr/>
          <p:nvPr/>
        </p:nvSpPr>
        <p:spPr>
          <a:xfrm>
            <a:off x="1789800" y="668550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8" name="phanhoi_dung">
            <a:extLst>
              <a:ext uri="{FF2B5EF4-FFF2-40B4-BE49-F238E27FC236}">
                <a16:creationId xmlns:a16="http://schemas.microsoft.com/office/drawing/2014/main" id="{A0F9E7F3-F128-294D-3782-96BBCA4465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sp>
        <p:nvSpPr>
          <p:cNvPr id="19" name="dapan_dung">
            <a:extLst>
              <a:ext uri="{FF2B5EF4-FFF2-40B4-BE49-F238E27FC236}">
                <a16:creationId xmlns:a16="http://schemas.microsoft.com/office/drawing/2014/main" id="{7A22B90E-7C60-C92F-3103-6B832F302412}"/>
              </a:ext>
            </a:extLst>
          </p:cNvPr>
          <p:cNvSpPr/>
          <p:nvPr/>
        </p:nvSpPr>
        <p:spPr>
          <a:xfrm>
            <a:off x="2514601" y="4069523"/>
            <a:ext cx="12796312" cy="110455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Nhưng còn một lí do mà không phải là khó thấy.</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20"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1"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2" name="phanhoi_dung">
            <a:extLst>
              <a:ext uri="{FF2B5EF4-FFF2-40B4-BE49-F238E27FC236}">
                <a16:creationId xmlns:a16="http://schemas.microsoft.com/office/drawing/2014/main" id="{415B0A17-179F-49CE-242F-B253D16489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sp>
        <p:nvSpPr>
          <p:cNvPr id="23"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4"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5" name="Right Arrow 24"/>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3990725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rgbClr val="FFFF00"/>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par>
                                <p:cTn id="15" presetID="1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EM TRA LOI TOT_NHAC MO O.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FF00"/>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par>
                                <p:cTn id="26" presetID="21"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par>
                                <p:cTn id="29" presetID="1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5"/>
                                        </p:tgtEl>
                                        <p:attrNameLst>
                                          <p:attrName>fillcolor</p:attrName>
                                        </p:attrNameLst>
                                      </p:cBhvr>
                                      <p:to>
                                        <a:srgbClr val="FFFF00"/>
                                      </p:to>
                                    </p:animClr>
                                    <p:set>
                                      <p:cBhvr>
                                        <p:cTn id="38" dur="2000" fill="hold"/>
                                        <p:tgtEl>
                                          <p:spTgt spid="15"/>
                                        </p:tgtEl>
                                        <p:attrNameLst>
                                          <p:attrName>fill.type</p:attrName>
                                        </p:attrNameLst>
                                      </p:cBhvr>
                                      <p:to>
                                        <p:strVal val="solid"/>
                                      </p:to>
                                    </p:set>
                                    <p:set>
                                      <p:cBhvr>
                                        <p:cTn id="39" dur="2000" fill="hold"/>
                                        <p:tgtEl>
                                          <p:spTgt spid="15"/>
                                        </p:tgtEl>
                                        <p:attrNameLst>
                                          <p:attrName>fill.on</p:attrName>
                                        </p:attrNameLst>
                                      </p:cBhvr>
                                      <p:to>
                                        <p:strVal val="true"/>
                                      </p:to>
                                    </p:set>
                                  </p:childTnLst>
                                </p:cTn>
                              </p:par>
                              <p:par>
                                <p:cTn id="40" presetID="21"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par>
                                <p:cTn id="43" presetID="1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p:tgtEl>
                                          <p:spTgt spid="18"/>
                                        </p:tgtEl>
                                        <p:attrNameLst>
                                          <p:attrName>ppt_y</p:attrName>
                                        </p:attrNameLst>
                                      </p:cBhvr>
                                      <p:tavLst>
                                        <p:tav tm="0">
                                          <p:val>
                                            <p:strVal val="#ppt_y+#ppt_h*1.125000"/>
                                          </p:val>
                                        </p:tav>
                                        <p:tav tm="100000">
                                          <p:val>
                                            <p:strVal val="#ppt_y"/>
                                          </p:val>
                                        </p:tav>
                                      </p:tavLst>
                                    </p:anim>
                                    <p:animEffect transition="in" filter="wipe(up)">
                                      <p:cBhvr>
                                        <p:cTn id="46"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9"/>
                                        </p:tgtEl>
                                        <p:attrNameLst>
                                          <p:attrName>fillcolor</p:attrName>
                                        </p:attrNameLst>
                                      </p:cBhvr>
                                      <p:to>
                                        <a:srgbClr val="FFFF00"/>
                                      </p:to>
                                    </p:animClr>
                                    <p:set>
                                      <p:cBhvr>
                                        <p:cTn id="52" dur="2000" fill="hold"/>
                                        <p:tgtEl>
                                          <p:spTgt spid="19"/>
                                        </p:tgtEl>
                                        <p:attrNameLst>
                                          <p:attrName>fill.type</p:attrName>
                                        </p:attrNameLst>
                                      </p:cBhvr>
                                      <p:to>
                                        <p:strVal val="solid"/>
                                      </p:to>
                                    </p:set>
                                    <p:set>
                                      <p:cBhvr>
                                        <p:cTn id="53" dur="2000" fill="hold"/>
                                        <p:tgtEl>
                                          <p:spTgt spid="19"/>
                                        </p:tgtEl>
                                        <p:attrNameLst>
                                          <p:attrName>fill.on</p:attrName>
                                        </p:attrNameLst>
                                      </p:cBhvr>
                                      <p:to>
                                        <p:strVal val="true"/>
                                      </p:to>
                                    </p:set>
                                  </p:childTnLst>
                                </p:cTn>
                              </p:par>
                              <p:par>
                                <p:cTn id="54" presetID="21"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1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p:tgtEl>
                                          <p:spTgt spid="22"/>
                                        </p:tgtEl>
                                        <p:attrNameLst>
                                          <p:attrName>ppt_y</p:attrName>
                                        </p:attrNameLst>
                                      </p:cBhvr>
                                      <p:tavLst>
                                        <p:tav tm="0">
                                          <p:val>
                                            <p:strVal val="#ppt_y+#ppt_h*1.125000"/>
                                          </p:val>
                                        </p:tav>
                                        <p:tav tm="100000">
                                          <p:val>
                                            <p:strVal val="#ppt_y"/>
                                          </p:val>
                                        </p:tav>
                                      </p:tavLst>
                                    </p:anim>
                                    <p:animEffect transition="in" filter="wipe(up)">
                                      <p:cBhvr>
                                        <p:cTn id="60"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9"/>
                  </p:tgtEl>
                </p:cond>
              </p:nextCondLst>
            </p:seq>
          </p:childTnLst>
        </p:cTn>
      </p:par>
    </p:tnLst>
    <p:bldLst>
      <p:bldP spid="13" grpId="0" animBg="1"/>
      <p:bldP spid="17" grpId="0" animBg="1"/>
      <p:bldP spid="21"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FFB7C-2848-8F81-4E16-8A6FA73594D6}"/>
              </a:ext>
            </a:extLst>
          </p:cNvPr>
          <p:cNvSpPr txBox="1"/>
          <p:nvPr/>
        </p:nvSpPr>
        <p:spPr>
          <a:xfrm>
            <a:off x="2780271" y="1100299"/>
            <a:ext cx="1153679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6: </a:t>
            </a:r>
            <a:r>
              <a:rPr lang="vi-VN" sz="4800">
                <a:latin typeface="Times New Roman" panose="02020603050405020304" pitchFamily="18" charset="0"/>
                <a:cs typeface="Times New Roman" panose="02020603050405020304" pitchFamily="18" charset="0"/>
              </a:rPr>
              <a:t>Thái độ của tác giả được thể hiện như thế nào qua bài viết?</a:t>
            </a:r>
            <a:endParaRPr lang="en-GB" sz="48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0114EBDD-CF1D-B78F-C1F8-F67560CDB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8" name="Picture 7" descr="Icon&#10;&#10;Description automatically generated">
            <a:hlinkClick r:id="rId5" action="ppaction://hlinksldjump">
              <a:snd r:embed="rId6" name="bomb.wav"/>
            </a:hlinkClick>
            <a:extLst>
              <a:ext uri="{FF2B5EF4-FFF2-40B4-BE49-F238E27FC236}">
                <a16:creationId xmlns:a16="http://schemas.microsoft.com/office/drawing/2014/main" id="{E415F923-84AD-65FB-2F49-8CA7CE3548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9" name="dapan_dung">
            <a:extLst>
              <a:ext uri="{FF2B5EF4-FFF2-40B4-BE49-F238E27FC236}">
                <a16:creationId xmlns:a16="http://schemas.microsoft.com/office/drawing/2014/main" id="{C49BC47B-1B33-92C8-04C5-494EB1F1AA02}"/>
              </a:ext>
            </a:extLst>
          </p:cNvPr>
          <p:cNvSpPr/>
          <p:nvPr/>
        </p:nvSpPr>
        <p:spPr>
          <a:xfrm>
            <a:off x="2514602" y="7873856"/>
            <a:ext cx="12848638" cy="191784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Thẳng thắn, nghiêm khắc nhưng vẫn lịch sự, nhã nhặn khi </a:t>
            </a:r>
            <a:endParaRPr lang="vi-VN" sz="3600">
              <a:solidFill>
                <a:schemeClr val="tx1"/>
              </a:solidFill>
              <a:latin typeface="Times New Roman" panose="02020603050405020304" pitchFamily="18" charset="0"/>
              <a:cs typeface="Times New Roman" panose="02020603050405020304" pitchFamily="18" charset="0"/>
            </a:endParaRPr>
          </a:p>
          <a:p>
            <a:pPr algn="ctr"/>
            <a:r>
              <a:rPr lang="en-US" sz="3600">
                <a:solidFill>
                  <a:schemeClr val="tx1"/>
                </a:solidFill>
                <a:latin typeface="Times New Roman" panose="02020603050405020304" pitchFamily="18" charset="0"/>
                <a:cs typeface="Times New Roman" panose="02020603050405020304" pitchFamily="18" charset="0"/>
              </a:rPr>
              <a:t>bày tỏ quan điểm cá nhân.</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0" name="dapan_dung">
            <a:extLst>
              <a:ext uri="{FF2B5EF4-FFF2-40B4-BE49-F238E27FC236}">
                <a16:creationId xmlns:a16="http://schemas.microsoft.com/office/drawing/2014/main" id="{9DA5AB5B-48FD-79A0-4789-E5E673BF68E0}"/>
              </a:ext>
            </a:extLst>
          </p:cNvPr>
          <p:cNvSpPr/>
          <p:nvPr/>
        </p:nvSpPr>
        <p:spPr>
          <a:xfrm>
            <a:off x="2514601" y="554907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Băn khoăn, lo lắng khi nhìn nhận thực tế tình hình</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1"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2"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14" name="dapan_dung">
            <a:extLst>
              <a:ext uri="{FF2B5EF4-FFF2-40B4-BE49-F238E27FC236}">
                <a16:creationId xmlns:a16="http://schemas.microsoft.com/office/drawing/2014/main" id="{D1A0967D-8D0A-EA23-C3FB-93F4616E7F6D}"/>
              </a:ext>
            </a:extLst>
          </p:cNvPr>
          <p:cNvSpPr/>
          <p:nvPr/>
        </p:nvSpPr>
        <p:spPr>
          <a:xfrm>
            <a:off x="2499705" y="6750556"/>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Tích cực, lạc quan trước dự báo về đất nước</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5" name="a">
            <a:extLst>
              <a:ext uri="{FF2B5EF4-FFF2-40B4-BE49-F238E27FC236}">
                <a16:creationId xmlns:a16="http://schemas.microsoft.com/office/drawing/2014/main" id="{A8FE74B8-8877-74BA-0BA7-647991BAC989}"/>
              </a:ext>
            </a:extLst>
          </p:cNvPr>
          <p:cNvSpPr/>
          <p:nvPr/>
        </p:nvSpPr>
        <p:spPr>
          <a:xfrm>
            <a:off x="1688561" y="687688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6" name="vong_vang_a">
            <a:extLst>
              <a:ext uri="{FF2B5EF4-FFF2-40B4-BE49-F238E27FC236}">
                <a16:creationId xmlns:a16="http://schemas.microsoft.com/office/drawing/2014/main" id="{49FA9595-AD92-E08A-E5D5-422510F57C03}"/>
              </a:ext>
            </a:extLst>
          </p:cNvPr>
          <p:cNvSpPr/>
          <p:nvPr/>
        </p:nvSpPr>
        <p:spPr>
          <a:xfrm>
            <a:off x="1799771" y="698809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17" name="dapan_dung">
            <a:extLst>
              <a:ext uri="{FF2B5EF4-FFF2-40B4-BE49-F238E27FC236}">
                <a16:creationId xmlns:a16="http://schemas.microsoft.com/office/drawing/2014/main" id="{7A22B90E-7C60-C92F-3103-6B832F302412}"/>
              </a:ext>
            </a:extLst>
          </p:cNvPr>
          <p:cNvSpPr/>
          <p:nvPr/>
        </p:nvSpPr>
        <p:spPr>
          <a:xfrm>
            <a:off x="2514601" y="4069522"/>
            <a:ext cx="12796312" cy="160206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Lạnh lùng khi nhận định về thực tế tình hình..</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8"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19"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0"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1"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2"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pic>
        <p:nvPicPr>
          <p:cNvPr id="23" name="phanhoi_dung">
            <a:extLst>
              <a:ext uri="{FF2B5EF4-FFF2-40B4-BE49-F238E27FC236}">
                <a16:creationId xmlns:a16="http://schemas.microsoft.com/office/drawing/2014/main" id="{EFBF1B11-48C1-6EB9-0F40-A9DDB4C159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pic>
        <p:nvPicPr>
          <p:cNvPr id="24" name="phanhoi_dung">
            <a:extLst>
              <a:ext uri="{FF2B5EF4-FFF2-40B4-BE49-F238E27FC236}">
                <a16:creationId xmlns:a16="http://schemas.microsoft.com/office/drawing/2014/main" id="{A0F9E7F3-F128-294D-3782-96BBCA4465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pic>
        <p:nvPicPr>
          <p:cNvPr id="25" name="phanhoi_dung">
            <a:extLst>
              <a:ext uri="{FF2B5EF4-FFF2-40B4-BE49-F238E27FC236}">
                <a16:creationId xmlns:a16="http://schemas.microsoft.com/office/drawing/2014/main" id="{415B0A17-179F-49CE-242F-B253D16489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sp>
        <p:nvSpPr>
          <p:cNvPr id="26" name="Right Arrow 25"/>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mj-lt"/>
              </a:rPr>
              <a:t>Quay lại</a:t>
            </a:r>
            <a:endParaRPr lang="en-GB" sz="2400" b="1">
              <a:latin typeface="+mj-lt"/>
            </a:endParaRPr>
          </a:p>
        </p:txBody>
      </p:sp>
    </p:spTree>
    <p:extLst>
      <p:ext uri="{BB962C8B-B14F-4D97-AF65-F5344CB8AC3E}">
        <p14:creationId xmlns:p14="http://schemas.microsoft.com/office/powerpoint/2010/main" val="2498576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1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p:tgtEl>
                                          <p:spTgt spid="22"/>
                                        </p:tgtEl>
                                        <p:attrNameLst>
                                          <p:attrName>ppt_y</p:attrName>
                                        </p:attrNameLst>
                                      </p:cBhvr>
                                      <p:tavLst>
                                        <p:tav tm="0">
                                          <p:val>
                                            <p:strVal val="#ppt_y+#ppt_h*1.125000"/>
                                          </p:val>
                                        </p:tav>
                                        <p:tav tm="100000">
                                          <p:val>
                                            <p:strVal val="#ppt_y"/>
                                          </p:val>
                                        </p:tav>
                                      </p:tavLst>
                                    </p:anim>
                                    <p:animEffect transition="in" filter="wipe(up)">
                                      <p:cBhvr>
                                        <p:cTn id="11"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2"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p:tgtEl>
                                          <p:spTgt spid="23"/>
                                        </p:tgtEl>
                                        <p:attrNameLst>
                                          <p:attrName>ppt_y</p:attrName>
                                        </p:attrNameLst>
                                      </p:cBhvr>
                                      <p:tavLst>
                                        <p:tav tm="0">
                                          <p:val>
                                            <p:strVal val="#ppt_y+#ppt_h*1.125000"/>
                                          </p:val>
                                        </p:tav>
                                        <p:tav tm="100000">
                                          <p:val>
                                            <p:strVal val="#ppt_y"/>
                                          </p:val>
                                        </p:tav>
                                      </p:tavLst>
                                    </p:anim>
                                    <p:animEffect transition="in" filter="wipe(up)">
                                      <p:cBhvr>
                                        <p:cTn id="15"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3" name="SAI ROI_NHAC GÕ.wav"/>
                                        </p:tgtEl>
                                      </p:cMediaNode>
                                    </p:audio>
                                  </p:subTnLst>
                                </p:cTn>
                              </p:par>
                              <p:par>
                                <p:cTn id="16" presetID="1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SAI ROI_NHAC GÕ.wav"/>
                                        </p:tgtEl>
                                      </p:cMediaNode>
                                    </p:audio>
                                  </p:subTnLst>
                                </p:cTn>
                              </p:par>
                              <p:par>
                                <p:cTn id="20" presetID="1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ppt_y</p:attrName>
                                        </p:attrNameLst>
                                      </p:cBhvr>
                                      <p:tavLst>
                                        <p:tav tm="0">
                                          <p:val>
                                            <p:strVal val="#ppt_y+#ppt_h*1.125000"/>
                                          </p:val>
                                        </p:tav>
                                        <p:tav tm="100000">
                                          <p:val>
                                            <p:strVal val="#ppt_y"/>
                                          </p:val>
                                        </p:tav>
                                      </p:tavLst>
                                    </p:anim>
                                    <p:animEffect transition="in" filter="wipe(up)">
                                      <p:cBhvr>
                                        <p:cTn id="23"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3" name="SAI ROI_NHAC GÕ.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
                                        </p:tgtEl>
                                        <p:attrNameLst>
                                          <p:attrName>fillcolor</p:attrName>
                                        </p:attrNameLst>
                                      </p:cBhvr>
                                      <p:to>
                                        <a:srgbClr val="FFFF00"/>
                                      </p:to>
                                    </p:animClr>
                                    <p:set>
                                      <p:cBhvr>
                                        <p:cTn id="29" dur="2000" fill="hold"/>
                                        <p:tgtEl>
                                          <p:spTgt spid="9"/>
                                        </p:tgtEl>
                                        <p:attrNameLst>
                                          <p:attrName>fill.type</p:attrName>
                                        </p:attrNameLst>
                                      </p:cBhvr>
                                      <p:to>
                                        <p:strVal val="solid"/>
                                      </p:to>
                                    </p:set>
                                    <p:set>
                                      <p:cBhvr>
                                        <p:cTn id="3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0"/>
                                        </p:tgtEl>
                                        <p:attrNameLst>
                                          <p:attrName>fillcolor</p:attrName>
                                        </p:attrNameLst>
                                      </p:cBhvr>
                                      <p:to>
                                        <a:srgbClr val="FFFF00"/>
                                      </p:to>
                                    </p:animClr>
                                    <p:set>
                                      <p:cBhvr>
                                        <p:cTn id="36" dur="2000" fill="hold"/>
                                        <p:tgtEl>
                                          <p:spTgt spid="10"/>
                                        </p:tgtEl>
                                        <p:attrNameLst>
                                          <p:attrName>fill.type</p:attrName>
                                        </p:attrNameLst>
                                      </p:cBhvr>
                                      <p:to>
                                        <p:strVal val="solid"/>
                                      </p:to>
                                    </p:set>
                                    <p:set>
                                      <p:cBhvr>
                                        <p:cTn id="37" dur="2000" fill="hold"/>
                                        <p:tgtEl>
                                          <p:spTgt spid="10"/>
                                        </p:tgtEl>
                                        <p:attrNameLst>
                                          <p:attrName>fill.on</p:attrName>
                                        </p:attrNameLst>
                                      </p:cBhvr>
                                      <p:to>
                                        <p:strVal val="true"/>
                                      </p:to>
                                    </p:set>
                                  </p:childTnLst>
                                </p:cTn>
                              </p:par>
                              <p:par>
                                <p:cTn id="38" presetID="21"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4"/>
                                        </p:tgtEl>
                                        <p:attrNameLst>
                                          <p:attrName>fillcolor</p:attrName>
                                        </p:attrNameLst>
                                      </p:cBhvr>
                                      <p:to>
                                        <a:srgbClr val="FFFF00"/>
                                      </p:to>
                                    </p:animClr>
                                    <p:set>
                                      <p:cBhvr>
                                        <p:cTn id="46" dur="2000" fill="hold"/>
                                        <p:tgtEl>
                                          <p:spTgt spid="14"/>
                                        </p:tgtEl>
                                        <p:attrNameLst>
                                          <p:attrName>fill.type</p:attrName>
                                        </p:attrNameLst>
                                      </p:cBhvr>
                                      <p:to>
                                        <p:strVal val="solid"/>
                                      </p:to>
                                    </p:set>
                                    <p:set>
                                      <p:cBhvr>
                                        <p:cTn id="47" dur="2000" fill="hold"/>
                                        <p:tgtEl>
                                          <p:spTgt spid="14"/>
                                        </p:tgtEl>
                                        <p:attrNameLst>
                                          <p:attrName>fill.on</p:attrName>
                                        </p:attrNameLst>
                                      </p:cBhvr>
                                      <p:to>
                                        <p:strVal val="true"/>
                                      </p:to>
                                    </p:set>
                                  </p:childTnLst>
                                </p:cTn>
                              </p:par>
                              <p:par>
                                <p:cTn id="48" presetID="21" presetClass="entr" presetSubtype="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7"/>
                                        </p:tgtEl>
                                        <p:attrNameLst>
                                          <p:attrName>fillcolor</p:attrName>
                                        </p:attrNameLst>
                                      </p:cBhvr>
                                      <p:to>
                                        <a:srgbClr val="FFFF00"/>
                                      </p:to>
                                    </p:animClr>
                                    <p:set>
                                      <p:cBhvr>
                                        <p:cTn id="56" dur="2000" fill="hold"/>
                                        <p:tgtEl>
                                          <p:spTgt spid="17"/>
                                        </p:tgtEl>
                                        <p:attrNameLst>
                                          <p:attrName>fill.type</p:attrName>
                                        </p:attrNameLst>
                                      </p:cBhvr>
                                      <p:to>
                                        <p:strVal val="solid"/>
                                      </p:to>
                                    </p:set>
                                    <p:set>
                                      <p:cBhvr>
                                        <p:cTn id="57" dur="2000" fill="hold"/>
                                        <p:tgtEl>
                                          <p:spTgt spid="17"/>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heel(1)">
                                      <p:cBhvr>
                                        <p:cTn id="60" dur="2000"/>
                                        <p:tgtEl>
                                          <p:spTgt spid="19"/>
                                        </p:tgtEl>
                                      </p:cBhvr>
                                    </p:animEffect>
                                  </p:childTnLst>
                                </p:cTn>
                              </p:par>
                            </p:childTnLst>
                          </p:cTn>
                        </p:par>
                      </p:childTnLst>
                    </p:cTn>
                  </p:par>
                </p:childTnLst>
              </p:cTn>
              <p:nextCondLst>
                <p:cond evt="onClick" delay="0">
                  <p:tgtEl>
                    <p:spTgt spid="17"/>
                  </p:tgtEl>
                </p:cond>
              </p:nextCondLst>
            </p:seq>
          </p:childTnLst>
        </p:cTn>
      </p:par>
    </p:tnLst>
    <p:bldLst>
      <p:bldP spid="12" grpId="0" animBg="1"/>
      <p:bldP spid="16" grpId="0" animBg="1"/>
      <p:bldP spid="19"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8"/>
              <a:stretch>
                <a:fillRect l="-65995" r="-65995"/>
              </a:stretch>
            </a:blipFill>
          </p:spPr>
        </p:sp>
      </p:grpSp>
      <p:sp>
        <p:nvSpPr>
          <p:cNvPr id="26" name="Rectangle 25"/>
          <p:cNvSpPr/>
          <p:nvPr/>
        </p:nvSpPr>
        <p:spPr>
          <a:xfrm>
            <a:off x="5686904" y="884090"/>
            <a:ext cx="7349533" cy="281038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algn="ctr">
              <a:lnSpc>
                <a:spcPct val="115000"/>
              </a:lnSpc>
              <a:spcAft>
                <a:spcPts val="0"/>
              </a:spcAft>
              <a:tabLst>
                <a:tab pos="1714500" algn="l"/>
              </a:tabLst>
            </a:pP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4</a:t>
            </a:r>
          </a:p>
          <a:p>
            <a:pPr algn="ctr">
              <a:lnSpc>
                <a:spcPct val="115000"/>
              </a:lnSpc>
              <a:spcAft>
                <a:spcPts val="0"/>
              </a:spcAft>
              <a:tabLst>
                <a:tab pos="1714500" algn="l"/>
              </a:tabLst>
            </a:pP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VẬN DỤNG</a:t>
            </a:r>
            <a:endParaRPr lang="en-GB" sz="8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26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5181600" y="723900"/>
            <a:ext cx="12226752" cy="2308324"/>
          </a:xfrm>
          <a:prstGeom prst="rect">
            <a:avLst/>
          </a:prstGeom>
        </p:spPr>
        <p:txBody>
          <a:bodyPr wrap="square">
            <a:spAutoFit/>
          </a:bodyPr>
          <a:lstStyle/>
          <a:p>
            <a:pPr algn="ctr"/>
            <a:r>
              <a:rPr lang="en-US" sz="4800">
                <a:solidFill>
                  <a:srgbClr val="000000"/>
                </a:solidFill>
                <a:latin typeface="Times New Roman" panose="02020603050405020304" pitchFamily="18" charset="0"/>
                <a:ea typeface="Times New Roman" panose="02020603050405020304" pitchFamily="18" charset="0"/>
              </a:rPr>
              <a:t>Viết một đoạn văn (khoảng 8 đến 10 dòng) trình bày quan điểm của em về vấn đề “</a:t>
            </a:r>
            <a:r>
              <a:rPr lang="en-US" sz="4800" i="1">
                <a:solidFill>
                  <a:srgbClr val="000000"/>
                </a:solidFill>
                <a:latin typeface="Times New Roman" panose="02020603050405020304" pitchFamily="18" charset="0"/>
                <a:ea typeface="Times New Roman" panose="02020603050405020304" pitchFamily="18" charset="0"/>
              </a:rPr>
              <a:t>Nước Việt Nam ta nhỏ hay không nhỏ?”</a:t>
            </a:r>
            <a:endParaRPr lang="en-GB" sz="6600"/>
          </a:p>
        </p:txBody>
      </p:sp>
    </p:spTree>
    <p:extLst>
      <p:ext uri="{BB962C8B-B14F-4D97-AF65-F5344CB8AC3E}">
        <p14:creationId xmlns:p14="http://schemas.microsoft.com/office/powerpoint/2010/main" val="406605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TextBox 6"/>
          <p:cNvSpPr txBox="1"/>
          <p:nvPr/>
        </p:nvSpPr>
        <p:spPr>
          <a:xfrm>
            <a:off x="4267200" y="237423"/>
            <a:ext cx="16230600"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Rubric đánh giá đoạn văn</a:t>
            </a:r>
            <a:endParaRPr lang="en-GB" sz="5400">
              <a:latin typeface="Times New Roman" panose="02020603050405020304" pitchFamily="18" charset="0"/>
              <a:cs typeface="Times New Roman" panose="02020603050405020304" pitchFamily="18" charset="0"/>
            </a:endParaRPr>
          </a:p>
        </p:txBody>
      </p:sp>
      <p:grpSp>
        <p:nvGrpSpPr>
          <p:cNvPr id="7" name="Group 7"/>
          <p:cNvGrpSpPr/>
          <p:nvPr/>
        </p:nvGrpSpPr>
        <p:grpSpPr>
          <a:xfrm>
            <a:off x="-228600" y="876300"/>
            <a:ext cx="18592800" cy="958390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aphicFrame>
        <p:nvGraphicFramePr>
          <p:cNvPr id="24" name="Table 23"/>
          <p:cNvGraphicFramePr>
            <a:graphicFrameLocks noGrp="1"/>
          </p:cNvGraphicFramePr>
          <p:nvPr>
            <p:extLst>
              <p:ext uri="{D42A27DB-BD31-4B8C-83A1-F6EECF244321}">
                <p14:modId xmlns:p14="http://schemas.microsoft.com/office/powerpoint/2010/main" val="24152263"/>
              </p:ext>
            </p:extLst>
          </p:nvPr>
        </p:nvGraphicFramePr>
        <p:xfrm>
          <a:off x="838200" y="2397159"/>
          <a:ext cx="16992600" cy="6946478"/>
        </p:xfrm>
        <a:graphic>
          <a:graphicData uri="http://schemas.openxmlformats.org/drawingml/2006/table">
            <a:tbl>
              <a:tblPr firstRow="1" firstCol="1" lastRow="1" lastCol="1" bandRow="1" bandCol="1"/>
              <a:tblGrid>
                <a:gridCol w="1737137">
                  <a:extLst>
                    <a:ext uri="{9D8B030D-6E8A-4147-A177-3AD203B41FA5}">
                      <a16:colId xmlns:a16="http://schemas.microsoft.com/office/drawing/2014/main" val="20000"/>
                    </a:ext>
                  </a:extLst>
                </a:gridCol>
                <a:gridCol w="14162841">
                  <a:extLst>
                    <a:ext uri="{9D8B030D-6E8A-4147-A177-3AD203B41FA5}">
                      <a16:colId xmlns:a16="http://schemas.microsoft.com/office/drawing/2014/main" val="20001"/>
                    </a:ext>
                  </a:extLst>
                </a:gridCol>
                <a:gridCol w="1092622">
                  <a:extLst>
                    <a:ext uri="{9D8B030D-6E8A-4147-A177-3AD203B41FA5}">
                      <a16:colId xmlns:a16="http://schemas.microsoft.com/office/drawing/2014/main" val="20002"/>
                    </a:ext>
                  </a:extLst>
                </a:gridCol>
              </a:tblGrid>
              <a:tr h="563596">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9114">
                <a:tc rowSpan="2">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 8 đến 10 dòng</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6076">
                <a:tc vMerge="1">
                  <a:txBody>
                    <a:bodyPr/>
                    <a:lstStyle/>
                    <a:p>
                      <a:endParaRPr lang="en-GB"/>
                    </a:p>
                  </a:txBody>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của đoạn văn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9114">
                <a:tc rowSpan="3">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fontAlgn="base">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quan điểm của em về vấn đề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 Việt Nam ta nhỏ hay không nhỏ</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3"/>
                  </a:ext>
                </a:extLst>
              </a:tr>
              <a:tr h="471244">
                <a:tc vMerge="1">
                  <a:txBody>
                    <a:bodyPr/>
                    <a:lstStyle/>
                    <a:p>
                      <a:endParaRPr lang="en-GB"/>
                    </a:p>
                  </a:txBody>
                  <a:tcPr/>
                </a:tc>
                <a:tc>
                  <a:txBody>
                    <a:bodyPr/>
                    <a:lstStyle/>
                    <a:p>
                      <a:pPr algn="just">
                        <a:lnSpc>
                          <a:spcPct val="115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quan điểm cụ thể, rõ ràng</a:t>
                      </a:r>
                      <a:endParaRPr lang="en-GB" sz="2800">
                        <a:effectLst/>
                        <a:latin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04938">
                <a:tc vMerge="1">
                  <a:txBody>
                    <a:bodyPr/>
                    <a:lstStyle/>
                    <a:p>
                      <a:endParaRPr lang="en-GB"/>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Lí giải cho quan điểm của bản thân:</a:t>
                      </a:r>
                      <a:endParaRPr lang="en-GB"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Cần chỉ ra những cơ sở lịch sử- xã hội để làm động lực phát triển đất nước.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Quan niệm riêng về nước nhỏ, nước lớn, điều sẽ tạo nên vị thế của dân tộc.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42488">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 tả, ngữ pháp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chuẩn chính tả, ngữ pháp tiếng Việt.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4177">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suy nghĩ sâu sắc về </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 đề</a:t>
                      </a: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có cách diễn đạt mới mẻ</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phối hợp các phương thức biểu đạt,...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7628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7" name="TextBox 7"/>
          <p:cNvSpPr txBox="1"/>
          <p:nvPr/>
        </p:nvSpPr>
        <p:spPr>
          <a:xfrm>
            <a:off x="2045774" y="1465502"/>
            <a:ext cx="9689026" cy="7755969"/>
          </a:xfrm>
          <a:prstGeom prst="rect">
            <a:avLst/>
          </a:prstGeom>
        </p:spPr>
        <p:txBody>
          <a:bodyPr wrap="square" lIns="0" tIns="0" rIns="0" bIns="0" rtlCol="0" anchor="t">
            <a:spAutoFit/>
          </a:bodyPr>
          <a:lstStyle/>
          <a:p>
            <a:pPr algn="just"/>
            <a:r>
              <a:rPr lang="vi-VN" sz="7200">
                <a:latin typeface="Times New Roman" panose="02020603050405020304" pitchFamily="18" charset="0"/>
                <a:cs typeface="Times New Roman" panose="02020603050405020304" pitchFamily="18" charset="0"/>
              </a:rPr>
              <a:t>VB là bài báo của tác giả Dương Trung Quốc, in trên báo Thanh Niên, trên diễn đàn </a:t>
            </a:r>
            <a:r>
              <a:rPr lang="it-IT" sz="7200">
                <a:latin typeface="Times New Roman" panose="02020603050405020304" pitchFamily="18" charset="0"/>
                <a:cs typeface="Times New Roman" panose="02020603050405020304" pitchFamily="18" charset="0"/>
              </a:rPr>
              <a:t>“</a:t>
            </a:r>
            <a:r>
              <a:rPr lang="it-IT" sz="7200" i="1">
                <a:latin typeface="Times New Roman" panose="02020603050405020304" pitchFamily="18" charset="0"/>
                <a:cs typeface="Times New Roman" panose="02020603050405020304" pitchFamily="18" charset="0"/>
              </a:rPr>
              <a:t>Nước Việt Nam ta nhỏ hay không nhỏ?” từ ngày 27/03 đến 30/6/2006</a:t>
            </a:r>
            <a:r>
              <a:rPr lang="vi-VN" sz="7200">
                <a:latin typeface="Times New Roman" panose="02020603050405020304" pitchFamily="18" charset="0"/>
                <a:cs typeface="Times New Roman" panose="02020603050405020304" pitchFamily="18" charset="0"/>
              </a:rPr>
              <a:t>. </a:t>
            </a:r>
            <a:r>
              <a:rPr lang="en-US" sz="7200">
                <a:solidFill>
                  <a:srgbClr val="000000"/>
                </a:solidFill>
                <a:latin typeface="Times New Roman" panose="02020603050405020304" pitchFamily="18" charset="0"/>
                <a:cs typeface="Times New Roman" panose="02020603050405020304" pitchFamily="18" charset="0"/>
              </a:rPr>
              <a:t> </a:t>
            </a:r>
          </a:p>
        </p:txBody>
      </p:sp>
      <p:sp>
        <p:nvSpPr>
          <p:cNvPr id="15" name="Freeform 15"/>
          <p:cNvSpPr/>
          <p:nvPr/>
        </p:nvSpPr>
        <p:spPr>
          <a:xfrm rot="-10800000">
            <a:off x="10591800" y="6918375"/>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stretch>
              <a:fillRect/>
            </a:stretch>
          </a:blipFill>
        </p:spPr>
      </p:sp>
      <p:sp>
        <p:nvSpPr>
          <p:cNvPr id="16" name="Freeform 2"/>
          <p:cNvSpPr/>
          <p:nvPr/>
        </p:nvSpPr>
        <p:spPr>
          <a:xfrm>
            <a:off x="13149130" y="1266322"/>
            <a:ext cx="4699390" cy="8305800"/>
          </a:xfrm>
          <a:custGeom>
            <a:avLst/>
            <a:gdLst/>
            <a:ahLst/>
            <a:cxnLst/>
            <a:rect l="l" t="t" r="r" b="b"/>
            <a:pathLst>
              <a:path w="2590800" h="5238750">
                <a:moveTo>
                  <a:pt x="0" y="0"/>
                </a:moveTo>
                <a:lnTo>
                  <a:pt x="2590800" y="0"/>
                </a:lnTo>
                <a:lnTo>
                  <a:pt x="2590800" y="5238750"/>
                </a:lnTo>
                <a:lnTo>
                  <a:pt x="0" y="5238750"/>
                </a:lnTo>
                <a:lnTo>
                  <a:pt x="0" y="0"/>
                </a:lnTo>
                <a:close/>
              </a:path>
            </a:pathLst>
          </a:custGeom>
          <a:blipFill>
            <a:blip r:embed="rId3">
              <a:extLst>
                <a:ext uri="{96DAC541-7B7A-43D3-8B79-37D633B846F1}">
                  <asvg:svgBlip xmlns:asvg="http://schemas.microsoft.com/office/drawing/2016/SVG/main" r:embed="rId4"/>
                </a:ext>
              </a:extLst>
            </a:blip>
            <a:stretch>
              <a:fillRect t="-199" b="-199"/>
            </a:stretch>
          </a:blipFill>
        </p:spPr>
      </p:sp>
    </p:spTree>
    <p:extLst>
      <p:ext uri="{BB962C8B-B14F-4D97-AF65-F5344CB8AC3E}">
        <p14:creationId xmlns:p14="http://schemas.microsoft.com/office/powerpoint/2010/main" val="4321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8288000" cy="10344358"/>
          </a:xfrm>
          <a:prstGeom prst="rect">
            <a:avLst/>
          </a:prstGeom>
        </p:spPr>
      </p:pic>
      <p:sp>
        <p:nvSpPr>
          <p:cNvPr id="3" name="TextBox 2"/>
          <p:cNvSpPr txBox="1"/>
          <p:nvPr/>
        </p:nvSpPr>
        <p:spPr>
          <a:xfrm>
            <a:off x="9982200" y="2171700"/>
            <a:ext cx="8763000" cy="5201424"/>
          </a:xfrm>
          <a:prstGeom prst="rect">
            <a:avLst/>
          </a:prstGeom>
          <a:noFill/>
        </p:spPr>
        <p:txBody>
          <a:bodyPr wrap="square" rtlCol="0">
            <a:spAutoFit/>
          </a:bodyPr>
          <a:lstStyle/>
          <a:p>
            <a:pPr algn="ctr"/>
            <a:r>
              <a:rPr lang="vi-VN" sz="16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en-GB" sz="16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1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6" name="Freeform 6"/>
          <p:cNvSpPr/>
          <p:nvPr/>
        </p:nvSpPr>
        <p:spPr>
          <a:xfrm rot="-5400000">
            <a:off x="1346056" y="670939"/>
            <a:ext cx="8424343" cy="8682665"/>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7" name="TextBox 7"/>
          <p:cNvSpPr txBox="1"/>
          <p:nvPr/>
        </p:nvSpPr>
        <p:spPr>
          <a:xfrm>
            <a:off x="2416236" y="1456924"/>
            <a:ext cx="6599910" cy="6771084"/>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Nội dung VB: </a:t>
            </a:r>
            <a:r>
              <a:rPr lang="vi-VN" sz="4000">
                <a:latin typeface="Times New Roman" panose="02020603050405020304" pitchFamily="18" charset="0"/>
                <a:cs typeface="Times New Roman" panose="02020603050405020304" pitchFamily="18" charset="0"/>
              </a:rPr>
              <a:t>Vấn đề tác giả đặt ra trong bài viết là một trong những thực trạng đáng buồn vẫn còn tồn tại những người luôn cho rằng nước ta là nước nhỏ, nghèo, nàn, lạc hậu. Lại có người luôn cho rằng chúng ta đã phát triển ngang với nhiều nước giàu. Đó là cái nhìn không phù hợp, là rào cản với sự phát triển của đất nước.</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4655410" y="7149579"/>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stretch>
              <a:fillRect/>
            </a:stretch>
          </a:blipFill>
        </p:spPr>
      </p:sp>
      <p:sp>
        <p:nvSpPr>
          <p:cNvPr id="16" name="Freeform 7"/>
          <p:cNvSpPr/>
          <p:nvPr/>
        </p:nvSpPr>
        <p:spPr>
          <a:xfrm>
            <a:off x="10808935" y="313415"/>
            <a:ext cx="5245100" cy="8380995"/>
          </a:xfrm>
          <a:custGeom>
            <a:avLst/>
            <a:gdLst/>
            <a:ahLst/>
            <a:cxnLst/>
            <a:rect l="l" t="t" r="r" b="b"/>
            <a:pathLst>
              <a:path w="2146300" h="3810000">
                <a:moveTo>
                  <a:pt x="0" y="0"/>
                </a:moveTo>
                <a:lnTo>
                  <a:pt x="2146300" y="0"/>
                </a:lnTo>
                <a:lnTo>
                  <a:pt x="2146300" y="3810000"/>
                </a:lnTo>
                <a:lnTo>
                  <a:pt x="0" y="3810000"/>
                </a:lnTo>
                <a:lnTo>
                  <a:pt x="0" y="0"/>
                </a:lnTo>
                <a:close/>
              </a:path>
            </a:pathLst>
          </a:custGeom>
          <a:blipFill>
            <a:blip r:embed="rId3"/>
            <a:stretch>
              <a:fillRect/>
            </a:stretch>
          </a:blipFill>
        </p:spPr>
      </p:sp>
    </p:spTree>
    <p:extLst>
      <p:ext uri="{BB962C8B-B14F-4D97-AF65-F5344CB8AC3E}">
        <p14:creationId xmlns:p14="http://schemas.microsoft.com/office/powerpoint/2010/main" val="88241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a:stretch>
              <a:fillRect/>
            </a:stretch>
          </a:blipFill>
        </p:spPr>
      </p:sp>
      <p:sp>
        <p:nvSpPr>
          <p:cNvPr id="6" name="Freeform 6"/>
          <p:cNvSpPr/>
          <p:nvPr/>
        </p:nvSpPr>
        <p:spPr>
          <a:xfrm rot="-5400000">
            <a:off x="2427426" y="298068"/>
            <a:ext cx="8424343" cy="9428408"/>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a:stretch>
              <a:fillRect l="-519" r="-519"/>
            </a:stretch>
          </a:blipFill>
        </p:spPr>
      </p:sp>
      <p:sp>
        <p:nvSpPr>
          <p:cNvPr id="7" name="TextBox 7"/>
          <p:cNvSpPr txBox="1"/>
          <p:nvPr/>
        </p:nvSpPr>
        <p:spPr>
          <a:xfrm>
            <a:off x="3048000" y="1409700"/>
            <a:ext cx="7315200" cy="7213513"/>
          </a:xfrm>
          <a:prstGeom prst="rect">
            <a:avLst/>
          </a:prstGeom>
        </p:spPr>
        <p:txBody>
          <a:bodyPr wrap="square" lIns="0" tIns="0" rIns="0" bIns="0" rtlCol="0" anchor="t">
            <a:spAutoFit/>
          </a:bodyPr>
          <a:lstStyle/>
          <a:p>
            <a:pPr algn="just">
              <a:lnSpc>
                <a:spcPts val="6250"/>
              </a:lnSpc>
            </a:pPr>
            <a:r>
              <a:rPr lang="vi-VN" sz="4800">
                <a:latin typeface="Times New Roman" panose="02020603050405020304" pitchFamily="18" charset="0"/>
                <a:cs typeface="Times New Roman" panose="02020603050405020304" pitchFamily="18" charset="0"/>
              </a:rPr>
              <a:t>Chúng ta phải nhìn vào lịch sử, nhìn vào những cố gắng, hi sinh của ông cha ta ngày trước để biết mình cần cố gắng học tập, tu dưỡng đạo đức, để mai sau trở thành những công dân có ích cho xã hội, phát triển đất nước giàu mạnh hơn.</a:t>
            </a:r>
            <a:endParaRPr lang="en-US" sz="480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4655410" y="7149579"/>
            <a:ext cx="3946039" cy="4016325"/>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a:stretch>
              <a:fillRect/>
            </a:stretch>
          </a:blipFill>
        </p:spPr>
      </p:sp>
      <p:sp>
        <p:nvSpPr>
          <p:cNvPr id="10" name="Freeform 5"/>
          <p:cNvSpPr/>
          <p:nvPr/>
        </p:nvSpPr>
        <p:spPr>
          <a:xfrm>
            <a:off x="12954000" y="1028700"/>
            <a:ext cx="3810000" cy="7277683"/>
          </a:xfrm>
          <a:custGeom>
            <a:avLst/>
            <a:gdLst/>
            <a:ahLst/>
            <a:cxnLst/>
            <a:rect l="l" t="t" r="r" b="b"/>
            <a:pathLst>
              <a:path w="2033587" h="3810000">
                <a:moveTo>
                  <a:pt x="0" y="0"/>
                </a:moveTo>
                <a:lnTo>
                  <a:pt x="2033587" y="0"/>
                </a:lnTo>
                <a:lnTo>
                  <a:pt x="2033587" y="3810000"/>
                </a:lnTo>
                <a:lnTo>
                  <a:pt x="0" y="3810000"/>
                </a:lnTo>
                <a:lnTo>
                  <a:pt x="0" y="0"/>
                </a:lnTo>
                <a:close/>
              </a:path>
            </a:pathLst>
          </a:custGeom>
          <a:blipFill>
            <a:blip r:embed="rId3"/>
            <a:stretch>
              <a:fillRect/>
            </a:stretch>
          </a:blipFill>
        </p:spPr>
      </p:sp>
    </p:spTree>
    <p:extLst>
      <p:ext uri="{BB962C8B-B14F-4D97-AF65-F5344CB8AC3E}">
        <p14:creationId xmlns:p14="http://schemas.microsoft.com/office/powerpoint/2010/main" val="740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4A4BA">
                <a:alpha val="100000"/>
              </a:srgbClr>
            </a:gs>
            <a:gs pos="100000">
              <a:srgbClr val="17436B">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87987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sp>
        <p:nvSpPr>
          <p:cNvPr id="3" name="Freeform 3"/>
          <p:cNvSpPr/>
          <p:nvPr/>
        </p:nvSpPr>
        <p:spPr>
          <a:xfrm>
            <a:off x="0" y="5161021"/>
            <a:ext cx="18288000" cy="5131537"/>
          </a:xfrm>
          <a:custGeom>
            <a:avLst/>
            <a:gdLst/>
            <a:ahLst/>
            <a:cxnLst/>
            <a:rect l="l" t="t" r="r" b="b"/>
            <a:pathLst>
              <a:path w="12828842" h="5131537">
                <a:moveTo>
                  <a:pt x="0" y="0"/>
                </a:moveTo>
                <a:lnTo>
                  <a:pt x="12828842" y="0"/>
                </a:lnTo>
                <a:lnTo>
                  <a:pt x="12828842" y="5131537"/>
                </a:lnTo>
                <a:lnTo>
                  <a:pt x="0" y="5131537"/>
                </a:lnTo>
                <a:lnTo>
                  <a:pt x="0" y="0"/>
                </a:lnTo>
                <a:close/>
              </a:path>
            </a:pathLst>
          </a:custGeom>
          <a:blipFill>
            <a:blip r:embed="rId3"/>
            <a:stretch>
              <a:fillRect/>
            </a:stretch>
          </a:blipFill>
        </p:spPr>
      </p:sp>
      <p:grpSp>
        <p:nvGrpSpPr>
          <p:cNvPr id="4" name="Group 4"/>
          <p:cNvGrpSpPr>
            <a:grpSpLocks noChangeAspect="1"/>
          </p:cNvGrpSpPr>
          <p:nvPr/>
        </p:nvGrpSpPr>
        <p:grpSpPr>
          <a:xfrm>
            <a:off x="1591843" y="2994174"/>
            <a:ext cx="4649103" cy="7178134"/>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981772" y="3643847"/>
            <a:ext cx="4115254" cy="6356469"/>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65995" r="-65995"/>
              </a:stretch>
            </a:blipFill>
          </p:spPr>
        </p:sp>
      </p:grpSp>
      <p:grpSp>
        <p:nvGrpSpPr>
          <p:cNvPr id="8" name="Group 8"/>
          <p:cNvGrpSpPr>
            <a:grpSpLocks noChangeAspect="1"/>
          </p:cNvGrpSpPr>
          <p:nvPr/>
        </p:nvGrpSpPr>
        <p:grpSpPr>
          <a:xfrm>
            <a:off x="7228712" y="3565486"/>
            <a:ext cx="3991677" cy="59436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7405695" y="3772914"/>
            <a:ext cx="3689395" cy="5431372"/>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87647" r="-87647"/>
              </a:stretch>
            </a:blipFill>
          </p:spPr>
        </p:sp>
      </p:grpSp>
      <p:sp>
        <p:nvSpPr>
          <p:cNvPr id="12" name="Freeform 12"/>
          <p:cNvSpPr/>
          <p:nvPr/>
        </p:nvSpPr>
        <p:spPr>
          <a:xfrm>
            <a:off x="1204815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13" name="Group 13"/>
          <p:cNvGrpSpPr>
            <a:grpSpLocks noChangeAspect="1"/>
          </p:cNvGrpSpPr>
          <p:nvPr/>
        </p:nvGrpSpPr>
        <p:grpSpPr>
          <a:xfrm>
            <a:off x="12228275" y="2781300"/>
            <a:ext cx="4377598" cy="6761691"/>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12382305" y="3379343"/>
            <a:ext cx="3879415" cy="5992189"/>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20" name="Freeform 20"/>
          <p:cNvSpPr/>
          <p:nvPr/>
        </p:nvSpPr>
        <p:spPr>
          <a:xfrm rot="-263243">
            <a:off x="160626" y="8232748"/>
            <a:ext cx="2177112" cy="1627391"/>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7"/>
            <a:stretch>
              <a:fillRect/>
            </a:stretch>
          </a:blipFill>
        </p:spPr>
      </p:sp>
      <p:sp>
        <p:nvSpPr>
          <p:cNvPr id="21" name="Freeform 21"/>
          <p:cNvSpPr/>
          <p:nvPr/>
        </p:nvSpPr>
        <p:spPr>
          <a:xfrm>
            <a:off x="1295400" y="623037"/>
            <a:ext cx="2232819" cy="993604"/>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8"/>
            <a:stretch>
              <a:fillRect/>
            </a:stretch>
          </a:blipFill>
        </p:spPr>
      </p:sp>
      <p:sp>
        <p:nvSpPr>
          <p:cNvPr id="22" name="Freeform 22"/>
          <p:cNvSpPr/>
          <p:nvPr/>
        </p:nvSpPr>
        <p:spPr>
          <a:xfrm rot="490283">
            <a:off x="15036297" y="134576"/>
            <a:ext cx="2104162" cy="1572861"/>
          </a:xfrm>
          <a:custGeom>
            <a:avLst/>
            <a:gdLst/>
            <a:ahLst/>
            <a:cxnLst/>
            <a:rect l="l" t="t" r="r" b="b"/>
            <a:pathLst>
              <a:path w="2104162" h="1572861">
                <a:moveTo>
                  <a:pt x="0" y="0"/>
                </a:moveTo>
                <a:lnTo>
                  <a:pt x="2104162" y="0"/>
                </a:lnTo>
                <a:lnTo>
                  <a:pt x="2104162" y="1572861"/>
                </a:lnTo>
                <a:lnTo>
                  <a:pt x="0" y="1572861"/>
                </a:lnTo>
                <a:lnTo>
                  <a:pt x="0" y="0"/>
                </a:lnTo>
                <a:close/>
              </a:path>
            </a:pathLst>
          </a:custGeom>
          <a:blipFill>
            <a:blip r:embed="rId7"/>
            <a:stretch>
              <a:fillRect/>
            </a:stretch>
          </a:blipFill>
        </p:spPr>
      </p:sp>
      <p:sp>
        <p:nvSpPr>
          <p:cNvPr id="29" name="Freeform 29"/>
          <p:cNvSpPr/>
          <p:nvPr/>
        </p:nvSpPr>
        <p:spPr>
          <a:xfrm>
            <a:off x="7663876" y="8631663"/>
            <a:ext cx="2960251" cy="288624"/>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9"/>
            <a:stretch>
              <a:fillRect/>
            </a:stretch>
          </a:blipFill>
        </p:spPr>
      </p:sp>
      <p:sp>
        <p:nvSpPr>
          <p:cNvPr id="48" name="Rectangle 47"/>
          <p:cNvSpPr/>
          <p:nvPr/>
        </p:nvSpPr>
        <p:spPr>
          <a:xfrm>
            <a:off x="5644024" y="431092"/>
            <a:ext cx="8809143" cy="971356"/>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en-GB" sz="54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I. ĐỌC- TÌM HIỂU CHUNG</a:t>
            </a:r>
            <a:endParaRPr lang="en-GB" sz="5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9" name="Rectangle 48"/>
          <p:cNvSpPr/>
          <p:nvPr/>
        </p:nvSpPr>
        <p:spPr>
          <a:xfrm>
            <a:off x="5644024" y="1813675"/>
            <a:ext cx="6928500" cy="971356"/>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en-GB" sz="54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1. Đọc, tìm hiểu từ khó</a:t>
            </a:r>
            <a:endParaRPr lang="en-GB" sz="5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06082" y="6277010"/>
            <a:ext cx="11136111" cy="435700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21753" y="756290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378691" y="8029749"/>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555620" y="8039274"/>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22998" y="7618535"/>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3" name="Freeform 13"/>
          <p:cNvSpPr/>
          <p:nvPr/>
        </p:nvSpPr>
        <p:spPr>
          <a:xfrm>
            <a:off x="5772789" y="694350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5772789" y="748239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5772789" y="8000876"/>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9213441" y="697830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9213441" y="751719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3582089" y="8349888"/>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flipH="1">
            <a:off x="1051386" y="774485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30" name="Table 29"/>
          <p:cNvGraphicFramePr>
            <a:graphicFrameLocks noGrp="1"/>
          </p:cNvGraphicFramePr>
          <p:nvPr>
            <p:extLst>
              <p:ext uri="{D42A27DB-BD31-4B8C-83A1-F6EECF244321}">
                <p14:modId xmlns:p14="http://schemas.microsoft.com/office/powerpoint/2010/main" val="2579781149"/>
              </p:ext>
            </p:extLst>
          </p:nvPr>
        </p:nvGraphicFramePr>
        <p:xfrm>
          <a:off x="4310674" y="728515"/>
          <a:ext cx="9543489" cy="5405585"/>
        </p:xfrm>
        <a:graphic>
          <a:graphicData uri="http://schemas.openxmlformats.org/drawingml/2006/table">
            <a:tbl>
              <a:tblPr firstRow="1" firstCol="1" bandRow="1" bandCol="1">
                <a:effectLst>
                  <a:outerShdw blurRad="50800" dist="38100" dir="5400000" algn="t" rotWithShape="0">
                    <a:prstClr val="black">
                      <a:alpha val="40000"/>
                    </a:prstClr>
                  </a:outerShdw>
                  <a:reflection blurRad="6350" stA="50000" endA="300" endPos="38500" dist="50800" dir="5400000" sy="-100000" algn="bl" rotWithShape="0"/>
                </a:effectLst>
              </a:tblPr>
              <a:tblGrid>
                <a:gridCol w="6128726">
                  <a:extLst>
                    <a:ext uri="{9D8B030D-6E8A-4147-A177-3AD203B41FA5}">
                      <a16:colId xmlns:a16="http://schemas.microsoft.com/office/drawing/2014/main" val="20000"/>
                    </a:ext>
                  </a:extLst>
                </a:gridCol>
                <a:gridCol w="3414763">
                  <a:extLst>
                    <a:ext uri="{9D8B030D-6E8A-4147-A177-3AD203B41FA5}">
                      <a16:colId xmlns:a16="http://schemas.microsoft.com/office/drawing/2014/main" val="20001"/>
                    </a:ext>
                  </a:extLst>
                </a:gridCol>
              </a:tblGrid>
              <a:tr h="1334625">
                <a:tc>
                  <a:txBody>
                    <a:bodyPr/>
                    <a:lstStyle/>
                    <a:p>
                      <a:pPr algn="ctr">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1022960">
                <a:tc>
                  <a:txBody>
                    <a:bodyPr/>
                    <a:lstStyle/>
                    <a:p>
                      <a:pPr>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Giới thiệu về tác giả</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059935">
                <a:tc>
                  <a:txBody>
                    <a:bodyPr/>
                    <a:lstStyle/>
                    <a:p>
                      <a:pPr algn="just">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Xuất xứ của văn bản</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921265">
                <a:tc>
                  <a:txBody>
                    <a:bodyPr/>
                    <a:lstStyle/>
                    <a:p>
                      <a:pPr algn="just">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Thể loại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vi-VN"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5333999" y="682061"/>
            <a:ext cx="6858001"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457200" y="643671"/>
            <a:ext cx="16230600" cy="1795363"/>
          </a:xfrm>
          <a:prstGeom prst="rect">
            <a:avLst/>
          </a:prstGeom>
        </p:spPr>
        <p:txBody>
          <a:bodyPr lIns="0" tIns="0" rIns="0" bIns="0" rtlCol="0" anchor="t">
            <a:spAutoFit/>
          </a:bodyPr>
          <a:lstStyle/>
          <a:p>
            <a:pPr algn="ctr">
              <a:lnSpc>
                <a:spcPts val="13999"/>
              </a:lnSpc>
            </a:pPr>
            <a:r>
              <a:rPr lang="en-GB" sz="9600" b="1">
                <a:solidFill>
                  <a:schemeClr val="bg1"/>
                </a:solidFill>
                <a:latin typeface="Times New Roman" panose="02020603050405020304" pitchFamily="18" charset="0"/>
                <a:cs typeface="Times New Roman" panose="02020603050405020304" pitchFamily="18" charset="0"/>
              </a:rPr>
              <a:t>a. Tác giả</a:t>
            </a:r>
            <a:endParaRPr lang="en-US" sz="9999">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6448295" y="3480483"/>
            <a:ext cx="11046158" cy="7381171"/>
            <a:chOff x="217650" y="433429"/>
            <a:chExt cx="14728211" cy="9841562"/>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Freeform 20"/>
            <p:cNvSpPr/>
            <p:nvPr/>
          </p:nvSpPr>
          <p:spPr>
            <a:xfrm rot="8248605" flipH="1">
              <a:off x="11501659" y="5999381"/>
              <a:ext cx="3241690" cy="4275610"/>
            </a:xfrm>
            <a:custGeom>
              <a:avLst/>
              <a:gdLst/>
              <a:ahLst/>
              <a:cxnLst/>
              <a:rect l="l" t="t" r="r" b="b"/>
              <a:pathLst>
                <a:path w="3241690" h="4275610">
                  <a:moveTo>
                    <a:pt x="3241690" y="0"/>
                  </a:moveTo>
                  <a:lnTo>
                    <a:pt x="0" y="0"/>
                  </a:lnTo>
                  <a:lnTo>
                    <a:pt x="0" y="4275610"/>
                  </a:lnTo>
                  <a:lnTo>
                    <a:pt x="3241690" y="4275610"/>
                  </a:lnTo>
                  <a:lnTo>
                    <a:pt x="3241690" y="0"/>
                  </a:lnTo>
                  <a:close/>
                </a:path>
              </a:pathLst>
            </a:custGeom>
            <a:blipFill>
              <a:blip/>
              <a:stretch>
                <a:fillRect/>
              </a:stretch>
            </a:blipFill>
          </p:spPr>
        </p:sp>
        <p:sp>
          <p:nvSpPr>
            <p:cNvPr id="21" name="TextBox 21"/>
            <p:cNvSpPr txBox="1"/>
            <p:nvPr/>
          </p:nvSpPr>
          <p:spPr>
            <a:xfrm>
              <a:off x="924837" y="1506481"/>
              <a:ext cx="13503447" cy="2017647"/>
            </a:xfrm>
            <a:prstGeom prst="rect">
              <a:avLst/>
            </a:prstGeom>
          </p:spPr>
          <p:txBody>
            <a:bodyPr lIns="0" tIns="0" rIns="0" bIns="0" rtlCol="0" anchor="t">
              <a:spAutoFit/>
            </a:bodyPr>
            <a:lstStyle/>
            <a:p>
              <a:pPr algn="just">
                <a:lnSpc>
                  <a:spcPts val="5880"/>
                </a:lnSpc>
              </a:pPr>
              <a:r>
                <a:rPr lang="en-GB" sz="4400">
                  <a:latin typeface="Times New Roman" panose="02020603050405020304" pitchFamily="18" charset="0"/>
                  <a:cs typeface="Times New Roman" panose="02020603050405020304" pitchFamily="18" charset="0"/>
                </a:rPr>
                <a:t>- Dương Trung Quốc sinh năm 1947, quê Bến Tre</a:t>
              </a:r>
            </a:p>
          </p:txBody>
        </p:sp>
      </p:grpSp>
      <p:sp>
        <p:nvSpPr>
          <p:cNvPr id="22" name="Freeform 22"/>
          <p:cNvSpPr/>
          <p:nvPr/>
        </p:nvSpPr>
        <p:spPr>
          <a:xfrm>
            <a:off x="457200" y="2814057"/>
            <a:ext cx="5477073" cy="5910843"/>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a:stretch>
              <a:fillRect/>
            </a:stretch>
          </a:blipFill>
        </p:spPr>
      </p:sp>
      <p:sp>
        <p:nvSpPr>
          <p:cNvPr id="24" name="Rectangle 23"/>
          <p:cNvSpPr/>
          <p:nvPr/>
        </p:nvSpPr>
        <p:spPr>
          <a:xfrm>
            <a:off x="7014739" y="5952909"/>
            <a:ext cx="9673062" cy="2428357"/>
          </a:xfrm>
          <a:prstGeom prst="rect">
            <a:avLst/>
          </a:prstGeom>
        </p:spPr>
        <p:txBody>
          <a:bodyPr wrap="square">
            <a:spAutoFit/>
          </a:bodyPr>
          <a:lstStyle/>
          <a:p>
            <a:pPr algn="just">
              <a:lnSpc>
                <a:spcPct val="115000"/>
              </a:lnSpc>
              <a:spcAft>
                <a:spcPts val="0"/>
              </a:spcAft>
            </a:pPr>
            <a:r>
              <a:rPr lang="en-GB" sz="4400">
                <a:latin typeface="Times New Roman" panose="02020603050405020304" pitchFamily="18" charset="0"/>
                <a:ea typeface="Times New Roman" panose="02020603050405020304" pitchFamily="18" charset="0"/>
                <a:cs typeface="Times New Roman" panose="02020603050405020304" pitchFamily="18" charset="0"/>
              </a:rPr>
              <a:t>- Ông là nhà nghiên cứu lịch sử và chính trị gia người Việt Nam, là Tổng thư ký Hội Khoa học Lịch sử Việt Nam</a:t>
            </a:r>
            <a:endParaRPr lang="en-GB" sz="440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54" y="3878808"/>
            <a:ext cx="4572000" cy="4236492"/>
          </a:xfrm>
          <a:prstGeom prst="rect">
            <a:avLst/>
          </a:prstGeom>
        </p:spPr>
      </p:pic>
    </p:spTree>
    <p:extLst>
      <p:ext uri="{BB962C8B-B14F-4D97-AF65-F5344CB8AC3E}">
        <p14:creationId xmlns:p14="http://schemas.microsoft.com/office/powerpoint/2010/main" val="37495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2459</Words>
  <Application>Microsoft Office PowerPoint</Application>
  <PresentationFormat>Custom</PresentationFormat>
  <Paragraphs>242</Paragraphs>
  <Slides>40</Slides>
  <Notes>0</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Antic Bold</vt:lpstr>
      <vt:lpstr>Arial</vt:lpstr>
      <vt:lpstr>Calibri</vt:lpstr>
      <vt:lpstr>Calibri Light</vt:lpstr>
      <vt:lpstr>Tahoma</vt:lpstr>
      <vt:lpstr>Times New Roman</vt:lpstr>
      <vt:lpstr>UTM Bebas</vt:lpstr>
      <vt:lpstr>White Dream PERSONAL USE ONLY</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Yellow Modern Travel Promotion Instagram Post</dc:title>
  <cp:lastModifiedBy>Administrator</cp:lastModifiedBy>
  <cp:revision>175</cp:revision>
  <dcterms:created xsi:type="dcterms:W3CDTF">2006-08-16T00:00:00Z</dcterms:created>
  <dcterms:modified xsi:type="dcterms:W3CDTF">2023-12-10T16:27:29Z</dcterms:modified>
  <dc:identifier>DAFs_QKnbIM</dc:identifier>
</cp:coreProperties>
</file>