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66" r:id="rId3"/>
    <p:sldId id="278" r:id="rId4"/>
    <p:sldId id="256" r:id="rId5"/>
    <p:sldId id="279" r:id="rId6"/>
    <p:sldId id="281" r:id="rId7"/>
    <p:sldId id="282" r:id="rId8"/>
    <p:sldId id="283" r:id="rId9"/>
    <p:sldId id="280" r:id="rId10"/>
    <p:sldId id="284" r:id="rId11"/>
    <p:sldId id="288" r:id="rId12"/>
    <p:sldId id="287" r:id="rId13"/>
    <p:sldId id="286" r:id="rId14"/>
    <p:sldId id="290" r:id="rId15"/>
    <p:sldId id="257" r:id="rId16"/>
    <p:sldId id="291" r:id="rId17"/>
    <p:sldId id="289"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7" r:id="rId32"/>
    <p:sldId id="306"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260" r:id="rId47"/>
    <p:sldId id="321" r:id="rId4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711E1-B6DC-4A3D-A23E-9F6DB7F4E976}"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863C9-EE0C-4859-84C4-96893A34A74E}" type="slidenum">
              <a:rPr lang="en-GB" smtClean="0"/>
              <a:t>‹#›</a:t>
            </a:fld>
            <a:endParaRPr lang="en-GB"/>
          </a:p>
        </p:txBody>
      </p:sp>
    </p:spTree>
    <p:extLst>
      <p:ext uri="{BB962C8B-B14F-4D97-AF65-F5344CB8AC3E}">
        <p14:creationId xmlns:p14="http://schemas.microsoft.com/office/powerpoint/2010/main" val="280680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1c8cbc5e8d9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1c8cbc5e8d9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90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1c8cbc5e8d9_0_2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1c8cbc5e8d9_0_2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53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1c8cbc5e8d9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1c8cbc5e8d9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11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1c8cbc5e8d9_0_1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1c8cbc5e8d9_0_1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25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c8cbc5e8d9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1c8cbc5e8d9_0_1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13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c8cbc5e8d9_0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c8cbc5e8d9_0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865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c8cbc5e8d9_0_2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c8cbc5e8d9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81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c8cbc5e8d9_0_2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c8cbc5e8d9_0_2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071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1c8cbc5e8d9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1c8cbc5e8d9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22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c8cbc5e8d9_0_2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c8cbc5e8d9_0_2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24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1c8cbc5e8d9_0_2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1c8cbc5e8d9_0_2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4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3" Type="http://schemas.openxmlformats.org/officeDocument/2006/relationships/slide" Target="../slides/slide4.xml"/><Relationship Id="rId7" Type="http://schemas.openxmlformats.org/officeDocument/2006/relationships/slide" Target="../slides/slide8.xml"/><Relationship Id="rId12" Type="http://schemas.openxmlformats.org/officeDocument/2006/relationships/slide" Target="../slides/slide13.xml"/><Relationship Id="rId2" Type="http://schemas.openxmlformats.org/officeDocument/2006/relationships/slide" Target="../slides/slide1.xml"/><Relationship Id="rId1" Type="http://schemas.openxmlformats.org/officeDocument/2006/relationships/slideMaster" Target="../slideMasters/slideMaster2.xml"/><Relationship Id="rId6" Type="http://schemas.openxmlformats.org/officeDocument/2006/relationships/slide" Target="../slides/slide7.xml"/><Relationship Id="rId11" Type="http://schemas.openxmlformats.org/officeDocument/2006/relationships/slide" Target="../slides/slide12.xml"/><Relationship Id="rId5" Type="http://schemas.openxmlformats.org/officeDocument/2006/relationships/slide" Target="../slides/slide6.xml"/><Relationship Id="rId10" Type="http://schemas.openxmlformats.org/officeDocument/2006/relationships/slide" Target="../slides/slide11.xml"/><Relationship Id="rId4" Type="http://schemas.openxmlformats.org/officeDocument/2006/relationships/slide" Target="../slides/slide5.xml"/><Relationship Id="rId9" Type="http://schemas.openxmlformats.org/officeDocument/2006/relationships/slide" Target="../slides/slide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grpSp>
        <p:nvGrpSpPr>
          <p:cNvPr id="11" name="Google Shape;11;p2"/>
          <p:cNvGrpSpPr/>
          <p:nvPr/>
        </p:nvGrpSpPr>
        <p:grpSpPr>
          <a:xfrm>
            <a:off x="0" y="0"/>
            <a:ext cx="14868591" cy="10287000"/>
            <a:chOff x="0" y="0"/>
            <a:chExt cx="9912394" cy="6858000"/>
          </a:xfrm>
        </p:grpSpPr>
        <p:sp>
          <p:nvSpPr>
            <p:cNvPr id="12" name="Google Shape;12;p2"/>
            <p:cNvSpPr/>
            <p:nvPr/>
          </p:nvSpPr>
          <p:spPr>
            <a:xfrm>
              <a:off x="57022" y="0"/>
              <a:ext cx="9243631" cy="749551"/>
            </a:xfrm>
            <a:custGeom>
              <a:avLst/>
              <a:gdLst/>
              <a:ahLst/>
              <a:cxnLst/>
              <a:rect l="l" t="t" r="r" b="b"/>
              <a:pathLst>
                <a:path w="9243631" h="749551" extrusionOk="0">
                  <a:moveTo>
                    <a:pt x="8262149" y="0"/>
                  </a:moveTo>
                  <a:lnTo>
                    <a:pt x="9243631" y="0"/>
                  </a:lnTo>
                  <a:lnTo>
                    <a:pt x="9243631" y="440865"/>
                  </a:lnTo>
                  <a:cubicBezTo>
                    <a:pt x="9243631" y="462870"/>
                    <a:pt x="9231406" y="483128"/>
                    <a:pt x="9212196" y="493956"/>
                  </a:cubicBezTo>
                  <a:lnTo>
                    <a:pt x="8763718" y="741946"/>
                  </a:lnTo>
                  <a:cubicBezTo>
                    <a:pt x="8744857" y="752424"/>
                    <a:pt x="8721455" y="752075"/>
                    <a:pt x="8702943" y="740898"/>
                  </a:cubicBezTo>
                  <a:lnTo>
                    <a:pt x="8291838" y="493956"/>
                  </a:lnTo>
                  <a:cubicBezTo>
                    <a:pt x="8273326" y="483128"/>
                    <a:pt x="8262149" y="463219"/>
                    <a:pt x="8262149" y="441913"/>
                  </a:cubicBezTo>
                  <a:close/>
                  <a:moveTo>
                    <a:pt x="7081842" y="0"/>
                  </a:moveTo>
                  <a:lnTo>
                    <a:pt x="8063324" y="0"/>
                  </a:lnTo>
                  <a:lnTo>
                    <a:pt x="8063324" y="440865"/>
                  </a:lnTo>
                  <a:cubicBezTo>
                    <a:pt x="8063324" y="462870"/>
                    <a:pt x="8051099" y="483128"/>
                    <a:pt x="8031888" y="493956"/>
                  </a:cubicBezTo>
                  <a:lnTo>
                    <a:pt x="7583411" y="741946"/>
                  </a:lnTo>
                  <a:cubicBezTo>
                    <a:pt x="7564549" y="752424"/>
                    <a:pt x="7541148" y="752075"/>
                    <a:pt x="7522635" y="740898"/>
                  </a:cubicBezTo>
                  <a:lnTo>
                    <a:pt x="7111531" y="493956"/>
                  </a:lnTo>
                  <a:cubicBezTo>
                    <a:pt x="7093019" y="483128"/>
                    <a:pt x="7081842" y="463219"/>
                    <a:pt x="7081842" y="441913"/>
                  </a:cubicBezTo>
                  <a:close/>
                  <a:moveTo>
                    <a:pt x="5901536" y="0"/>
                  </a:moveTo>
                  <a:lnTo>
                    <a:pt x="6883017" y="0"/>
                  </a:lnTo>
                  <a:lnTo>
                    <a:pt x="6883017" y="440865"/>
                  </a:lnTo>
                  <a:cubicBezTo>
                    <a:pt x="6883017" y="462870"/>
                    <a:pt x="6870792" y="483128"/>
                    <a:pt x="6851581" y="493956"/>
                  </a:cubicBezTo>
                  <a:lnTo>
                    <a:pt x="6403104" y="741946"/>
                  </a:lnTo>
                  <a:cubicBezTo>
                    <a:pt x="6384242" y="752424"/>
                    <a:pt x="6360841" y="752075"/>
                    <a:pt x="6342328" y="740898"/>
                  </a:cubicBezTo>
                  <a:lnTo>
                    <a:pt x="5931224" y="493956"/>
                  </a:lnTo>
                  <a:cubicBezTo>
                    <a:pt x="5912713" y="483128"/>
                    <a:pt x="5901536" y="463219"/>
                    <a:pt x="5901536" y="441913"/>
                  </a:cubicBezTo>
                  <a:close/>
                  <a:moveTo>
                    <a:pt x="4721228" y="0"/>
                  </a:moveTo>
                  <a:lnTo>
                    <a:pt x="5702710" y="0"/>
                  </a:lnTo>
                  <a:lnTo>
                    <a:pt x="5702710" y="440865"/>
                  </a:lnTo>
                  <a:cubicBezTo>
                    <a:pt x="5702710" y="462870"/>
                    <a:pt x="5690485" y="483128"/>
                    <a:pt x="5671274" y="493956"/>
                  </a:cubicBezTo>
                  <a:lnTo>
                    <a:pt x="5222798" y="741946"/>
                  </a:lnTo>
                  <a:cubicBezTo>
                    <a:pt x="5203935" y="752424"/>
                    <a:pt x="5180534" y="752075"/>
                    <a:pt x="5162021" y="740898"/>
                  </a:cubicBezTo>
                  <a:lnTo>
                    <a:pt x="4750918" y="493956"/>
                  </a:lnTo>
                  <a:cubicBezTo>
                    <a:pt x="4732405" y="483128"/>
                    <a:pt x="4721228" y="463219"/>
                    <a:pt x="4721228" y="441913"/>
                  </a:cubicBezTo>
                  <a:close/>
                  <a:moveTo>
                    <a:pt x="3540921" y="0"/>
                  </a:moveTo>
                  <a:lnTo>
                    <a:pt x="4522403" y="0"/>
                  </a:lnTo>
                  <a:lnTo>
                    <a:pt x="4522403" y="440865"/>
                  </a:lnTo>
                  <a:cubicBezTo>
                    <a:pt x="4522403" y="462870"/>
                    <a:pt x="4510178" y="483128"/>
                    <a:pt x="4490967" y="493956"/>
                  </a:cubicBezTo>
                  <a:lnTo>
                    <a:pt x="4042490" y="741946"/>
                  </a:lnTo>
                  <a:cubicBezTo>
                    <a:pt x="4023628" y="752424"/>
                    <a:pt x="4000227" y="752075"/>
                    <a:pt x="3981715" y="740898"/>
                  </a:cubicBezTo>
                  <a:lnTo>
                    <a:pt x="3570610" y="493956"/>
                  </a:lnTo>
                  <a:cubicBezTo>
                    <a:pt x="3552098" y="483128"/>
                    <a:pt x="3540921" y="463219"/>
                    <a:pt x="3540921" y="441913"/>
                  </a:cubicBezTo>
                  <a:close/>
                  <a:moveTo>
                    <a:pt x="2360615" y="0"/>
                  </a:moveTo>
                  <a:lnTo>
                    <a:pt x="3342097" y="0"/>
                  </a:lnTo>
                  <a:lnTo>
                    <a:pt x="3342097" y="440865"/>
                  </a:lnTo>
                  <a:cubicBezTo>
                    <a:pt x="3342097" y="462870"/>
                    <a:pt x="3329872" y="483128"/>
                    <a:pt x="3310661" y="493956"/>
                  </a:cubicBezTo>
                  <a:lnTo>
                    <a:pt x="2862184" y="741946"/>
                  </a:lnTo>
                  <a:cubicBezTo>
                    <a:pt x="2843322" y="752424"/>
                    <a:pt x="2819920" y="752075"/>
                    <a:pt x="2801408" y="740898"/>
                  </a:cubicBezTo>
                  <a:lnTo>
                    <a:pt x="2390304" y="493956"/>
                  </a:lnTo>
                  <a:cubicBezTo>
                    <a:pt x="2371792" y="483128"/>
                    <a:pt x="2360615" y="463219"/>
                    <a:pt x="2360615" y="441913"/>
                  </a:cubicBezTo>
                  <a:close/>
                  <a:moveTo>
                    <a:pt x="1180307" y="0"/>
                  </a:moveTo>
                  <a:lnTo>
                    <a:pt x="2161789" y="0"/>
                  </a:lnTo>
                  <a:lnTo>
                    <a:pt x="2161789" y="440865"/>
                  </a:lnTo>
                  <a:cubicBezTo>
                    <a:pt x="2161789" y="462870"/>
                    <a:pt x="2149564" y="483128"/>
                    <a:pt x="2130354" y="493956"/>
                  </a:cubicBezTo>
                  <a:lnTo>
                    <a:pt x="1681876" y="741946"/>
                  </a:lnTo>
                  <a:cubicBezTo>
                    <a:pt x="1663014" y="752424"/>
                    <a:pt x="1639612" y="752075"/>
                    <a:pt x="1621101" y="740898"/>
                  </a:cubicBezTo>
                  <a:lnTo>
                    <a:pt x="1209996" y="493956"/>
                  </a:lnTo>
                  <a:cubicBezTo>
                    <a:pt x="1191484" y="483128"/>
                    <a:pt x="1180307" y="463219"/>
                    <a:pt x="1180307" y="441913"/>
                  </a:cubicBezTo>
                  <a:close/>
                  <a:moveTo>
                    <a:pt x="0" y="0"/>
                  </a:moveTo>
                  <a:lnTo>
                    <a:pt x="981482" y="0"/>
                  </a:lnTo>
                  <a:lnTo>
                    <a:pt x="981482" y="440865"/>
                  </a:lnTo>
                  <a:cubicBezTo>
                    <a:pt x="981482" y="462870"/>
                    <a:pt x="969257" y="483128"/>
                    <a:pt x="950046" y="493956"/>
                  </a:cubicBezTo>
                  <a:lnTo>
                    <a:pt x="501569" y="741946"/>
                  </a:lnTo>
                  <a:cubicBezTo>
                    <a:pt x="482707" y="752424"/>
                    <a:pt x="459306" y="752075"/>
                    <a:pt x="440794" y="740898"/>
                  </a:cubicBezTo>
                  <a:lnTo>
                    <a:pt x="29689" y="493956"/>
                  </a:lnTo>
                  <a:cubicBezTo>
                    <a:pt x="11177" y="483128"/>
                    <a:pt x="0" y="463219"/>
                    <a:pt x="0" y="441913"/>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 name="Google Shape;13;p2"/>
            <p:cNvSpPr/>
            <p:nvPr/>
          </p:nvSpPr>
          <p:spPr>
            <a:xfrm>
              <a:off x="170528"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4" name="Google Shape;14;p2"/>
            <p:cNvSpPr/>
            <p:nvPr/>
          </p:nvSpPr>
          <p:spPr>
            <a:xfrm>
              <a:off x="1350836"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 name="Google Shape;15;p2"/>
            <p:cNvSpPr/>
            <p:nvPr/>
          </p:nvSpPr>
          <p:spPr>
            <a:xfrm>
              <a:off x="2531143"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 name="Google Shape;16;p2"/>
            <p:cNvSpPr/>
            <p:nvPr/>
          </p:nvSpPr>
          <p:spPr>
            <a:xfrm>
              <a:off x="3711450"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 name="Google Shape;17;p2"/>
            <p:cNvSpPr/>
            <p:nvPr/>
          </p:nvSpPr>
          <p:spPr>
            <a:xfrm>
              <a:off x="4891757"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 name="Google Shape;18;p2"/>
            <p:cNvSpPr/>
            <p:nvPr/>
          </p:nvSpPr>
          <p:spPr>
            <a:xfrm>
              <a:off x="6072064"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 name="Google Shape;19;p2"/>
            <p:cNvSpPr/>
            <p:nvPr/>
          </p:nvSpPr>
          <p:spPr>
            <a:xfrm>
              <a:off x="7252371"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 name="Google Shape;20;p2"/>
            <p:cNvSpPr/>
            <p:nvPr/>
          </p:nvSpPr>
          <p:spPr>
            <a:xfrm>
              <a:off x="0" y="6609786"/>
              <a:ext cx="8787752" cy="248214"/>
            </a:xfrm>
            <a:custGeom>
              <a:avLst/>
              <a:gdLst/>
              <a:ahLst/>
              <a:cxnLst/>
              <a:rect l="l" t="t" r="r" b="b"/>
              <a:pathLst>
                <a:path w="8787752" h="248214" extrusionOk="0">
                  <a:moveTo>
                    <a:pt x="8332803" y="2"/>
                  </a:moveTo>
                  <a:cubicBezTo>
                    <a:pt x="8343020" y="90"/>
                    <a:pt x="8353236" y="2797"/>
                    <a:pt x="8362492" y="8036"/>
                  </a:cubicBezTo>
                  <a:lnTo>
                    <a:pt x="8787752" y="248214"/>
                  </a:lnTo>
                  <a:lnTo>
                    <a:pt x="7881815" y="248214"/>
                  </a:lnTo>
                  <a:lnTo>
                    <a:pt x="7893058" y="237165"/>
                  </a:lnTo>
                  <a:lnTo>
                    <a:pt x="8303114" y="7687"/>
                  </a:lnTo>
                  <a:cubicBezTo>
                    <a:pt x="8312370" y="2448"/>
                    <a:pt x="8322587" y="-85"/>
                    <a:pt x="8332803" y="2"/>
                  </a:cubicBezTo>
                  <a:close/>
                  <a:moveTo>
                    <a:pt x="7152496" y="2"/>
                  </a:moveTo>
                  <a:cubicBezTo>
                    <a:pt x="7162713" y="90"/>
                    <a:pt x="7172929" y="2797"/>
                    <a:pt x="7182185" y="8036"/>
                  </a:cubicBezTo>
                  <a:lnTo>
                    <a:pt x="7607446" y="248214"/>
                  </a:lnTo>
                  <a:lnTo>
                    <a:pt x="6701508" y="248214"/>
                  </a:lnTo>
                  <a:lnTo>
                    <a:pt x="6712751" y="237165"/>
                  </a:lnTo>
                  <a:lnTo>
                    <a:pt x="7122807" y="7687"/>
                  </a:lnTo>
                  <a:cubicBezTo>
                    <a:pt x="7132063" y="2448"/>
                    <a:pt x="7142280" y="-85"/>
                    <a:pt x="7152496" y="2"/>
                  </a:cubicBezTo>
                  <a:close/>
                  <a:moveTo>
                    <a:pt x="5972189" y="2"/>
                  </a:moveTo>
                  <a:cubicBezTo>
                    <a:pt x="5982406" y="90"/>
                    <a:pt x="5992622" y="2797"/>
                    <a:pt x="6001878" y="8036"/>
                  </a:cubicBezTo>
                  <a:lnTo>
                    <a:pt x="6427139" y="248214"/>
                  </a:lnTo>
                  <a:lnTo>
                    <a:pt x="5521201" y="248214"/>
                  </a:lnTo>
                  <a:lnTo>
                    <a:pt x="5532445" y="237165"/>
                  </a:lnTo>
                  <a:lnTo>
                    <a:pt x="5942500" y="7687"/>
                  </a:lnTo>
                  <a:cubicBezTo>
                    <a:pt x="5951756" y="2448"/>
                    <a:pt x="5961973" y="-85"/>
                    <a:pt x="5972189" y="2"/>
                  </a:cubicBezTo>
                  <a:close/>
                  <a:moveTo>
                    <a:pt x="4791882" y="2"/>
                  </a:moveTo>
                  <a:cubicBezTo>
                    <a:pt x="4802100" y="90"/>
                    <a:pt x="4812315" y="2797"/>
                    <a:pt x="4821571" y="8036"/>
                  </a:cubicBezTo>
                  <a:lnTo>
                    <a:pt x="5246832" y="248214"/>
                  </a:lnTo>
                  <a:lnTo>
                    <a:pt x="4340894" y="248214"/>
                  </a:lnTo>
                  <a:lnTo>
                    <a:pt x="4352137" y="237165"/>
                  </a:lnTo>
                  <a:lnTo>
                    <a:pt x="4762193" y="7687"/>
                  </a:lnTo>
                  <a:cubicBezTo>
                    <a:pt x="4771449" y="2448"/>
                    <a:pt x="4781666" y="-85"/>
                    <a:pt x="4791882" y="2"/>
                  </a:cubicBezTo>
                  <a:close/>
                  <a:moveTo>
                    <a:pt x="3611576" y="2"/>
                  </a:moveTo>
                  <a:cubicBezTo>
                    <a:pt x="3621792" y="90"/>
                    <a:pt x="3632008" y="2797"/>
                    <a:pt x="3641264" y="8036"/>
                  </a:cubicBezTo>
                  <a:lnTo>
                    <a:pt x="4066525" y="248214"/>
                  </a:lnTo>
                  <a:lnTo>
                    <a:pt x="3160586" y="248214"/>
                  </a:lnTo>
                  <a:lnTo>
                    <a:pt x="3171829" y="237165"/>
                  </a:lnTo>
                  <a:lnTo>
                    <a:pt x="3581886" y="7687"/>
                  </a:lnTo>
                  <a:cubicBezTo>
                    <a:pt x="3591143" y="2448"/>
                    <a:pt x="3601359" y="-85"/>
                    <a:pt x="3611576" y="2"/>
                  </a:cubicBezTo>
                  <a:close/>
                  <a:moveTo>
                    <a:pt x="2431268" y="2"/>
                  </a:moveTo>
                  <a:cubicBezTo>
                    <a:pt x="2441485" y="90"/>
                    <a:pt x="2451701" y="2797"/>
                    <a:pt x="2460958" y="8036"/>
                  </a:cubicBezTo>
                  <a:lnTo>
                    <a:pt x="2886219" y="248214"/>
                  </a:lnTo>
                  <a:lnTo>
                    <a:pt x="1980280" y="248214"/>
                  </a:lnTo>
                  <a:lnTo>
                    <a:pt x="1991523" y="237165"/>
                  </a:lnTo>
                  <a:lnTo>
                    <a:pt x="2401580" y="7687"/>
                  </a:lnTo>
                  <a:cubicBezTo>
                    <a:pt x="2410836" y="2448"/>
                    <a:pt x="2421052" y="-85"/>
                    <a:pt x="2431268" y="2"/>
                  </a:cubicBezTo>
                  <a:close/>
                  <a:moveTo>
                    <a:pt x="1250961" y="2"/>
                  </a:moveTo>
                  <a:cubicBezTo>
                    <a:pt x="1261177" y="90"/>
                    <a:pt x="1271394" y="2797"/>
                    <a:pt x="1280650" y="8036"/>
                  </a:cubicBezTo>
                  <a:lnTo>
                    <a:pt x="1705911" y="248214"/>
                  </a:lnTo>
                  <a:lnTo>
                    <a:pt x="799972" y="248214"/>
                  </a:lnTo>
                  <a:lnTo>
                    <a:pt x="811215" y="237165"/>
                  </a:lnTo>
                  <a:lnTo>
                    <a:pt x="1221272" y="7687"/>
                  </a:lnTo>
                  <a:cubicBezTo>
                    <a:pt x="1230527" y="2448"/>
                    <a:pt x="1240744" y="-85"/>
                    <a:pt x="1250961" y="2"/>
                  </a:cubicBezTo>
                  <a:close/>
                  <a:moveTo>
                    <a:pt x="70653" y="2"/>
                  </a:moveTo>
                  <a:cubicBezTo>
                    <a:pt x="80870" y="90"/>
                    <a:pt x="91087" y="2797"/>
                    <a:pt x="100343" y="8036"/>
                  </a:cubicBezTo>
                  <a:lnTo>
                    <a:pt x="525604" y="248214"/>
                  </a:lnTo>
                  <a:lnTo>
                    <a:pt x="0" y="248214"/>
                  </a:lnTo>
                  <a:lnTo>
                    <a:pt x="0" y="30612"/>
                  </a:lnTo>
                  <a:lnTo>
                    <a:pt x="40965" y="7687"/>
                  </a:lnTo>
                  <a:cubicBezTo>
                    <a:pt x="50221" y="2448"/>
                    <a:pt x="60437" y="-85"/>
                    <a:pt x="70653" y="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1" name="Google Shape;21;p2"/>
            <p:cNvSpPr/>
            <p:nvPr/>
          </p:nvSpPr>
          <p:spPr>
            <a:xfrm>
              <a:off x="1" y="667689"/>
              <a:ext cx="505103" cy="1071127"/>
            </a:xfrm>
            <a:custGeom>
              <a:avLst/>
              <a:gdLst/>
              <a:ahLst/>
              <a:cxnLst/>
              <a:rect l="l" t="t" r="r" b="b"/>
              <a:pathLst>
                <a:path w="505103" h="1071127" extrusionOk="0">
                  <a:moveTo>
                    <a:pt x="0" y="0"/>
                  </a:moveTo>
                  <a:lnTo>
                    <a:pt x="24142" y="6533"/>
                  </a:lnTo>
                  <a:lnTo>
                    <a:pt x="474366" y="260810"/>
                  </a:lnTo>
                  <a:cubicBezTo>
                    <a:pt x="493228" y="271638"/>
                    <a:pt x="505103" y="291896"/>
                    <a:pt x="505103" y="313901"/>
                  </a:cubicBezTo>
                  <a:lnTo>
                    <a:pt x="505103" y="763776"/>
                  </a:lnTo>
                  <a:cubicBezTo>
                    <a:pt x="505103" y="785781"/>
                    <a:pt x="492879" y="806039"/>
                    <a:pt x="473668" y="816867"/>
                  </a:cubicBezTo>
                  <a:lnTo>
                    <a:pt x="25190" y="1064857"/>
                  </a:lnTo>
                  <a:lnTo>
                    <a:pt x="0" y="1071127"/>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2" name="Google Shape;22;p2"/>
            <p:cNvSpPr/>
            <p:nvPr/>
          </p:nvSpPr>
          <p:spPr>
            <a:xfrm>
              <a:off x="703928"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3" name="Google Shape;23;p2"/>
            <p:cNvSpPr/>
            <p:nvPr/>
          </p:nvSpPr>
          <p:spPr>
            <a:xfrm>
              <a:off x="1884236"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4" name="Google Shape;24;p2"/>
            <p:cNvSpPr/>
            <p:nvPr/>
          </p:nvSpPr>
          <p:spPr>
            <a:xfrm>
              <a:off x="3064543"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5" name="Google Shape;25;p2"/>
            <p:cNvSpPr/>
            <p:nvPr/>
          </p:nvSpPr>
          <p:spPr>
            <a:xfrm>
              <a:off x="4244850"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6" name="Google Shape;26;p2"/>
            <p:cNvSpPr/>
            <p:nvPr/>
          </p:nvSpPr>
          <p:spPr>
            <a:xfrm>
              <a:off x="5425157"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7" name="Google Shape;27;p2"/>
            <p:cNvSpPr/>
            <p:nvPr/>
          </p:nvSpPr>
          <p:spPr>
            <a:xfrm>
              <a:off x="6605464"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8" name="Google Shape;28;p2"/>
            <p:cNvSpPr/>
            <p:nvPr/>
          </p:nvSpPr>
          <p:spPr>
            <a:xfrm>
              <a:off x="7785771"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9" name="Google Shape;29;p2"/>
            <p:cNvSpPr/>
            <p:nvPr/>
          </p:nvSpPr>
          <p:spPr>
            <a:xfrm>
              <a:off x="94328"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0" name="Google Shape;30;p2"/>
            <p:cNvSpPr/>
            <p:nvPr/>
          </p:nvSpPr>
          <p:spPr>
            <a:xfrm>
              <a:off x="1274636"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1" name="Google Shape;31;p2"/>
            <p:cNvSpPr/>
            <p:nvPr/>
          </p:nvSpPr>
          <p:spPr>
            <a:xfrm>
              <a:off x="2454943"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2" name="Google Shape;32;p2"/>
            <p:cNvSpPr/>
            <p:nvPr/>
          </p:nvSpPr>
          <p:spPr>
            <a:xfrm>
              <a:off x="3635250"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3" name="Google Shape;33;p2"/>
            <p:cNvSpPr/>
            <p:nvPr/>
          </p:nvSpPr>
          <p:spPr>
            <a:xfrm>
              <a:off x="4815557"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4" name="Google Shape;34;p2"/>
            <p:cNvSpPr/>
            <p:nvPr/>
          </p:nvSpPr>
          <p:spPr>
            <a:xfrm>
              <a:off x="5995864"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5" name="Google Shape;35;p2"/>
            <p:cNvSpPr/>
            <p:nvPr/>
          </p:nvSpPr>
          <p:spPr>
            <a:xfrm>
              <a:off x="7176171"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6" name="Google Shape;36;p2"/>
            <p:cNvSpPr/>
            <p:nvPr/>
          </p:nvSpPr>
          <p:spPr>
            <a:xfrm>
              <a:off x="0" y="2647386"/>
              <a:ext cx="542410" cy="1073965"/>
            </a:xfrm>
            <a:custGeom>
              <a:avLst/>
              <a:gdLst/>
              <a:ahLst/>
              <a:cxnLst/>
              <a:rect l="l" t="t" r="r" b="b"/>
              <a:pathLst>
                <a:path w="542410" h="1073965" extrusionOk="0">
                  <a:moveTo>
                    <a:pt x="31760" y="2"/>
                  </a:moveTo>
                  <a:cubicBezTo>
                    <a:pt x="41977" y="90"/>
                    <a:pt x="52193" y="2796"/>
                    <a:pt x="61449" y="8036"/>
                  </a:cubicBezTo>
                  <a:lnTo>
                    <a:pt x="511673" y="262313"/>
                  </a:lnTo>
                  <a:cubicBezTo>
                    <a:pt x="530535" y="273141"/>
                    <a:pt x="542410" y="293399"/>
                    <a:pt x="542410" y="315404"/>
                  </a:cubicBezTo>
                  <a:lnTo>
                    <a:pt x="542410" y="765279"/>
                  </a:lnTo>
                  <a:cubicBezTo>
                    <a:pt x="542410" y="787284"/>
                    <a:pt x="530186" y="807542"/>
                    <a:pt x="510975" y="818370"/>
                  </a:cubicBezTo>
                  <a:lnTo>
                    <a:pt x="62497" y="1066360"/>
                  </a:lnTo>
                  <a:cubicBezTo>
                    <a:pt x="43636" y="1076838"/>
                    <a:pt x="20234" y="1076489"/>
                    <a:pt x="1722" y="1065312"/>
                  </a:cubicBezTo>
                  <a:lnTo>
                    <a:pt x="0" y="1064278"/>
                  </a:lnTo>
                  <a:lnTo>
                    <a:pt x="0" y="8846"/>
                  </a:lnTo>
                  <a:lnTo>
                    <a:pt x="2071" y="7687"/>
                  </a:lnTo>
                  <a:cubicBezTo>
                    <a:pt x="11327" y="2447"/>
                    <a:pt x="21544" y="-85"/>
                    <a:pt x="31760" y="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7" name="Google Shape;37;p2"/>
            <p:cNvSpPr/>
            <p:nvPr/>
          </p:nvSpPr>
          <p:spPr>
            <a:xfrm>
              <a:off x="741236"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8" name="Google Shape;38;p2"/>
            <p:cNvSpPr/>
            <p:nvPr/>
          </p:nvSpPr>
          <p:spPr>
            <a:xfrm>
              <a:off x="1921543"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39" name="Google Shape;39;p2"/>
            <p:cNvSpPr/>
            <p:nvPr/>
          </p:nvSpPr>
          <p:spPr>
            <a:xfrm>
              <a:off x="3101850"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0" name="Google Shape;40;p2"/>
            <p:cNvSpPr/>
            <p:nvPr/>
          </p:nvSpPr>
          <p:spPr>
            <a:xfrm>
              <a:off x="4282157"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1" name="Google Shape;41;p2"/>
            <p:cNvSpPr/>
            <p:nvPr/>
          </p:nvSpPr>
          <p:spPr>
            <a:xfrm>
              <a:off x="5462464"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2" name="Google Shape;42;p2"/>
            <p:cNvSpPr/>
            <p:nvPr/>
          </p:nvSpPr>
          <p:spPr>
            <a:xfrm>
              <a:off x="6642771"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3" name="Google Shape;43;p2"/>
            <p:cNvSpPr/>
            <p:nvPr/>
          </p:nvSpPr>
          <p:spPr>
            <a:xfrm>
              <a:off x="170528"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4" name="Google Shape;44;p2"/>
            <p:cNvSpPr/>
            <p:nvPr/>
          </p:nvSpPr>
          <p:spPr>
            <a:xfrm>
              <a:off x="1350836"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5" name="Google Shape;45;p2"/>
            <p:cNvSpPr/>
            <p:nvPr/>
          </p:nvSpPr>
          <p:spPr>
            <a:xfrm>
              <a:off x="2531143"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6" name="Google Shape;46;p2"/>
            <p:cNvSpPr/>
            <p:nvPr/>
          </p:nvSpPr>
          <p:spPr>
            <a:xfrm>
              <a:off x="3711450"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7" name="Google Shape;47;p2"/>
            <p:cNvSpPr/>
            <p:nvPr/>
          </p:nvSpPr>
          <p:spPr>
            <a:xfrm>
              <a:off x="4891757"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8" name="Google Shape;48;p2"/>
            <p:cNvSpPr/>
            <p:nvPr/>
          </p:nvSpPr>
          <p:spPr>
            <a:xfrm>
              <a:off x="6072064"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49" name="Google Shape;49;p2"/>
            <p:cNvSpPr/>
            <p:nvPr/>
          </p:nvSpPr>
          <p:spPr>
            <a:xfrm>
              <a:off x="7252371"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0" name="Google Shape;50;p2"/>
            <p:cNvSpPr/>
            <p:nvPr/>
          </p:nvSpPr>
          <p:spPr>
            <a:xfrm>
              <a:off x="742821"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1" name="Google Shape;51;p2"/>
            <p:cNvSpPr/>
            <p:nvPr/>
          </p:nvSpPr>
          <p:spPr>
            <a:xfrm>
              <a:off x="1923128"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2" name="Google Shape;52;p2"/>
            <p:cNvSpPr/>
            <p:nvPr/>
          </p:nvSpPr>
          <p:spPr>
            <a:xfrm>
              <a:off x="3103436"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3" name="Google Shape;53;p2"/>
            <p:cNvSpPr/>
            <p:nvPr/>
          </p:nvSpPr>
          <p:spPr>
            <a:xfrm>
              <a:off x="4283743"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4" name="Google Shape;54;p2"/>
            <p:cNvSpPr/>
            <p:nvPr/>
          </p:nvSpPr>
          <p:spPr>
            <a:xfrm>
              <a:off x="5464050"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5" name="Google Shape;55;p2"/>
            <p:cNvSpPr/>
            <p:nvPr/>
          </p:nvSpPr>
          <p:spPr>
            <a:xfrm>
              <a:off x="6644357"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6" name="Google Shape;56;p2"/>
            <p:cNvSpPr/>
            <p:nvPr/>
          </p:nvSpPr>
          <p:spPr>
            <a:xfrm>
              <a:off x="7824664"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7" name="Google Shape;57;p2"/>
            <p:cNvSpPr/>
            <p:nvPr/>
          </p:nvSpPr>
          <p:spPr>
            <a:xfrm>
              <a:off x="8928771"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58" name="Google Shape;58;p2"/>
            <p:cNvSpPr/>
            <p:nvPr/>
          </p:nvSpPr>
          <p:spPr>
            <a:xfrm>
              <a:off x="1600" y="4628586"/>
              <a:ext cx="542410" cy="1073965"/>
            </a:xfrm>
            <a:custGeom>
              <a:avLst/>
              <a:gdLst/>
              <a:ahLst/>
              <a:cxnLst/>
              <a:rect l="l" t="t" r="r" b="b"/>
              <a:pathLst>
                <a:path w="542410" h="1073965" extrusionOk="0">
                  <a:moveTo>
                    <a:pt x="31760" y="2"/>
                  </a:moveTo>
                  <a:cubicBezTo>
                    <a:pt x="41977" y="90"/>
                    <a:pt x="52193" y="2796"/>
                    <a:pt x="61449" y="8036"/>
                  </a:cubicBezTo>
                  <a:lnTo>
                    <a:pt x="511673" y="262313"/>
                  </a:lnTo>
                  <a:cubicBezTo>
                    <a:pt x="530535" y="273141"/>
                    <a:pt x="542410" y="293399"/>
                    <a:pt x="542410" y="315404"/>
                  </a:cubicBezTo>
                  <a:lnTo>
                    <a:pt x="542410" y="765279"/>
                  </a:lnTo>
                  <a:cubicBezTo>
                    <a:pt x="542410" y="787284"/>
                    <a:pt x="530186" y="807542"/>
                    <a:pt x="510975" y="818370"/>
                  </a:cubicBezTo>
                  <a:lnTo>
                    <a:pt x="62497" y="1066360"/>
                  </a:lnTo>
                  <a:cubicBezTo>
                    <a:pt x="43636" y="1076838"/>
                    <a:pt x="20234" y="1076489"/>
                    <a:pt x="1722" y="1065312"/>
                  </a:cubicBezTo>
                  <a:lnTo>
                    <a:pt x="0" y="1064278"/>
                  </a:lnTo>
                  <a:lnTo>
                    <a:pt x="0" y="8846"/>
                  </a:lnTo>
                  <a:lnTo>
                    <a:pt x="2071" y="7687"/>
                  </a:lnTo>
                  <a:cubicBezTo>
                    <a:pt x="11327" y="2447"/>
                    <a:pt x="21544" y="-85"/>
                    <a:pt x="31760" y="2"/>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59" name="Google Shape;59;p2"/>
          <p:cNvGrpSpPr/>
          <p:nvPr/>
        </p:nvGrpSpPr>
        <p:grpSpPr>
          <a:xfrm>
            <a:off x="194441" y="555928"/>
            <a:ext cx="13949555" cy="9349529"/>
            <a:chOff x="129627" y="370618"/>
            <a:chExt cx="9299703" cy="6233019"/>
          </a:xfrm>
        </p:grpSpPr>
        <p:sp>
          <p:nvSpPr>
            <p:cNvPr id="60" name="Google Shape;60;p2"/>
            <p:cNvSpPr/>
            <p:nvPr/>
          </p:nvSpPr>
          <p:spPr>
            <a:xfrm>
              <a:off x="243133"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1" name="Google Shape;61;p2"/>
            <p:cNvSpPr/>
            <p:nvPr/>
          </p:nvSpPr>
          <p:spPr>
            <a:xfrm>
              <a:off x="1423441"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2" name="Google Shape;62;p2"/>
            <p:cNvSpPr/>
            <p:nvPr/>
          </p:nvSpPr>
          <p:spPr>
            <a:xfrm>
              <a:off x="2603748"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3" name="Google Shape;63;p2"/>
            <p:cNvSpPr/>
            <p:nvPr/>
          </p:nvSpPr>
          <p:spPr>
            <a:xfrm>
              <a:off x="3784055"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4" name="Google Shape;64;p2"/>
            <p:cNvSpPr/>
            <p:nvPr/>
          </p:nvSpPr>
          <p:spPr>
            <a:xfrm>
              <a:off x="4964362"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5" name="Google Shape;65;p2"/>
            <p:cNvSpPr/>
            <p:nvPr/>
          </p:nvSpPr>
          <p:spPr>
            <a:xfrm>
              <a:off x="6144669"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6" name="Google Shape;66;p2"/>
            <p:cNvSpPr/>
            <p:nvPr/>
          </p:nvSpPr>
          <p:spPr>
            <a:xfrm>
              <a:off x="7324976"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7" name="Google Shape;67;p2"/>
            <p:cNvSpPr/>
            <p:nvPr/>
          </p:nvSpPr>
          <p:spPr>
            <a:xfrm>
              <a:off x="129627"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8" name="Google Shape;68;p2"/>
            <p:cNvSpPr/>
            <p:nvPr/>
          </p:nvSpPr>
          <p:spPr>
            <a:xfrm>
              <a:off x="1309934"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69" name="Google Shape;69;p2"/>
            <p:cNvSpPr/>
            <p:nvPr/>
          </p:nvSpPr>
          <p:spPr>
            <a:xfrm>
              <a:off x="2490242"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0" name="Google Shape;70;p2"/>
            <p:cNvSpPr/>
            <p:nvPr/>
          </p:nvSpPr>
          <p:spPr>
            <a:xfrm>
              <a:off x="3670549"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1" name="Google Shape;71;p2"/>
            <p:cNvSpPr/>
            <p:nvPr/>
          </p:nvSpPr>
          <p:spPr>
            <a:xfrm>
              <a:off x="4850856"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2" name="Google Shape;72;p2"/>
            <p:cNvSpPr/>
            <p:nvPr/>
          </p:nvSpPr>
          <p:spPr>
            <a:xfrm>
              <a:off x="6031163"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3" name="Google Shape;73;p2"/>
            <p:cNvSpPr/>
            <p:nvPr/>
          </p:nvSpPr>
          <p:spPr>
            <a:xfrm>
              <a:off x="7211470"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4" name="Google Shape;74;p2"/>
            <p:cNvSpPr/>
            <p:nvPr/>
          </p:nvSpPr>
          <p:spPr>
            <a:xfrm>
              <a:off x="8391777"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5" name="Google Shape;75;p2"/>
            <p:cNvSpPr/>
            <p:nvPr/>
          </p:nvSpPr>
          <p:spPr>
            <a:xfrm>
              <a:off x="776533"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6" name="Google Shape;76;p2"/>
            <p:cNvSpPr/>
            <p:nvPr/>
          </p:nvSpPr>
          <p:spPr>
            <a:xfrm>
              <a:off x="1956841"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7" name="Google Shape;77;p2"/>
            <p:cNvSpPr/>
            <p:nvPr/>
          </p:nvSpPr>
          <p:spPr>
            <a:xfrm>
              <a:off x="3137148"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8" name="Google Shape;78;p2"/>
            <p:cNvSpPr/>
            <p:nvPr/>
          </p:nvSpPr>
          <p:spPr>
            <a:xfrm>
              <a:off x="4317455"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79" name="Google Shape;79;p2"/>
            <p:cNvSpPr/>
            <p:nvPr/>
          </p:nvSpPr>
          <p:spPr>
            <a:xfrm>
              <a:off x="5497762"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0" name="Google Shape;80;p2"/>
            <p:cNvSpPr/>
            <p:nvPr/>
          </p:nvSpPr>
          <p:spPr>
            <a:xfrm>
              <a:off x="6678069"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1" name="Google Shape;81;p2"/>
            <p:cNvSpPr/>
            <p:nvPr/>
          </p:nvSpPr>
          <p:spPr>
            <a:xfrm>
              <a:off x="7858376"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2" name="Google Shape;82;p2"/>
            <p:cNvSpPr/>
            <p:nvPr/>
          </p:nvSpPr>
          <p:spPr>
            <a:xfrm>
              <a:off x="166933"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3" name="Google Shape;83;p2"/>
            <p:cNvSpPr/>
            <p:nvPr/>
          </p:nvSpPr>
          <p:spPr>
            <a:xfrm>
              <a:off x="1347241"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4" name="Google Shape;84;p2"/>
            <p:cNvSpPr/>
            <p:nvPr/>
          </p:nvSpPr>
          <p:spPr>
            <a:xfrm>
              <a:off x="2527548"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5" name="Google Shape;85;p2"/>
            <p:cNvSpPr/>
            <p:nvPr/>
          </p:nvSpPr>
          <p:spPr>
            <a:xfrm>
              <a:off x="3707855"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6" name="Google Shape;86;p2"/>
            <p:cNvSpPr/>
            <p:nvPr/>
          </p:nvSpPr>
          <p:spPr>
            <a:xfrm>
              <a:off x="4888162"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7" name="Google Shape;87;p2"/>
            <p:cNvSpPr/>
            <p:nvPr/>
          </p:nvSpPr>
          <p:spPr>
            <a:xfrm>
              <a:off x="6068469"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8" name="Google Shape;88;p2"/>
            <p:cNvSpPr/>
            <p:nvPr/>
          </p:nvSpPr>
          <p:spPr>
            <a:xfrm>
              <a:off x="7248776"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 name="Google Shape;89;p2"/>
            <p:cNvSpPr/>
            <p:nvPr/>
          </p:nvSpPr>
          <p:spPr>
            <a:xfrm>
              <a:off x="813841"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 name="Google Shape;90;p2"/>
            <p:cNvSpPr/>
            <p:nvPr/>
          </p:nvSpPr>
          <p:spPr>
            <a:xfrm>
              <a:off x="1994148"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 name="Google Shape;91;p2"/>
            <p:cNvSpPr/>
            <p:nvPr/>
          </p:nvSpPr>
          <p:spPr>
            <a:xfrm>
              <a:off x="3174455"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2" name="Google Shape;92;p2"/>
            <p:cNvSpPr/>
            <p:nvPr/>
          </p:nvSpPr>
          <p:spPr>
            <a:xfrm>
              <a:off x="4354762"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 name="Google Shape;93;p2"/>
            <p:cNvSpPr/>
            <p:nvPr/>
          </p:nvSpPr>
          <p:spPr>
            <a:xfrm>
              <a:off x="5535069"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 name="Google Shape;94;p2"/>
            <p:cNvSpPr/>
            <p:nvPr/>
          </p:nvSpPr>
          <p:spPr>
            <a:xfrm>
              <a:off x="6715376"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 name="Google Shape;95;p2"/>
            <p:cNvSpPr/>
            <p:nvPr/>
          </p:nvSpPr>
          <p:spPr>
            <a:xfrm>
              <a:off x="243133"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6" name="Google Shape;96;p2"/>
            <p:cNvSpPr/>
            <p:nvPr/>
          </p:nvSpPr>
          <p:spPr>
            <a:xfrm>
              <a:off x="1423441"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 name="Google Shape;97;p2"/>
            <p:cNvSpPr/>
            <p:nvPr/>
          </p:nvSpPr>
          <p:spPr>
            <a:xfrm>
              <a:off x="2603748"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 name="Google Shape;98;p2"/>
            <p:cNvSpPr/>
            <p:nvPr/>
          </p:nvSpPr>
          <p:spPr>
            <a:xfrm>
              <a:off x="3784055"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 name="Google Shape;99;p2"/>
            <p:cNvSpPr/>
            <p:nvPr/>
          </p:nvSpPr>
          <p:spPr>
            <a:xfrm>
              <a:off x="4964362"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 name="Google Shape;100;p2"/>
            <p:cNvSpPr/>
            <p:nvPr/>
          </p:nvSpPr>
          <p:spPr>
            <a:xfrm>
              <a:off x="6144669"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1" name="Google Shape;101;p2"/>
            <p:cNvSpPr/>
            <p:nvPr/>
          </p:nvSpPr>
          <p:spPr>
            <a:xfrm>
              <a:off x="7324976"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 name="Google Shape;102;p2"/>
            <p:cNvSpPr/>
            <p:nvPr/>
          </p:nvSpPr>
          <p:spPr>
            <a:xfrm>
              <a:off x="815426"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 name="Google Shape;103;p2"/>
            <p:cNvSpPr/>
            <p:nvPr/>
          </p:nvSpPr>
          <p:spPr>
            <a:xfrm>
              <a:off x="1995733"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4" name="Google Shape;104;p2"/>
            <p:cNvSpPr/>
            <p:nvPr/>
          </p:nvSpPr>
          <p:spPr>
            <a:xfrm>
              <a:off x="3176041"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 name="Google Shape;105;p2"/>
            <p:cNvSpPr/>
            <p:nvPr/>
          </p:nvSpPr>
          <p:spPr>
            <a:xfrm>
              <a:off x="4356348"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 name="Google Shape;106;p2"/>
            <p:cNvSpPr/>
            <p:nvPr/>
          </p:nvSpPr>
          <p:spPr>
            <a:xfrm>
              <a:off x="5536655"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 name="Google Shape;107;p2"/>
            <p:cNvSpPr/>
            <p:nvPr/>
          </p:nvSpPr>
          <p:spPr>
            <a:xfrm>
              <a:off x="6716962"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8" name="Google Shape;108;p2"/>
            <p:cNvSpPr/>
            <p:nvPr/>
          </p:nvSpPr>
          <p:spPr>
            <a:xfrm>
              <a:off x="7897269"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 name="Google Shape;109;p2"/>
            <p:cNvSpPr/>
            <p:nvPr/>
          </p:nvSpPr>
          <p:spPr>
            <a:xfrm>
              <a:off x="9001376"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0" name="Google Shape;110;p2"/>
          <p:cNvSpPr/>
          <p:nvPr/>
        </p:nvSpPr>
        <p:spPr>
          <a:xfrm>
            <a:off x="2211300" y="1425150"/>
            <a:ext cx="13865400" cy="74367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111" name="Google Shape;111;p2"/>
          <p:cNvGrpSpPr/>
          <p:nvPr/>
        </p:nvGrpSpPr>
        <p:grpSpPr>
          <a:xfrm>
            <a:off x="496964" y="6669025"/>
            <a:ext cx="3467895" cy="2912900"/>
            <a:chOff x="2076453" y="1626619"/>
            <a:chExt cx="3249831" cy="2729734"/>
          </a:xfrm>
        </p:grpSpPr>
        <p:grpSp>
          <p:nvGrpSpPr>
            <p:cNvPr id="112" name="Google Shape;112;p2"/>
            <p:cNvGrpSpPr/>
            <p:nvPr/>
          </p:nvGrpSpPr>
          <p:grpSpPr>
            <a:xfrm>
              <a:off x="2076453" y="2309959"/>
              <a:ext cx="833410" cy="861198"/>
              <a:chOff x="2076453" y="2309959"/>
              <a:chExt cx="833410" cy="861198"/>
            </a:xfrm>
          </p:grpSpPr>
          <p:sp>
            <p:nvSpPr>
              <p:cNvPr id="113" name="Google Shape;113;p2"/>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4" name="Google Shape;114;p2"/>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15" name="Google Shape;115;p2"/>
            <p:cNvGrpSpPr/>
            <p:nvPr/>
          </p:nvGrpSpPr>
          <p:grpSpPr>
            <a:xfrm>
              <a:off x="2450412" y="1626619"/>
              <a:ext cx="1134652" cy="1350990"/>
              <a:chOff x="2450412" y="1626619"/>
              <a:chExt cx="1134652" cy="1350990"/>
            </a:xfrm>
          </p:grpSpPr>
          <p:sp>
            <p:nvSpPr>
              <p:cNvPr id="116" name="Google Shape;116;p2"/>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7" name="Google Shape;117;p2"/>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8" name="Google Shape;118;p2"/>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9" name="Google Shape;119;p2"/>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0" name="Google Shape;120;p2"/>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1" name="Google Shape;121;p2"/>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2" name="Google Shape;122;p2"/>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3" name="Google Shape;123;p2"/>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24" name="Google Shape;124;p2"/>
            <p:cNvGrpSpPr/>
            <p:nvPr/>
          </p:nvGrpSpPr>
          <p:grpSpPr>
            <a:xfrm>
              <a:off x="3468909" y="2291619"/>
              <a:ext cx="809625" cy="809625"/>
              <a:chOff x="3468909" y="2291619"/>
              <a:chExt cx="809625" cy="809625"/>
            </a:xfrm>
          </p:grpSpPr>
          <p:sp>
            <p:nvSpPr>
              <p:cNvPr id="125" name="Google Shape;125;p2"/>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6" name="Google Shape;126;p2"/>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27" name="Google Shape;127;p2"/>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8" name="Google Shape;128;p2"/>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29" name="Google Shape;129;p2"/>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0" name="Google Shape;130;p2"/>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1" name="Google Shape;131;p2"/>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2" name="Google Shape;132;p2"/>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3" name="Google Shape;133;p2"/>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4" name="Google Shape;134;p2"/>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35" name="Google Shape;135;p2"/>
            <p:cNvGrpSpPr/>
            <p:nvPr/>
          </p:nvGrpSpPr>
          <p:grpSpPr>
            <a:xfrm>
              <a:off x="4516659" y="2291619"/>
              <a:ext cx="809625" cy="809625"/>
              <a:chOff x="4516659" y="2291619"/>
              <a:chExt cx="809625" cy="809625"/>
            </a:xfrm>
          </p:grpSpPr>
          <p:sp>
            <p:nvSpPr>
              <p:cNvPr id="136" name="Google Shape;136;p2"/>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7" name="Google Shape;137;p2"/>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38" name="Google Shape;138;p2"/>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39" name="Google Shape;139;p2"/>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40" name="Google Shape;140;p2"/>
          <p:cNvGrpSpPr/>
          <p:nvPr/>
        </p:nvGrpSpPr>
        <p:grpSpPr>
          <a:xfrm>
            <a:off x="13804319" y="6120445"/>
            <a:ext cx="4483686" cy="3919284"/>
            <a:chOff x="5916127" y="1590589"/>
            <a:chExt cx="4201749" cy="3672836"/>
          </a:xfrm>
        </p:grpSpPr>
        <p:grpSp>
          <p:nvGrpSpPr>
            <p:cNvPr id="141" name="Google Shape;141;p2"/>
            <p:cNvGrpSpPr/>
            <p:nvPr/>
          </p:nvGrpSpPr>
          <p:grpSpPr>
            <a:xfrm>
              <a:off x="5916127" y="2814232"/>
              <a:ext cx="1535513" cy="2166104"/>
              <a:chOff x="5916127" y="2814232"/>
              <a:chExt cx="1535513" cy="2166104"/>
            </a:xfrm>
          </p:grpSpPr>
          <p:grpSp>
            <p:nvGrpSpPr>
              <p:cNvPr id="142" name="Google Shape;142;p2"/>
              <p:cNvGrpSpPr/>
              <p:nvPr/>
            </p:nvGrpSpPr>
            <p:grpSpPr>
              <a:xfrm>
                <a:off x="6331772" y="4075467"/>
                <a:ext cx="1082944" cy="904869"/>
                <a:chOff x="6331772" y="4075467"/>
                <a:chExt cx="1082944" cy="904869"/>
              </a:xfrm>
            </p:grpSpPr>
            <p:sp>
              <p:nvSpPr>
                <p:cNvPr id="143" name="Google Shape;143;p2"/>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44" name="Google Shape;144;p2"/>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45" name="Google Shape;145;p2"/>
              <p:cNvGrpSpPr/>
              <p:nvPr/>
            </p:nvGrpSpPr>
            <p:grpSpPr>
              <a:xfrm>
                <a:off x="5916127" y="2814232"/>
                <a:ext cx="1535513" cy="1411057"/>
                <a:chOff x="5916127" y="2814232"/>
                <a:chExt cx="1535513" cy="1411057"/>
              </a:xfrm>
            </p:grpSpPr>
            <p:sp>
              <p:nvSpPr>
                <p:cNvPr id="146" name="Google Shape;146;p2"/>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47" name="Google Shape;147;p2"/>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148" name="Google Shape;148;p2"/>
            <p:cNvGrpSpPr/>
            <p:nvPr/>
          </p:nvGrpSpPr>
          <p:grpSpPr>
            <a:xfrm>
              <a:off x="6040232" y="3501675"/>
              <a:ext cx="1171621" cy="1354244"/>
              <a:chOff x="6040232" y="3501675"/>
              <a:chExt cx="1171621" cy="1354244"/>
            </a:xfrm>
          </p:grpSpPr>
          <p:sp>
            <p:nvSpPr>
              <p:cNvPr id="149" name="Google Shape;149;p2"/>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0" name="Google Shape;150;p2"/>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51" name="Google Shape;151;p2"/>
            <p:cNvGrpSpPr/>
            <p:nvPr/>
          </p:nvGrpSpPr>
          <p:grpSpPr>
            <a:xfrm>
              <a:off x="8582268" y="2814463"/>
              <a:ext cx="1535608" cy="2165872"/>
              <a:chOff x="8582268" y="2814463"/>
              <a:chExt cx="1535608" cy="2165872"/>
            </a:xfrm>
          </p:grpSpPr>
          <p:grpSp>
            <p:nvGrpSpPr>
              <p:cNvPr id="152" name="Google Shape;152;p2"/>
              <p:cNvGrpSpPr/>
              <p:nvPr/>
            </p:nvGrpSpPr>
            <p:grpSpPr>
              <a:xfrm>
                <a:off x="8619191" y="4075403"/>
                <a:ext cx="1082950" cy="904932"/>
                <a:chOff x="8619191" y="4075403"/>
                <a:chExt cx="1082950" cy="904932"/>
              </a:xfrm>
            </p:grpSpPr>
            <p:sp>
              <p:nvSpPr>
                <p:cNvPr id="153" name="Google Shape;153;p2"/>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4" name="Google Shape;154;p2"/>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55" name="Google Shape;155;p2"/>
              <p:cNvGrpSpPr/>
              <p:nvPr/>
            </p:nvGrpSpPr>
            <p:grpSpPr>
              <a:xfrm>
                <a:off x="8582268" y="2814463"/>
                <a:ext cx="1535608" cy="1410826"/>
                <a:chOff x="8582268" y="2814463"/>
                <a:chExt cx="1535608" cy="1410826"/>
              </a:xfrm>
            </p:grpSpPr>
            <p:sp>
              <p:nvSpPr>
                <p:cNvPr id="156" name="Google Shape;156;p2"/>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57" name="Google Shape;157;p2"/>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158" name="Google Shape;158;p2"/>
            <p:cNvGrpSpPr/>
            <p:nvPr/>
          </p:nvGrpSpPr>
          <p:grpSpPr>
            <a:xfrm>
              <a:off x="8812053" y="3501675"/>
              <a:ext cx="1171620" cy="1354244"/>
              <a:chOff x="8812053" y="3501675"/>
              <a:chExt cx="1171620" cy="1354244"/>
            </a:xfrm>
          </p:grpSpPr>
          <p:sp>
            <p:nvSpPr>
              <p:cNvPr id="159" name="Google Shape;159;p2"/>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0" name="Google Shape;160;p2"/>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61" name="Google Shape;161;p2"/>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2" name="Google Shape;162;p2"/>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3" name="Google Shape;163;p2"/>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4" name="Google Shape;164;p2"/>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65" name="Google Shape;165;p2"/>
            <p:cNvGrpSpPr/>
            <p:nvPr/>
          </p:nvGrpSpPr>
          <p:grpSpPr>
            <a:xfrm>
              <a:off x="7116984" y="2129694"/>
              <a:ext cx="809625" cy="809624"/>
              <a:chOff x="7116984" y="2129694"/>
              <a:chExt cx="809625" cy="809624"/>
            </a:xfrm>
          </p:grpSpPr>
          <p:sp>
            <p:nvSpPr>
              <p:cNvPr id="166" name="Google Shape;166;p2"/>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7" name="Google Shape;167;p2"/>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68" name="Google Shape;168;p2"/>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69" name="Google Shape;169;p2"/>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0" name="Google Shape;170;p2"/>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1" name="Google Shape;171;p2"/>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2" name="Google Shape;172;p2"/>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3" name="Google Shape;173;p2"/>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4" name="Google Shape;174;p2"/>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75" name="Google Shape;175;p2"/>
            <p:cNvGrpSpPr/>
            <p:nvPr/>
          </p:nvGrpSpPr>
          <p:grpSpPr>
            <a:xfrm>
              <a:off x="8164734" y="2129694"/>
              <a:ext cx="809625" cy="809624"/>
              <a:chOff x="8164734" y="2129694"/>
              <a:chExt cx="809625" cy="809624"/>
            </a:xfrm>
          </p:grpSpPr>
          <p:sp>
            <p:nvSpPr>
              <p:cNvPr id="176" name="Google Shape;176;p2"/>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77" name="Google Shape;177;p2"/>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78" name="Google Shape;178;p2"/>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79" name="Google Shape;179;p2"/>
          <p:cNvGrpSpPr/>
          <p:nvPr/>
        </p:nvGrpSpPr>
        <p:grpSpPr>
          <a:xfrm flipH="1">
            <a:off x="14476326" y="201812"/>
            <a:ext cx="3467895" cy="2912900"/>
            <a:chOff x="2076453" y="1626619"/>
            <a:chExt cx="3249831" cy="2729734"/>
          </a:xfrm>
        </p:grpSpPr>
        <p:grpSp>
          <p:nvGrpSpPr>
            <p:cNvPr id="180" name="Google Shape;180;p2"/>
            <p:cNvGrpSpPr/>
            <p:nvPr/>
          </p:nvGrpSpPr>
          <p:grpSpPr>
            <a:xfrm>
              <a:off x="2076453" y="2309959"/>
              <a:ext cx="833410" cy="861198"/>
              <a:chOff x="2076453" y="2309959"/>
              <a:chExt cx="833410" cy="861198"/>
            </a:xfrm>
          </p:grpSpPr>
          <p:sp>
            <p:nvSpPr>
              <p:cNvPr id="181" name="Google Shape;181;p2"/>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2" name="Google Shape;182;p2"/>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83" name="Google Shape;183;p2"/>
            <p:cNvGrpSpPr/>
            <p:nvPr/>
          </p:nvGrpSpPr>
          <p:grpSpPr>
            <a:xfrm>
              <a:off x="2450412" y="1626619"/>
              <a:ext cx="1134652" cy="1350990"/>
              <a:chOff x="2450412" y="1626619"/>
              <a:chExt cx="1134652" cy="1350990"/>
            </a:xfrm>
          </p:grpSpPr>
          <p:sp>
            <p:nvSpPr>
              <p:cNvPr id="184" name="Google Shape;184;p2"/>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5" name="Google Shape;185;p2"/>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86" name="Google Shape;186;p2"/>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7" name="Google Shape;187;p2"/>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8" name="Google Shape;188;p2"/>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89" name="Google Shape;189;p2"/>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0" name="Google Shape;190;p2"/>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1" name="Google Shape;191;p2"/>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92" name="Google Shape;192;p2"/>
            <p:cNvGrpSpPr/>
            <p:nvPr/>
          </p:nvGrpSpPr>
          <p:grpSpPr>
            <a:xfrm>
              <a:off x="3468909" y="2291619"/>
              <a:ext cx="809625" cy="809625"/>
              <a:chOff x="3468909" y="2291619"/>
              <a:chExt cx="809625" cy="809625"/>
            </a:xfrm>
          </p:grpSpPr>
          <p:sp>
            <p:nvSpPr>
              <p:cNvPr id="193" name="Google Shape;193;p2"/>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4" name="Google Shape;194;p2"/>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95" name="Google Shape;195;p2"/>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6" name="Google Shape;196;p2"/>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7" name="Google Shape;197;p2"/>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8" name="Google Shape;198;p2"/>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99" name="Google Shape;199;p2"/>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0" name="Google Shape;200;p2"/>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1" name="Google Shape;201;p2"/>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2" name="Google Shape;202;p2"/>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203" name="Google Shape;203;p2"/>
            <p:cNvGrpSpPr/>
            <p:nvPr/>
          </p:nvGrpSpPr>
          <p:grpSpPr>
            <a:xfrm>
              <a:off x="4516659" y="2291619"/>
              <a:ext cx="809625" cy="809625"/>
              <a:chOff x="4516659" y="2291619"/>
              <a:chExt cx="809625" cy="809625"/>
            </a:xfrm>
          </p:grpSpPr>
          <p:sp>
            <p:nvSpPr>
              <p:cNvPr id="204" name="Google Shape;204;p2"/>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5" name="Google Shape;205;p2"/>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206" name="Google Shape;206;p2"/>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207" name="Google Shape;207;p2"/>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208" name="Google Shape;208;p2"/>
          <p:cNvSpPr txBox="1">
            <a:spLocks noGrp="1"/>
          </p:cNvSpPr>
          <p:nvPr>
            <p:ph type="title"/>
          </p:nvPr>
        </p:nvSpPr>
        <p:spPr>
          <a:xfrm>
            <a:off x="2650725" y="2915775"/>
            <a:ext cx="12986550" cy="3998250"/>
          </a:xfrm>
          <a:prstGeom prst="rect">
            <a:avLst/>
          </a:prstGeom>
        </p:spPr>
        <p:txBody>
          <a:bodyPr spcFirstLastPara="1" wrap="square" lIns="121900" tIns="121900" rIns="121900" bIns="121900" anchor="t" anchorCtr="0">
            <a:noAutofit/>
          </a:bodyPr>
          <a:lstStyle>
            <a:lvl1pPr lvl="0" algn="ctr">
              <a:spcBef>
                <a:spcPts val="0"/>
              </a:spcBef>
              <a:spcAft>
                <a:spcPts val="0"/>
              </a:spcAft>
              <a:buSzPts val="8500"/>
              <a:buNone/>
              <a:defRPr sz="12750"/>
            </a:lvl1pPr>
            <a:lvl2pPr lvl="1" algn="ctr">
              <a:spcBef>
                <a:spcPts val="0"/>
              </a:spcBef>
              <a:spcAft>
                <a:spcPts val="0"/>
              </a:spcAft>
              <a:buSzPts val="7000"/>
              <a:buNone/>
              <a:defRPr sz="10500"/>
            </a:lvl2pPr>
            <a:lvl3pPr lvl="2" algn="ctr">
              <a:spcBef>
                <a:spcPts val="0"/>
              </a:spcBef>
              <a:spcAft>
                <a:spcPts val="0"/>
              </a:spcAft>
              <a:buSzPts val="7000"/>
              <a:buNone/>
              <a:defRPr sz="10500"/>
            </a:lvl3pPr>
            <a:lvl4pPr lvl="3" algn="ctr">
              <a:spcBef>
                <a:spcPts val="0"/>
              </a:spcBef>
              <a:spcAft>
                <a:spcPts val="0"/>
              </a:spcAft>
              <a:buSzPts val="7000"/>
              <a:buNone/>
              <a:defRPr sz="10500"/>
            </a:lvl4pPr>
            <a:lvl5pPr lvl="4" algn="ctr">
              <a:spcBef>
                <a:spcPts val="0"/>
              </a:spcBef>
              <a:spcAft>
                <a:spcPts val="0"/>
              </a:spcAft>
              <a:buSzPts val="7000"/>
              <a:buNone/>
              <a:defRPr sz="10500"/>
            </a:lvl5pPr>
            <a:lvl6pPr lvl="5" algn="ctr">
              <a:spcBef>
                <a:spcPts val="0"/>
              </a:spcBef>
              <a:spcAft>
                <a:spcPts val="0"/>
              </a:spcAft>
              <a:buSzPts val="7000"/>
              <a:buNone/>
              <a:defRPr sz="10500"/>
            </a:lvl6pPr>
            <a:lvl7pPr lvl="6" algn="ctr">
              <a:spcBef>
                <a:spcPts val="0"/>
              </a:spcBef>
              <a:spcAft>
                <a:spcPts val="0"/>
              </a:spcAft>
              <a:buSzPts val="7000"/>
              <a:buNone/>
              <a:defRPr sz="10500"/>
            </a:lvl7pPr>
            <a:lvl8pPr lvl="7" algn="ctr">
              <a:spcBef>
                <a:spcPts val="0"/>
              </a:spcBef>
              <a:spcAft>
                <a:spcPts val="0"/>
              </a:spcAft>
              <a:buSzPts val="7000"/>
              <a:buNone/>
              <a:defRPr sz="10500"/>
            </a:lvl8pPr>
            <a:lvl9pPr lvl="8" algn="ctr">
              <a:spcBef>
                <a:spcPts val="0"/>
              </a:spcBef>
              <a:spcAft>
                <a:spcPts val="0"/>
              </a:spcAft>
              <a:buSzPts val="7000"/>
              <a:buNone/>
              <a:defRPr sz="10500"/>
            </a:lvl9pPr>
          </a:lstStyle>
          <a:p>
            <a:endParaRPr/>
          </a:p>
        </p:txBody>
      </p:sp>
      <p:sp>
        <p:nvSpPr>
          <p:cNvPr id="209" name="Google Shape;209;p2"/>
          <p:cNvSpPr txBox="1">
            <a:spLocks noGrp="1"/>
          </p:cNvSpPr>
          <p:nvPr>
            <p:ph type="subTitle" idx="1"/>
          </p:nvPr>
        </p:nvSpPr>
        <p:spPr>
          <a:xfrm>
            <a:off x="2247375" y="7201350"/>
            <a:ext cx="13762350" cy="79515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3150"/>
              </a:spcBef>
              <a:spcAft>
                <a:spcPts val="0"/>
              </a:spcAft>
              <a:buSzPts val="1900"/>
              <a:buNone/>
              <a:defRPr/>
            </a:lvl2pPr>
            <a:lvl3pPr lvl="2" algn="ctr">
              <a:spcBef>
                <a:spcPts val="3150"/>
              </a:spcBef>
              <a:spcAft>
                <a:spcPts val="0"/>
              </a:spcAft>
              <a:buSzPts val="1900"/>
              <a:buNone/>
              <a:defRPr/>
            </a:lvl3pPr>
            <a:lvl4pPr lvl="3" algn="ctr">
              <a:spcBef>
                <a:spcPts val="3150"/>
              </a:spcBef>
              <a:spcAft>
                <a:spcPts val="0"/>
              </a:spcAft>
              <a:buSzPts val="1900"/>
              <a:buNone/>
              <a:defRPr/>
            </a:lvl4pPr>
            <a:lvl5pPr lvl="4" algn="ctr">
              <a:spcBef>
                <a:spcPts val="3150"/>
              </a:spcBef>
              <a:spcAft>
                <a:spcPts val="0"/>
              </a:spcAft>
              <a:buSzPts val="1900"/>
              <a:buNone/>
              <a:defRPr/>
            </a:lvl5pPr>
            <a:lvl6pPr lvl="5" algn="ctr">
              <a:spcBef>
                <a:spcPts val="3150"/>
              </a:spcBef>
              <a:spcAft>
                <a:spcPts val="0"/>
              </a:spcAft>
              <a:buSzPts val="1900"/>
              <a:buNone/>
              <a:defRPr/>
            </a:lvl6pPr>
            <a:lvl7pPr lvl="6" algn="ctr">
              <a:spcBef>
                <a:spcPts val="3150"/>
              </a:spcBef>
              <a:spcAft>
                <a:spcPts val="0"/>
              </a:spcAft>
              <a:buSzPts val="1900"/>
              <a:buNone/>
              <a:defRPr/>
            </a:lvl7pPr>
            <a:lvl8pPr lvl="7" algn="ctr">
              <a:spcBef>
                <a:spcPts val="3150"/>
              </a:spcBef>
              <a:spcAft>
                <a:spcPts val="0"/>
              </a:spcAft>
              <a:buSzPts val="1900"/>
              <a:buNone/>
              <a:defRPr/>
            </a:lvl8pPr>
            <a:lvl9pPr lvl="8" algn="ctr">
              <a:spcBef>
                <a:spcPts val="3150"/>
              </a:spcBef>
              <a:spcAft>
                <a:spcPts val="3150"/>
              </a:spcAft>
              <a:buSzPts val="1900"/>
              <a:buNone/>
              <a:defRPr/>
            </a:lvl9pPr>
          </a:lstStyle>
          <a:p>
            <a:endParaRPr/>
          </a:p>
        </p:txBody>
      </p:sp>
      <p:sp>
        <p:nvSpPr>
          <p:cNvPr id="210" name="Google Shape;210;p2"/>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08627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211"/>
        <p:cNvGrpSpPr/>
        <p:nvPr/>
      </p:nvGrpSpPr>
      <p:grpSpPr>
        <a:xfrm>
          <a:off x="0" y="0"/>
          <a:ext cx="0" cy="0"/>
          <a:chOff x="0" y="0"/>
          <a:chExt cx="0" cy="0"/>
        </a:xfrm>
      </p:grpSpPr>
      <p:sp>
        <p:nvSpPr>
          <p:cNvPr id="212" name="Google Shape;212;p3"/>
          <p:cNvSpPr txBox="1">
            <a:spLocks noGrp="1"/>
          </p:cNvSpPr>
          <p:nvPr>
            <p:ph type="title"/>
          </p:nvPr>
        </p:nvSpPr>
        <p:spPr>
          <a:xfrm>
            <a:off x="623475" y="631657"/>
            <a:ext cx="17041050" cy="1845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7500"/>
            </a:lvl1pPr>
            <a:lvl2pPr lvl="1" algn="ctr" rtl="0">
              <a:spcBef>
                <a:spcPts val="0"/>
              </a:spcBef>
              <a:spcAft>
                <a:spcPts val="0"/>
              </a:spcAft>
              <a:buSzPts val="7000"/>
              <a:buNone/>
              <a:defRPr sz="10500"/>
            </a:lvl2pPr>
            <a:lvl3pPr lvl="2" algn="ctr" rtl="0">
              <a:spcBef>
                <a:spcPts val="0"/>
              </a:spcBef>
              <a:spcAft>
                <a:spcPts val="0"/>
              </a:spcAft>
              <a:buSzPts val="7000"/>
              <a:buNone/>
              <a:defRPr sz="10500"/>
            </a:lvl3pPr>
            <a:lvl4pPr lvl="3" algn="ctr" rtl="0">
              <a:spcBef>
                <a:spcPts val="0"/>
              </a:spcBef>
              <a:spcAft>
                <a:spcPts val="0"/>
              </a:spcAft>
              <a:buSzPts val="7000"/>
              <a:buNone/>
              <a:defRPr sz="10500"/>
            </a:lvl4pPr>
            <a:lvl5pPr lvl="4" algn="ctr" rtl="0">
              <a:spcBef>
                <a:spcPts val="0"/>
              </a:spcBef>
              <a:spcAft>
                <a:spcPts val="0"/>
              </a:spcAft>
              <a:buSzPts val="7000"/>
              <a:buNone/>
              <a:defRPr sz="10500"/>
            </a:lvl5pPr>
            <a:lvl6pPr lvl="5" algn="ctr" rtl="0">
              <a:spcBef>
                <a:spcPts val="0"/>
              </a:spcBef>
              <a:spcAft>
                <a:spcPts val="0"/>
              </a:spcAft>
              <a:buSzPts val="7000"/>
              <a:buNone/>
              <a:defRPr sz="10500"/>
            </a:lvl6pPr>
            <a:lvl7pPr lvl="6" algn="ctr" rtl="0">
              <a:spcBef>
                <a:spcPts val="0"/>
              </a:spcBef>
              <a:spcAft>
                <a:spcPts val="0"/>
              </a:spcAft>
              <a:buSzPts val="7000"/>
              <a:buNone/>
              <a:defRPr sz="10500"/>
            </a:lvl7pPr>
            <a:lvl8pPr lvl="7" algn="ctr" rtl="0">
              <a:spcBef>
                <a:spcPts val="0"/>
              </a:spcBef>
              <a:spcAft>
                <a:spcPts val="0"/>
              </a:spcAft>
              <a:buSzPts val="7000"/>
              <a:buNone/>
              <a:defRPr sz="10500"/>
            </a:lvl8pPr>
            <a:lvl9pPr lvl="8" algn="ctr" rtl="0">
              <a:spcBef>
                <a:spcPts val="0"/>
              </a:spcBef>
              <a:spcAft>
                <a:spcPts val="0"/>
              </a:spcAft>
              <a:buSzPts val="7000"/>
              <a:buNone/>
              <a:defRPr sz="10500"/>
            </a:lvl9pPr>
          </a:lstStyle>
          <a:p>
            <a:endParaRPr/>
          </a:p>
        </p:txBody>
      </p:sp>
    </p:spTree>
    <p:extLst>
      <p:ext uri="{BB962C8B-B14F-4D97-AF65-F5344CB8AC3E}">
        <p14:creationId xmlns:p14="http://schemas.microsoft.com/office/powerpoint/2010/main" val="11600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884"/>
        <p:cNvGrpSpPr/>
        <p:nvPr/>
      </p:nvGrpSpPr>
      <p:grpSpPr>
        <a:xfrm>
          <a:off x="0" y="0"/>
          <a:ext cx="0" cy="0"/>
          <a:chOff x="0" y="0"/>
          <a:chExt cx="0" cy="0"/>
        </a:xfrm>
      </p:grpSpPr>
      <p:sp>
        <p:nvSpPr>
          <p:cNvPr id="885" name="Google Shape;885;p11"/>
          <p:cNvSpPr/>
          <p:nvPr/>
        </p:nvSpPr>
        <p:spPr>
          <a:xfrm flipH="1">
            <a:off x="0" y="0"/>
            <a:ext cx="18288000" cy="10287000"/>
          </a:xfrm>
          <a:custGeom>
            <a:avLst/>
            <a:gdLst/>
            <a:ahLst/>
            <a:cxnLst/>
            <a:rect l="l" t="t" r="r" b="b"/>
            <a:pathLst>
              <a:path w="12192000" h="6858000" extrusionOk="0">
                <a:moveTo>
                  <a:pt x="3918285" y="5943611"/>
                </a:moveTo>
                <a:cubicBezTo>
                  <a:pt x="3840702" y="5942948"/>
                  <a:pt x="3763119" y="5962178"/>
                  <a:pt x="3692830" y="6001964"/>
                </a:cubicBezTo>
                <a:lnTo>
                  <a:pt x="2163169" y="6858000"/>
                </a:lnTo>
                <a:lnTo>
                  <a:pt x="5654749" y="6858000"/>
                </a:lnTo>
                <a:lnTo>
                  <a:pt x="4143743" y="6004615"/>
                </a:lnTo>
                <a:cubicBezTo>
                  <a:pt x="4073453" y="5964829"/>
                  <a:pt x="3995869" y="5944273"/>
                  <a:pt x="3918285" y="5943611"/>
                </a:cubicBezTo>
                <a:close/>
                <a:moveTo>
                  <a:pt x="12071685" y="5943610"/>
                </a:moveTo>
                <a:cubicBezTo>
                  <a:pt x="11994101" y="5942948"/>
                  <a:pt x="11916518" y="5962178"/>
                  <a:pt x="11846229" y="6001964"/>
                </a:cubicBezTo>
                <a:lnTo>
                  <a:pt x="10316568" y="6858000"/>
                </a:lnTo>
                <a:lnTo>
                  <a:pt x="12192000" y="6858000"/>
                </a:lnTo>
                <a:lnTo>
                  <a:pt x="12192000" y="5961434"/>
                </a:lnTo>
                <a:lnTo>
                  <a:pt x="12187148" y="5959442"/>
                </a:lnTo>
                <a:cubicBezTo>
                  <a:pt x="12149268" y="5949246"/>
                  <a:pt x="12110476" y="5943942"/>
                  <a:pt x="12071685" y="5943610"/>
                </a:cubicBezTo>
                <a:close/>
                <a:moveTo>
                  <a:pt x="964314" y="0"/>
                </a:moveTo>
                <a:lnTo>
                  <a:pt x="0" y="0"/>
                </a:lnTo>
                <a:lnTo>
                  <a:pt x="0" y="6858000"/>
                </a:lnTo>
                <a:lnTo>
                  <a:pt x="1011653" y="6858000"/>
                </a:lnTo>
                <a:lnTo>
                  <a:pt x="3342792" y="5568976"/>
                </a:lnTo>
                <a:cubicBezTo>
                  <a:pt x="3488677" y="5486750"/>
                  <a:pt x="3581511" y="5332909"/>
                  <a:pt x="3581511" y="5165807"/>
                </a:cubicBezTo>
                <a:lnTo>
                  <a:pt x="3581511" y="1749482"/>
                </a:lnTo>
                <a:cubicBezTo>
                  <a:pt x="3581511" y="1582378"/>
                  <a:pt x="3491328" y="1428537"/>
                  <a:pt x="3348097" y="1346311"/>
                </a:cubicBezTo>
                <a:close/>
                <a:moveTo>
                  <a:pt x="5595194" y="0"/>
                </a:moveTo>
                <a:lnTo>
                  <a:pt x="2163864" y="0"/>
                </a:lnTo>
                <a:lnTo>
                  <a:pt x="3580448" y="850913"/>
                </a:lnTo>
                <a:cubicBezTo>
                  <a:pt x="3721028" y="935790"/>
                  <a:pt x="3898739" y="938441"/>
                  <a:pt x="4041970" y="858869"/>
                </a:cubicBezTo>
                <a:close/>
                <a:moveTo>
                  <a:pt x="9153163" y="0"/>
                </a:moveTo>
                <a:lnTo>
                  <a:pt x="6617567" y="0"/>
                </a:lnTo>
                <a:lnTo>
                  <a:pt x="4552738" y="1155530"/>
                </a:lnTo>
                <a:cubicBezTo>
                  <a:pt x="4406835" y="1237766"/>
                  <a:pt x="4316644" y="1391623"/>
                  <a:pt x="4316644" y="1558743"/>
                </a:cubicBezTo>
                <a:lnTo>
                  <a:pt x="4316644" y="5174390"/>
                </a:lnTo>
                <a:cubicBezTo>
                  <a:pt x="4316644" y="5336207"/>
                  <a:pt x="4401531" y="5487410"/>
                  <a:pt x="4542126" y="5569645"/>
                </a:cubicBezTo>
                <a:lnTo>
                  <a:pt x="6686954" y="6858000"/>
                </a:lnTo>
                <a:lnTo>
                  <a:pt x="9202090" y="6858000"/>
                </a:lnTo>
                <a:lnTo>
                  <a:pt x="11532021" y="5569645"/>
                </a:lnTo>
                <a:cubicBezTo>
                  <a:pt x="11677921" y="5487410"/>
                  <a:pt x="11770765" y="5333553"/>
                  <a:pt x="11770765" y="5166433"/>
                </a:cubicBezTo>
                <a:lnTo>
                  <a:pt x="11770765" y="1749740"/>
                </a:lnTo>
                <a:cubicBezTo>
                  <a:pt x="11770765" y="1582618"/>
                  <a:pt x="11680573" y="1428761"/>
                  <a:pt x="11537327" y="1346526"/>
                </a:cubicBezTo>
                <a:close/>
                <a:moveTo>
                  <a:pt x="12192000" y="0"/>
                </a:moveTo>
                <a:lnTo>
                  <a:pt x="10317262" y="0"/>
                </a:lnTo>
                <a:lnTo>
                  <a:pt x="11733847" y="850914"/>
                </a:lnTo>
                <a:cubicBezTo>
                  <a:pt x="11839282" y="914572"/>
                  <a:pt x="11965603" y="931978"/>
                  <a:pt x="12082600" y="903133"/>
                </a:cubicBezTo>
                <a:lnTo>
                  <a:pt x="12192000" y="860193"/>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86" name="Google Shape;886;p11"/>
          <p:cNvSpPr/>
          <p:nvPr/>
        </p:nvSpPr>
        <p:spPr>
          <a:xfrm>
            <a:off x="364463" y="1425150"/>
            <a:ext cx="11694150" cy="7436700"/>
          </a:xfrm>
          <a:prstGeom prst="roundRect">
            <a:avLst>
              <a:gd name="adj" fmla="val 4504"/>
            </a:avLst>
          </a:prstGeom>
          <a:solidFill>
            <a:srgbClr val="FFFFFF">
              <a:alpha val="58819"/>
            </a:srgbClr>
          </a:solidFill>
          <a:ln w="76200" cap="flat" cmpd="sng">
            <a:solidFill>
              <a:srgbClr val="000000"/>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887" name="Google Shape;887;p11"/>
          <p:cNvGrpSpPr/>
          <p:nvPr/>
        </p:nvGrpSpPr>
        <p:grpSpPr>
          <a:xfrm flipH="1">
            <a:off x="11231451" y="2498351"/>
            <a:ext cx="6856818" cy="5759466"/>
            <a:chOff x="2076453" y="1626619"/>
            <a:chExt cx="3249831" cy="2729734"/>
          </a:xfrm>
        </p:grpSpPr>
        <p:grpSp>
          <p:nvGrpSpPr>
            <p:cNvPr id="888" name="Google Shape;888;p11"/>
            <p:cNvGrpSpPr/>
            <p:nvPr/>
          </p:nvGrpSpPr>
          <p:grpSpPr>
            <a:xfrm>
              <a:off x="2076453" y="2309959"/>
              <a:ext cx="833410" cy="861198"/>
              <a:chOff x="2076453" y="2309959"/>
              <a:chExt cx="833410" cy="861198"/>
            </a:xfrm>
          </p:grpSpPr>
          <p:sp>
            <p:nvSpPr>
              <p:cNvPr id="889" name="Google Shape;889;p11"/>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0" name="Google Shape;890;p11"/>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891" name="Google Shape;891;p11"/>
            <p:cNvGrpSpPr/>
            <p:nvPr/>
          </p:nvGrpSpPr>
          <p:grpSpPr>
            <a:xfrm>
              <a:off x="2450412" y="1626619"/>
              <a:ext cx="1134652" cy="1350990"/>
              <a:chOff x="2450412" y="1626619"/>
              <a:chExt cx="1134652" cy="1350990"/>
            </a:xfrm>
          </p:grpSpPr>
          <p:sp>
            <p:nvSpPr>
              <p:cNvPr id="892" name="Google Shape;892;p11"/>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3" name="Google Shape;893;p11"/>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894" name="Google Shape;894;p11"/>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5" name="Google Shape;895;p11"/>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6" name="Google Shape;896;p11"/>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7" name="Google Shape;897;p11"/>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8" name="Google Shape;898;p11"/>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899" name="Google Shape;899;p11"/>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00" name="Google Shape;900;p11"/>
            <p:cNvGrpSpPr/>
            <p:nvPr/>
          </p:nvGrpSpPr>
          <p:grpSpPr>
            <a:xfrm>
              <a:off x="3468909" y="2291619"/>
              <a:ext cx="809625" cy="809625"/>
              <a:chOff x="3468909" y="2291619"/>
              <a:chExt cx="809625" cy="809625"/>
            </a:xfrm>
          </p:grpSpPr>
          <p:sp>
            <p:nvSpPr>
              <p:cNvPr id="901" name="Google Shape;901;p11"/>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2" name="Google Shape;902;p11"/>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03" name="Google Shape;903;p11"/>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4" name="Google Shape;904;p11"/>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5" name="Google Shape;905;p11"/>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6" name="Google Shape;906;p11"/>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7" name="Google Shape;907;p11"/>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8" name="Google Shape;908;p11"/>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09" name="Google Shape;909;p11"/>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0" name="Google Shape;910;p11"/>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11" name="Google Shape;911;p11"/>
            <p:cNvGrpSpPr/>
            <p:nvPr/>
          </p:nvGrpSpPr>
          <p:grpSpPr>
            <a:xfrm>
              <a:off x="4516659" y="2291619"/>
              <a:ext cx="809625" cy="809625"/>
              <a:chOff x="4516659" y="2291619"/>
              <a:chExt cx="809625" cy="809625"/>
            </a:xfrm>
          </p:grpSpPr>
          <p:sp>
            <p:nvSpPr>
              <p:cNvPr id="912" name="Google Shape;912;p11"/>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3" name="Google Shape;913;p11"/>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14" name="Google Shape;914;p11"/>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15" name="Google Shape;915;p11"/>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16" name="Google Shape;916;p11"/>
          <p:cNvSpPr txBox="1">
            <a:spLocks noGrp="1"/>
          </p:cNvSpPr>
          <p:nvPr>
            <p:ph type="title"/>
          </p:nvPr>
        </p:nvSpPr>
        <p:spPr>
          <a:xfrm>
            <a:off x="1835438" y="2005613"/>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17" name="Google Shape;917;p11"/>
          <p:cNvSpPr txBox="1">
            <a:spLocks noGrp="1"/>
          </p:cNvSpPr>
          <p:nvPr>
            <p:ph type="body" idx="1"/>
          </p:nvPr>
        </p:nvSpPr>
        <p:spPr>
          <a:xfrm>
            <a:off x="1835588" y="3284138"/>
            <a:ext cx="8752050" cy="4997250"/>
          </a:xfrm>
          <a:prstGeom prst="rect">
            <a:avLst/>
          </a:prstGeom>
        </p:spPr>
        <p:txBody>
          <a:bodyPr spcFirstLastPara="1" wrap="square" lIns="121900" tIns="121900" rIns="121900" bIns="121900" anchor="ctr" anchorCtr="0">
            <a:noAutofit/>
          </a:bodyPr>
          <a:lstStyle>
            <a:lvl1pPr marL="685800" lvl="0" indent="-523875" algn="ctr" rtl="0">
              <a:spcBef>
                <a:spcPts val="0"/>
              </a:spcBef>
              <a:spcAft>
                <a:spcPts val="0"/>
              </a:spcAft>
              <a:buSzPts val="1900"/>
              <a:buChar char="●"/>
              <a:defRPr/>
            </a:lvl1pPr>
            <a:lvl2pPr marL="1371600" lvl="1" indent="-523875" algn="ctr" rtl="0">
              <a:spcBef>
                <a:spcPts val="3150"/>
              </a:spcBef>
              <a:spcAft>
                <a:spcPts val="0"/>
              </a:spcAft>
              <a:buSzPts val="1900"/>
              <a:buChar char="○"/>
              <a:defRPr/>
            </a:lvl2pPr>
            <a:lvl3pPr marL="2057400" lvl="2" indent="-523875" algn="ctr" rtl="0">
              <a:spcBef>
                <a:spcPts val="3150"/>
              </a:spcBef>
              <a:spcAft>
                <a:spcPts val="0"/>
              </a:spcAft>
              <a:buSzPts val="1900"/>
              <a:buChar char="■"/>
              <a:defRPr/>
            </a:lvl3pPr>
            <a:lvl4pPr marL="2743200" lvl="3" indent="-523875" algn="ctr" rtl="0">
              <a:spcBef>
                <a:spcPts val="3150"/>
              </a:spcBef>
              <a:spcAft>
                <a:spcPts val="0"/>
              </a:spcAft>
              <a:buSzPts val="1900"/>
              <a:buChar char="●"/>
              <a:defRPr/>
            </a:lvl4pPr>
            <a:lvl5pPr marL="3429000" lvl="4" indent="-523875" algn="ctr" rtl="0">
              <a:spcBef>
                <a:spcPts val="3150"/>
              </a:spcBef>
              <a:spcAft>
                <a:spcPts val="0"/>
              </a:spcAft>
              <a:buSzPts val="1900"/>
              <a:buChar char="○"/>
              <a:defRPr/>
            </a:lvl5pPr>
            <a:lvl6pPr marL="4114800" lvl="5" indent="-523875" algn="ctr" rtl="0">
              <a:spcBef>
                <a:spcPts val="3150"/>
              </a:spcBef>
              <a:spcAft>
                <a:spcPts val="0"/>
              </a:spcAft>
              <a:buSzPts val="1900"/>
              <a:buChar char="■"/>
              <a:defRPr/>
            </a:lvl6pPr>
            <a:lvl7pPr marL="4800600" lvl="6" indent="-523875" algn="ctr" rtl="0">
              <a:spcBef>
                <a:spcPts val="3150"/>
              </a:spcBef>
              <a:spcAft>
                <a:spcPts val="0"/>
              </a:spcAft>
              <a:buSzPts val="1900"/>
              <a:buChar char="●"/>
              <a:defRPr/>
            </a:lvl7pPr>
            <a:lvl8pPr marL="5486400" lvl="7" indent="-523875" algn="ctr" rtl="0">
              <a:spcBef>
                <a:spcPts val="3150"/>
              </a:spcBef>
              <a:spcAft>
                <a:spcPts val="0"/>
              </a:spcAft>
              <a:buSzPts val="1900"/>
              <a:buChar char="○"/>
              <a:defRPr/>
            </a:lvl8pPr>
            <a:lvl9pPr marL="6172200" lvl="8" indent="-523875" algn="ctr" rtl="0">
              <a:spcBef>
                <a:spcPts val="3150"/>
              </a:spcBef>
              <a:spcAft>
                <a:spcPts val="3150"/>
              </a:spcAft>
              <a:buSzPts val="1900"/>
              <a:buChar char="■"/>
              <a:defRPr/>
            </a:lvl9pPr>
          </a:lstStyle>
          <a:p>
            <a:endParaRPr/>
          </a:p>
        </p:txBody>
      </p:sp>
      <p:sp>
        <p:nvSpPr>
          <p:cNvPr id="918" name="Google Shape;918;p11">
            <a:hlinkClick r:id="rId2"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919" name="Google Shape;919;p11"/>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97133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920"/>
        <p:cNvGrpSpPr/>
        <p:nvPr/>
      </p:nvGrpSpPr>
      <p:grpSpPr>
        <a:xfrm>
          <a:off x="0" y="0"/>
          <a:ext cx="0" cy="0"/>
          <a:chOff x="0" y="0"/>
          <a:chExt cx="0" cy="0"/>
        </a:xfrm>
      </p:grpSpPr>
      <p:sp>
        <p:nvSpPr>
          <p:cNvPr id="921" name="Google Shape;921;p12"/>
          <p:cNvSpPr/>
          <p:nvPr/>
        </p:nvSpPr>
        <p:spPr>
          <a:xfrm>
            <a:off x="0" y="0"/>
            <a:ext cx="18288000" cy="10287000"/>
          </a:xfrm>
          <a:custGeom>
            <a:avLst/>
            <a:gdLst/>
            <a:ahLst/>
            <a:cxnLst/>
            <a:rect l="l" t="t" r="r" b="b"/>
            <a:pathLst>
              <a:path w="12192000" h="6858000" extrusionOk="0">
                <a:moveTo>
                  <a:pt x="3822249" y="5943611"/>
                </a:moveTo>
                <a:cubicBezTo>
                  <a:pt x="3899833" y="5944273"/>
                  <a:pt x="3977417" y="5964829"/>
                  <a:pt x="4047707" y="6004615"/>
                </a:cubicBezTo>
                <a:lnTo>
                  <a:pt x="5558713" y="6858000"/>
                </a:lnTo>
                <a:lnTo>
                  <a:pt x="2067133" y="6858000"/>
                </a:lnTo>
                <a:lnTo>
                  <a:pt x="3596795" y="6001964"/>
                </a:lnTo>
                <a:cubicBezTo>
                  <a:pt x="3667083" y="5962178"/>
                  <a:pt x="3744666" y="5942948"/>
                  <a:pt x="3822249" y="5943611"/>
                </a:cubicBezTo>
                <a:close/>
                <a:moveTo>
                  <a:pt x="11975649" y="5943610"/>
                </a:moveTo>
                <a:cubicBezTo>
                  <a:pt x="12014440" y="5943942"/>
                  <a:pt x="12053232" y="5949246"/>
                  <a:pt x="12091112" y="5959442"/>
                </a:cubicBezTo>
                <a:lnTo>
                  <a:pt x="12192000" y="6000876"/>
                </a:lnTo>
                <a:lnTo>
                  <a:pt x="12192000" y="6858000"/>
                </a:lnTo>
                <a:lnTo>
                  <a:pt x="10220532" y="6858000"/>
                </a:lnTo>
                <a:lnTo>
                  <a:pt x="11750193" y="6001964"/>
                </a:lnTo>
                <a:cubicBezTo>
                  <a:pt x="11820482" y="5962178"/>
                  <a:pt x="11898065" y="5942948"/>
                  <a:pt x="11975649" y="5943610"/>
                </a:cubicBezTo>
                <a:close/>
                <a:moveTo>
                  <a:pt x="10221226" y="0"/>
                </a:moveTo>
                <a:lnTo>
                  <a:pt x="12192000" y="0"/>
                </a:lnTo>
                <a:lnTo>
                  <a:pt x="12192000" y="807630"/>
                </a:lnTo>
                <a:lnTo>
                  <a:pt x="12099334" y="858871"/>
                </a:lnTo>
                <a:cubicBezTo>
                  <a:pt x="11956103" y="938442"/>
                  <a:pt x="11778391" y="935792"/>
                  <a:pt x="11637811" y="850914"/>
                </a:cubicBezTo>
                <a:close/>
                <a:moveTo>
                  <a:pt x="6521532" y="0"/>
                </a:moveTo>
                <a:lnTo>
                  <a:pt x="9057127" y="0"/>
                </a:lnTo>
                <a:lnTo>
                  <a:pt x="11441291" y="1346526"/>
                </a:lnTo>
                <a:cubicBezTo>
                  <a:pt x="11584537" y="1428761"/>
                  <a:pt x="11674729" y="1582618"/>
                  <a:pt x="11674729" y="1749740"/>
                </a:cubicBezTo>
                <a:lnTo>
                  <a:pt x="11674729" y="5166433"/>
                </a:lnTo>
                <a:cubicBezTo>
                  <a:pt x="11674729" y="5333553"/>
                  <a:pt x="11581885" y="5487410"/>
                  <a:pt x="11435985" y="5569645"/>
                </a:cubicBezTo>
                <a:lnTo>
                  <a:pt x="9106054" y="6858000"/>
                </a:lnTo>
                <a:lnTo>
                  <a:pt x="6590918" y="6858000"/>
                </a:lnTo>
                <a:lnTo>
                  <a:pt x="4446091" y="5569645"/>
                </a:lnTo>
                <a:cubicBezTo>
                  <a:pt x="4305496" y="5487410"/>
                  <a:pt x="4220609" y="5336207"/>
                  <a:pt x="4220609" y="5174390"/>
                </a:cubicBezTo>
                <a:lnTo>
                  <a:pt x="4220609" y="1558743"/>
                </a:lnTo>
                <a:cubicBezTo>
                  <a:pt x="4220609" y="1391623"/>
                  <a:pt x="4310799" y="1237766"/>
                  <a:pt x="4456702" y="1155530"/>
                </a:cubicBezTo>
                <a:close/>
                <a:moveTo>
                  <a:pt x="2067829" y="0"/>
                </a:moveTo>
                <a:lnTo>
                  <a:pt x="5499158" y="0"/>
                </a:lnTo>
                <a:lnTo>
                  <a:pt x="3945935" y="858869"/>
                </a:lnTo>
                <a:cubicBezTo>
                  <a:pt x="3802703" y="938441"/>
                  <a:pt x="3624992" y="935790"/>
                  <a:pt x="3484412" y="850913"/>
                </a:cubicBezTo>
                <a:close/>
                <a:moveTo>
                  <a:pt x="0" y="0"/>
                </a:moveTo>
                <a:lnTo>
                  <a:pt x="868279" y="0"/>
                </a:lnTo>
                <a:lnTo>
                  <a:pt x="3252061" y="1346311"/>
                </a:lnTo>
                <a:cubicBezTo>
                  <a:pt x="3395292" y="1428537"/>
                  <a:pt x="3485475" y="1582378"/>
                  <a:pt x="3485475" y="1749482"/>
                </a:cubicBezTo>
                <a:lnTo>
                  <a:pt x="3485475" y="5165807"/>
                </a:lnTo>
                <a:cubicBezTo>
                  <a:pt x="3485475" y="5332909"/>
                  <a:pt x="3392641" y="5486750"/>
                  <a:pt x="3246756" y="5568976"/>
                </a:cubicBezTo>
                <a:lnTo>
                  <a:pt x="915617" y="6858000"/>
                </a:lnTo>
                <a:lnTo>
                  <a:pt x="0" y="6858000"/>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22" name="Google Shape;922;p12"/>
          <p:cNvSpPr/>
          <p:nvPr/>
        </p:nvSpPr>
        <p:spPr>
          <a:xfrm>
            <a:off x="6212051" y="1425150"/>
            <a:ext cx="11694150" cy="74367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sp>
        <p:nvSpPr>
          <p:cNvPr id="923" name="Google Shape;923;p12"/>
          <p:cNvSpPr txBox="1">
            <a:spLocks noGrp="1"/>
          </p:cNvSpPr>
          <p:nvPr>
            <p:ph type="title"/>
          </p:nvPr>
        </p:nvSpPr>
        <p:spPr>
          <a:xfrm>
            <a:off x="7758638" y="2005650"/>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24" name="Google Shape;924;p12"/>
          <p:cNvSpPr txBox="1">
            <a:spLocks noGrp="1"/>
          </p:cNvSpPr>
          <p:nvPr>
            <p:ph type="body" idx="1"/>
          </p:nvPr>
        </p:nvSpPr>
        <p:spPr>
          <a:xfrm>
            <a:off x="7758788" y="3284175"/>
            <a:ext cx="8752050" cy="4997250"/>
          </a:xfrm>
          <a:prstGeom prst="rect">
            <a:avLst/>
          </a:prstGeom>
        </p:spPr>
        <p:txBody>
          <a:bodyPr spcFirstLastPara="1" wrap="square" lIns="121900" tIns="121900" rIns="121900" bIns="121900" anchor="ctr" anchorCtr="0">
            <a:noAutofit/>
          </a:bodyPr>
          <a:lstStyle>
            <a:lvl1pPr marL="685800" lvl="0" indent="-523875" algn="ctr">
              <a:spcBef>
                <a:spcPts val="0"/>
              </a:spcBef>
              <a:spcAft>
                <a:spcPts val="0"/>
              </a:spcAft>
              <a:buSzPts val="1900"/>
              <a:buChar char="●"/>
              <a:defRPr/>
            </a:lvl1pPr>
            <a:lvl2pPr marL="1371600" lvl="1" indent="-523875" algn="ctr">
              <a:spcBef>
                <a:spcPts val="3150"/>
              </a:spcBef>
              <a:spcAft>
                <a:spcPts val="0"/>
              </a:spcAft>
              <a:buSzPts val="1900"/>
              <a:buChar char="○"/>
              <a:defRPr/>
            </a:lvl2pPr>
            <a:lvl3pPr marL="2057400" lvl="2" indent="-523875" algn="ctr">
              <a:spcBef>
                <a:spcPts val="3150"/>
              </a:spcBef>
              <a:spcAft>
                <a:spcPts val="0"/>
              </a:spcAft>
              <a:buSzPts val="1900"/>
              <a:buChar char="■"/>
              <a:defRPr/>
            </a:lvl3pPr>
            <a:lvl4pPr marL="2743200" lvl="3" indent="-523875" algn="ctr">
              <a:spcBef>
                <a:spcPts val="3150"/>
              </a:spcBef>
              <a:spcAft>
                <a:spcPts val="0"/>
              </a:spcAft>
              <a:buSzPts val="1900"/>
              <a:buChar char="●"/>
              <a:defRPr/>
            </a:lvl4pPr>
            <a:lvl5pPr marL="3429000" lvl="4" indent="-523875" algn="ctr">
              <a:spcBef>
                <a:spcPts val="3150"/>
              </a:spcBef>
              <a:spcAft>
                <a:spcPts val="0"/>
              </a:spcAft>
              <a:buSzPts val="1900"/>
              <a:buChar char="○"/>
              <a:defRPr/>
            </a:lvl5pPr>
            <a:lvl6pPr marL="4114800" lvl="5" indent="-523875" algn="ctr">
              <a:spcBef>
                <a:spcPts val="3150"/>
              </a:spcBef>
              <a:spcAft>
                <a:spcPts val="0"/>
              </a:spcAft>
              <a:buSzPts val="1900"/>
              <a:buChar char="■"/>
              <a:defRPr/>
            </a:lvl6pPr>
            <a:lvl7pPr marL="4800600" lvl="6" indent="-523875" algn="ctr">
              <a:spcBef>
                <a:spcPts val="3150"/>
              </a:spcBef>
              <a:spcAft>
                <a:spcPts val="0"/>
              </a:spcAft>
              <a:buSzPts val="1900"/>
              <a:buChar char="●"/>
              <a:defRPr/>
            </a:lvl7pPr>
            <a:lvl8pPr marL="5486400" lvl="7" indent="-523875" algn="ctr">
              <a:spcBef>
                <a:spcPts val="3150"/>
              </a:spcBef>
              <a:spcAft>
                <a:spcPts val="0"/>
              </a:spcAft>
              <a:buSzPts val="1900"/>
              <a:buChar char="○"/>
              <a:defRPr/>
            </a:lvl8pPr>
            <a:lvl9pPr marL="6172200" lvl="8" indent="-523875" algn="ctr">
              <a:spcBef>
                <a:spcPts val="3150"/>
              </a:spcBef>
              <a:spcAft>
                <a:spcPts val="3150"/>
              </a:spcAft>
              <a:buSzPts val="1900"/>
              <a:buChar char="■"/>
              <a:defRPr/>
            </a:lvl9pPr>
          </a:lstStyle>
          <a:p>
            <a:endParaRPr/>
          </a:p>
        </p:txBody>
      </p:sp>
      <p:grpSp>
        <p:nvGrpSpPr>
          <p:cNvPr id="925" name="Google Shape;925;p12"/>
          <p:cNvGrpSpPr/>
          <p:nvPr/>
        </p:nvGrpSpPr>
        <p:grpSpPr>
          <a:xfrm>
            <a:off x="164468" y="1603547"/>
            <a:ext cx="7541720" cy="6592374"/>
            <a:chOff x="5916127" y="1590589"/>
            <a:chExt cx="4201749" cy="3672836"/>
          </a:xfrm>
        </p:grpSpPr>
        <p:grpSp>
          <p:nvGrpSpPr>
            <p:cNvPr id="926" name="Google Shape;926;p12"/>
            <p:cNvGrpSpPr/>
            <p:nvPr/>
          </p:nvGrpSpPr>
          <p:grpSpPr>
            <a:xfrm>
              <a:off x="5916127" y="2814232"/>
              <a:ext cx="1535513" cy="2166104"/>
              <a:chOff x="5916127" y="2814232"/>
              <a:chExt cx="1535513" cy="2166104"/>
            </a:xfrm>
          </p:grpSpPr>
          <p:grpSp>
            <p:nvGrpSpPr>
              <p:cNvPr id="927" name="Google Shape;927;p12"/>
              <p:cNvGrpSpPr/>
              <p:nvPr/>
            </p:nvGrpSpPr>
            <p:grpSpPr>
              <a:xfrm>
                <a:off x="6331772" y="4075467"/>
                <a:ext cx="1082944" cy="904869"/>
                <a:chOff x="6331772" y="4075467"/>
                <a:chExt cx="1082944" cy="904869"/>
              </a:xfrm>
            </p:grpSpPr>
            <p:sp>
              <p:nvSpPr>
                <p:cNvPr id="928" name="Google Shape;928;p12"/>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29" name="Google Shape;929;p12"/>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30" name="Google Shape;930;p12"/>
              <p:cNvGrpSpPr/>
              <p:nvPr/>
            </p:nvGrpSpPr>
            <p:grpSpPr>
              <a:xfrm>
                <a:off x="5916127" y="2814232"/>
                <a:ext cx="1535513" cy="1411057"/>
                <a:chOff x="5916127" y="2814232"/>
                <a:chExt cx="1535513" cy="1411057"/>
              </a:xfrm>
            </p:grpSpPr>
            <p:sp>
              <p:nvSpPr>
                <p:cNvPr id="931" name="Google Shape;931;p12"/>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2" name="Google Shape;932;p12"/>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33" name="Google Shape;933;p12"/>
            <p:cNvGrpSpPr/>
            <p:nvPr/>
          </p:nvGrpSpPr>
          <p:grpSpPr>
            <a:xfrm>
              <a:off x="6040232" y="3501675"/>
              <a:ext cx="1171621" cy="1354244"/>
              <a:chOff x="6040232" y="3501675"/>
              <a:chExt cx="1171621" cy="1354244"/>
            </a:xfrm>
          </p:grpSpPr>
          <p:sp>
            <p:nvSpPr>
              <p:cNvPr id="934" name="Google Shape;934;p12"/>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5" name="Google Shape;935;p12"/>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36" name="Google Shape;936;p12"/>
            <p:cNvGrpSpPr/>
            <p:nvPr/>
          </p:nvGrpSpPr>
          <p:grpSpPr>
            <a:xfrm>
              <a:off x="8582268" y="2814463"/>
              <a:ext cx="1535608" cy="2165872"/>
              <a:chOff x="8582268" y="2814463"/>
              <a:chExt cx="1535608" cy="2165872"/>
            </a:xfrm>
          </p:grpSpPr>
          <p:grpSp>
            <p:nvGrpSpPr>
              <p:cNvPr id="937" name="Google Shape;937;p12"/>
              <p:cNvGrpSpPr/>
              <p:nvPr/>
            </p:nvGrpSpPr>
            <p:grpSpPr>
              <a:xfrm>
                <a:off x="8619191" y="4075403"/>
                <a:ext cx="1082950" cy="904932"/>
                <a:chOff x="8619191" y="4075403"/>
                <a:chExt cx="1082950" cy="904932"/>
              </a:xfrm>
            </p:grpSpPr>
            <p:sp>
              <p:nvSpPr>
                <p:cNvPr id="938" name="Google Shape;938;p12"/>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39" name="Google Shape;939;p12"/>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40" name="Google Shape;940;p12"/>
              <p:cNvGrpSpPr/>
              <p:nvPr/>
            </p:nvGrpSpPr>
            <p:grpSpPr>
              <a:xfrm>
                <a:off x="8582268" y="2814463"/>
                <a:ext cx="1535608" cy="1410826"/>
                <a:chOff x="8582268" y="2814463"/>
                <a:chExt cx="1535608" cy="1410826"/>
              </a:xfrm>
            </p:grpSpPr>
            <p:sp>
              <p:nvSpPr>
                <p:cNvPr id="941" name="Google Shape;941;p12"/>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2" name="Google Shape;942;p12"/>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43" name="Google Shape;943;p12"/>
            <p:cNvGrpSpPr/>
            <p:nvPr/>
          </p:nvGrpSpPr>
          <p:grpSpPr>
            <a:xfrm>
              <a:off x="8812053" y="3501675"/>
              <a:ext cx="1171620" cy="1354244"/>
              <a:chOff x="8812053" y="3501675"/>
              <a:chExt cx="1171620" cy="1354244"/>
            </a:xfrm>
          </p:grpSpPr>
          <p:sp>
            <p:nvSpPr>
              <p:cNvPr id="944" name="Google Shape;944;p12"/>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5" name="Google Shape;945;p12"/>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46" name="Google Shape;946;p12"/>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7" name="Google Shape;947;p12"/>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8" name="Google Shape;948;p12"/>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49" name="Google Shape;949;p12"/>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50" name="Google Shape;950;p12"/>
            <p:cNvGrpSpPr/>
            <p:nvPr/>
          </p:nvGrpSpPr>
          <p:grpSpPr>
            <a:xfrm>
              <a:off x="7116984" y="2129694"/>
              <a:ext cx="809625" cy="809624"/>
              <a:chOff x="7116984" y="2129694"/>
              <a:chExt cx="809625" cy="809624"/>
            </a:xfrm>
          </p:grpSpPr>
          <p:sp>
            <p:nvSpPr>
              <p:cNvPr id="951" name="Google Shape;951;p12"/>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2" name="Google Shape;952;p12"/>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53" name="Google Shape;953;p12"/>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4" name="Google Shape;954;p12"/>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5" name="Google Shape;955;p12"/>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6" name="Google Shape;956;p12"/>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7" name="Google Shape;957;p12"/>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8" name="Google Shape;958;p12"/>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59" name="Google Shape;959;p12"/>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60" name="Google Shape;960;p12"/>
            <p:cNvGrpSpPr/>
            <p:nvPr/>
          </p:nvGrpSpPr>
          <p:grpSpPr>
            <a:xfrm>
              <a:off x="8164734" y="2129694"/>
              <a:ext cx="809625" cy="809624"/>
              <a:chOff x="8164734" y="2129694"/>
              <a:chExt cx="809625" cy="809624"/>
            </a:xfrm>
          </p:grpSpPr>
          <p:sp>
            <p:nvSpPr>
              <p:cNvPr id="961" name="Google Shape;961;p12"/>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62" name="Google Shape;962;p12"/>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63" name="Google Shape;963;p12"/>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64" name="Google Shape;964;p12">
            <a:hlinkClick r:id="rId2"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965" name="Google Shape;965;p12"/>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84996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966"/>
        <p:cNvGrpSpPr/>
        <p:nvPr/>
      </p:nvGrpSpPr>
      <p:grpSpPr>
        <a:xfrm>
          <a:off x="0" y="0"/>
          <a:ext cx="0" cy="0"/>
          <a:chOff x="0" y="0"/>
          <a:chExt cx="0" cy="0"/>
        </a:xfrm>
      </p:grpSpPr>
      <p:sp>
        <p:nvSpPr>
          <p:cNvPr id="967" name="Google Shape;967;p13"/>
          <p:cNvSpPr/>
          <p:nvPr/>
        </p:nvSpPr>
        <p:spPr>
          <a:xfrm flipH="1">
            <a:off x="0" y="0"/>
            <a:ext cx="18288000" cy="10287000"/>
          </a:xfrm>
          <a:custGeom>
            <a:avLst/>
            <a:gdLst/>
            <a:ahLst/>
            <a:cxnLst/>
            <a:rect l="l" t="t" r="r" b="b"/>
            <a:pathLst>
              <a:path w="12192000" h="6858000" extrusionOk="0">
                <a:moveTo>
                  <a:pt x="3918285" y="5943611"/>
                </a:moveTo>
                <a:cubicBezTo>
                  <a:pt x="3840702" y="5942948"/>
                  <a:pt x="3763119" y="5962178"/>
                  <a:pt x="3692830" y="6001964"/>
                </a:cubicBezTo>
                <a:lnTo>
                  <a:pt x="2163169" y="6858000"/>
                </a:lnTo>
                <a:lnTo>
                  <a:pt x="5654749" y="6858000"/>
                </a:lnTo>
                <a:lnTo>
                  <a:pt x="4143743" y="6004615"/>
                </a:lnTo>
                <a:cubicBezTo>
                  <a:pt x="4073453" y="5964829"/>
                  <a:pt x="3995869" y="5944273"/>
                  <a:pt x="3918285" y="5943611"/>
                </a:cubicBezTo>
                <a:close/>
                <a:moveTo>
                  <a:pt x="12071685" y="5943610"/>
                </a:moveTo>
                <a:cubicBezTo>
                  <a:pt x="11994101" y="5942948"/>
                  <a:pt x="11916518" y="5962178"/>
                  <a:pt x="11846229" y="6001964"/>
                </a:cubicBezTo>
                <a:lnTo>
                  <a:pt x="10316568" y="6858000"/>
                </a:lnTo>
                <a:lnTo>
                  <a:pt x="12192000" y="6858000"/>
                </a:lnTo>
                <a:lnTo>
                  <a:pt x="12192000" y="5961434"/>
                </a:lnTo>
                <a:lnTo>
                  <a:pt x="12187148" y="5959442"/>
                </a:lnTo>
                <a:cubicBezTo>
                  <a:pt x="12149268" y="5949246"/>
                  <a:pt x="12110476" y="5943942"/>
                  <a:pt x="12071685" y="5943610"/>
                </a:cubicBezTo>
                <a:close/>
                <a:moveTo>
                  <a:pt x="964314" y="0"/>
                </a:moveTo>
                <a:lnTo>
                  <a:pt x="0" y="0"/>
                </a:lnTo>
                <a:lnTo>
                  <a:pt x="0" y="6858000"/>
                </a:lnTo>
                <a:lnTo>
                  <a:pt x="1011653" y="6858000"/>
                </a:lnTo>
                <a:lnTo>
                  <a:pt x="3342792" y="5568976"/>
                </a:lnTo>
                <a:cubicBezTo>
                  <a:pt x="3488677" y="5486750"/>
                  <a:pt x="3581511" y="5332909"/>
                  <a:pt x="3581511" y="5165807"/>
                </a:cubicBezTo>
                <a:lnTo>
                  <a:pt x="3581511" y="1749482"/>
                </a:lnTo>
                <a:cubicBezTo>
                  <a:pt x="3581511" y="1582378"/>
                  <a:pt x="3491328" y="1428537"/>
                  <a:pt x="3348097" y="1346311"/>
                </a:cubicBezTo>
                <a:close/>
                <a:moveTo>
                  <a:pt x="5595194" y="0"/>
                </a:moveTo>
                <a:lnTo>
                  <a:pt x="2163864" y="0"/>
                </a:lnTo>
                <a:lnTo>
                  <a:pt x="3580448" y="850913"/>
                </a:lnTo>
                <a:cubicBezTo>
                  <a:pt x="3721028" y="935790"/>
                  <a:pt x="3898739" y="938441"/>
                  <a:pt x="4041970" y="858869"/>
                </a:cubicBezTo>
                <a:close/>
                <a:moveTo>
                  <a:pt x="9153163" y="0"/>
                </a:moveTo>
                <a:lnTo>
                  <a:pt x="6617567" y="0"/>
                </a:lnTo>
                <a:lnTo>
                  <a:pt x="4552738" y="1155530"/>
                </a:lnTo>
                <a:cubicBezTo>
                  <a:pt x="4406835" y="1237766"/>
                  <a:pt x="4316644" y="1391623"/>
                  <a:pt x="4316644" y="1558743"/>
                </a:cubicBezTo>
                <a:lnTo>
                  <a:pt x="4316644" y="5174390"/>
                </a:lnTo>
                <a:cubicBezTo>
                  <a:pt x="4316644" y="5336207"/>
                  <a:pt x="4401531" y="5487410"/>
                  <a:pt x="4542126" y="5569645"/>
                </a:cubicBezTo>
                <a:lnTo>
                  <a:pt x="6686954" y="6858000"/>
                </a:lnTo>
                <a:lnTo>
                  <a:pt x="9202090" y="6858000"/>
                </a:lnTo>
                <a:lnTo>
                  <a:pt x="11532021" y="5569645"/>
                </a:lnTo>
                <a:cubicBezTo>
                  <a:pt x="11677921" y="5487410"/>
                  <a:pt x="11770765" y="5333553"/>
                  <a:pt x="11770765" y="5166433"/>
                </a:cubicBezTo>
                <a:lnTo>
                  <a:pt x="11770765" y="1749740"/>
                </a:lnTo>
                <a:cubicBezTo>
                  <a:pt x="11770765" y="1582618"/>
                  <a:pt x="11680573" y="1428761"/>
                  <a:pt x="11537327" y="1346526"/>
                </a:cubicBezTo>
                <a:close/>
                <a:moveTo>
                  <a:pt x="12192000" y="0"/>
                </a:moveTo>
                <a:lnTo>
                  <a:pt x="10317262" y="0"/>
                </a:lnTo>
                <a:lnTo>
                  <a:pt x="11733847" y="850914"/>
                </a:lnTo>
                <a:cubicBezTo>
                  <a:pt x="11839282" y="914572"/>
                  <a:pt x="11965603" y="931978"/>
                  <a:pt x="12082600" y="903133"/>
                </a:cubicBezTo>
                <a:lnTo>
                  <a:pt x="12192000" y="860193"/>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68" name="Google Shape;968;p13"/>
          <p:cNvSpPr/>
          <p:nvPr/>
        </p:nvSpPr>
        <p:spPr>
          <a:xfrm>
            <a:off x="364463" y="1425150"/>
            <a:ext cx="11694150" cy="7436700"/>
          </a:xfrm>
          <a:prstGeom prst="roundRect">
            <a:avLst>
              <a:gd name="adj" fmla="val 4504"/>
            </a:avLst>
          </a:prstGeom>
          <a:solidFill>
            <a:srgbClr val="FFFFFF">
              <a:alpha val="58819"/>
            </a:srgbClr>
          </a:solidFill>
          <a:ln w="76200" cap="flat" cmpd="sng">
            <a:solidFill>
              <a:srgbClr val="000000"/>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969" name="Google Shape;969;p13"/>
          <p:cNvGrpSpPr/>
          <p:nvPr/>
        </p:nvGrpSpPr>
        <p:grpSpPr>
          <a:xfrm>
            <a:off x="10565768" y="1603547"/>
            <a:ext cx="7541720" cy="6592374"/>
            <a:chOff x="5916127" y="1590589"/>
            <a:chExt cx="4201749" cy="3672836"/>
          </a:xfrm>
        </p:grpSpPr>
        <p:grpSp>
          <p:nvGrpSpPr>
            <p:cNvPr id="970" name="Google Shape;970;p13"/>
            <p:cNvGrpSpPr/>
            <p:nvPr/>
          </p:nvGrpSpPr>
          <p:grpSpPr>
            <a:xfrm>
              <a:off x="5916127" y="2814232"/>
              <a:ext cx="1535513" cy="2166104"/>
              <a:chOff x="5916127" y="2814232"/>
              <a:chExt cx="1535513" cy="2166104"/>
            </a:xfrm>
          </p:grpSpPr>
          <p:grpSp>
            <p:nvGrpSpPr>
              <p:cNvPr id="971" name="Google Shape;971;p13"/>
              <p:cNvGrpSpPr/>
              <p:nvPr/>
            </p:nvGrpSpPr>
            <p:grpSpPr>
              <a:xfrm>
                <a:off x="6331772" y="4075467"/>
                <a:ext cx="1082944" cy="904869"/>
                <a:chOff x="6331772" y="4075467"/>
                <a:chExt cx="1082944" cy="904869"/>
              </a:xfrm>
            </p:grpSpPr>
            <p:sp>
              <p:nvSpPr>
                <p:cNvPr id="972" name="Google Shape;972;p13"/>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3" name="Google Shape;973;p13"/>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74" name="Google Shape;974;p13"/>
              <p:cNvGrpSpPr/>
              <p:nvPr/>
            </p:nvGrpSpPr>
            <p:grpSpPr>
              <a:xfrm>
                <a:off x="5916127" y="2814232"/>
                <a:ext cx="1535513" cy="1411057"/>
                <a:chOff x="5916127" y="2814232"/>
                <a:chExt cx="1535513" cy="1411057"/>
              </a:xfrm>
            </p:grpSpPr>
            <p:sp>
              <p:nvSpPr>
                <p:cNvPr id="975" name="Google Shape;975;p13"/>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6" name="Google Shape;976;p13"/>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77" name="Google Shape;977;p13"/>
            <p:cNvGrpSpPr/>
            <p:nvPr/>
          </p:nvGrpSpPr>
          <p:grpSpPr>
            <a:xfrm>
              <a:off x="6040232" y="3501675"/>
              <a:ext cx="1171621" cy="1354244"/>
              <a:chOff x="6040232" y="3501675"/>
              <a:chExt cx="1171621" cy="1354244"/>
            </a:xfrm>
          </p:grpSpPr>
          <p:sp>
            <p:nvSpPr>
              <p:cNvPr id="978" name="Google Shape;978;p13"/>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79" name="Google Shape;979;p13"/>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80" name="Google Shape;980;p13"/>
            <p:cNvGrpSpPr/>
            <p:nvPr/>
          </p:nvGrpSpPr>
          <p:grpSpPr>
            <a:xfrm>
              <a:off x="8582268" y="2814463"/>
              <a:ext cx="1535608" cy="2165872"/>
              <a:chOff x="8582268" y="2814463"/>
              <a:chExt cx="1535608" cy="2165872"/>
            </a:xfrm>
          </p:grpSpPr>
          <p:grpSp>
            <p:nvGrpSpPr>
              <p:cNvPr id="981" name="Google Shape;981;p13"/>
              <p:cNvGrpSpPr/>
              <p:nvPr/>
            </p:nvGrpSpPr>
            <p:grpSpPr>
              <a:xfrm>
                <a:off x="8619191" y="4075403"/>
                <a:ext cx="1082950" cy="904932"/>
                <a:chOff x="8619191" y="4075403"/>
                <a:chExt cx="1082950" cy="904932"/>
              </a:xfrm>
            </p:grpSpPr>
            <p:sp>
              <p:nvSpPr>
                <p:cNvPr id="982" name="Google Shape;982;p13"/>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3" name="Google Shape;983;p13"/>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984" name="Google Shape;984;p13"/>
              <p:cNvGrpSpPr/>
              <p:nvPr/>
            </p:nvGrpSpPr>
            <p:grpSpPr>
              <a:xfrm>
                <a:off x="8582268" y="2814463"/>
                <a:ext cx="1535608" cy="1410826"/>
                <a:chOff x="8582268" y="2814463"/>
                <a:chExt cx="1535608" cy="1410826"/>
              </a:xfrm>
            </p:grpSpPr>
            <p:sp>
              <p:nvSpPr>
                <p:cNvPr id="985" name="Google Shape;985;p13"/>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6" name="Google Shape;986;p13"/>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grpSp>
          <p:nvGrpSpPr>
            <p:cNvPr id="987" name="Google Shape;987;p13"/>
            <p:cNvGrpSpPr/>
            <p:nvPr/>
          </p:nvGrpSpPr>
          <p:grpSpPr>
            <a:xfrm>
              <a:off x="8812053" y="3501675"/>
              <a:ext cx="1171620" cy="1354244"/>
              <a:chOff x="8812053" y="3501675"/>
              <a:chExt cx="1171620" cy="1354244"/>
            </a:xfrm>
          </p:grpSpPr>
          <p:sp>
            <p:nvSpPr>
              <p:cNvPr id="988" name="Google Shape;988;p13"/>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89" name="Google Shape;989;p13"/>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90" name="Google Shape;990;p13"/>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1" name="Google Shape;991;p13"/>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2" name="Google Shape;992;p13"/>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3" name="Google Shape;993;p13"/>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994" name="Google Shape;994;p13"/>
            <p:cNvGrpSpPr/>
            <p:nvPr/>
          </p:nvGrpSpPr>
          <p:grpSpPr>
            <a:xfrm>
              <a:off x="7116984" y="2129694"/>
              <a:ext cx="809625" cy="809624"/>
              <a:chOff x="7116984" y="2129694"/>
              <a:chExt cx="809625" cy="809624"/>
            </a:xfrm>
          </p:grpSpPr>
          <p:sp>
            <p:nvSpPr>
              <p:cNvPr id="995" name="Google Shape;995;p13"/>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6" name="Google Shape;996;p13"/>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997" name="Google Shape;997;p13"/>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8" name="Google Shape;998;p13"/>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999" name="Google Shape;999;p13"/>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0" name="Google Shape;1000;p13"/>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1" name="Google Shape;1001;p13"/>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2" name="Google Shape;1002;p13"/>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3" name="Google Shape;1003;p13"/>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04" name="Google Shape;1004;p13"/>
            <p:cNvGrpSpPr/>
            <p:nvPr/>
          </p:nvGrpSpPr>
          <p:grpSpPr>
            <a:xfrm>
              <a:off x="8164734" y="2129694"/>
              <a:ext cx="809625" cy="809624"/>
              <a:chOff x="8164734" y="2129694"/>
              <a:chExt cx="809625" cy="809624"/>
            </a:xfrm>
          </p:grpSpPr>
          <p:sp>
            <p:nvSpPr>
              <p:cNvPr id="1005" name="Google Shape;1005;p13"/>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06" name="Google Shape;1006;p13"/>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07" name="Google Shape;1007;p13"/>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08" name="Google Shape;1008;p13"/>
          <p:cNvSpPr txBox="1">
            <a:spLocks noGrp="1"/>
          </p:cNvSpPr>
          <p:nvPr>
            <p:ph type="title"/>
          </p:nvPr>
        </p:nvSpPr>
        <p:spPr>
          <a:xfrm>
            <a:off x="1835438" y="2005613"/>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009" name="Google Shape;1009;p13"/>
          <p:cNvSpPr txBox="1">
            <a:spLocks noGrp="1"/>
          </p:cNvSpPr>
          <p:nvPr>
            <p:ph type="body" idx="1"/>
          </p:nvPr>
        </p:nvSpPr>
        <p:spPr>
          <a:xfrm>
            <a:off x="1835588" y="3284138"/>
            <a:ext cx="8752050" cy="4997250"/>
          </a:xfrm>
          <a:prstGeom prst="rect">
            <a:avLst/>
          </a:prstGeom>
        </p:spPr>
        <p:txBody>
          <a:bodyPr spcFirstLastPara="1" wrap="square" lIns="121900" tIns="121900" rIns="121900" bIns="121900" anchor="ctr" anchorCtr="0">
            <a:noAutofit/>
          </a:bodyPr>
          <a:lstStyle>
            <a:lvl1pPr marL="685800" lvl="0" indent="-523875" algn="ctr" rtl="0">
              <a:spcBef>
                <a:spcPts val="0"/>
              </a:spcBef>
              <a:spcAft>
                <a:spcPts val="0"/>
              </a:spcAft>
              <a:buSzPts val="1900"/>
              <a:buChar char="●"/>
              <a:defRPr/>
            </a:lvl1pPr>
            <a:lvl2pPr marL="1371600" lvl="1" indent="-523875" algn="ctr" rtl="0">
              <a:spcBef>
                <a:spcPts val="3150"/>
              </a:spcBef>
              <a:spcAft>
                <a:spcPts val="0"/>
              </a:spcAft>
              <a:buSzPts val="1900"/>
              <a:buChar char="○"/>
              <a:defRPr/>
            </a:lvl2pPr>
            <a:lvl3pPr marL="2057400" lvl="2" indent="-523875" algn="ctr" rtl="0">
              <a:spcBef>
                <a:spcPts val="3150"/>
              </a:spcBef>
              <a:spcAft>
                <a:spcPts val="0"/>
              </a:spcAft>
              <a:buSzPts val="1900"/>
              <a:buChar char="■"/>
              <a:defRPr/>
            </a:lvl3pPr>
            <a:lvl4pPr marL="2743200" lvl="3" indent="-523875" algn="ctr" rtl="0">
              <a:spcBef>
                <a:spcPts val="3150"/>
              </a:spcBef>
              <a:spcAft>
                <a:spcPts val="0"/>
              </a:spcAft>
              <a:buSzPts val="1900"/>
              <a:buChar char="●"/>
              <a:defRPr/>
            </a:lvl4pPr>
            <a:lvl5pPr marL="3429000" lvl="4" indent="-523875" algn="ctr" rtl="0">
              <a:spcBef>
                <a:spcPts val="3150"/>
              </a:spcBef>
              <a:spcAft>
                <a:spcPts val="0"/>
              </a:spcAft>
              <a:buSzPts val="1900"/>
              <a:buChar char="○"/>
              <a:defRPr/>
            </a:lvl5pPr>
            <a:lvl6pPr marL="4114800" lvl="5" indent="-523875" algn="ctr" rtl="0">
              <a:spcBef>
                <a:spcPts val="3150"/>
              </a:spcBef>
              <a:spcAft>
                <a:spcPts val="0"/>
              </a:spcAft>
              <a:buSzPts val="1900"/>
              <a:buChar char="■"/>
              <a:defRPr/>
            </a:lvl6pPr>
            <a:lvl7pPr marL="4800600" lvl="6" indent="-523875" algn="ctr" rtl="0">
              <a:spcBef>
                <a:spcPts val="3150"/>
              </a:spcBef>
              <a:spcAft>
                <a:spcPts val="0"/>
              </a:spcAft>
              <a:buSzPts val="1900"/>
              <a:buChar char="●"/>
              <a:defRPr/>
            </a:lvl7pPr>
            <a:lvl8pPr marL="5486400" lvl="7" indent="-523875" algn="ctr" rtl="0">
              <a:spcBef>
                <a:spcPts val="3150"/>
              </a:spcBef>
              <a:spcAft>
                <a:spcPts val="0"/>
              </a:spcAft>
              <a:buSzPts val="1900"/>
              <a:buChar char="○"/>
              <a:defRPr/>
            </a:lvl8pPr>
            <a:lvl9pPr marL="6172200" lvl="8" indent="-523875" algn="ctr" rtl="0">
              <a:spcBef>
                <a:spcPts val="3150"/>
              </a:spcBef>
              <a:spcAft>
                <a:spcPts val="3150"/>
              </a:spcAft>
              <a:buSzPts val="1900"/>
              <a:buChar char="■"/>
              <a:defRPr/>
            </a:lvl9pPr>
          </a:lstStyle>
          <a:p>
            <a:endParaRPr/>
          </a:p>
        </p:txBody>
      </p:sp>
      <p:sp>
        <p:nvSpPr>
          <p:cNvPr id="1010" name="Google Shape;1010;p13">
            <a:hlinkClick r:id="rId2"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1011" name="Google Shape;1011;p13"/>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65443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spTree>
      <p:nvGrpSpPr>
        <p:cNvPr id="1" name="Shape 1012"/>
        <p:cNvGrpSpPr/>
        <p:nvPr/>
      </p:nvGrpSpPr>
      <p:grpSpPr>
        <a:xfrm>
          <a:off x="0" y="0"/>
          <a:ext cx="0" cy="0"/>
          <a:chOff x="0" y="0"/>
          <a:chExt cx="0" cy="0"/>
        </a:xfrm>
      </p:grpSpPr>
      <p:sp>
        <p:nvSpPr>
          <p:cNvPr id="1013" name="Google Shape;1013;p14"/>
          <p:cNvSpPr/>
          <p:nvPr/>
        </p:nvSpPr>
        <p:spPr>
          <a:xfrm>
            <a:off x="0" y="0"/>
            <a:ext cx="18288000" cy="10287000"/>
          </a:xfrm>
          <a:custGeom>
            <a:avLst/>
            <a:gdLst/>
            <a:ahLst/>
            <a:cxnLst/>
            <a:rect l="l" t="t" r="r" b="b"/>
            <a:pathLst>
              <a:path w="12192000" h="6858000" extrusionOk="0">
                <a:moveTo>
                  <a:pt x="3822249" y="5943611"/>
                </a:moveTo>
                <a:cubicBezTo>
                  <a:pt x="3899833" y="5944273"/>
                  <a:pt x="3977417" y="5964829"/>
                  <a:pt x="4047707" y="6004615"/>
                </a:cubicBezTo>
                <a:lnTo>
                  <a:pt x="5558713" y="6858000"/>
                </a:lnTo>
                <a:lnTo>
                  <a:pt x="2067133" y="6858000"/>
                </a:lnTo>
                <a:lnTo>
                  <a:pt x="3596795" y="6001964"/>
                </a:lnTo>
                <a:cubicBezTo>
                  <a:pt x="3667083" y="5962178"/>
                  <a:pt x="3744666" y="5942948"/>
                  <a:pt x="3822249" y="5943611"/>
                </a:cubicBezTo>
                <a:close/>
                <a:moveTo>
                  <a:pt x="11975649" y="5943610"/>
                </a:moveTo>
                <a:cubicBezTo>
                  <a:pt x="12014440" y="5943942"/>
                  <a:pt x="12053232" y="5949246"/>
                  <a:pt x="12091112" y="5959442"/>
                </a:cubicBezTo>
                <a:lnTo>
                  <a:pt x="12192000" y="6000876"/>
                </a:lnTo>
                <a:lnTo>
                  <a:pt x="12192000" y="6858000"/>
                </a:lnTo>
                <a:lnTo>
                  <a:pt x="10220532" y="6858000"/>
                </a:lnTo>
                <a:lnTo>
                  <a:pt x="11750193" y="6001964"/>
                </a:lnTo>
                <a:cubicBezTo>
                  <a:pt x="11820482" y="5962178"/>
                  <a:pt x="11898065" y="5942948"/>
                  <a:pt x="11975649" y="5943610"/>
                </a:cubicBezTo>
                <a:close/>
                <a:moveTo>
                  <a:pt x="10221226" y="0"/>
                </a:moveTo>
                <a:lnTo>
                  <a:pt x="12192000" y="0"/>
                </a:lnTo>
                <a:lnTo>
                  <a:pt x="12192000" y="807630"/>
                </a:lnTo>
                <a:lnTo>
                  <a:pt x="12099334" y="858871"/>
                </a:lnTo>
                <a:cubicBezTo>
                  <a:pt x="11956103" y="938442"/>
                  <a:pt x="11778391" y="935792"/>
                  <a:pt x="11637811" y="850914"/>
                </a:cubicBezTo>
                <a:close/>
                <a:moveTo>
                  <a:pt x="6521532" y="0"/>
                </a:moveTo>
                <a:lnTo>
                  <a:pt x="9057127" y="0"/>
                </a:lnTo>
                <a:lnTo>
                  <a:pt x="11441291" y="1346526"/>
                </a:lnTo>
                <a:cubicBezTo>
                  <a:pt x="11584537" y="1428761"/>
                  <a:pt x="11674729" y="1582618"/>
                  <a:pt x="11674729" y="1749740"/>
                </a:cubicBezTo>
                <a:lnTo>
                  <a:pt x="11674729" y="5166433"/>
                </a:lnTo>
                <a:cubicBezTo>
                  <a:pt x="11674729" y="5333553"/>
                  <a:pt x="11581885" y="5487410"/>
                  <a:pt x="11435985" y="5569645"/>
                </a:cubicBezTo>
                <a:lnTo>
                  <a:pt x="9106054" y="6858000"/>
                </a:lnTo>
                <a:lnTo>
                  <a:pt x="6590918" y="6858000"/>
                </a:lnTo>
                <a:lnTo>
                  <a:pt x="4446091" y="5569645"/>
                </a:lnTo>
                <a:cubicBezTo>
                  <a:pt x="4305496" y="5487410"/>
                  <a:pt x="4220609" y="5336207"/>
                  <a:pt x="4220609" y="5174390"/>
                </a:cubicBezTo>
                <a:lnTo>
                  <a:pt x="4220609" y="1558743"/>
                </a:lnTo>
                <a:cubicBezTo>
                  <a:pt x="4220609" y="1391623"/>
                  <a:pt x="4310799" y="1237766"/>
                  <a:pt x="4456702" y="1155530"/>
                </a:cubicBezTo>
                <a:close/>
                <a:moveTo>
                  <a:pt x="2067829" y="0"/>
                </a:moveTo>
                <a:lnTo>
                  <a:pt x="5499158" y="0"/>
                </a:lnTo>
                <a:lnTo>
                  <a:pt x="3945935" y="858869"/>
                </a:lnTo>
                <a:cubicBezTo>
                  <a:pt x="3802703" y="938441"/>
                  <a:pt x="3624992" y="935790"/>
                  <a:pt x="3484412" y="850913"/>
                </a:cubicBezTo>
                <a:close/>
                <a:moveTo>
                  <a:pt x="0" y="0"/>
                </a:moveTo>
                <a:lnTo>
                  <a:pt x="868279" y="0"/>
                </a:lnTo>
                <a:lnTo>
                  <a:pt x="3252061" y="1346311"/>
                </a:lnTo>
                <a:cubicBezTo>
                  <a:pt x="3395292" y="1428537"/>
                  <a:pt x="3485475" y="1582378"/>
                  <a:pt x="3485475" y="1749482"/>
                </a:cubicBezTo>
                <a:lnTo>
                  <a:pt x="3485475" y="5165807"/>
                </a:lnTo>
                <a:cubicBezTo>
                  <a:pt x="3485475" y="5332909"/>
                  <a:pt x="3392641" y="5486750"/>
                  <a:pt x="3246756" y="5568976"/>
                </a:cubicBezTo>
                <a:lnTo>
                  <a:pt x="915617" y="6858000"/>
                </a:lnTo>
                <a:lnTo>
                  <a:pt x="0" y="6858000"/>
                </a:lnTo>
                <a:close/>
              </a:path>
            </a:pathLst>
          </a:custGeom>
          <a:solidFill>
            <a:schemeClr val="accent1"/>
          </a:solidFill>
          <a:ln>
            <a:noFill/>
          </a:ln>
        </p:spPr>
        <p:txBody>
          <a:bodyPr spcFirstLastPara="1" wrap="square" lIns="137138" tIns="68550" rIns="137138" bIns="6855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14" name="Google Shape;1014;p14"/>
          <p:cNvSpPr/>
          <p:nvPr/>
        </p:nvSpPr>
        <p:spPr>
          <a:xfrm>
            <a:off x="6212051" y="1425150"/>
            <a:ext cx="11694150" cy="74367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1015" name="Google Shape;1015;p14"/>
          <p:cNvGrpSpPr/>
          <p:nvPr/>
        </p:nvGrpSpPr>
        <p:grpSpPr>
          <a:xfrm>
            <a:off x="238017" y="2498351"/>
            <a:ext cx="6856818" cy="5759466"/>
            <a:chOff x="2076453" y="1626619"/>
            <a:chExt cx="3249831" cy="2729734"/>
          </a:xfrm>
        </p:grpSpPr>
        <p:grpSp>
          <p:nvGrpSpPr>
            <p:cNvPr id="1016" name="Google Shape;1016;p14"/>
            <p:cNvGrpSpPr/>
            <p:nvPr/>
          </p:nvGrpSpPr>
          <p:grpSpPr>
            <a:xfrm>
              <a:off x="2076453" y="2309959"/>
              <a:ext cx="833410" cy="861198"/>
              <a:chOff x="2076453" y="2309959"/>
              <a:chExt cx="833410" cy="861198"/>
            </a:xfrm>
          </p:grpSpPr>
          <p:sp>
            <p:nvSpPr>
              <p:cNvPr id="1017" name="Google Shape;1017;p14"/>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18" name="Google Shape;1018;p14"/>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019" name="Google Shape;1019;p14"/>
            <p:cNvGrpSpPr/>
            <p:nvPr/>
          </p:nvGrpSpPr>
          <p:grpSpPr>
            <a:xfrm>
              <a:off x="2450412" y="1626619"/>
              <a:ext cx="1134652" cy="1350990"/>
              <a:chOff x="2450412" y="1626619"/>
              <a:chExt cx="1134652" cy="1350990"/>
            </a:xfrm>
          </p:grpSpPr>
          <p:sp>
            <p:nvSpPr>
              <p:cNvPr id="1020" name="Google Shape;1020;p14"/>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1" name="Google Shape;1021;p14"/>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22" name="Google Shape;1022;p14"/>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3" name="Google Shape;1023;p14"/>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4" name="Google Shape;1024;p14"/>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5" name="Google Shape;1025;p14"/>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6" name="Google Shape;1026;p14"/>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27" name="Google Shape;1027;p14"/>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28" name="Google Shape;1028;p14"/>
            <p:cNvGrpSpPr/>
            <p:nvPr/>
          </p:nvGrpSpPr>
          <p:grpSpPr>
            <a:xfrm>
              <a:off x="3468909" y="2291619"/>
              <a:ext cx="809625" cy="809625"/>
              <a:chOff x="3468909" y="2291619"/>
              <a:chExt cx="809625" cy="809625"/>
            </a:xfrm>
          </p:grpSpPr>
          <p:sp>
            <p:nvSpPr>
              <p:cNvPr id="1029" name="Google Shape;1029;p14"/>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0" name="Google Shape;1030;p14"/>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31" name="Google Shape;1031;p14"/>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2" name="Google Shape;1032;p14"/>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3" name="Google Shape;1033;p14"/>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4" name="Google Shape;1034;p14"/>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5" name="Google Shape;1035;p14"/>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6" name="Google Shape;1036;p14"/>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7" name="Google Shape;1037;p14"/>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38" name="Google Shape;1038;p14"/>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39" name="Google Shape;1039;p14"/>
            <p:cNvGrpSpPr/>
            <p:nvPr/>
          </p:nvGrpSpPr>
          <p:grpSpPr>
            <a:xfrm>
              <a:off x="4516659" y="2291619"/>
              <a:ext cx="809625" cy="809625"/>
              <a:chOff x="4516659" y="2291619"/>
              <a:chExt cx="809625" cy="809625"/>
            </a:xfrm>
          </p:grpSpPr>
          <p:sp>
            <p:nvSpPr>
              <p:cNvPr id="1040" name="Google Shape;1040;p14"/>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41" name="Google Shape;1041;p14"/>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42" name="Google Shape;1042;p14"/>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43" name="Google Shape;1043;p14"/>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44" name="Google Shape;1044;p14"/>
          <p:cNvSpPr txBox="1">
            <a:spLocks noGrp="1"/>
          </p:cNvSpPr>
          <p:nvPr>
            <p:ph type="title"/>
          </p:nvPr>
        </p:nvSpPr>
        <p:spPr>
          <a:xfrm>
            <a:off x="7758638" y="2005650"/>
            <a:ext cx="8752050" cy="114525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highlight>
                  <a:schemeClr val="accent1"/>
                </a:highlight>
              </a:defRPr>
            </a:lvl1pPr>
            <a:lvl2pPr lvl="1"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045" name="Google Shape;1045;p14"/>
          <p:cNvSpPr txBox="1">
            <a:spLocks noGrp="1"/>
          </p:cNvSpPr>
          <p:nvPr>
            <p:ph type="body" idx="1"/>
          </p:nvPr>
        </p:nvSpPr>
        <p:spPr>
          <a:xfrm>
            <a:off x="7758788" y="3284175"/>
            <a:ext cx="8752050" cy="4997250"/>
          </a:xfrm>
          <a:prstGeom prst="rect">
            <a:avLst/>
          </a:prstGeom>
        </p:spPr>
        <p:txBody>
          <a:bodyPr spcFirstLastPara="1" wrap="square" lIns="121900" tIns="121900" rIns="121900" bIns="121900" anchor="ctr" anchorCtr="0">
            <a:noAutofit/>
          </a:bodyPr>
          <a:lstStyle>
            <a:lvl1pPr marL="685800" lvl="0" indent="-523875" algn="ctr" rtl="0">
              <a:spcBef>
                <a:spcPts val="0"/>
              </a:spcBef>
              <a:spcAft>
                <a:spcPts val="0"/>
              </a:spcAft>
              <a:buSzPts val="1900"/>
              <a:buChar char="●"/>
              <a:defRPr/>
            </a:lvl1pPr>
            <a:lvl2pPr marL="1371600" lvl="1" indent="-523875" algn="ctr" rtl="0">
              <a:spcBef>
                <a:spcPts val="3150"/>
              </a:spcBef>
              <a:spcAft>
                <a:spcPts val="0"/>
              </a:spcAft>
              <a:buSzPts val="1900"/>
              <a:buChar char="○"/>
              <a:defRPr/>
            </a:lvl2pPr>
            <a:lvl3pPr marL="2057400" lvl="2" indent="-523875" algn="ctr" rtl="0">
              <a:spcBef>
                <a:spcPts val="3150"/>
              </a:spcBef>
              <a:spcAft>
                <a:spcPts val="0"/>
              </a:spcAft>
              <a:buSzPts val="1900"/>
              <a:buChar char="■"/>
              <a:defRPr/>
            </a:lvl3pPr>
            <a:lvl4pPr marL="2743200" lvl="3" indent="-523875" algn="ctr" rtl="0">
              <a:spcBef>
                <a:spcPts val="3150"/>
              </a:spcBef>
              <a:spcAft>
                <a:spcPts val="0"/>
              </a:spcAft>
              <a:buSzPts val="1900"/>
              <a:buChar char="●"/>
              <a:defRPr/>
            </a:lvl4pPr>
            <a:lvl5pPr marL="3429000" lvl="4" indent="-523875" algn="ctr" rtl="0">
              <a:spcBef>
                <a:spcPts val="3150"/>
              </a:spcBef>
              <a:spcAft>
                <a:spcPts val="0"/>
              </a:spcAft>
              <a:buSzPts val="1900"/>
              <a:buChar char="○"/>
              <a:defRPr/>
            </a:lvl5pPr>
            <a:lvl6pPr marL="4114800" lvl="5" indent="-523875" algn="ctr" rtl="0">
              <a:spcBef>
                <a:spcPts val="3150"/>
              </a:spcBef>
              <a:spcAft>
                <a:spcPts val="0"/>
              </a:spcAft>
              <a:buSzPts val="1900"/>
              <a:buChar char="■"/>
              <a:defRPr/>
            </a:lvl6pPr>
            <a:lvl7pPr marL="4800600" lvl="6" indent="-523875" algn="ctr" rtl="0">
              <a:spcBef>
                <a:spcPts val="3150"/>
              </a:spcBef>
              <a:spcAft>
                <a:spcPts val="0"/>
              </a:spcAft>
              <a:buSzPts val="1900"/>
              <a:buChar char="●"/>
              <a:defRPr/>
            </a:lvl7pPr>
            <a:lvl8pPr marL="5486400" lvl="7" indent="-523875" algn="ctr" rtl="0">
              <a:spcBef>
                <a:spcPts val="3150"/>
              </a:spcBef>
              <a:spcAft>
                <a:spcPts val="0"/>
              </a:spcAft>
              <a:buSzPts val="1900"/>
              <a:buChar char="○"/>
              <a:defRPr/>
            </a:lvl8pPr>
            <a:lvl9pPr marL="6172200" lvl="8" indent="-523875" algn="ctr" rtl="0">
              <a:spcBef>
                <a:spcPts val="3150"/>
              </a:spcBef>
              <a:spcAft>
                <a:spcPts val="3150"/>
              </a:spcAft>
              <a:buSzPts val="1900"/>
              <a:buChar char="■"/>
              <a:defRPr/>
            </a:lvl9pPr>
          </a:lstStyle>
          <a:p>
            <a:endParaRPr/>
          </a:p>
        </p:txBody>
      </p:sp>
      <p:sp>
        <p:nvSpPr>
          <p:cNvPr id="1046" name="Google Shape;1046;p14">
            <a:hlinkClick r:id="rId2"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1047" name="Google Shape;1047;p14"/>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543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1048"/>
        <p:cNvGrpSpPr/>
        <p:nvPr/>
      </p:nvGrpSpPr>
      <p:grpSpPr>
        <a:xfrm>
          <a:off x="0" y="0"/>
          <a:ext cx="0" cy="0"/>
          <a:chOff x="0" y="0"/>
          <a:chExt cx="0" cy="0"/>
        </a:xfrm>
      </p:grpSpPr>
      <p:grpSp>
        <p:nvGrpSpPr>
          <p:cNvPr id="1049" name="Google Shape;1049;p15"/>
          <p:cNvGrpSpPr/>
          <p:nvPr/>
        </p:nvGrpSpPr>
        <p:grpSpPr>
          <a:xfrm>
            <a:off x="0" y="0"/>
            <a:ext cx="18288000" cy="10287000"/>
            <a:chOff x="0" y="0"/>
            <a:chExt cx="12192000" cy="6858000"/>
          </a:xfrm>
        </p:grpSpPr>
        <p:sp>
          <p:nvSpPr>
            <p:cNvPr id="1050" name="Google Shape;1050;p15"/>
            <p:cNvSpPr/>
            <p:nvPr/>
          </p:nvSpPr>
          <p:spPr>
            <a:xfrm>
              <a:off x="0" y="0"/>
              <a:ext cx="12192000" cy="6858000"/>
            </a:xfrm>
            <a:custGeom>
              <a:avLst/>
              <a:gdLst/>
              <a:ahLst/>
              <a:cxnLst/>
              <a:rect l="l" t="t" r="r" b="b"/>
              <a:pathLst>
                <a:path w="12192000" h="6858000" extrusionOk="0">
                  <a:moveTo>
                    <a:pt x="11649239" y="5996639"/>
                  </a:moveTo>
                  <a:cubicBezTo>
                    <a:pt x="11670477" y="5996820"/>
                    <a:pt x="11691716" y="6002447"/>
                    <a:pt x="11710958" y="6013339"/>
                  </a:cubicBezTo>
                  <a:lnTo>
                    <a:pt x="12192000" y="6285022"/>
                  </a:lnTo>
                  <a:lnTo>
                    <a:pt x="12192000" y="6858000"/>
                  </a:lnTo>
                  <a:lnTo>
                    <a:pt x="10670454" y="6858000"/>
                  </a:lnTo>
                  <a:lnTo>
                    <a:pt x="10670454" y="6600029"/>
                  </a:lnTo>
                  <a:cubicBezTo>
                    <a:pt x="10670454" y="6554285"/>
                    <a:pt x="10695141" y="6512171"/>
                    <a:pt x="10735077" y="6489661"/>
                  </a:cubicBezTo>
                  <a:lnTo>
                    <a:pt x="11587520" y="6012613"/>
                  </a:lnTo>
                  <a:cubicBezTo>
                    <a:pt x="11606762" y="6001722"/>
                    <a:pt x="11628001" y="5996457"/>
                    <a:pt x="11649239" y="5996639"/>
                  </a:cubicBezTo>
                  <a:close/>
                  <a:moveTo>
                    <a:pt x="9366100" y="5996639"/>
                  </a:moveTo>
                  <a:cubicBezTo>
                    <a:pt x="9387338" y="5996820"/>
                    <a:pt x="9408577" y="6002447"/>
                    <a:pt x="9427819" y="6013339"/>
                  </a:cubicBezTo>
                  <a:lnTo>
                    <a:pt x="10363763" y="6541941"/>
                  </a:lnTo>
                  <a:cubicBezTo>
                    <a:pt x="10402972" y="6564450"/>
                    <a:pt x="10427660" y="6606564"/>
                    <a:pt x="10427660" y="6652309"/>
                  </a:cubicBezTo>
                  <a:lnTo>
                    <a:pt x="10427660" y="6858000"/>
                  </a:lnTo>
                  <a:lnTo>
                    <a:pt x="8387315" y="6858000"/>
                  </a:lnTo>
                  <a:lnTo>
                    <a:pt x="8387315" y="6600029"/>
                  </a:lnTo>
                  <a:cubicBezTo>
                    <a:pt x="8387315" y="6554285"/>
                    <a:pt x="8412002" y="6512171"/>
                    <a:pt x="8451938" y="6489661"/>
                  </a:cubicBezTo>
                  <a:lnTo>
                    <a:pt x="9304382" y="6012613"/>
                  </a:lnTo>
                  <a:cubicBezTo>
                    <a:pt x="9323623" y="6001722"/>
                    <a:pt x="9344861" y="5996457"/>
                    <a:pt x="9366100" y="5996639"/>
                  </a:cubicBezTo>
                  <a:close/>
                  <a:moveTo>
                    <a:pt x="7152104" y="5996639"/>
                  </a:moveTo>
                  <a:cubicBezTo>
                    <a:pt x="7173343" y="5996820"/>
                    <a:pt x="7194581" y="6002447"/>
                    <a:pt x="7213823" y="6013339"/>
                  </a:cubicBezTo>
                  <a:lnTo>
                    <a:pt x="8149767" y="6541941"/>
                  </a:lnTo>
                  <a:cubicBezTo>
                    <a:pt x="8188977" y="6564450"/>
                    <a:pt x="8213664" y="6606564"/>
                    <a:pt x="8213664" y="6652309"/>
                  </a:cubicBezTo>
                  <a:lnTo>
                    <a:pt x="8213664" y="6858000"/>
                  </a:lnTo>
                  <a:lnTo>
                    <a:pt x="6173320" y="6858000"/>
                  </a:lnTo>
                  <a:lnTo>
                    <a:pt x="6173320" y="6600029"/>
                  </a:lnTo>
                  <a:cubicBezTo>
                    <a:pt x="6173320" y="6554285"/>
                    <a:pt x="6198008" y="6512171"/>
                    <a:pt x="6237944" y="6489661"/>
                  </a:cubicBezTo>
                  <a:lnTo>
                    <a:pt x="7090386" y="6012613"/>
                  </a:lnTo>
                  <a:cubicBezTo>
                    <a:pt x="7109627" y="6001722"/>
                    <a:pt x="7130866" y="5996457"/>
                    <a:pt x="7152104" y="5996639"/>
                  </a:cubicBezTo>
                  <a:close/>
                  <a:moveTo>
                    <a:pt x="4938110" y="5996639"/>
                  </a:moveTo>
                  <a:cubicBezTo>
                    <a:pt x="4959350" y="5996820"/>
                    <a:pt x="4980587" y="6002447"/>
                    <a:pt x="4999831" y="6013339"/>
                  </a:cubicBezTo>
                  <a:lnTo>
                    <a:pt x="5935773" y="6541941"/>
                  </a:lnTo>
                  <a:cubicBezTo>
                    <a:pt x="5974982" y="6564450"/>
                    <a:pt x="5999672" y="6606564"/>
                    <a:pt x="5999672" y="6652309"/>
                  </a:cubicBezTo>
                  <a:lnTo>
                    <a:pt x="5999672" y="6858000"/>
                  </a:lnTo>
                  <a:lnTo>
                    <a:pt x="3959326" y="6858000"/>
                  </a:lnTo>
                  <a:lnTo>
                    <a:pt x="3959326" y="6600029"/>
                  </a:lnTo>
                  <a:cubicBezTo>
                    <a:pt x="3959326" y="6554285"/>
                    <a:pt x="3984013" y="6512171"/>
                    <a:pt x="4023949" y="6489661"/>
                  </a:cubicBezTo>
                  <a:lnTo>
                    <a:pt x="4876392" y="6012613"/>
                  </a:lnTo>
                  <a:cubicBezTo>
                    <a:pt x="4895634" y="6001722"/>
                    <a:pt x="4916871" y="5996457"/>
                    <a:pt x="4938110" y="5996639"/>
                  </a:cubicBezTo>
                  <a:close/>
                  <a:moveTo>
                    <a:pt x="2724113" y="5996639"/>
                  </a:moveTo>
                  <a:cubicBezTo>
                    <a:pt x="2745352" y="5996820"/>
                    <a:pt x="2766590" y="6002447"/>
                    <a:pt x="2785832" y="6013339"/>
                  </a:cubicBezTo>
                  <a:lnTo>
                    <a:pt x="3721776" y="6541941"/>
                  </a:lnTo>
                  <a:cubicBezTo>
                    <a:pt x="3760986" y="6564450"/>
                    <a:pt x="3785673" y="6606564"/>
                    <a:pt x="3785673" y="6652309"/>
                  </a:cubicBezTo>
                  <a:lnTo>
                    <a:pt x="3785673" y="6858000"/>
                  </a:lnTo>
                  <a:lnTo>
                    <a:pt x="1745328" y="6858000"/>
                  </a:lnTo>
                  <a:lnTo>
                    <a:pt x="1745328" y="6600029"/>
                  </a:lnTo>
                  <a:cubicBezTo>
                    <a:pt x="1745328" y="6554285"/>
                    <a:pt x="1770016" y="6512171"/>
                    <a:pt x="1809952" y="6489661"/>
                  </a:cubicBezTo>
                  <a:lnTo>
                    <a:pt x="2662395" y="6012613"/>
                  </a:lnTo>
                  <a:cubicBezTo>
                    <a:pt x="2681636" y="6001722"/>
                    <a:pt x="2702875" y="5996457"/>
                    <a:pt x="2724113" y="5996639"/>
                  </a:cubicBezTo>
                  <a:close/>
                  <a:moveTo>
                    <a:pt x="510117" y="5996639"/>
                  </a:moveTo>
                  <a:cubicBezTo>
                    <a:pt x="531355" y="5996820"/>
                    <a:pt x="552594" y="6002447"/>
                    <a:pt x="571836" y="6013339"/>
                  </a:cubicBezTo>
                  <a:lnTo>
                    <a:pt x="1507780" y="6541941"/>
                  </a:lnTo>
                  <a:cubicBezTo>
                    <a:pt x="1546989" y="6564450"/>
                    <a:pt x="1571677" y="6606564"/>
                    <a:pt x="1571677" y="6652309"/>
                  </a:cubicBezTo>
                  <a:lnTo>
                    <a:pt x="1571677" y="6858000"/>
                  </a:lnTo>
                  <a:lnTo>
                    <a:pt x="0" y="6858000"/>
                  </a:lnTo>
                  <a:lnTo>
                    <a:pt x="0" y="6263548"/>
                  </a:lnTo>
                  <a:lnTo>
                    <a:pt x="448398" y="6012613"/>
                  </a:lnTo>
                  <a:cubicBezTo>
                    <a:pt x="467640" y="6001722"/>
                    <a:pt x="488878" y="5996457"/>
                    <a:pt x="510117" y="5996639"/>
                  </a:cubicBezTo>
                  <a:close/>
                  <a:moveTo>
                    <a:pt x="12192000" y="4430901"/>
                  </a:moveTo>
                  <a:lnTo>
                    <a:pt x="12192000" y="6014775"/>
                  </a:lnTo>
                  <a:lnTo>
                    <a:pt x="11866857" y="5819468"/>
                  </a:lnTo>
                  <a:cubicBezTo>
                    <a:pt x="11828373" y="5796959"/>
                    <a:pt x="11805138" y="5755571"/>
                    <a:pt x="11805138" y="5711279"/>
                  </a:cubicBezTo>
                  <a:lnTo>
                    <a:pt x="11805138" y="4721602"/>
                  </a:lnTo>
                  <a:cubicBezTo>
                    <a:pt x="11805138" y="4675858"/>
                    <a:pt x="11829825" y="4633744"/>
                    <a:pt x="11869761" y="4611234"/>
                  </a:cubicBezTo>
                  <a:close/>
                  <a:moveTo>
                    <a:pt x="0" y="4429991"/>
                  </a:moveTo>
                  <a:lnTo>
                    <a:pt x="413477" y="4663514"/>
                  </a:lnTo>
                  <a:cubicBezTo>
                    <a:pt x="452686" y="4686023"/>
                    <a:pt x="477374" y="4728137"/>
                    <a:pt x="477374" y="4773882"/>
                  </a:cubicBezTo>
                  <a:lnTo>
                    <a:pt x="477374" y="5709101"/>
                  </a:lnTo>
                  <a:cubicBezTo>
                    <a:pt x="477374" y="5754845"/>
                    <a:pt x="451961" y="5796959"/>
                    <a:pt x="412025" y="5819468"/>
                  </a:cubicBezTo>
                  <a:lnTo>
                    <a:pt x="0" y="6047301"/>
                  </a:lnTo>
                  <a:close/>
                  <a:moveTo>
                    <a:pt x="11649239" y="2229416"/>
                  </a:moveTo>
                  <a:cubicBezTo>
                    <a:pt x="11670478" y="2229598"/>
                    <a:pt x="11691716" y="2235225"/>
                    <a:pt x="11710958" y="2246117"/>
                  </a:cubicBezTo>
                  <a:lnTo>
                    <a:pt x="12192000" y="2517799"/>
                  </a:lnTo>
                  <a:lnTo>
                    <a:pt x="12192000" y="4181411"/>
                  </a:lnTo>
                  <a:lnTo>
                    <a:pt x="11713136" y="4446203"/>
                  </a:lnTo>
                  <a:cubicBezTo>
                    <a:pt x="11673926" y="4467986"/>
                    <a:pt x="11625278" y="4467260"/>
                    <a:pt x="11586794" y="4444025"/>
                  </a:cubicBezTo>
                  <a:lnTo>
                    <a:pt x="10732173" y="3930671"/>
                  </a:lnTo>
                  <a:cubicBezTo>
                    <a:pt x="10693689" y="3908162"/>
                    <a:pt x="10670454" y="3866774"/>
                    <a:pt x="10670454" y="3822482"/>
                  </a:cubicBezTo>
                  <a:lnTo>
                    <a:pt x="10670454" y="2832807"/>
                  </a:lnTo>
                  <a:cubicBezTo>
                    <a:pt x="10670454" y="2787062"/>
                    <a:pt x="10695141" y="2744949"/>
                    <a:pt x="10735077" y="2722439"/>
                  </a:cubicBezTo>
                  <a:lnTo>
                    <a:pt x="11587520" y="2245391"/>
                  </a:lnTo>
                  <a:cubicBezTo>
                    <a:pt x="11606762" y="2234500"/>
                    <a:pt x="11628000" y="2229235"/>
                    <a:pt x="11649239" y="2229416"/>
                  </a:cubicBezTo>
                  <a:close/>
                  <a:moveTo>
                    <a:pt x="510116" y="2229415"/>
                  </a:moveTo>
                  <a:cubicBezTo>
                    <a:pt x="531355" y="2229596"/>
                    <a:pt x="552593" y="2235223"/>
                    <a:pt x="571835" y="2246115"/>
                  </a:cubicBezTo>
                  <a:lnTo>
                    <a:pt x="1507780" y="2774717"/>
                  </a:lnTo>
                  <a:cubicBezTo>
                    <a:pt x="1546989" y="2797227"/>
                    <a:pt x="1571676" y="2839341"/>
                    <a:pt x="1571676" y="2885085"/>
                  </a:cubicBezTo>
                  <a:lnTo>
                    <a:pt x="1571676" y="3820304"/>
                  </a:lnTo>
                  <a:cubicBezTo>
                    <a:pt x="1571676" y="3866048"/>
                    <a:pt x="1546263" y="3908162"/>
                    <a:pt x="1506328" y="3930671"/>
                  </a:cubicBezTo>
                  <a:lnTo>
                    <a:pt x="574013" y="4446203"/>
                  </a:lnTo>
                  <a:cubicBezTo>
                    <a:pt x="534804" y="4467986"/>
                    <a:pt x="486155" y="4467260"/>
                    <a:pt x="447672" y="4444025"/>
                  </a:cubicBezTo>
                  <a:lnTo>
                    <a:pt x="0" y="4175117"/>
                  </a:lnTo>
                  <a:lnTo>
                    <a:pt x="0" y="2496324"/>
                  </a:lnTo>
                  <a:lnTo>
                    <a:pt x="448398" y="2245389"/>
                  </a:lnTo>
                  <a:cubicBezTo>
                    <a:pt x="467640" y="2234498"/>
                    <a:pt x="488878" y="2229234"/>
                    <a:pt x="510116" y="2229415"/>
                  </a:cubicBezTo>
                  <a:close/>
                  <a:moveTo>
                    <a:pt x="0" y="652397"/>
                  </a:moveTo>
                  <a:lnTo>
                    <a:pt x="413476" y="885920"/>
                  </a:lnTo>
                  <a:cubicBezTo>
                    <a:pt x="452686" y="908429"/>
                    <a:pt x="477373" y="950543"/>
                    <a:pt x="477373" y="996288"/>
                  </a:cubicBezTo>
                  <a:lnTo>
                    <a:pt x="477373" y="1931507"/>
                  </a:lnTo>
                  <a:cubicBezTo>
                    <a:pt x="477373" y="1977251"/>
                    <a:pt x="451960" y="2019365"/>
                    <a:pt x="412024" y="2041874"/>
                  </a:cubicBezTo>
                  <a:lnTo>
                    <a:pt x="0" y="2269707"/>
                  </a:lnTo>
                  <a:close/>
                  <a:moveTo>
                    <a:pt x="12192000" y="649734"/>
                  </a:moveTo>
                  <a:lnTo>
                    <a:pt x="12192000" y="2303182"/>
                  </a:lnTo>
                  <a:lnTo>
                    <a:pt x="11806895" y="2071857"/>
                  </a:lnTo>
                  <a:cubicBezTo>
                    <a:pt x="11768411" y="2049347"/>
                    <a:pt x="11745176" y="2007960"/>
                    <a:pt x="11745176" y="1963667"/>
                  </a:cubicBezTo>
                  <a:lnTo>
                    <a:pt x="11745176" y="973990"/>
                  </a:lnTo>
                  <a:cubicBezTo>
                    <a:pt x="11745176" y="928246"/>
                    <a:pt x="11769863" y="886132"/>
                    <a:pt x="11809799" y="863623"/>
                  </a:cubicBezTo>
                  <a:close/>
                  <a:moveTo>
                    <a:pt x="10608962" y="0"/>
                  </a:moveTo>
                  <a:lnTo>
                    <a:pt x="12192000" y="0"/>
                  </a:lnTo>
                  <a:lnTo>
                    <a:pt x="12192000" y="369816"/>
                  </a:lnTo>
                  <a:lnTo>
                    <a:pt x="11651644" y="668610"/>
                  </a:lnTo>
                  <a:cubicBezTo>
                    <a:pt x="11612434" y="690393"/>
                    <a:pt x="11563786" y="689667"/>
                    <a:pt x="11525302" y="666432"/>
                  </a:cubicBezTo>
                  <a:lnTo>
                    <a:pt x="10670681" y="153079"/>
                  </a:lnTo>
                  <a:cubicBezTo>
                    <a:pt x="10632197" y="130569"/>
                    <a:pt x="10608962" y="89182"/>
                    <a:pt x="10608962" y="44889"/>
                  </a:cubicBezTo>
                  <a:close/>
                  <a:moveTo>
                    <a:pt x="8393435" y="0"/>
                  </a:moveTo>
                  <a:lnTo>
                    <a:pt x="10433780" y="0"/>
                  </a:lnTo>
                  <a:lnTo>
                    <a:pt x="10433780" y="42711"/>
                  </a:lnTo>
                  <a:cubicBezTo>
                    <a:pt x="10433780" y="88455"/>
                    <a:pt x="10408367" y="130569"/>
                    <a:pt x="10368431" y="153079"/>
                  </a:cubicBezTo>
                  <a:lnTo>
                    <a:pt x="9436117" y="668610"/>
                  </a:lnTo>
                  <a:cubicBezTo>
                    <a:pt x="9396907" y="690393"/>
                    <a:pt x="9348259" y="689667"/>
                    <a:pt x="9309775" y="666432"/>
                  </a:cubicBezTo>
                  <a:lnTo>
                    <a:pt x="8455154" y="153079"/>
                  </a:lnTo>
                  <a:cubicBezTo>
                    <a:pt x="8416670" y="130569"/>
                    <a:pt x="8393435" y="89182"/>
                    <a:pt x="8393435" y="44889"/>
                  </a:cubicBezTo>
                  <a:close/>
                  <a:moveTo>
                    <a:pt x="6177911" y="0"/>
                  </a:moveTo>
                  <a:lnTo>
                    <a:pt x="8218254" y="0"/>
                  </a:lnTo>
                  <a:lnTo>
                    <a:pt x="8218254" y="42711"/>
                  </a:lnTo>
                  <a:cubicBezTo>
                    <a:pt x="8218254" y="88455"/>
                    <a:pt x="8192841" y="130569"/>
                    <a:pt x="8152905" y="153079"/>
                  </a:cubicBezTo>
                  <a:lnTo>
                    <a:pt x="7220591" y="668610"/>
                  </a:lnTo>
                  <a:cubicBezTo>
                    <a:pt x="7181381" y="690393"/>
                    <a:pt x="7132733" y="689667"/>
                    <a:pt x="7094249" y="666432"/>
                  </a:cubicBezTo>
                  <a:lnTo>
                    <a:pt x="6239630" y="153079"/>
                  </a:lnTo>
                  <a:cubicBezTo>
                    <a:pt x="6201147" y="130569"/>
                    <a:pt x="6177911" y="89182"/>
                    <a:pt x="6177911" y="44889"/>
                  </a:cubicBezTo>
                  <a:close/>
                  <a:moveTo>
                    <a:pt x="3962386" y="0"/>
                  </a:moveTo>
                  <a:lnTo>
                    <a:pt x="6002731" y="0"/>
                  </a:lnTo>
                  <a:lnTo>
                    <a:pt x="6002731" y="42711"/>
                  </a:lnTo>
                  <a:cubicBezTo>
                    <a:pt x="6002731" y="88455"/>
                    <a:pt x="5977318" y="130569"/>
                    <a:pt x="5937383" y="153079"/>
                  </a:cubicBezTo>
                  <a:lnTo>
                    <a:pt x="5005068" y="668610"/>
                  </a:lnTo>
                  <a:cubicBezTo>
                    <a:pt x="4965859" y="690393"/>
                    <a:pt x="4917211" y="689667"/>
                    <a:pt x="4878725" y="666432"/>
                  </a:cubicBezTo>
                  <a:lnTo>
                    <a:pt x="4024105" y="153079"/>
                  </a:lnTo>
                  <a:cubicBezTo>
                    <a:pt x="3985622" y="130569"/>
                    <a:pt x="3962386" y="89182"/>
                    <a:pt x="3962386" y="44889"/>
                  </a:cubicBezTo>
                  <a:close/>
                  <a:moveTo>
                    <a:pt x="1746859" y="0"/>
                  </a:moveTo>
                  <a:lnTo>
                    <a:pt x="3787204" y="0"/>
                  </a:lnTo>
                  <a:lnTo>
                    <a:pt x="3787204" y="42711"/>
                  </a:lnTo>
                  <a:cubicBezTo>
                    <a:pt x="3787204" y="88455"/>
                    <a:pt x="3761791" y="130569"/>
                    <a:pt x="3721856" y="153079"/>
                  </a:cubicBezTo>
                  <a:lnTo>
                    <a:pt x="2789541" y="668610"/>
                  </a:lnTo>
                  <a:cubicBezTo>
                    <a:pt x="2750331" y="690393"/>
                    <a:pt x="2701683" y="689667"/>
                    <a:pt x="2663200" y="666432"/>
                  </a:cubicBezTo>
                  <a:lnTo>
                    <a:pt x="1808578" y="153079"/>
                  </a:lnTo>
                  <a:cubicBezTo>
                    <a:pt x="1770094" y="130569"/>
                    <a:pt x="1746859" y="89182"/>
                    <a:pt x="1746859" y="44889"/>
                  </a:cubicBezTo>
                  <a:close/>
                  <a:moveTo>
                    <a:pt x="0" y="0"/>
                  </a:moveTo>
                  <a:lnTo>
                    <a:pt x="1571679" y="0"/>
                  </a:lnTo>
                  <a:lnTo>
                    <a:pt x="1571679" y="42711"/>
                  </a:lnTo>
                  <a:cubicBezTo>
                    <a:pt x="1571679" y="88455"/>
                    <a:pt x="1546266" y="130569"/>
                    <a:pt x="1506330" y="153079"/>
                  </a:cubicBezTo>
                  <a:lnTo>
                    <a:pt x="574016" y="668610"/>
                  </a:lnTo>
                  <a:cubicBezTo>
                    <a:pt x="534806" y="690393"/>
                    <a:pt x="486158" y="689667"/>
                    <a:pt x="447674" y="666432"/>
                  </a:cubicBezTo>
                  <a:lnTo>
                    <a:pt x="0" y="397524"/>
                  </a:ln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1" name="Google Shape;1051;p15"/>
            <p:cNvSpPr/>
            <p:nvPr/>
          </p:nvSpPr>
          <p:spPr>
            <a:xfrm>
              <a:off x="651024" y="340614"/>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2" name="Google Shape;1052;p15"/>
            <p:cNvSpPr/>
            <p:nvPr/>
          </p:nvSpPr>
          <p:spPr>
            <a:xfrm>
              <a:off x="2865020" y="340614"/>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3" name="Google Shape;1053;p15"/>
            <p:cNvSpPr/>
            <p:nvPr/>
          </p:nvSpPr>
          <p:spPr>
            <a:xfrm>
              <a:off x="5079016" y="340614"/>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4" name="Google Shape;1054;p15"/>
            <p:cNvSpPr/>
            <p:nvPr/>
          </p:nvSpPr>
          <p:spPr>
            <a:xfrm>
              <a:off x="7293013" y="340614"/>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5" name="Google Shape;1055;p15"/>
            <p:cNvSpPr/>
            <p:nvPr/>
          </p:nvSpPr>
          <p:spPr>
            <a:xfrm>
              <a:off x="1745327" y="2229411"/>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6" name="Google Shape;1056;p15"/>
            <p:cNvSpPr/>
            <p:nvPr/>
          </p:nvSpPr>
          <p:spPr>
            <a:xfrm>
              <a:off x="3959324" y="2229411"/>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7" name="Google Shape;1057;p15"/>
            <p:cNvSpPr/>
            <p:nvPr/>
          </p:nvSpPr>
          <p:spPr>
            <a:xfrm>
              <a:off x="6173319" y="2229411"/>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8" name="Google Shape;1058;p15"/>
            <p:cNvSpPr/>
            <p:nvPr/>
          </p:nvSpPr>
          <p:spPr>
            <a:xfrm>
              <a:off x="8387315" y="2229411"/>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59" name="Google Shape;1059;p15"/>
            <p:cNvSpPr/>
            <p:nvPr/>
          </p:nvSpPr>
          <p:spPr>
            <a:xfrm>
              <a:off x="651024" y="4118208"/>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0" name="Google Shape;1060;p15"/>
            <p:cNvSpPr/>
            <p:nvPr/>
          </p:nvSpPr>
          <p:spPr>
            <a:xfrm>
              <a:off x="2865020" y="4118208"/>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1" name="Google Shape;1061;p15"/>
            <p:cNvSpPr/>
            <p:nvPr/>
          </p:nvSpPr>
          <p:spPr>
            <a:xfrm>
              <a:off x="5079016" y="4118208"/>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2" name="Google Shape;1062;p15"/>
            <p:cNvSpPr/>
            <p:nvPr/>
          </p:nvSpPr>
          <p:spPr>
            <a:xfrm>
              <a:off x="7293013" y="4118208"/>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3" name="Google Shape;1063;p15"/>
            <p:cNvSpPr/>
            <p:nvPr/>
          </p:nvSpPr>
          <p:spPr>
            <a:xfrm>
              <a:off x="9531180" y="370595"/>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4" name="Google Shape;1064;p15"/>
            <p:cNvSpPr/>
            <p:nvPr/>
          </p:nvSpPr>
          <p:spPr>
            <a:xfrm>
              <a:off x="9517425" y="4118208"/>
              <a:ext cx="2040850" cy="2233155"/>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065" name="Google Shape;1065;p15"/>
          <p:cNvGrpSpPr/>
          <p:nvPr/>
        </p:nvGrpSpPr>
        <p:grpSpPr>
          <a:xfrm>
            <a:off x="-1766" y="0"/>
            <a:ext cx="18288000" cy="9245346"/>
            <a:chOff x="-1177" y="0"/>
            <a:chExt cx="12192000" cy="6163564"/>
          </a:xfrm>
        </p:grpSpPr>
        <p:sp>
          <p:nvSpPr>
            <p:cNvPr id="1066" name="Google Shape;1066;p15"/>
            <p:cNvSpPr/>
            <p:nvPr/>
          </p:nvSpPr>
          <p:spPr>
            <a:xfrm>
              <a:off x="801959" y="1785475"/>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7" name="Google Shape;1067;p15"/>
            <p:cNvSpPr/>
            <p:nvPr/>
          </p:nvSpPr>
          <p:spPr>
            <a:xfrm>
              <a:off x="3015955" y="1785475"/>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8" name="Google Shape;1068;p15"/>
            <p:cNvSpPr/>
            <p:nvPr/>
          </p:nvSpPr>
          <p:spPr>
            <a:xfrm>
              <a:off x="5229951" y="1785475"/>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69" name="Google Shape;1069;p15"/>
            <p:cNvSpPr/>
            <p:nvPr/>
          </p:nvSpPr>
          <p:spPr>
            <a:xfrm>
              <a:off x="7443948" y="1785475"/>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0" name="Google Shape;1070;p15"/>
            <p:cNvSpPr/>
            <p:nvPr/>
          </p:nvSpPr>
          <p:spPr>
            <a:xfrm>
              <a:off x="1896262" y="3674272"/>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1" name="Google Shape;1071;p15"/>
            <p:cNvSpPr/>
            <p:nvPr/>
          </p:nvSpPr>
          <p:spPr>
            <a:xfrm>
              <a:off x="4110259" y="3674272"/>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2" name="Google Shape;1072;p15"/>
            <p:cNvSpPr/>
            <p:nvPr/>
          </p:nvSpPr>
          <p:spPr>
            <a:xfrm>
              <a:off x="6324254" y="3674272"/>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3" name="Google Shape;1073;p15"/>
            <p:cNvSpPr/>
            <p:nvPr/>
          </p:nvSpPr>
          <p:spPr>
            <a:xfrm>
              <a:off x="8538250" y="3674272"/>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4" name="Google Shape;1074;p15"/>
            <p:cNvSpPr/>
            <p:nvPr/>
          </p:nvSpPr>
          <p:spPr>
            <a:xfrm>
              <a:off x="801959" y="5563069"/>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5" name="Google Shape;1075;p15"/>
            <p:cNvSpPr/>
            <p:nvPr/>
          </p:nvSpPr>
          <p:spPr>
            <a:xfrm>
              <a:off x="3015955" y="5563069"/>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6" name="Google Shape;1076;p15"/>
            <p:cNvSpPr/>
            <p:nvPr/>
          </p:nvSpPr>
          <p:spPr>
            <a:xfrm>
              <a:off x="5229951" y="5563069"/>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7" name="Google Shape;1077;p15"/>
            <p:cNvSpPr/>
            <p:nvPr/>
          </p:nvSpPr>
          <p:spPr>
            <a:xfrm>
              <a:off x="7443948" y="5563069"/>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8" name="Google Shape;1078;p15"/>
            <p:cNvSpPr/>
            <p:nvPr/>
          </p:nvSpPr>
          <p:spPr>
            <a:xfrm>
              <a:off x="9682115" y="1815456"/>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79" name="Google Shape;1079;p15"/>
            <p:cNvSpPr/>
            <p:nvPr/>
          </p:nvSpPr>
          <p:spPr>
            <a:xfrm>
              <a:off x="10821389" y="3674272"/>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80" name="Google Shape;1080;p15"/>
            <p:cNvSpPr/>
            <p:nvPr/>
          </p:nvSpPr>
          <p:spPr>
            <a:xfrm>
              <a:off x="9668360" y="5563069"/>
              <a:ext cx="887931" cy="600495"/>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81" name="Google Shape;1081;p15"/>
            <p:cNvSpPr/>
            <p:nvPr/>
          </p:nvSpPr>
          <p:spPr>
            <a:xfrm>
              <a:off x="-1177" y="0"/>
              <a:ext cx="12192000" cy="5809648"/>
            </a:xfrm>
            <a:custGeom>
              <a:avLst/>
              <a:gdLst/>
              <a:ahLst/>
              <a:cxnLst/>
              <a:rect l="l" t="t" r="r" b="b"/>
              <a:pathLst>
                <a:path w="12192000" h="5809648" extrusionOk="0">
                  <a:moveTo>
                    <a:pt x="12111791" y="5563151"/>
                  </a:moveTo>
                  <a:lnTo>
                    <a:pt x="12192000" y="5566621"/>
                  </a:lnTo>
                  <a:lnTo>
                    <a:pt x="12192000" y="5809648"/>
                  </a:lnTo>
                  <a:lnTo>
                    <a:pt x="12124067" y="5762352"/>
                  </a:lnTo>
                  <a:cubicBezTo>
                    <a:pt x="12058604" y="5714815"/>
                    <a:pt x="12004601" y="5671249"/>
                    <a:pt x="11970111" y="5636759"/>
                  </a:cubicBezTo>
                  <a:cubicBezTo>
                    <a:pt x="11926545" y="5593556"/>
                    <a:pt x="11998611" y="5564875"/>
                    <a:pt x="12111791" y="5563151"/>
                  </a:cubicBezTo>
                  <a:close/>
                  <a:moveTo>
                    <a:pt x="0" y="3689073"/>
                  </a:moveTo>
                  <a:lnTo>
                    <a:pt x="29278" y="3693539"/>
                  </a:lnTo>
                  <a:cubicBezTo>
                    <a:pt x="97112" y="3707709"/>
                    <a:pt x="165910" y="3730173"/>
                    <a:pt x="226358" y="3762484"/>
                  </a:cubicBezTo>
                  <a:cubicBezTo>
                    <a:pt x="498645" y="3907704"/>
                    <a:pt x="647496" y="4318678"/>
                    <a:pt x="531320" y="4270755"/>
                  </a:cubicBezTo>
                  <a:cubicBezTo>
                    <a:pt x="407883" y="4219928"/>
                    <a:pt x="233619" y="4123720"/>
                    <a:pt x="72969" y="4022973"/>
                  </a:cubicBezTo>
                  <a:lnTo>
                    <a:pt x="0" y="3975687"/>
                  </a:lnTo>
                  <a:close/>
                  <a:moveTo>
                    <a:pt x="12051829" y="1815538"/>
                  </a:moveTo>
                  <a:cubicBezTo>
                    <a:pt x="12080124" y="1815107"/>
                    <a:pt x="12110989" y="1816360"/>
                    <a:pt x="12143260" y="1819493"/>
                  </a:cubicBezTo>
                  <a:lnTo>
                    <a:pt x="12192000" y="1826926"/>
                  </a:lnTo>
                  <a:lnTo>
                    <a:pt x="12192000" y="2102715"/>
                  </a:lnTo>
                  <a:lnTo>
                    <a:pt x="12169886" y="2088385"/>
                  </a:lnTo>
                  <a:cubicBezTo>
                    <a:pt x="12057525" y="2013038"/>
                    <a:pt x="11961884" y="1940881"/>
                    <a:pt x="11910149" y="1889146"/>
                  </a:cubicBezTo>
                  <a:cubicBezTo>
                    <a:pt x="11866583" y="1845943"/>
                    <a:pt x="11938649" y="1817262"/>
                    <a:pt x="12051829" y="1815538"/>
                  </a:cubicBezTo>
                  <a:close/>
                  <a:moveTo>
                    <a:pt x="10807384" y="0"/>
                  </a:moveTo>
                  <a:lnTo>
                    <a:pt x="11326145" y="0"/>
                  </a:lnTo>
                  <a:lnTo>
                    <a:pt x="11400034" y="50390"/>
                  </a:lnTo>
                  <a:cubicBezTo>
                    <a:pt x="11609348" y="225684"/>
                    <a:pt x="11710605" y="535094"/>
                    <a:pt x="11608951" y="493162"/>
                  </a:cubicBezTo>
                  <a:cubicBezTo>
                    <a:pt x="11392936" y="404214"/>
                    <a:pt x="11021263" y="176287"/>
                    <a:pt x="10839298" y="28272"/>
                  </a:cubicBezTo>
                  <a:close/>
                  <a:moveTo>
                    <a:pt x="8591856" y="0"/>
                  </a:moveTo>
                  <a:lnTo>
                    <a:pt x="9110618" y="0"/>
                  </a:lnTo>
                  <a:lnTo>
                    <a:pt x="9184507" y="50390"/>
                  </a:lnTo>
                  <a:cubicBezTo>
                    <a:pt x="9393821" y="225684"/>
                    <a:pt x="9495078" y="535094"/>
                    <a:pt x="9393424" y="493162"/>
                  </a:cubicBezTo>
                  <a:cubicBezTo>
                    <a:pt x="9177409" y="404214"/>
                    <a:pt x="8805736" y="176287"/>
                    <a:pt x="8623771" y="28273"/>
                  </a:cubicBezTo>
                  <a:close/>
                  <a:moveTo>
                    <a:pt x="6376330" y="0"/>
                  </a:moveTo>
                  <a:lnTo>
                    <a:pt x="6895091" y="0"/>
                  </a:lnTo>
                  <a:lnTo>
                    <a:pt x="6968981" y="50391"/>
                  </a:lnTo>
                  <a:cubicBezTo>
                    <a:pt x="7178295" y="225684"/>
                    <a:pt x="7279552" y="535094"/>
                    <a:pt x="7177898" y="493162"/>
                  </a:cubicBezTo>
                  <a:cubicBezTo>
                    <a:pt x="6961884" y="404215"/>
                    <a:pt x="6590210" y="176287"/>
                    <a:pt x="6408246" y="28273"/>
                  </a:cubicBezTo>
                  <a:close/>
                  <a:moveTo>
                    <a:pt x="4160805" y="0"/>
                  </a:moveTo>
                  <a:lnTo>
                    <a:pt x="4679566" y="0"/>
                  </a:lnTo>
                  <a:lnTo>
                    <a:pt x="4753456" y="50391"/>
                  </a:lnTo>
                  <a:cubicBezTo>
                    <a:pt x="4962770" y="225684"/>
                    <a:pt x="5064028" y="535095"/>
                    <a:pt x="4962373" y="493162"/>
                  </a:cubicBezTo>
                  <a:cubicBezTo>
                    <a:pt x="4746359" y="404215"/>
                    <a:pt x="4374685" y="176287"/>
                    <a:pt x="4192720" y="28273"/>
                  </a:cubicBezTo>
                  <a:close/>
                  <a:moveTo>
                    <a:pt x="1945279" y="0"/>
                  </a:moveTo>
                  <a:lnTo>
                    <a:pt x="2464039" y="0"/>
                  </a:lnTo>
                  <a:lnTo>
                    <a:pt x="2537930" y="50391"/>
                  </a:lnTo>
                  <a:cubicBezTo>
                    <a:pt x="2747244" y="225684"/>
                    <a:pt x="2848501" y="535095"/>
                    <a:pt x="2746847" y="493162"/>
                  </a:cubicBezTo>
                  <a:cubicBezTo>
                    <a:pt x="2530832" y="404215"/>
                    <a:pt x="2159158" y="176287"/>
                    <a:pt x="1977194" y="28273"/>
                  </a:cubicBezTo>
                  <a:close/>
                  <a:moveTo>
                    <a:pt x="0" y="0"/>
                  </a:moveTo>
                  <a:lnTo>
                    <a:pt x="248514" y="0"/>
                  </a:lnTo>
                  <a:lnTo>
                    <a:pt x="322405" y="50391"/>
                  </a:lnTo>
                  <a:cubicBezTo>
                    <a:pt x="531719" y="225684"/>
                    <a:pt x="632976" y="535095"/>
                    <a:pt x="531322" y="493162"/>
                  </a:cubicBezTo>
                  <a:cubicBezTo>
                    <a:pt x="407885" y="442335"/>
                    <a:pt x="233620" y="346127"/>
                    <a:pt x="72971" y="245380"/>
                  </a:cubicBezTo>
                  <a:lnTo>
                    <a:pt x="0" y="198093"/>
                  </a:lnTo>
                  <a:close/>
                </a:path>
              </a:pathLst>
            </a:custGeom>
            <a:solidFill>
              <a:schemeClr val="accent4"/>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82" name="Google Shape;1082;p15"/>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
        <p:nvSpPr>
          <p:cNvPr id="1083" name="Google Shape;1083;p15"/>
          <p:cNvSpPr/>
          <p:nvPr/>
        </p:nvSpPr>
        <p:spPr>
          <a:xfrm>
            <a:off x="705150" y="499050"/>
            <a:ext cx="16877700" cy="9288900"/>
          </a:xfrm>
          <a:prstGeom prst="roundRect">
            <a:avLst>
              <a:gd name="adj" fmla="val 4504"/>
            </a:avLst>
          </a:prstGeom>
          <a:solidFill>
            <a:srgbClr val="FFFFFF">
              <a:alpha val="58819"/>
            </a:srgbClr>
          </a:solidFill>
          <a:ln w="76200"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a:buClr>
                <a:srgbClr val="000000"/>
              </a:buClr>
              <a:buSzPts val="1400"/>
              <a:buFont typeface="Arial"/>
              <a:buNone/>
            </a:pPr>
            <a:endParaRPr sz="2100" kern="0">
              <a:solidFill>
                <a:srgbClr val="000000"/>
              </a:solidFill>
              <a:ea typeface="Arial"/>
              <a:cs typeface="Arial"/>
              <a:sym typeface="Arial"/>
            </a:endParaRPr>
          </a:p>
        </p:txBody>
      </p:sp>
      <p:grpSp>
        <p:nvGrpSpPr>
          <p:cNvPr id="1084" name="Google Shape;1084;p15"/>
          <p:cNvGrpSpPr/>
          <p:nvPr/>
        </p:nvGrpSpPr>
        <p:grpSpPr>
          <a:xfrm>
            <a:off x="134114" y="6506162"/>
            <a:ext cx="3467895" cy="2912900"/>
            <a:chOff x="2076453" y="1626619"/>
            <a:chExt cx="3249831" cy="2729734"/>
          </a:xfrm>
        </p:grpSpPr>
        <p:grpSp>
          <p:nvGrpSpPr>
            <p:cNvPr id="1085" name="Google Shape;1085;p15"/>
            <p:cNvGrpSpPr/>
            <p:nvPr/>
          </p:nvGrpSpPr>
          <p:grpSpPr>
            <a:xfrm>
              <a:off x="2076453" y="2309959"/>
              <a:ext cx="833410" cy="861198"/>
              <a:chOff x="2076453" y="2309959"/>
              <a:chExt cx="833410" cy="861198"/>
            </a:xfrm>
          </p:grpSpPr>
          <p:sp>
            <p:nvSpPr>
              <p:cNvPr id="1086" name="Google Shape;1086;p15"/>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87" name="Google Shape;1087;p15"/>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088" name="Google Shape;1088;p15"/>
            <p:cNvGrpSpPr/>
            <p:nvPr/>
          </p:nvGrpSpPr>
          <p:grpSpPr>
            <a:xfrm>
              <a:off x="2450412" y="1626619"/>
              <a:ext cx="1134652" cy="1350990"/>
              <a:chOff x="2450412" y="1626619"/>
              <a:chExt cx="1134652" cy="1350990"/>
            </a:xfrm>
          </p:grpSpPr>
          <p:sp>
            <p:nvSpPr>
              <p:cNvPr id="1089" name="Google Shape;1089;p15"/>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0" name="Google Shape;1090;p15"/>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091" name="Google Shape;1091;p15"/>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2" name="Google Shape;1092;p15"/>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3" name="Google Shape;1093;p15"/>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4" name="Google Shape;1094;p15"/>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5" name="Google Shape;1095;p15"/>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6" name="Google Shape;1096;p15"/>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097" name="Google Shape;1097;p15"/>
            <p:cNvGrpSpPr/>
            <p:nvPr/>
          </p:nvGrpSpPr>
          <p:grpSpPr>
            <a:xfrm>
              <a:off x="3468909" y="2291619"/>
              <a:ext cx="809625" cy="809625"/>
              <a:chOff x="3468909" y="2291619"/>
              <a:chExt cx="809625" cy="809625"/>
            </a:xfrm>
          </p:grpSpPr>
          <p:sp>
            <p:nvSpPr>
              <p:cNvPr id="1098" name="Google Shape;1098;p15"/>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099" name="Google Shape;1099;p15"/>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00" name="Google Shape;1100;p15"/>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1" name="Google Shape;1101;p15"/>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2" name="Google Shape;1102;p15"/>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3" name="Google Shape;1103;p15"/>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4" name="Google Shape;1104;p15"/>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5" name="Google Shape;1105;p15"/>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6" name="Google Shape;1106;p15"/>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07" name="Google Shape;1107;p15"/>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108" name="Google Shape;1108;p15"/>
            <p:cNvGrpSpPr/>
            <p:nvPr/>
          </p:nvGrpSpPr>
          <p:grpSpPr>
            <a:xfrm>
              <a:off x="4516659" y="2291619"/>
              <a:ext cx="809625" cy="809625"/>
              <a:chOff x="4516659" y="2291619"/>
              <a:chExt cx="809625" cy="809625"/>
            </a:xfrm>
          </p:grpSpPr>
          <p:sp>
            <p:nvSpPr>
              <p:cNvPr id="1109" name="Google Shape;1109;p15"/>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10" name="Google Shape;1110;p15"/>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11" name="Google Shape;1111;p15"/>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12" name="Google Shape;1112;p15"/>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113" name="Google Shape;1113;p15"/>
          <p:cNvGrpSpPr/>
          <p:nvPr/>
        </p:nvGrpSpPr>
        <p:grpSpPr>
          <a:xfrm flipH="1">
            <a:off x="14637635" y="772663"/>
            <a:ext cx="3163710" cy="2657396"/>
            <a:chOff x="2076453" y="1626619"/>
            <a:chExt cx="3249831" cy="2729734"/>
          </a:xfrm>
        </p:grpSpPr>
        <p:grpSp>
          <p:nvGrpSpPr>
            <p:cNvPr id="1114" name="Google Shape;1114;p15"/>
            <p:cNvGrpSpPr/>
            <p:nvPr/>
          </p:nvGrpSpPr>
          <p:grpSpPr>
            <a:xfrm>
              <a:off x="2076453" y="2309959"/>
              <a:ext cx="833410" cy="861198"/>
              <a:chOff x="2076453" y="2309959"/>
              <a:chExt cx="833410" cy="861198"/>
            </a:xfrm>
          </p:grpSpPr>
          <p:sp>
            <p:nvSpPr>
              <p:cNvPr id="1115" name="Google Shape;1115;p15"/>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16" name="Google Shape;1116;p15"/>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grpSp>
          <p:nvGrpSpPr>
            <p:cNvPr id="1117" name="Google Shape;1117;p15"/>
            <p:cNvGrpSpPr/>
            <p:nvPr/>
          </p:nvGrpSpPr>
          <p:grpSpPr>
            <a:xfrm>
              <a:off x="2450412" y="1626619"/>
              <a:ext cx="1134652" cy="1350990"/>
              <a:chOff x="2450412" y="1626619"/>
              <a:chExt cx="1134652" cy="1350990"/>
            </a:xfrm>
          </p:grpSpPr>
          <p:sp>
            <p:nvSpPr>
              <p:cNvPr id="1118" name="Google Shape;1118;p15"/>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19" name="Google Shape;1119;p15"/>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20" name="Google Shape;1120;p15"/>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21" name="Google Shape;1121;p15"/>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22" name="Google Shape;1122;p15"/>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23" name="Google Shape;1123;p15"/>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24" name="Google Shape;1124;p15"/>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25" name="Google Shape;1125;p15"/>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126" name="Google Shape;1126;p15"/>
            <p:cNvGrpSpPr/>
            <p:nvPr/>
          </p:nvGrpSpPr>
          <p:grpSpPr>
            <a:xfrm>
              <a:off x="3468909" y="2291619"/>
              <a:ext cx="809625" cy="809625"/>
              <a:chOff x="3468909" y="2291619"/>
              <a:chExt cx="809625" cy="809625"/>
            </a:xfrm>
          </p:grpSpPr>
          <p:sp>
            <p:nvSpPr>
              <p:cNvPr id="1127" name="Google Shape;1127;p15"/>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28" name="Google Shape;1128;p15"/>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29" name="Google Shape;1129;p15"/>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0" name="Google Shape;1130;p15"/>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1" name="Google Shape;1131;p15"/>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2" name="Google Shape;1132;p15"/>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3" name="Google Shape;1133;p15"/>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4" name="Google Shape;1134;p15"/>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5" name="Google Shape;1135;p15"/>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6" name="Google Shape;1136;p15"/>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nvGrpSpPr>
            <p:cNvPr id="1137" name="Google Shape;1137;p15"/>
            <p:cNvGrpSpPr/>
            <p:nvPr/>
          </p:nvGrpSpPr>
          <p:grpSpPr>
            <a:xfrm>
              <a:off x="4516659" y="2291619"/>
              <a:ext cx="809625" cy="809625"/>
              <a:chOff x="4516659" y="2291619"/>
              <a:chExt cx="809625" cy="809625"/>
            </a:xfrm>
          </p:grpSpPr>
          <p:sp>
            <p:nvSpPr>
              <p:cNvPr id="1138" name="Google Shape;1138;p15"/>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39" name="Google Shape;1139;p15"/>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40" name="Google Shape;1140;p15"/>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sp>
          <p:nvSpPr>
            <p:cNvPr id="1141" name="Google Shape;1141;p15"/>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a:buClr>
                  <a:srgbClr val="000000"/>
                </a:buClr>
                <a:buSzPts val="1800"/>
                <a:buFont typeface="Arial"/>
                <a:buNone/>
              </a:pPr>
              <a:endParaRPr sz="2700" kern="0">
                <a:solidFill>
                  <a:srgbClr val="000000"/>
                </a:solidFill>
                <a:latin typeface="Calibri"/>
                <a:ea typeface="Calibri"/>
                <a:cs typeface="Calibri"/>
                <a:sym typeface="Calibri"/>
              </a:endParaRPr>
            </a:p>
          </p:txBody>
        </p:sp>
      </p:grpSp>
      <p:sp>
        <p:nvSpPr>
          <p:cNvPr id="1142" name="Google Shape;1142;p15">
            <a:hlinkClick r:id="rId2" action="ppaction://hlinksldjump"/>
          </p:cNvPr>
          <p:cNvSpPr/>
          <p:nvPr/>
        </p:nvSpPr>
        <p:spPr>
          <a:xfrm>
            <a:off x="987197"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3" name="Google Shape;1143;p15">
            <a:hlinkClick r:id="rId3" action="ppaction://hlinksldjump"/>
          </p:cNvPr>
          <p:cNvSpPr/>
          <p:nvPr/>
        </p:nvSpPr>
        <p:spPr>
          <a:xfrm>
            <a:off x="4304555"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4" name="Google Shape;1144;p15">
            <a:hlinkClick r:id="rId4" action="ppaction://hlinksldjump"/>
          </p:cNvPr>
          <p:cNvSpPr/>
          <p:nvPr/>
        </p:nvSpPr>
        <p:spPr>
          <a:xfrm>
            <a:off x="7621914"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5" name="Google Shape;1145;p15">
            <a:hlinkClick r:id="rId5" action="ppaction://hlinksldjump"/>
          </p:cNvPr>
          <p:cNvSpPr/>
          <p:nvPr/>
        </p:nvSpPr>
        <p:spPr>
          <a:xfrm>
            <a:off x="10939274"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6" name="Google Shape;1146;p15">
            <a:hlinkClick r:id="rId6" action="ppaction://hlinksldjump"/>
          </p:cNvPr>
          <p:cNvSpPr/>
          <p:nvPr/>
        </p:nvSpPr>
        <p:spPr>
          <a:xfrm>
            <a:off x="2645876"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7" name="Google Shape;1147;p15">
            <a:hlinkClick r:id="rId7" action="ppaction://hlinksldjump"/>
          </p:cNvPr>
          <p:cNvSpPr/>
          <p:nvPr/>
        </p:nvSpPr>
        <p:spPr>
          <a:xfrm>
            <a:off x="5963235"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8" name="Google Shape;1148;p15">
            <a:hlinkClick r:id="rId8" action="ppaction://hlinksldjump"/>
          </p:cNvPr>
          <p:cNvSpPr/>
          <p:nvPr/>
        </p:nvSpPr>
        <p:spPr>
          <a:xfrm>
            <a:off x="9280593"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49" name="Google Shape;1149;p15">
            <a:hlinkClick r:id="rId9" action="ppaction://hlinksldjump"/>
          </p:cNvPr>
          <p:cNvSpPr/>
          <p:nvPr/>
        </p:nvSpPr>
        <p:spPr>
          <a:xfrm>
            <a:off x="12597953"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50" name="Google Shape;1150;p15">
            <a:hlinkClick r:id="rId10" action="ppaction://hlinksldjump"/>
          </p:cNvPr>
          <p:cNvSpPr/>
          <p:nvPr/>
        </p:nvSpPr>
        <p:spPr>
          <a:xfrm>
            <a:off x="4304555" y="6211374"/>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51" name="Google Shape;1151;p15">
            <a:hlinkClick r:id="rId11" action="ppaction://hlinksldjump"/>
          </p:cNvPr>
          <p:cNvSpPr/>
          <p:nvPr/>
        </p:nvSpPr>
        <p:spPr>
          <a:xfrm>
            <a:off x="7621914" y="6211374"/>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52" name="Google Shape;1152;p15">
            <a:hlinkClick r:id="rId12" action="ppaction://hlinksldjump"/>
          </p:cNvPr>
          <p:cNvSpPr/>
          <p:nvPr/>
        </p:nvSpPr>
        <p:spPr>
          <a:xfrm>
            <a:off x="10939274" y="6211374"/>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
        <p:nvSpPr>
          <p:cNvPr id="1153" name="Google Shape;1153;p15">
            <a:hlinkClick r:id="rId13" action="ppaction://hlinksldjump"/>
          </p:cNvPr>
          <p:cNvSpPr/>
          <p:nvPr/>
        </p:nvSpPr>
        <p:spPr>
          <a:xfrm>
            <a:off x="14256632" y="6211374"/>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noFill/>
          <a:ln>
            <a:noFill/>
          </a:ln>
        </p:spPr>
        <p:txBody>
          <a:bodyPr spcFirstLastPara="1" wrap="square" lIns="137138" tIns="68550" rIns="137138" bIns="68550" anchor="ctr" anchorCtr="0">
            <a:noAutofit/>
          </a:bodyPr>
          <a:lstStyle/>
          <a:p>
            <a:pPr algn="ctr">
              <a:buClr>
                <a:srgbClr val="000000"/>
              </a:buClr>
              <a:buSzPts val="1800"/>
              <a:buFont typeface="Arial"/>
              <a:buNone/>
            </a:pPr>
            <a:endParaRPr sz="2700" kern="0">
              <a:solidFill>
                <a:srgbClr val="000000"/>
              </a:solidFill>
              <a:latin typeface="Chelsea Market"/>
              <a:ea typeface="Chelsea Market"/>
              <a:cs typeface="Chelsea Market"/>
              <a:sym typeface="Chelsea Market"/>
            </a:endParaRPr>
          </a:p>
        </p:txBody>
      </p:sp>
    </p:spTree>
    <p:extLst>
      <p:ext uri="{BB962C8B-B14F-4D97-AF65-F5344CB8AC3E}">
        <p14:creationId xmlns:p14="http://schemas.microsoft.com/office/powerpoint/2010/main" val="417371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050" cy="114525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1pPr>
            <a:lvl2pPr lvl="1">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2pPr>
            <a:lvl3pPr lvl="2">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3pPr>
            <a:lvl4pPr lvl="3">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4pPr>
            <a:lvl5pPr lvl="4">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5pPr>
            <a:lvl6pPr lvl="5">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6pPr>
            <a:lvl7pPr lvl="6">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7pPr>
            <a:lvl8pPr lvl="7">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8pPr>
            <a:lvl9pPr lvl="8">
              <a:spcBef>
                <a:spcPts val="0"/>
              </a:spcBef>
              <a:spcAft>
                <a:spcPts val="0"/>
              </a:spcAft>
              <a:buClr>
                <a:schemeClr val="dk1"/>
              </a:buClr>
              <a:buSzPts val="4000"/>
              <a:buFont typeface="Chelsea Market"/>
              <a:buNone/>
              <a:defRPr sz="4000" b="1">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623400" y="2304950"/>
            <a:ext cx="17041050" cy="68328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Baloo 2"/>
              <a:buChar char="●"/>
              <a:defRPr sz="1900">
                <a:solidFill>
                  <a:schemeClr val="dk2"/>
                </a:solidFill>
                <a:latin typeface="Baloo 2"/>
                <a:ea typeface="Baloo 2"/>
                <a:cs typeface="Baloo 2"/>
                <a:sym typeface="Baloo 2"/>
              </a:defRPr>
            </a:lvl1pPr>
            <a:lvl2pPr marL="914400" lvl="1"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2pPr>
            <a:lvl3pPr marL="1371600" lvl="2"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3pPr>
            <a:lvl4pPr marL="1828800" lvl="3"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4pPr>
            <a:lvl5pPr marL="2286000" lvl="4"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5pPr>
            <a:lvl6pPr marL="2743200" lvl="5"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6pPr>
            <a:lvl7pPr marL="3200400" lvl="6"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7pPr>
            <a:lvl8pPr marL="3657600" lvl="7" indent="-349250">
              <a:lnSpc>
                <a:spcPct val="115000"/>
              </a:lnSpc>
              <a:spcBef>
                <a:spcPts val="2100"/>
              </a:spcBef>
              <a:spcAft>
                <a:spcPts val="0"/>
              </a:spcAft>
              <a:buClr>
                <a:schemeClr val="dk2"/>
              </a:buClr>
              <a:buSzPts val="1900"/>
              <a:buFont typeface="Baloo 2"/>
              <a:buChar char="○"/>
              <a:defRPr sz="1900">
                <a:solidFill>
                  <a:schemeClr val="dk2"/>
                </a:solidFill>
                <a:latin typeface="Baloo 2"/>
                <a:ea typeface="Baloo 2"/>
                <a:cs typeface="Baloo 2"/>
                <a:sym typeface="Baloo 2"/>
              </a:defRPr>
            </a:lvl8pPr>
            <a:lvl9pPr marL="4114800" lvl="8" indent="-349250">
              <a:lnSpc>
                <a:spcPct val="115000"/>
              </a:lnSpc>
              <a:spcBef>
                <a:spcPts val="2100"/>
              </a:spcBef>
              <a:spcAft>
                <a:spcPts val="2100"/>
              </a:spcAft>
              <a:buClr>
                <a:schemeClr val="dk2"/>
              </a:buClr>
              <a:buSzPts val="1900"/>
              <a:buFont typeface="Baloo 2"/>
              <a:buChar char="■"/>
              <a:defRPr sz="1900">
                <a:solidFill>
                  <a:schemeClr val="dk2"/>
                </a:solidFill>
                <a:latin typeface="Baloo 2"/>
                <a:ea typeface="Baloo 2"/>
                <a:cs typeface="Baloo 2"/>
                <a:sym typeface="Baloo 2"/>
              </a:defRPr>
            </a:lvl9pPr>
          </a:lstStyle>
          <a:p>
            <a:endParaRPr/>
          </a:p>
        </p:txBody>
      </p:sp>
      <p:sp>
        <p:nvSpPr>
          <p:cNvPr id="8" name="Google Shape;8;p1"/>
          <p:cNvSpPr txBox="1">
            <a:spLocks noGrp="1"/>
          </p:cNvSpPr>
          <p:nvPr>
            <p:ph type="sldNum" idx="12"/>
          </p:nvPr>
        </p:nvSpPr>
        <p:spPr>
          <a:xfrm>
            <a:off x="16944915" y="9326433"/>
            <a:ext cx="1097550" cy="787050"/>
          </a:xfrm>
          <a:prstGeom prst="rect">
            <a:avLst/>
          </a:prstGeom>
          <a:noFill/>
          <a:ln>
            <a:noFill/>
          </a:ln>
        </p:spPr>
        <p:txBody>
          <a:bodyPr spcFirstLastPara="1" wrap="square" lIns="121900" tIns="121900" rIns="121900" bIns="121900" anchor="ctr" anchorCtr="0">
            <a:noAutofit/>
          </a:bodyPr>
          <a:lstStyle>
            <a:lvl1pPr lvl="0" algn="r">
              <a:buNone/>
              <a:defRPr sz="1950">
                <a:solidFill>
                  <a:schemeClr val="dk2"/>
                </a:solidFill>
              </a:defRPr>
            </a:lvl1pPr>
            <a:lvl2pPr lvl="1" algn="r">
              <a:buNone/>
              <a:defRPr sz="1950">
                <a:solidFill>
                  <a:schemeClr val="dk2"/>
                </a:solidFill>
              </a:defRPr>
            </a:lvl2pPr>
            <a:lvl3pPr lvl="2" algn="r">
              <a:buNone/>
              <a:defRPr sz="1950">
                <a:solidFill>
                  <a:schemeClr val="dk2"/>
                </a:solidFill>
              </a:defRPr>
            </a:lvl3pPr>
            <a:lvl4pPr lvl="3" algn="r">
              <a:buNone/>
              <a:defRPr sz="1950">
                <a:solidFill>
                  <a:schemeClr val="dk2"/>
                </a:solidFill>
              </a:defRPr>
            </a:lvl4pPr>
            <a:lvl5pPr lvl="4" algn="r">
              <a:buNone/>
              <a:defRPr sz="1950">
                <a:solidFill>
                  <a:schemeClr val="dk2"/>
                </a:solidFill>
              </a:defRPr>
            </a:lvl5pPr>
            <a:lvl6pPr lvl="5" algn="r">
              <a:buNone/>
              <a:defRPr sz="1950">
                <a:solidFill>
                  <a:schemeClr val="dk2"/>
                </a:solidFill>
              </a:defRPr>
            </a:lvl6pPr>
            <a:lvl7pPr lvl="6" algn="r">
              <a:buNone/>
              <a:defRPr sz="1950">
                <a:solidFill>
                  <a:schemeClr val="dk2"/>
                </a:solidFill>
              </a:defRPr>
            </a:lvl7pPr>
            <a:lvl8pPr lvl="7" algn="r">
              <a:buNone/>
              <a:defRPr sz="1950">
                <a:solidFill>
                  <a:schemeClr val="dk2"/>
                </a:solidFill>
              </a:defRPr>
            </a:lvl8pPr>
            <a:lvl9pPr lvl="8" algn="r">
              <a:buNone/>
              <a:defRPr sz="1950">
                <a:solidFill>
                  <a:schemeClr val="dk2"/>
                </a:solidFill>
              </a:defRPr>
            </a:lvl9pPr>
          </a:lstStyle>
          <a:p>
            <a:pPr>
              <a:buClr>
                <a:srgbClr val="000000"/>
              </a:buClr>
              <a:buFont typeface="Arial"/>
              <a:buNone/>
            </a:pPr>
            <a:fld id="{00000000-1234-1234-1234-123412341234}" type="slidenum">
              <a:rPr lang="en" kern="0">
                <a:solidFill>
                  <a:srgbClr val="000000"/>
                </a:solidFill>
                <a:cs typeface="Arial"/>
                <a:sym typeface="Arial"/>
              </a:rPr>
              <a:pPr>
                <a:buClr>
                  <a:srgbClr val="000000"/>
                </a:buClr>
                <a:buFont typeface="Arial"/>
                <a:buNone/>
              </a:pPr>
              <a:t>‹#›</a:t>
            </a:fld>
            <a:endParaRPr kern="0">
              <a:solidFill>
                <a:srgbClr val="000000"/>
              </a:solidFill>
              <a:cs typeface="Arial"/>
              <a:sym typeface="Arial"/>
            </a:endParaRPr>
          </a:p>
        </p:txBody>
      </p:sp>
      <p:sp>
        <p:nvSpPr>
          <p:cNvPr id="9" name="Google Shape;9;p1"/>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38" tIns="68550" rIns="137138" bIns="68550" anchor="ctr" anchorCtr="0">
            <a:noAutofit/>
          </a:bodyPr>
          <a:lstStyle/>
          <a:p>
            <a:pPr>
              <a:buClr>
                <a:srgbClr val="000000"/>
              </a:buClr>
              <a:buFont typeface="Arial"/>
              <a:buNone/>
            </a:pPr>
            <a:endParaRPr sz="27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99272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0.png"/><Relationship Id="rId7"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3" Type="http://schemas.openxmlformats.org/officeDocument/2006/relationships/image" Target="../media/image13.jpe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4.xml"/><Relationship Id="rId7"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37.xml"/><Relationship Id="rId11" Type="http://schemas.openxmlformats.org/officeDocument/2006/relationships/slide" Target="slide42.xml"/><Relationship Id="rId5" Type="http://schemas.openxmlformats.org/officeDocument/2006/relationships/slide" Target="slide36.xml"/><Relationship Id="rId10" Type="http://schemas.openxmlformats.org/officeDocument/2006/relationships/slide" Target="slide41.xml"/><Relationship Id="rId4" Type="http://schemas.openxmlformats.org/officeDocument/2006/relationships/slide" Target="slide35.xml"/><Relationship Id="rId9" Type="http://schemas.openxmlformats.org/officeDocument/2006/relationships/slide" Target="slide40.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3" Type="http://schemas.openxmlformats.org/officeDocument/2006/relationships/image" Target="../media/image14.jpe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5.jpe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13" Type="http://schemas.openxmlformats.org/officeDocument/2006/relationships/image" Target="../media/image16.jpe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13" Type="http://schemas.openxmlformats.org/officeDocument/2006/relationships/image" Target="../media/image17.jpe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rot="725974" flipH="1">
            <a:off x="1941965" y="-7173613"/>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3"/>
            <a:stretch>
              <a:fillRect/>
            </a:stretch>
          </a:blipFill>
        </p:spPr>
      </p:sp>
      <p:sp>
        <p:nvSpPr>
          <p:cNvPr id="4" name="Freeform 4"/>
          <p:cNvSpPr/>
          <p:nvPr/>
        </p:nvSpPr>
        <p:spPr>
          <a:xfrm rot="180998" flipH="1">
            <a:off x="-5370317" y="8958292"/>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3"/>
            <a:stretch>
              <a:fillRect/>
            </a:stretch>
          </a:blipFill>
        </p:spPr>
      </p:sp>
      <p:sp>
        <p:nvSpPr>
          <p:cNvPr id="5" name="Freeform 5"/>
          <p:cNvSpPr/>
          <p:nvPr/>
        </p:nvSpPr>
        <p:spPr>
          <a:xfrm rot="-1514053">
            <a:off x="16526458" y="-2930840"/>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4"/>
            <a:stretch>
              <a:fillRect/>
            </a:stretch>
          </a:blipFill>
        </p:spPr>
      </p:sp>
      <p:sp>
        <p:nvSpPr>
          <p:cNvPr id="6" name="Freeform 6"/>
          <p:cNvSpPr/>
          <p:nvPr/>
        </p:nvSpPr>
        <p:spPr>
          <a:xfrm rot="-3961849">
            <a:off x="234867" y="10803198"/>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4"/>
            <a:stretch>
              <a:fillRect/>
            </a:stretch>
          </a:blipFill>
        </p:spPr>
      </p:sp>
      <p:sp>
        <p:nvSpPr>
          <p:cNvPr id="7" name="Freeform 7"/>
          <p:cNvSpPr/>
          <p:nvPr/>
        </p:nvSpPr>
        <p:spPr>
          <a:xfrm flipH="1">
            <a:off x="-3571838" y="3229622"/>
            <a:ext cx="9201076" cy="15239878"/>
          </a:xfrm>
          <a:custGeom>
            <a:avLst/>
            <a:gdLst/>
            <a:ahLst/>
            <a:cxnLst/>
            <a:rect l="l" t="t" r="r" b="b"/>
            <a:pathLst>
              <a:path w="9201076" h="15239878">
                <a:moveTo>
                  <a:pt x="9201076" y="0"/>
                </a:moveTo>
                <a:lnTo>
                  <a:pt x="0" y="0"/>
                </a:lnTo>
                <a:lnTo>
                  <a:pt x="0" y="15239878"/>
                </a:lnTo>
                <a:lnTo>
                  <a:pt x="9201076" y="15239878"/>
                </a:lnTo>
                <a:lnTo>
                  <a:pt x="9201076" y="0"/>
                </a:lnTo>
                <a:close/>
              </a:path>
            </a:pathLst>
          </a:custGeom>
          <a:blipFill>
            <a:blip r:embed="rId5"/>
            <a:stretch>
              <a:fillRect/>
            </a:stretch>
          </a:blipFill>
        </p:spPr>
      </p:sp>
      <p:sp>
        <p:nvSpPr>
          <p:cNvPr id="11" name="Freeform 11"/>
          <p:cNvSpPr/>
          <p:nvPr/>
        </p:nvSpPr>
        <p:spPr>
          <a:xfrm rot="-1514053">
            <a:off x="-5115426" y="-4598097"/>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4"/>
            <a:stretch>
              <a:fillRect/>
            </a:stretch>
          </a:blipFill>
        </p:spPr>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419100"/>
            <a:ext cx="14193255" cy="9441598"/>
          </a:xfrm>
          <a:prstGeom prst="rect">
            <a:avLst/>
          </a:prstGeom>
        </p:spPr>
      </p:pic>
      <p:sp>
        <p:nvSpPr>
          <p:cNvPr id="14" name="Freeform 8"/>
          <p:cNvSpPr/>
          <p:nvPr/>
        </p:nvSpPr>
        <p:spPr>
          <a:xfrm>
            <a:off x="2391485" y="952500"/>
            <a:ext cx="11046443" cy="8229600"/>
          </a:xfrm>
          <a:custGeom>
            <a:avLst/>
            <a:gdLst/>
            <a:ahLst/>
            <a:cxnLst/>
            <a:rect l="l" t="t" r="r" b="b"/>
            <a:pathLst>
              <a:path w="11046443" h="8229600">
                <a:moveTo>
                  <a:pt x="0" y="0"/>
                </a:moveTo>
                <a:lnTo>
                  <a:pt x="11046442" y="0"/>
                </a:lnTo>
                <a:lnTo>
                  <a:pt x="11046442" y="8229600"/>
                </a:lnTo>
                <a:lnTo>
                  <a:pt x="0" y="8229600"/>
                </a:lnTo>
                <a:lnTo>
                  <a:pt x="0" y="0"/>
                </a:lnTo>
                <a:close/>
              </a:path>
            </a:pathLst>
          </a:custGeom>
          <a:blipFill>
            <a:blip r:embed="rId7"/>
            <a:stretch>
              <a:fillRect/>
            </a:stretch>
          </a:blipFill>
        </p:spPr>
      </p:sp>
      <p:sp>
        <p:nvSpPr>
          <p:cNvPr id="15" name="TextBox 9"/>
          <p:cNvSpPr txBox="1"/>
          <p:nvPr/>
        </p:nvSpPr>
        <p:spPr>
          <a:xfrm>
            <a:off x="4117186" y="2735639"/>
            <a:ext cx="7595041" cy="3949799"/>
          </a:xfrm>
          <a:prstGeom prst="rect">
            <a:avLst/>
          </a:prstGeom>
        </p:spPr>
        <p:txBody>
          <a:bodyPr lIns="0" tIns="0" rIns="0" bIns="0" rtlCol="0" anchor="t">
            <a:spAutoFit/>
          </a:bodyPr>
          <a:lstStyle/>
          <a:p>
            <a:pPr algn="ctr">
              <a:lnSpc>
                <a:spcPts val="15352"/>
              </a:lnSpc>
            </a:pPr>
            <a:r>
              <a:rPr lang="en-US" sz="12687" spc="469">
                <a:solidFill>
                  <a:srgbClr val="4F3A2E"/>
                </a:solidFill>
                <a:latin typeface="Romman"/>
              </a:rPr>
              <a:t> </a:t>
            </a:r>
            <a:r>
              <a:rPr lang="vi-VN" sz="12687" spc="469" smtClean="0">
                <a:solidFill>
                  <a:srgbClr val="4F3A2E"/>
                </a:solidFill>
                <a:latin typeface="+mj-lt"/>
              </a:rPr>
              <a:t>CHIẾU DỜI ĐÔ</a:t>
            </a:r>
            <a:endParaRPr lang="en-US" sz="12687" spc="469">
              <a:solidFill>
                <a:srgbClr val="4F3A2E"/>
              </a:solidFill>
              <a:latin typeface="+mj-lt"/>
            </a:endParaRPr>
          </a:p>
        </p:txBody>
      </p:sp>
      <p:sp>
        <p:nvSpPr>
          <p:cNvPr id="16" name="TextBox 10"/>
          <p:cNvSpPr txBox="1"/>
          <p:nvPr/>
        </p:nvSpPr>
        <p:spPr>
          <a:xfrm>
            <a:off x="5421180" y="6941221"/>
            <a:ext cx="4987052" cy="491609"/>
          </a:xfrm>
          <a:prstGeom prst="rect">
            <a:avLst/>
          </a:prstGeom>
        </p:spPr>
        <p:txBody>
          <a:bodyPr lIns="0" tIns="0" rIns="0" bIns="0" rtlCol="0" anchor="t">
            <a:spAutoFit/>
          </a:bodyPr>
          <a:lstStyle/>
          <a:p>
            <a:pPr algn="ctr">
              <a:lnSpc>
                <a:spcPts val="3645"/>
              </a:lnSpc>
              <a:spcBef>
                <a:spcPct val="0"/>
              </a:spcBef>
            </a:pPr>
            <a:r>
              <a:rPr lang="vi-VN" sz="4400" spc="-52" smtClean="0">
                <a:solidFill>
                  <a:srgbClr val="4F3A2E"/>
                </a:solidFill>
                <a:latin typeface="+mj-lt"/>
              </a:rPr>
              <a:t>LÝ CÔNG UẨN</a:t>
            </a:r>
            <a:endParaRPr lang="en-US" sz="4400" spc="-52">
              <a:solidFill>
                <a:srgbClr val="4F3A2E"/>
              </a:solidFill>
              <a:latin typeface="+mj-lt"/>
            </a:endParaRPr>
          </a:p>
        </p:txBody>
      </p:sp>
    </p:spTree>
    <p:extLst>
      <p:ext uri="{BB962C8B-B14F-4D97-AF65-F5344CB8AC3E}">
        <p14:creationId xmlns:p14="http://schemas.microsoft.com/office/powerpoint/2010/main" val="15482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78" t="-12611" r="-4244" b="-19104"/>
            </a:stretch>
          </a:blipFill>
        </p:spPr>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3489394"/>
            <a:ext cx="11811000" cy="7946571"/>
          </a:xfrm>
          <a:prstGeom prst="rect">
            <a:avLst/>
          </a:prstGeom>
        </p:spPr>
      </p:pic>
      <p:sp>
        <p:nvSpPr>
          <p:cNvPr id="7" name="Rectangle 6"/>
          <p:cNvSpPr/>
          <p:nvPr/>
        </p:nvSpPr>
        <p:spPr>
          <a:xfrm>
            <a:off x="9542684" y="721404"/>
            <a:ext cx="7211654" cy="808619"/>
          </a:xfrm>
          <a:prstGeom prst="rect">
            <a:avLst/>
          </a:prstGeom>
          <a:noFill/>
        </p:spPr>
        <p:txBody>
          <a:bodyPr wrap="none">
            <a:spAutoFit/>
          </a:bodyPr>
          <a:lstStyle/>
          <a:p>
            <a:pPr>
              <a:lnSpc>
                <a:spcPct val="115000"/>
              </a:lnSpc>
              <a:spcAft>
                <a:spcPts val="0"/>
              </a:spcAft>
              <a:tabLst>
                <a:tab pos="1386840" algn="l"/>
              </a:tabLst>
            </a:pPr>
            <a:r>
              <a:rPr lang="en-GB" sz="4400" b="1">
                <a:solidFill>
                  <a:srgbClr val="FF0000"/>
                </a:solidFill>
                <a:latin typeface="Times New Roman" panose="02020603050405020304" pitchFamily="18" charset="0"/>
                <a:ea typeface="MS Mincho"/>
                <a:cs typeface="Times New Roman" panose="02020603050405020304" pitchFamily="18" charset="0"/>
              </a:rPr>
              <a:t>I. ĐỌC- TÌM HIỂU CHUNG</a:t>
            </a:r>
            <a:endParaRPr lang="en-GB" sz="44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9528943" y="1949124"/>
            <a:ext cx="5679760" cy="808619"/>
          </a:xfrm>
          <a:prstGeom prst="rect">
            <a:avLst/>
          </a:prstGeom>
          <a:noFill/>
        </p:spPr>
        <p:txBody>
          <a:bodyPr wrap="none">
            <a:spAutoFit/>
          </a:bodyPr>
          <a:lstStyle/>
          <a:p>
            <a:pPr>
              <a:lnSpc>
                <a:spcPct val="115000"/>
              </a:lnSpc>
              <a:spcAft>
                <a:spcPts val="0"/>
              </a:spcAft>
              <a:tabLst>
                <a:tab pos="1386840" algn="l"/>
              </a:tabLst>
            </a:pPr>
            <a:r>
              <a:rPr lang="en-GB" sz="4400" b="1">
                <a:solidFill>
                  <a:srgbClr val="0070C0"/>
                </a:solidFill>
                <a:latin typeface="Times New Roman" panose="02020603050405020304" pitchFamily="18" charset="0"/>
                <a:ea typeface="MS Mincho"/>
                <a:cs typeface="Times New Roman" panose="02020603050405020304" pitchFamily="18" charset="0"/>
              </a:rPr>
              <a:t>1. Đọc, tìm hiểu từ khó</a:t>
            </a:r>
            <a:endParaRPr lang="en-GB" sz="44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066800" y="1125713"/>
            <a:ext cx="5248553" cy="830997"/>
          </a:xfrm>
          <a:prstGeom prst="rect">
            <a:avLst/>
          </a:prstGeom>
        </p:spPr>
        <p:txBody>
          <a:bodyPr wrap="none">
            <a:spAutoFit/>
          </a:bodyPr>
          <a:lstStyle/>
          <a:p>
            <a:r>
              <a:rPr lang="vi-VN" sz="4800" b="1">
                <a:solidFill>
                  <a:srgbClr val="FF0000"/>
                </a:solidFill>
                <a:latin typeface="Times New Roman" panose="02020603050405020304" pitchFamily="18" charset="0"/>
                <a:ea typeface="MS Mincho"/>
              </a:rPr>
              <a:t>P</a:t>
            </a:r>
            <a:r>
              <a:rPr lang="vi-VN" sz="4800" b="1" smtClean="0">
                <a:solidFill>
                  <a:srgbClr val="FF0000"/>
                </a:solidFill>
                <a:latin typeface="Times New Roman" panose="02020603050405020304" pitchFamily="18" charset="0"/>
                <a:ea typeface="MS Mincho"/>
              </a:rPr>
              <a:t>hiếu </a:t>
            </a:r>
            <a:r>
              <a:rPr lang="vi-VN" sz="4800" b="1">
                <a:solidFill>
                  <a:srgbClr val="FF0000"/>
                </a:solidFill>
                <a:latin typeface="Times New Roman" panose="02020603050405020304" pitchFamily="18" charset="0"/>
                <a:ea typeface="MS Mincho"/>
              </a:rPr>
              <a:t>học tập số 01</a:t>
            </a:r>
            <a:endParaRPr lang="en-GB" sz="6600"/>
          </a:p>
        </p:txBody>
      </p:sp>
      <p:graphicFrame>
        <p:nvGraphicFramePr>
          <p:cNvPr id="10" name="Table 9"/>
          <p:cNvGraphicFramePr>
            <a:graphicFrameLocks noGrp="1"/>
          </p:cNvGraphicFramePr>
          <p:nvPr>
            <p:extLst>
              <p:ext uri="{D42A27DB-BD31-4B8C-83A1-F6EECF244321}">
                <p14:modId xmlns:p14="http://schemas.microsoft.com/office/powerpoint/2010/main" val="797116136"/>
              </p:ext>
            </p:extLst>
          </p:nvPr>
        </p:nvGraphicFramePr>
        <p:xfrm>
          <a:off x="681176" y="2269046"/>
          <a:ext cx="6019800" cy="6823428"/>
        </p:xfrm>
        <a:graphic>
          <a:graphicData uri="http://schemas.openxmlformats.org/drawingml/2006/table">
            <a:tbl>
              <a:tblPr firstRow="1" firstCol="1" bandRow="1" bandCol="1"/>
              <a:tblGrid>
                <a:gridCol w="3967024"/>
                <a:gridCol w="2052776"/>
              </a:tblGrid>
              <a:tr h="851326">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r>
              <a:tr h="1489728">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phản ánh sự </a:t>
                      </a:r>
                      <a:r>
                        <a:rPr lang="en-US" sz="36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4783">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(2) Đặc điểm của thể chiếu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869">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(3) Luận đề</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1326">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(4) Bố cục- Luận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4783">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(5) Đối tượng thuyết phục</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5242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1524"/>
          </a:xfrm>
          <a:prstGeom prst="rect">
            <a:avLst/>
          </a:prstGeom>
        </p:spPr>
      </p:pic>
      <p:sp>
        <p:nvSpPr>
          <p:cNvPr id="3" name="Rounded Rectangle 2"/>
          <p:cNvSpPr/>
          <p:nvPr/>
        </p:nvSpPr>
        <p:spPr>
          <a:xfrm>
            <a:off x="304800" y="266700"/>
            <a:ext cx="11049000" cy="480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86740" y="486518"/>
            <a:ext cx="6101029" cy="678327"/>
          </a:xfrm>
          <a:prstGeom prst="rect">
            <a:avLst/>
          </a:prstGeom>
        </p:spPr>
        <p:txBody>
          <a:bodyPr wrap="none">
            <a:spAutoFit/>
          </a:bodyPr>
          <a:lstStyle/>
          <a:p>
            <a:pPr algn="just">
              <a:lnSpc>
                <a:spcPct val="115000"/>
              </a:lnSpc>
              <a:spcAft>
                <a:spcPts val="0"/>
              </a:spcAft>
            </a:pPr>
            <a:r>
              <a:rPr lang="en-GB" sz="36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Tìm hiểu chung về văn bản </a:t>
            </a:r>
            <a:endParaRPr lang="en-GB" sz="32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955039" y="1242763"/>
            <a:ext cx="2202526" cy="678327"/>
          </a:xfrm>
          <a:prstGeom prst="rect">
            <a:avLst/>
          </a:prstGeom>
        </p:spPr>
        <p:txBody>
          <a:bodyPr wrap="none">
            <a:spAutoFit/>
          </a:bodyPr>
          <a:lstStyle/>
          <a:p>
            <a:pPr algn="just">
              <a:lnSpc>
                <a:spcPct val="115000"/>
              </a:lnSpc>
              <a:spcAft>
                <a:spcPts val="0"/>
              </a:spcAft>
            </a:pPr>
            <a:r>
              <a:rPr lang="en-GB" sz="36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 Tác giả </a:t>
            </a:r>
            <a:endParaRPr lang="en-GB" sz="32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86740" y="2032256"/>
            <a:ext cx="10024374" cy="2923877"/>
          </a:xfrm>
          <a:prstGeom prst="rect">
            <a:avLst/>
          </a:prstGeom>
        </p:spPr>
        <p:txBody>
          <a:bodyPr wrap="square">
            <a:spAutoFit/>
          </a:bodyPr>
          <a:lstStyle/>
          <a:p>
            <a:pPr algn="just">
              <a:lnSpc>
                <a:spcPct val="115000"/>
              </a:lnSpc>
              <a:spcAft>
                <a:spcPts val="0"/>
              </a:spcAft>
            </a:pPr>
            <a:r>
              <a:rPr lang="en-GB" sz="3200">
                <a:latin typeface="Times New Roman" panose="02020603050405020304" pitchFamily="18" charset="0"/>
                <a:ea typeface="Times New Roman" panose="02020603050405020304" pitchFamily="18" charset="0"/>
                <a:cs typeface="Times New Roman" panose="02020603050405020304" pitchFamily="18" charset="0"/>
              </a:rPr>
              <a:t>Lý Công Uẩn (974-1028), quê ở Bắc Ninh. Ông nổi tiếng là một nhà vua thông minh nhân ái có trí lớn và lập được nhiều chiến công hiển hách. Khi vua Lê Ngọa Triều băng hà, ông được triều thần tôn lên làm vua, xưng là Lý Thái Tổ, lấy niên hiệu là Thuận Thiên. </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718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Tree>
    <p:extLst>
      <p:ext uri="{BB962C8B-B14F-4D97-AF65-F5344CB8AC3E}">
        <p14:creationId xmlns:p14="http://schemas.microsoft.com/office/powerpoint/2010/main" val="3682770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8313400" cy="10301288"/>
          </a:xfrm>
          <a:prstGeom prst="rect">
            <a:avLst/>
          </a:prstGeom>
        </p:spPr>
      </p:pic>
      <p:sp>
        <p:nvSpPr>
          <p:cNvPr id="3" name="Vertical Scroll 2"/>
          <p:cNvSpPr/>
          <p:nvPr/>
        </p:nvSpPr>
        <p:spPr>
          <a:xfrm>
            <a:off x="-533400" y="178594"/>
            <a:ext cx="7162800" cy="9944100"/>
          </a:xfrm>
          <a:prstGeom prst="vertic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31371" y="1381661"/>
            <a:ext cx="5004356" cy="1569660"/>
          </a:xfrm>
          <a:prstGeom prst="rect">
            <a:avLst/>
          </a:prstGeom>
        </p:spPr>
        <p:txBody>
          <a:bodyPr wrap="square">
            <a:spAutoFit/>
          </a:bodyPr>
          <a:lstStyle/>
          <a:p>
            <a:pPr algn="ctr">
              <a:spcAft>
                <a:spcPts val="0"/>
              </a:spcAft>
            </a:pPr>
            <a:r>
              <a:rPr lang="en-US" sz="4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Tìm hiểu chung về văn bản</a:t>
            </a:r>
            <a:endParaRPr lang="en-GB" sz="4800">
              <a:solidFill>
                <a:srgbClr val="FF000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609600" y="3467100"/>
            <a:ext cx="4876800" cy="5016758"/>
          </a:xfrm>
          <a:prstGeom prst="rect">
            <a:avLst/>
          </a:prstGeom>
        </p:spPr>
        <p:txBody>
          <a:bodyPr wrap="square">
            <a:spAutoFit/>
          </a:bodyPr>
          <a:lstStyle/>
          <a:p>
            <a:pPr algn="just"/>
            <a:r>
              <a:rPr lang="en-US" sz="4000" b="1" smtClean="0">
                <a:solidFill>
                  <a:srgbClr val="000000"/>
                </a:solidFill>
                <a:latin typeface="Times New Roman" panose="02020603050405020304" pitchFamily="18" charset="0"/>
                <a:ea typeface="Times New Roman" panose="02020603050405020304" pitchFamily="18" charset="0"/>
              </a:rPr>
              <a:t>- Bối </a:t>
            </a:r>
            <a:r>
              <a:rPr lang="en-US" sz="4000" b="1">
                <a:solidFill>
                  <a:srgbClr val="000000"/>
                </a:solidFill>
                <a:latin typeface="Times New Roman" panose="02020603050405020304" pitchFamily="18" charset="0"/>
                <a:ea typeface="Times New Roman" panose="02020603050405020304" pitchFamily="18" charset="0"/>
              </a:rPr>
              <a:t>cảnh lịch sử:</a:t>
            </a:r>
            <a:r>
              <a:rPr lang="en-US" sz="4000">
                <a:solidFill>
                  <a:srgbClr val="000000"/>
                </a:solidFill>
                <a:latin typeface="Times New Roman" panose="02020603050405020304" pitchFamily="18" charset="0"/>
                <a:ea typeface="Times New Roman" panose="02020603050405020304" pitchFamily="18" charset="0"/>
              </a:rPr>
              <a:t> “</a:t>
            </a:r>
            <a:r>
              <a:rPr lang="en-US" sz="4000" i="1">
                <a:solidFill>
                  <a:srgbClr val="000000"/>
                </a:solidFill>
                <a:latin typeface="Times New Roman" panose="02020603050405020304" pitchFamily="18" charset="0"/>
                <a:ea typeface="Times New Roman" panose="02020603050405020304" pitchFamily="18" charset="0"/>
              </a:rPr>
              <a:t>Chiếu dời đô”</a:t>
            </a:r>
            <a:r>
              <a:rPr lang="en-US" sz="4000">
                <a:solidFill>
                  <a:srgbClr val="000000"/>
                </a:solidFill>
                <a:latin typeface="Times New Roman" panose="02020603050405020304" pitchFamily="18" charset="0"/>
                <a:ea typeface="Times New Roman" panose="02020603050405020304" pitchFamily="18" charset="0"/>
              </a:rPr>
              <a:t> viết về sự kiện vua Lý Công Uẩn quyết định dời đô từ Hoa Lư về thành Đại La năm Canh Tuất, niên hiệu Thuận Thiên thứ nhất (1010).</a:t>
            </a:r>
            <a:endParaRPr lang="en-GB" sz="5400"/>
          </a:p>
        </p:txBody>
      </p:sp>
    </p:spTree>
    <p:extLst>
      <p:ext uri="{BB962C8B-B14F-4D97-AF65-F5344CB8AC3E}">
        <p14:creationId xmlns:p14="http://schemas.microsoft.com/office/powerpoint/2010/main" val="29697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AutoShape 2"/>
          <p:cNvSpPr/>
          <p:nvPr/>
        </p:nvSpPr>
        <p:spPr>
          <a:xfrm>
            <a:off x="770877" y="616184"/>
            <a:ext cx="16720463" cy="9080414"/>
          </a:xfrm>
          <a:prstGeom prst="rect">
            <a:avLst/>
          </a:prstGeom>
          <a:solidFill>
            <a:srgbClr val="AD9472"/>
          </a:solidFill>
        </p:spPr>
      </p:sp>
      <p:grpSp>
        <p:nvGrpSpPr>
          <p:cNvPr id="3" name="Group 3"/>
          <p:cNvGrpSpPr/>
          <p:nvPr/>
        </p:nvGrpSpPr>
        <p:grpSpPr>
          <a:xfrm>
            <a:off x="595722" y="535530"/>
            <a:ext cx="17096555" cy="9422315"/>
            <a:chOff x="0" y="0"/>
            <a:chExt cx="6295575" cy="3469640"/>
          </a:xfrm>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moveTo>
                    <a:pt x="27940" y="495300"/>
                  </a:moveTo>
                  <a:lnTo>
                    <a:pt x="27940" y="488950"/>
                  </a:lnTo>
                  <a:lnTo>
                    <a:pt x="29210" y="488950"/>
                  </a:lnTo>
                  <a:cubicBezTo>
                    <a:pt x="27940" y="491490"/>
                    <a:pt x="27940" y="492760"/>
                    <a:pt x="27940" y="495300"/>
                  </a:cubicBezTo>
                  <a:moveTo>
                    <a:pt x="38100" y="2854960"/>
                  </a:moveTo>
                  <a:cubicBezTo>
                    <a:pt x="38100" y="2851150"/>
                    <a:pt x="36830" y="2848610"/>
                    <a:pt x="36830" y="2846070"/>
                  </a:cubicBezTo>
                  <a:lnTo>
                    <a:pt x="38100" y="2846070"/>
                  </a:lnTo>
                  <a:lnTo>
                    <a:pt x="38100" y="2854960"/>
                  </a:lnTo>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moveTo>
                    <a:pt x="6221915" y="756920"/>
                  </a:moveTo>
                  <a:lnTo>
                    <a:pt x="6219375" y="751840"/>
                  </a:lnTo>
                  <a:lnTo>
                    <a:pt x="6220645" y="745490"/>
                  </a:lnTo>
                  <a:cubicBezTo>
                    <a:pt x="6221915" y="750570"/>
                    <a:pt x="6221915" y="754380"/>
                    <a:pt x="6221915" y="756920"/>
                  </a:cubicBezTo>
                  <a:moveTo>
                    <a:pt x="73660" y="2716530"/>
                  </a:moveTo>
                  <a:lnTo>
                    <a:pt x="76200" y="2721610"/>
                  </a:lnTo>
                  <a:lnTo>
                    <a:pt x="74930" y="2727960"/>
                  </a:lnTo>
                  <a:cubicBezTo>
                    <a:pt x="73660" y="2724150"/>
                    <a:pt x="73660" y="2720340"/>
                    <a:pt x="73660" y="2716530"/>
                  </a:cubicBezTo>
                  <a:moveTo>
                    <a:pt x="6257475" y="628650"/>
                  </a:moveTo>
                  <a:lnTo>
                    <a:pt x="6257475" y="619760"/>
                  </a:lnTo>
                  <a:cubicBezTo>
                    <a:pt x="6257475" y="623570"/>
                    <a:pt x="6258745" y="626110"/>
                    <a:pt x="6258745" y="628650"/>
                  </a:cubicBezTo>
                  <a:lnTo>
                    <a:pt x="6257475" y="628650"/>
                  </a:lnTo>
                  <a:moveTo>
                    <a:pt x="6286685" y="1320800"/>
                  </a:moveTo>
                  <a:lnTo>
                    <a:pt x="6282875" y="1319530"/>
                  </a:lnTo>
                  <a:cubicBezTo>
                    <a:pt x="6284145" y="1319530"/>
                    <a:pt x="6285415" y="1320800"/>
                    <a:pt x="6286685" y="1320800"/>
                  </a:cubicBezTo>
                </a:path>
              </a:pathLst>
            </a:custGeom>
            <a:solidFill>
              <a:srgbClr val="AD9472"/>
            </a:solidFill>
          </p:spPr>
        </p:sp>
      </p:grpSp>
      <p:sp>
        <p:nvSpPr>
          <p:cNvPr id="5" name="Freeform 5"/>
          <p:cNvSpPr/>
          <p:nvPr/>
        </p:nvSpPr>
        <p:spPr>
          <a:xfrm>
            <a:off x="10606202" y="1719609"/>
            <a:ext cx="7497815" cy="7800068"/>
          </a:xfrm>
          <a:custGeom>
            <a:avLst/>
            <a:gdLst/>
            <a:ahLst/>
            <a:cxnLst/>
            <a:rect l="l" t="t" r="r" b="b"/>
            <a:pathLst>
              <a:path w="7497815" h="7800068">
                <a:moveTo>
                  <a:pt x="0" y="0"/>
                </a:moveTo>
                <a:lnTo>
                  <a:pt x="7497815" y="0"/>
                </a:lnTo>
                <a:lnTo>
                  <a:pt x="7497815" y="7800068"/>
                </a:lnTo>
                <a:lnTo>
                  <a:pt x="0" y="7800068"/>
                </a:lnTo>
                <a:lnTo>
                  <a:pt x="0" y="0"/>
                </a:lnTo>
                <a:close/>
              </a:path>
            </a:pathLst>
          </a:custGeom>
          <a:blipFill>
            <a:blip r:embed="rId2"/>
            <a:stretch>
              <a:fillRect/>
            </a:stretch>
          </a:blipFill>
        </p:spPr>
      </p:sp>
      <p:sp>
        <p:nvSpPr>
          <p:cNvPr id="7" name="TextBox 7"/>
          <p:cNvSpPr txBox="1"/>
          <p:nvPr/>
        </p:nvSpPr>
        <p:spPr>
          <a:xfrm>
            <a:off x="1415202" y="2519613"/>
            <a:ext cx="8779260" cy="615553"/>
          </a:xfrm>
          <a:prstGeom prst="rect">
            <a:avLst/>
          </a:prstGeom>
        </p:spPr>
        <p:txBody>
          <a:bodyPr wrap="square" lIns="0" tIns="0" rIns="0" bIns="0" rtlCol="0" anchor="t">
            <a:spAutoFit/>
          </a:bodyPr>
          <a:lstStyle/>
          <a:p>
            <a:pPr algn="just" fontAlgn="base"/>
            <a:r>
              <a:rPr lang="en-US" sz="4000">
                <a:latin typeface="Times New Roman" panose="02020603050405020304" pitchFamily="18" charset="0"/>
                <a:cs typeface="Times New Roman" panose="02020603050405020304" pitchFamily="18" charset="0"/>
              </a:rPr>
              <a:t>Thể chiếu- nghị luận xã hội thời trung đại</a:t>
            </a:r>
            <a:r>
              <a:rPr lang="en-US"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8" name="TextBox 3"/>
          <p:cNvSpPr txBox="1"/>
          <p:nvPr/>
        </p:nvSpPr>
        <p:spPr>
          <a:xfrm>
            <a:off x="2971800" y="936732"/>
            <a:ext cx="10333475" cy="923330"/>
          </a:xfrm>
          <a:prstGeom prst="rect">
            <a:avLst/>
          </a:prstGeom>
        </p:spPr>
        <p:txBody>
          <a:bodyPr wrap="square" lIns="0" tIns="0" rIns="0" bIns="0" rtlCol="0" anchor="t">
            <a:spAutoFit/>
          </a:bodyPr>
          <a:lstStyle/>
          <a:p>
            <a:r>
              <a:rPr lang="en-US" sz="6000" b="1" smtClean="0">
                <a:latin typeface="Times New Roman" panose="02020603050405020304" pitchFamily="18" charset="0"/>
                <a:cs typeface="Times New Roman" panose="02020603050405020304" pitchFamily="18" charset="0"/>
              </a:rPr>
              <a:t>Đặc </a:t>
            </a:r>
            <a:r>
              <a:rPr lang="en-US" sz="6000" b="1">
                <a:latin typeface="Times New Roman" panose="02020603050405020304" pitchFamily="18" charset="0"/>
                <a:cs typeface="Times New Roman" panose="02020603050405020304" pitchFamily="18" charset="0"/>
              </a:rPr>
              <a:t>điểm cơ bản của thể chiếu</a:t>
            </a:r>
            <a:endParaRPr lang="en-GB" sz="6000">
              <a:latin typeface="Times New Roman" panose="02020603050405020304" pitchFamily="18" charset="0"/>
              <a:cs typeface="Times New Roman" panose="02020603050405020304" pitchFamily="18" charset="0"/>
            </a:endParaRPr>
          </a:p>
        </p:txBody>
      </p:sp>
      <p:sp>
        <p:nvSpPr>
          <p:cNvPr id="9" name="Rectangle 8"/>
          <p:cNvSpPr/>
          <p:nvPr/>
        </p:nvSpPr>
        <p:spPr>
          <a:xfrm>
            <a:off x="1382723" y="3812275"/>
            <a:ext cx="8675677" cy="1323439"/>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cs typeface="Times New Roman" panose="02020603050405020304" pitchFamily="18" charset="0"/>
              </a:rPr>
              <a:t>Chiếu là một thể văn </a:t>
            </a:r>
            <a:r>
              <a:rPr lang="en-US" sz="4000">
                <a:latin typeface="Times New Roman" panose="02020603050405020304" pitchFamily="18" charset="0"/>
                <a:ea typeface="Times New Roman" panose="02020603050405020304" pitchFamily="18" charset="0"/>
                <a:cs typeface="Times New Roman" panose="02020603050405020304" pitchFamily="18" charset="0"/>
              </a:rPr>
              <a:t>do</a:t>
            </a:r>
            <a:r>
              <a:rPr lang="vi-VN" sz="4000" b="1">
                <a:latin typeface="Times New Roman" panose="02020603050405020304" pitchFamily="18" charset="0"/>
                <a:ea typeface="Times New Roman" panose="02020603050405020304" pitchFamily="18" charset="0"/>
                <a:cs typeface="Times New Roman" panose="02020603050405020304" pitchFamily="18" charset="0"/>
              </a:rPr>
              <a:t> vua chúa</a:t>
            </a:r>
            <a:r>
              <a:rPr lang="en-US" sz="4000" b="1">
                <a:latin typeface="Times New Roman" panose="02020603050405020304" pitchFamily="18" charset="0"/>
                <a:ea typeface="Times New Roman" panose="02020603050405020304" pitchFamily="18" charset="0"/>
                <a:cs typeface="Times New Roman" panose="02020603050405020304" pitchFamily="18" charset="0"/>
              </a:rPr>
              <a:t> dùng để ban bố mệnh lệnh xuống thần dân.</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1382724" y="5531486"/>
            <a:ext cx="8675676" cy="1938992"/>
          </a:xfrm>
          <a:prstGeom prst="rect">
            <a:avLst/>
          </a:prstGeom>
        </p:spPr>
        <p:txBody>
          <a:bodyPr wrap="square">
            <a:spAutoFit/>
          </a:bodyPr>
          <a:lstStyle/>
          <a:p>
            <a:pPr algn="just"/>
            <a:r>
              <a:rPr lang="en-US" sz="4000" b="1">
                <a:latin typeface="Times New Roman" panose="02020603050405020304" pitchFamily="18" charset="0"/>
                <a:ea typeface="Times New Roman" panose="02020603050405020304" pitchFamily="18" charset="0"/>
                <a:cs typeface="Times New Roman" panose="02020603050405020304" pitchFamily="18" charset="0"/>
              </a:rPr>
              <a:t>Mục đích:</a:t>
            </a:r>
            <a:r>
              <a:rPr lang="en-US" sz="400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latin typeface="Times New Roman" panose="02020603050405020304" pitchFamily="18" charset="0"/>
                <a:ea typeface="Times New Roman" panose="02020603050405020304" pitchFamily="18" charset="0"/>
                <a:cs typeface="Times New Roman" panose="02020603050405020304" pitchFamily="18" charset="0"/>
              </a:rPr>
              <a:t>công bố</a:t>
            </a:r>
            <a:r>
              <a:rPr lang="en-US" sz="4000">
                <a:latin typeface="Times New Roman" panose="02020603050405020304" pitchFamily="18" charset="0"/>
                <a:ea typeface="Times New Roman" panose="02020603050405020304" pitchFamily="18" charset="0"/>
                <a:cs typeface="Times New Roman" panose="02020603050405020304" pitchFamily="18" charset="0"/>
              </a:rPr>
              <a:t> những chủ trương, đường lối nhiệm vụ mà vua, triều đình nên ra và </a:t>
            </a:r>
            <a:r>
              <a:rPr lang="en-US" sz="4000" b="1">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a:latin typeface="Times New Roman" panose="02020603050405020304" pitchFamily="18" charset="0"/>
                <a:ea typeface="Times New Roman" panose="02020603050405020304" pitchFamily="18" charset="0"/>
                <a:cs typeface="Times New Roman" panose="02020603050405020304" pitchFamily="18" charset="0"/>
              </a:rPr>
              <a:t> thần dân thực hiện.</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latin typeface="Times New Roman" panose="02020603050405020304" pitchFamily="18" charset="0"/>
              <a:cs typeface="Times New Roman" panose="02020603050405020304" pitchFamily="18" charset="0"/>
            </a:endParaRPr>
          </a:p>
        </p:txBody>
      </p:sp>
      <p:sp>
        <p:nvSpPr>
          <p:cNvPr id="11" name="Rectangle 10"/>
          <p:cNvSpPr/>
          <p:nvPr/>
        </p:nvSpPr>
        <p:spPr>
          <a:xfrm>
            <a:off x="1346496" y="7695688"/>
            <a:ext cx="8711904" cy="1323439"/>
          </a:xfrm>
          <a:prstGeom prst="rect">
            <a:avLst/>
          </a:prstGeom>
        </p:spPr>
        <p:txBody>
          <a:bodyPr wrap="square">
            <a:spAutoFit/>
          </a:bodyPr>
          <a:lstStyle/>
          <a:p>
            <a:pPr algn="just"/>
            <a:r>
              <a:rPr lang="vi-VN" sz="4000" b="1">
                <a:latin typeface="Times New Roman" panose="02020603050405020304" pitchFamily="18" charset="0"/>
                <a:ea typeface="Times New Roman" panose="02020603050405020304" pitchFamily="18" charset="0"/>
                <a:cs typeface="Times New Roman" panose="02020603050405020304" pitchFamily="18" charset="0"/>
              </a:rPr>
              <a:t>Hình thức: </a:t>
            </a:r>
            <a:r>
              <a:rPr lang="vi-VN" sz="4000">
                <a:latin typeface="Times New Roman" panose="02020603050405020304" pitchFamily="18" charset="0"/>
                <a:ea typeface="Times New Roman" panose="02020603050405020304" pitchFamily="18" charset="0"/>
                <a:cs typeface="Times New Roman" panose="02020603050405020304" pitchFamily="18" charset="0"/>
              </a:rPr>
              <a:t>văn xuôi, văn vần hoặc văn biền ngẫu; được đón nhận trang trọng.</a:t>
            </a:r>
            <a:endParaRPr lang="en-GB" sz="4000">
              <a:latin typeface="Times New Roman" panose="02020603050405020304" pitchFamily="18" charset="0"/>
              <a:cs typeface="Times New Roman" panose="02020603050405020304" pitchFamily="18" charset="0"/>
            </a:endParaRPr>
          </a:p>
        </p:txBody>
      </p:sp>
      <p:sp>
        <p:nvSpPr>
          <p:cNvPr id="6" name="5-Point Star 5"/>
          <p:cNvSpPr/>
          <p:nvPr/>
        </p:nvSpPr>
        <p:spPr>
          <a:xfrm>
            <a:off x="654804" y="2495254"/>
            <a:ext cx="677230" cy="605630"/>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627116" y="3779701"/>
            <a:ext cx="677230" cy="605630"/>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5-Point Star 12"/>
          <p:cNvSpPr/>
          <p:nvPr/>
        </p:nvSpPr>
        <p:spPr>
          <a:xfrm>
            <a:off x="579005" y="5572327"/>
            <a:ext cx="677230" cy="605630"/>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5-Point Star 13"/>
          <p:cNvSpPr/>
          <p:nvPr/>
        </p:nvSpPr>
        <p:spPr>
          <a:xfrm>
            <a:off x="627116" y="7751777"/>
            <a:ext cx="677230" cy="605630"/>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6"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6" y="0"/>
            <a:ext cx="18215429" cy="10287000"/>
          </a:xfrm>
          <a:prstGeom prst="rect">
            <a:avLst/>
          </a:prstGeom>
        </p:spPr>
      </p:pic>
      <p:sp>
        <p:nvSpPr>
          <p:cNvPr id="3" name="Horizontal Scroll 2"/>
          <p:cNvSpPr/>
          <p:nvPr/>
        </p:nvSpPr>
        <p:spPr>
          <a:xfrm>
            <a:off x="10439400" y="3619500"/>
            <a:ext cx="7696200" cy="5257800"/>
          </a:xfrm>
          <a:prstGeom prst="horizont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125201" y="4686300"/>
            <a:ext cx="6629400" cy="3416320"/>
          </a:xfrm>
          <a:prstGeom prst="rect">
            <a:avLst/>
          </a:prstGeom>
        </p:spPr>
        <p:txBody>
          <a:bodyPr wrap="square">
            <a:spAutoFit/>
          </a:bodyPr>
          <a:lstStyle/>
          <a:p>
            <a:pPr algn="just"/>
            <a:r>
              <a:rPr lang="vi-VN" sz="5400" b="1">
                <a:solidFill>
                  <a:srgbClr val="000000"/>
                </a:solidFill>
                <a:latin typeface="Times New Roman" panose="02020603050405020304" pitchFamily="18" charset="0"/>
                <a:ea typeface="Times New Roman" panose="02020603050405020304" pitchFamily="18" charset="0"/>
              </a:rPr>
              <a:t>Luận đề: </a:t>
            </a:r>
            <a:r>
              <a:rPr lang="vi-VN" sz="5400">
                <a:solidFill>
                  <a:srgbClr val="000000"/>
                </a:solidFill>
                <a:latin typeface="Times New Roman" panose="02020603050405020304" pitchFamily="18" charset="0"/>
                <a:ea typeface="Times New Roman" panose="02020603050405020304" pitchFamily="18" charset="0"/>
              </a:rPr>
              <a:t>Quyết định dời đô từ Hoa Lư về thành Đại La (hể hiện ở nhan đề).</a:t>
            </a:r>
            <a:endParaRPr lang="en-GB" sz="7200"/>
          </a:p>
        </p:txBody>
      </p:sp>
    </p:spTree>
    <p:extLst>
      <p:ext uri="{BB962C8B-B14F-4D97-AF65-F5344CB8AC3E}">
        <p14:creationId xmlns:p14="http://schemas.microsoft.com/office/powerpoint/2010/main" val="362417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4" name="Freeform 4"/>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3"/>
            <a:stretch>
              <a:fillRect/>
            </a:stretch>
          </a:blipFill>
        </p:spPr>
      </p:sp>
      <p:sp>
        <p:nvSpPr>
          <p:cNvPr id="7" name="Freeform 7"/>
          <p:cNvSpPr/>
          <p:nvPr/>
        </p:nvSpPr>
        <p:spPr>
          <a:xfrm>
            <a:off x="180366" y="2184628"/>
            <a:ext cx="5506057" cy="5062533"/>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sp>
        <p:nvSpPr>
          <p:cNvPr id="9" name="Freeform 9"/>
          <p:cNvSpPr/>
          <p:nvPr/>
        </p:nvSpPr>
        <p:spPr>
          <a:xfrm rot="725974" flipH="1">
            <a:off x="-10534805" y="8308166"/>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3"/>
            <a:stretch>
              <a:fillRect/>
            </a:stretch>
          </a:blipFill>
        </p:spPr>
      </p:sp>
      <p:sp>
        <p:nvSpPr>
          <p:cNvPr id="12" name="Freeform 12"/>
          <p:cNvSpPr/>
          <p:nvPr/>
        </p:nvSpPr>
        <p:spPr>
          <a:xfrm>
            <a:off x="6341626" y="4488622"/>
            <a:ext cx="5506056" cy="5607878"/>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sp>
        <p:nvSpPr>
          <p:cNvPr id="16" name="Freeform 16"/>
          <p:cNvSpPr/>
          <p:nvPr/>
        </p:nvSpPr>
        <p:spPr>
          <a:xfrm rot="-99449">
            <a:off x="7101152" y="3779861"/>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sp>
      <p:sp>
        <p:nvSpPr>
          <p:cNvPr id="17" name="Freeform 17"/>
          <p:cNvSpPr/>
          <p:nvPr/>
        </p:nvSpPr>
        <p:spPr>
          <a:xfrm rot="3702334">
            <a:off x="3981297" y="2148847"/>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sp>
      <p:sp>
        <p:nvSpPr>
          <p:cNvPr id="18" name="Freeform 18"/>
          <p:cNvSpPr/>
          <p:nvPr/>
        </p:nvSpPr>
        <p:spPr>
          <a:xfrm rot="-1514053">
            <a:off x="16526458" y="-2930840"/>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6"/>
            <a:stretch>
              <a:fillRect/>
            </a:stretch>
          </a:blipFill>
        </p:spPr>
      </p:sp>
      <p:sp>
        <p:nvSpPr>
          <p:cNvPr id="19" name="Freeform 19"/>
          <p:cNvSpPr/>
          <p:nvPr/>
        </p:nvSpPr>
        <p:spPr>
          <a:xfrm rot="-3416873">
            <a:off x="-5023604" y="9973353"/>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6"/>
            <a:stretch>
              <a:fillRect/>
            </a:stretch>
          </a:blipFill>
        </p:spPr>
      </p:sp>
      <p:sp>
        <p:nvSpPr>
          <p:cNvPr id="20" name="Rectangle 19"/>
          <p:cNvSpPr/>
          <p:nvPr/>
        </p:nvSpPr>
        <p:spPr>
          <a:xfrm>
            <a:off x="5905176" y="658688"/>
            <a:ext cx="4923143" cy="830997"/>
          </a:xfrm>
          <a:prstGeom prst="rect">
            <a:avLst/>
          </a:prstGeom>
        </p:spPr>
        <p:txBody>
          <a:bodyPr wrap="none">
            <a:spAutoFit/>
          </a:bodyPr>
          <a:lstStyle/>
          <a:p>
            <a:r>
              <a:rPr lang="vi-VN" sz="4800" b="1">
                <a:solidFill>
                  <a:srgbClr val="000000"/>
                </a:solidFill>
                <a:latin typeface="Times New Roman" panose="02020603050405020304" pitchFamily="18" charset="0"/>
                <a:ea typeface="Times New Roman" panose="02020603050405020304" pitchFamily="18" charset="0"/>
              </a:rPr>
              <a:t>Bố cục- luận điểm</a:t>
            </a:r>
            <a:endParaRPr lang="en-GB" sz="6600"/>
          </a:p>
        </p:txBody>
      </p:sp>
      <p:sp>
        <p:nvSpPr>
          <p:cNvPr id="21" name="Freeform 12"/>
          <p:cNvSpPr/>
          <p:nvPr/>
        </p:nvSpPr>
        <p:spPr>
          <a:xfrm>
            <a:off x="11862442" y="936981"/>
            <a:ext cx="5506056" cy="4374733"/>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sp>
        <p:nvSpPr>
          <p:cNvPr id="22" name="Freeform 16"/>
          <p:cNvSpPr/>
          <p:nvPr/>
        </p:nvSpPr>
        <p:spPr>
          <a:xfrm rot="19637768">
            <a:off x="10849223" y="723069"/>
            <a:ext cx="2457866" cy="1106040"/>
          </a:xfrm>
          <a:custGeom>
            <a:avLst/>
            <a:gdLst/>
            <a:ahLst/>
            <a:cxnLst/>
            <a:rect l="l" t="t" r="r" b="b"/>
            <a:pathLst>
              <a:path w="2457866" h="1106040">
                <a:moveTo>
                  <a:pt x="0" y="0"/>
                </a:moveTo>
                <a:lnTo>
                  <a:pt x="2457866" y="0"/>
                </a:lnTo>
                <a:lnTo>
                  <a:pt x="2457866" y="1106040"/>
                </a:lnTo>
                <a:lnTo>
                  <a:pt x="0" y="1106040"/>
                </a:lnTo>
                <a:lnTo>
                  <a:pt x="0" y="0"/>
                </a:lnTo>
                <a:close/>
              </a:path>
            </a:pathLst>
          </a:custGeom>
          <a:blipFill>
            <a:blip r:embed="rId5"/>
            <a:stretch>
              <a:fillRect/>
            </a:stretch>
          </a:blipFill>
        </p:spPr>
      </p:sp>
      <p:sp>
        <p:nvSpPr>
          <p:cNvPr id="23" name="Rectangle 22"/>
          <p:cNvSpPr/>
          <p:nvPr/>
        </p:nvSpPr>
        <p:spPr>
          <a:xfrm>
            <a:off x="655840" y="2686939"/>
            <a:ext cx="4670201" cy="3416320"/>
          </a:xfrm>
          <a:prstGeom prst="rect">
            <a:avLst/>
          </a:prstGeom>
        </p:spPr>
        <p:txBody>
          <a:bodyPr wrap="square">
            <a:spAutoFit/>
          </a:bodyPr>
          <a:lstStyle/>
          <a:p>
            <a:pPr algn="just"/>
            <a:r>
              <a:rPr lang="vi-VN" sz="3600" b="1">
                <a:latin typeface="Times New Roman" panose="02020603050405020304" pitchFamily="18" charset="0"/>
                <a:ea typeface="Times New Roman" panose="02020603050405020304" pitchFamily="18" charset="0"/>
              </a:rPr>
              <a:t>Phần 1:</a:t>
            </a:r>
            <a:r>
              <a:rPr lang="vi-VN" sz="3600">
                <a:latin typeface="Times New Roman" panose="02020603050405020304" pitchFamily="18" charset="0"/>
                <a:ea typeface="Times New Roman" panose="02020603050405020304" pitchFamily="18" charset="0"/>
              </a:rPr>
              <a:t> từ đầu đến “</a:t>
            </a:r>
            <a:r>
              <a:rPr lang="vi-VN" sz="3600" i="1">
                <a:latin typeface="Times New Roman" panose="02020603050405020304" pitchFamily="18" charset="0"/>
                <a:ea typeface="Times New Roman" panose="02020603050405020304" pitchFamily="18" charset="0"/>
              </a:rPr>
              <a:t>phong tục phồn thịnh</a:t>
            </a:r>
            <a:r>
              <a:rPr lang="vi-VN" sz="3600" smtClean="0">
                <a:latin typeface="Times New Roman" panose="02020603050405020304" pitchFamily="18" charset="0"/>
                <a:ea typeface="Times New Roman" panose="02020603050405020304" pitchFamily="18" charset="0"/>
              </a:rPr>
              <a:t>” =&gt; </a:t>
            </a:r>
            <a:r>
              <a:rPr lang="vi-VN" sz="3600" b="1">
                <a:latin typeface="Times New Roman" panose="02020603050405020304" pitchFamily="18" charset="0"/>
                <a:ea typeface="Times New Roman" panose="02020603050405020304" pitchFamily="18" charset="0"/>
              </a:rPr>
              <a:t>Luận điểm 1</a:t>
            </a:r>
            <a:r>
              <a:rPr lang="vi-VN" sz="3600">
                <a:latin typeface="Times New Roman" panose="02020603050405020304" pitchFamily="18" charset="0"/>
                <a:ea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rPr>
              <a:t>Việc dời đô là chuyện đã diễn ra và mang lại kết quả tốt đẹp.</a:t>
            </a:r>
            <a:endParaRPr lang="en-GB" sz="4800"/>
          </a:p>
        </p:txBody>
      </p:sp>
      <p:sp>
        <p:nvSpPr>
          <p:cNvPr id="24" name="Rectangle 23"/>
          <p:cNvSpPr/>
          <p:nvPr/>
        </p:nvSpPr>
        <p:spPr>
          <a:xfrm>
            <a:off x="6629400" y="4954178"/>
            <a:ext cx="5038267" cy="3914918"/>
          </a:xfrm>
          <a:prstGeom prst="rect">
            <a:avLst/>
          </a:prstGeom>
        </p:spPr>
        <p:txBody>
          <a:bodyPr wrap="square">
            <a:spAutoFit/>
          </a:bodyPr>
          <a:lstStyle/>
          <a:p>
            <a:pPr algn="just">
              <a:lnSpc>
                <a:spcPct val="115000"/>
              </a:lnSpc>
              <a:spcAft>
                <a:spcPts val="0"/>
              </a:spcAft>
              <a:tabLst>
                <a:tab pos="1533525" algn="l"/>
              </a:tabLs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b="1">
                <a:latin typeface="Times New Roman" panose="02020603050405020304" pitchFamily="18" charset="0"/>
                <a:ea typeface="Times New Roman" panose="02020603050405020304" pitchFamily="18" charset="0"/>
                <a:cs typeface="Times New Roman" panose="02020603050405020304" pitchFamily="18" charset="0"/>
              </a:rPr>
              <a:t> Phần 2:</a:t>
            </a:r>
            <a:r>
              <a:rPr lang="vi-VN" sz="3600">
                <a:latin typeface="Times New Roman" panose="02020603050405020304" pitchFamily="18" charset="0"/>
                <a:ea typeface="Times New Roman" panose="02020603050405020304" pitchFamily="18" charset="0"/>
                <a:cs typeface="Times New Roman" panose="02020603050405020304" pitchFamily="18" charset="0"/>
              </a:rPr>
              <a:t> tiếp theo đến “</a:t>
            </a:r>
            <a:r>
              <a:rPr lang="vi-VN" sz="3600" i="1">
                <a:latin typeface="Times New Roman" panose="02020603050405020304" pitchFamily="18" charset="0"/>
                <a:ea typeface="Times New Roman" panose="02020603050405020304" pitchFamily="18" charset="0"/>
                <a:cs typeface="Times New Roman" panose="02020603050405020304" pitchFamily="18" charset="0"/>
              </a:rPr>
              <a:t>không thể không dời đô</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 =&gt; </a:t>
            </a:r>
            <a:r>
              <a:rPr lang="vi-VN" sz="3600" b="1">
                <a:latin typeface="Times New Roman" panose="02020603050405020304" pitchFamily="18" charset="0"/>
                <a:ea typeface="Times New Roman" panose="02020603050405020304" pitchFamily="18" charset="0"/>
                <a:cs typeface="Times New Roman" panose="02020603050405020304" pitchFamily="18" charset="0"/>
              </a:rPr>
              <a:t>Luận điểm 2</a:t>
            </a:r>
            <a:r>
              <a:rPr lang="vi-VN" sz="3600">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 hai nhà Đinh, Lê cứ đóng yên đô ở Hoa Lư gây đã ra nhiều tác hại.</a:t>
            </a:r>
            <a:endParaRPr lang="en-GB" sz="360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12302082" y="1440779"/>
            <a:ext cx="4842917" cy="2862322"/>
          </a:xfrm>
          <a:prstGeom prst="rect">
            <a:avLst/>
          </a:prstGeom>
        </p:spPr>
        <p:txBody>
          <a:bodyPr wrap="square">
            <a:spAutoFit/>
          </a:bodyPr>
          <a:lstStyle/>
          <a:p>
            <a:pPr algn="just"/>
            <a:r>
              <a:rPr lang="vi-VN" sz="3600" b="1">
                <a:latin typeface="Times New Roman" panose="02020603050405020304" pitchFamily="18" charset="0"/>
                <a:ea typeface="Times New Roman" panose="02020603050405020304" pitchFamily="18" charset="0"/>
              </a:rPr>
              <a:t>Phần 3:</a:t>
            </a:r>
            <a:r>
              <a:rPr lang="vi-VN" sz="3600">
                <a:latin typeface="Times New Roman" panose="02020603050405020304" pitchFamily="18" charset="0"/>
                <a:ea typeface="Times New Roman" panose="02020603050405020304" pitchFamily="18" charset="0"/>
              </a:rPr>
              <a:t> Phần còn lại</a:t>
            </a:r>
            <a:r>
              <a:rPr lang="vi-VN" sz="3600" smtClean="0">
                <a:latin typeface="Times New Roman" panose="02020603050405020304" pitchFamily="18" charset="0"/>
                <a:ea typeface="Times New Roman" panose="02020603050405020304" pitchFamily="18" charset="0"/>
              </a:rPr>
              <a:t>: =&gt; </a:t>
            </a:r>
            <a:r>
              <a:rPr lang="vi-VN" sz="3600" b="1">
                <a:latin typeface="Times New Roman" panose="02020603050405020304" pitchFamily="18" charset="0"/>
                <a:ea typeface="Times New Roman" panose="02020603050405020304" pitchFamily="18" charset="0"/>
              </a:rPr>
              <a:t>Luận điểm 3</a:t>
            </a:r>
            <a:r>
              <a:rPr lang="vi-VN" sz="3600">
                <a:latin typeface="Times New Roman" panose="02020603050405020304" pitchFamily="18" charset="0"/>
                <a:ea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rPr>
              <a:t>Chọn thành Đại La là đất tốt để làm kinh đô của đất nước.</a:t>
            </a:r>
            <a:endParaRPr lang="en-GB" sz="4800"/>
          </a:p>
        </p:txBody>
      </p:sp>
    </p:spTree>
    <p:extLst>
      <p:ext uri="{BB962C8B-B14F-4D97-AF65-F5344CB8AC3E}">
        <p14:creationId xmlns:p14="http://schemas.microsoft.com/office/powerpoint/2010/main" val="28671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ircle(in)">
                                      <p:cBhvr>
                                        <p:cTn id="28" dur="2000"/>
                                        <p:tgtEl>
                                          <p:spTgt spid="25"/>
                                        </p:tgtEl>
                                      </p:cBhvr>
                                    </p:animEffect>
                                  </p:childTnLst>
                                </p:cTn>
                              </p:par>
                              <p:par>
                                <p:cTn id="29" presetID="6"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78" t="-12611" r="-4244" b="-19104"/>
            </a:stretch>
          </a:blipFill>
        </p:spPr>
      </p:sp>
      <p:pic>
        <p:nvPicPr>
          <p:cNvPr id="3" name="Picture 2"/>
          <p:cNvPicPr>
            <a:picLocks noChangeAspect="1"/>
          </p:cNvPicPr>
          <p:nvPr/>
        </p:nvPicPr>
        <p:blipFill>
          <a:blip r:embed="rId3"/>
          <a:stretch>
            <a:fillRect/>
          </a:stretch>
        </p:blipFill>
        <p:spPr>
          <a:xfrm>
            <a:off x="0" y="0"/>
            <a:ext cx="18288000" cy="7734300"/>
          </a:xfrm>
          <a:prstGeom prst="rect">
            <a:avLst/>
          </a:prstGeom>
        </p:spPr>
      </p:pic>
      <p:sp>
        <p:nvSpPr>
          <p:cNvPr id="4" name="Rectangle 3"/>
          <p:cNvSpPr/>
          <p:nvPr/>
        </p:nvSpPr>
        <p:spPr>
          <a:xfrm>
            <a:off x="762000" y="8225820"/>
            <a:ext cx="16764000" cy="1569660"/>
          </a:xfrm>
          <a:prstGeom prst="rect">
            <a:avLst/>
          </a:prstGeom>
        </p:spPr>
        <p:txBody>
          <a:bodyPr wrap="square">
            <a:spAutoFit/>
          </a:bodyPr>
          <a:lstStyle/>
          <a:p>
            <a:pPr algn="ctr"/>
            <a:r>
              <a:rPr lang="vi-VN" sz="4800" b="1">
                <a:solidFill>
                  <a:srgbClr val="000000"/>
                </a:solidFill>
                <a:latin typeface="Times New Roman" panose="02020603050405020304" pitchFamily="18" charset="0"/>
                <a:ea typeface="Times New Roman" panose="02020603050405020304" pitchFamily="18" charset="0"/>
              </a:rPr>
              <a:t>Đối tượng thuyết phục: quần thần </a:t>
            </a:r>
            <a:r>
              <a:rPr lang="vi-VN" sz="4800">
                <a:solidFill>
                  <a:srgbClr val="000000"/>
                </a:solidFill>
                <a:latin typeface="Times New Roman" panose="02020603050405020304" pitchFamily="18" charset="0"/>
                <a:ea typeface="Times New Roman" panose="02020603050405020304" pitchFamily="18" charset="0"/>
              </a:rPr>
              <a:t>(thực tế lực lượng bảo thủ vẫn đang chống đối lại triều Lý ở Hoa Lư).</a:t>
            </a:r>
            <a:endParaRPr lang="en-GB" sz="6600"/>
          </a:p>
        </p:txBody>
      </p:sp>
    </p:spTree>
    <p:extLst>
      <p:ext uri="{BB962C8B-B14F-4D97-AF65-F5344CB8AC3E}">
        <p14:creationId xmlns:p14="http://schemas.microsoft.com/office/powerpoint/2010/main" val="34976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64352"/>
          </a:xfrm>
          <a:prstGeom prst="rect">
            <a:avLst/>
          </a:prstGeom>
        </p:spPr>
      </p:pic>
      <p:sp>
        <p:nvSpPr>
          <p:cNvPr id="3" name="Rectangle 2"/>
          <p:cNvSpPr/>
          <p:nvPr/>
        </p:nvSpPr>
        <p:spPr>
          <a:xfrm>
            <a:off x="1244601" y="81136"/>
            <a:ext cx="6032742" cy="707886"/>
          </a:xfrm>
          <a:prstGeom prst="rect">
            <a:avLst/>
          </a:prstGeom>
        </p:spPr>
        <p:txBody>
          <a:bodyPr wrap="none">
            <a:spAutoFit/>
          </a:bodyPr>
          <a:lstStyle/>
          <a:p>
            <a:r>
              <a:rPr lang="en-US" sz="4000" b="1">
                <a:solidFill>
                  <a:srgbClr val="FF0000"/>
                </a:solidFill>
                <a:latin typeface="Times New Roman" panose="02020603050405020304" pitchFamily="18" charset="0"/>
                <a:ea typeface="Times New Roman" panose="02020603050405020304" pitchFamily="18" charset="0"/>
              </a:rPr>
              <a:t>II. ĐỌC- HIỂU VĂN BẢN</a:t>
            </a:r>
            <a:endParaRPr lang="en-GB" sz="5400"/>
          </a:p>
        </p:txBody>
      </p:sp>
      <p:sp>
        <p:nvSpPr>
          <p:cNvPr id="4" name="Rectangle 3"/>
          <p:cNvSpPr/>
          <p:nvPr/>
        </p:nvSpPr>
        <p:spPr>
          <a:xfrm>
            <a:off x="1244601" y="979615"/>
            <a:ext cx="5740446" cy="1508105"/>
          </a:xfrm>
          <a:prstGeom prst="rect">
            <a:avLst/>
          </a:prstGeom>
        </p:spPr>
        <p:txBody>
          <a:bodyPr wrap="square">
            <a:spAutoFit/>
          </a:bodyPr>
          <a:lstStyle/>
          <a:p>
            <a:pPr algn="just">
              <a:lnSpc>
                <a:spcPct val="115000"/>
              </a:lnSpc>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1. Cách thuyết phục của tác giả trong bài chiếu</a:t>
            </a:r>
            <a:endParaRPr lang="en-GB" sz="40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371600" y="3543300"/>
            <a:ext cx="4470400" cy="1508105"/>
          </a:xfrm>
          <a:prstGeom prst="rect">
            <a:avLst/>
          </a:prstGeom>
        </p:spPr>
        <p:txBody>
          <a:bodyPr wrap="square">
            <a:spAutoFit/>
          </a:bodyPr>
          <a:lstStyle/>
          <a:p>
            <a:pPr algn="just">
              <a:lnSpc>
                <a:spcPct val="115000"/>
              </a:lnSpc>
              <a:spcAft>
                <a:spcPts val="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a. Việc dời đô là cần thiết</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18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4B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3052516" cy="1717040"/>
          </a:xfrm>
        </p:grpSpPr>
        <p:sp>
          <p:nvSpPr>
            <p:cNvPr id="3" name="Freeform 3"/>
            <p:cNvSpPr/>
            <p:nvPr/>
          </p:nvSpPr>
          <p:spPr>
            <a:xfrm>
              <a:off x="0" y="-2540"/>
              <a:ext cx="3052516" cy="1719580"/>
            </a:xfrm>
            <a:custGeom>
              <a:avLst/>
              <a:gdLst/>
              <a:ahLst/>
              <a:cxnLst/>
              <a:rect l="l" t="t" r="r" b="b"/>
              <a:pathLst>
                <a:path w="3052516" h="1719580">
                  <a:moveTo>
                    <a:pt x="3049976" y="859168"/>
                  </a:moveTo>
                  <a:lnTo>
                    <a:pt x="3052516" y="859168"/>
                  </a:lnTo>
                  <a:lnTo>
                    <a:pt x="3046166" y="859168"/>
                  </a:lnTo>
                  <a:lnTo>
                    <a:pt x="3046166" y="859168"/>
                  </a:lnTo>
                  <a:cubicBezTo>
                    <a:pt x="3046166" y="859168"/>
                    <a:pt x="3044896" y="859168"/>
                    <a:pt x="3043626" y="859168"/>
                  </a:cubicBezTo>
                  <a:lnTo>
                    <a:pt x="3043626" y="859168"/>
                  </a:lnTo>
                  <a:lnTo>
                    <a:pt x="3042356" y="859168"/>
                  </a:lnTo>
                  <a:cubicBezTo>
                    <a:pt x="3041085" y="859168"/>
                    <a:pt x="3037276" y="859168"/>
                    <a:pt x="3036006" y="859168"/>
                  </a:cubicBezTo>
                  <a:cubicBezTo>
                    <a:pt x="3036006" y="859168"/>
                    <a:pt x="3037276" y="859168"/>
                    <a:pt x="3038546" y="859168"/>
                  </a:cubicBezTo>
                  <a:cubicBezTo>
                    <a:pt x="3038546" y="859168"/>
                    <a:pt x="3039816" y="859168"/>
                    <a:pt x="3039816" y="859168"/>
                  </a:cubicBezTo>
                  <a:lnTo>
                    <a:pt x="3043626" y="859168"/>
                  </a:lnTo>
                  <a:lnTo>
                    <a:pt x="3043626" y="847090"/>
                  </a:lnTo>
                  <a:lnTo>
                    <a:pt x="3047435" y="847090"/>
                  </a:lnTo>
                  <a:lnTo>
                    <a:pt x="3047435" y="816610"/>
                  </a:lnTo>
                  <a:cubicBezTo>
                    <a:pt x="3049976" y="781050"/>
                    <a:pt x="3052516" y="726440"/>
                    <a:pt x="3049976" y="692150"/>
                  </a:cubicBezTo>
                  <a:cubicBezTo>
                    <a:pt x="3051246" y="674370"/>
                    <a:pt x="3048706" y="652780"/>
                    <a:pt x="3047435" y="641350"/>
                  </a:cubicBezTo>
                  <a:lnTo>
                    <a:pt x="3048706" y="641350"/>
                  </a:lnTo>
                  <a:lnTo>
                    <a:pt x="3044896" y="542290"/>
                  </a:lnTo>
                  <a:lnTo>
                    <a:pt x="3046166" y="541020"/>
                  </a:lnTo>
                  <a:lnTo>
                    <a:pt x="3046166" y="537210"/>
                  </a:lnTo>
                  <a:cubicBezTo>
                    <a:pt x="3046166" y="502920"/>
                    <a:pt x="3044896" y="468630"/>
                    <a:pt x="3044896" y="431800"/>
                  </a:cubicBezTo>
                  <a:cubicBezTo>
                    <a:pt x="3042356" y="361950"/>
                    <a:pt x="3041085" y="290830"/>
                    <a:pt x="3047435" y="213360"/>
                  </a:cubicBezTo>
                  <a:lnTo>
                    <a:pt x="3047435" y="207010"/>
                  </a:lnTo>
                  <a:cubicBezTo>
                    <a:pt x="3046166" y="191770"/>
                    <a:pt x="3046166" y="176530"/>
                    <a:pt x="3046166" y="158750"/>
                  </a:cubicBezTo>
                  <a:lnTo>
                    <a:pt x="3046166" y="80010"/>
                  </a:lnTo>
                  <a:lnTo>
                    <a:pt x="3051246" y="59690"/>
                  </a:lnTo>
                  <a:lnTo>
                    <a:pt x="3051246" y="8890"/>
                  </a:lnTo>
                  <a:lnTo>
                    <a:pt x="3044896" y="8890"/>
                  </a:lnTo>
                  <a:cubicBezTo>
                    <a:pt x="3006796" y="8890"/>
                    <a:pt x="2950916" y="7620"/>
                    <a:pt x="2935676" y="7620"/>
                  </a:cubicBezTo>
                  <a:cubicBezTo>
                    <a:pt x="2907735" y="7620"/>
                    <a:pt x="2892496" y="7620"/>
                    <a:pt x="2884876" y="8890"/>
                  </a:cubicBezTo>
                  <a:cubicBezTo>
                    <a:pt x="2851856" y="0"/>
                    <a:pt x="2773116" y="1270"/>
                    <a:pt x="2696916" y="3810"/>
                  </a:cubicBezTo>
                  <a:cubicBezTo>
                    <a:pt x="2658816" y="5080"/>
                    <a:pt x="2621986" y="5080"/>
                    <a:pt x="2596586" y="3810"/>
                  </a:cubicBezTo>
                  <a:lnTo>
                    <a:pt x="2592776" y="3810"/>
                  </a:lnTo>
                  <a:lnTo>
                    <a:pt x="2590236" y="10160"/>
                  </a:lnTo>
                  <a:cubicBezTo>
                    <a:pt x="2539436" y="10160"/>
                    <a:pt x="2489906" y="11430"/>
                    <a:pt x="2425136" y="13970"/>
                  </a:cubicBezTo>
                  <a:lnTo>
                    <a:pt x="2413706" y="13970"/>
                  </a:lnTo>
                  <a:lnTo>
                    <a:pt x="2414976" y="16510"/>
                  </a:lnTo>
                  <a:lnTo>
                    <a:pt x="2381956" y="16510"/>
                  </a:lnTo>
                  <a:lnTo>
                    <a:pt x="2381956" y="21590"/>
                  </a:lnTo>
                  <a:cubicBezTo>
                    <a:pt x="2359096" y="21590"/>
                    <a:pt x="2334966" y="20320"/>
                    <a:pt x="2308296" y="19050"/>
                  </a:cubicBezTo>
                  <a:cubicBezTo>
                    <a:pt x="2285435" y="17780"/>
                    <a:pt x="2262576" y="17780"/>
                    <a:pt x="2239716" y="16510"/>
                  </a:cubicBezTo>
                  <a:lnTo>
                    <a:pt x="2239716" y="15240"/>
                  </a:lnTo>
                  <a:cubicBezTo>
                    <a:pt x="2232096" y="13970"/>
                    <a:pt x="2223206" y="13970"/>
                    <a:pt x="2215585" y="12700"/>
                  </a:cubicBezTo>
                  <a:lnTo>
                    <a:pt x="2214316" y="44450"/>
                  </a:lnTo>
                  <a:lnTo>
                    <a:pt x="2210506" y="44450"/>
                  </a:lnTo>
                  <a:lnTo>
                    <a:pt x="2210506" y="13970"/>
                  </a:lnTo>
                  <a:cubicBezTo>
                    <a:pt x="2169488" y="10160"/>
                    <a:pt x="2129660" y="12700"/>
                    <a:pt x="2090803" y="15240"/>
                  </a:cubicBezTo>
                  <a:cubicBezTo>
                    <a:pt x="2050975" y="17780"/>
                    <a:pt x="2013090" y="20320"/>
                    <a:pt x="1978119" y="16510"/>
                  </a:cubicBezTo>
                  <a:cubicBezTo>
                    <a:pt x="1961605" y="17780"/>
                    <a:pt x="1948976" y="17780"/>
                    <a:pt x="1938291" y="16510"/>
                  </a:cubicBezTo>
                  <a:lnTo>
                    <a:pt x="1938291" y="15240"/>
                  </a:lnTo>
                  <a:lnTo>
                    <a:pt x="1905263" y="12700"/>
                  </a:lnTo>
                  <a:lnTo>
                    <a:pt x="1905263" y="16510"/>
                  </a:lnTo>
                  <a:cubicBezTo>
                    <a:pt x="1894577" y="16510"/>
                    <a:pt x="1882920" y="17780"/>
                    <a:pt x="1870292" y="17780"/>
                  </a:cubicBezTo>
                  <a:lnTo>
                    <a:pt x="1862520" y="12700"/>
                  </a:lnTo>
                  <a:lnTo>
                    <a:pt x="1857663" y="12700"/>
                  </a:lnTo>
                  <a:cubicBezTo>
                    <a:pt x="1845035" y="11430"/>
                    <a:pt x="1839206" y="11430"/>
                    <a:pt x="1837263" y="19050"/>
                  </a:cubicBezTo>
                  <a:lnTo>
                    <a:pt x="1837263" y="21590"/>
                  </a:lnTo>
                  <a:cubicBezTo>
                    <a:pt x="1832406" y="22860"/>
                    <a:pt x="1827549" y="22860"/>
                    <a:pt x="1823664" y="24130"/>
                  </a:cubicBezTo>
                  <a:cubicBezTo>
                    <a:pt x="1813950" y="19050"/>
                    <a:pt x="1801321" y="20320"/>
                    <a:pt x="1786750" y="20320"/>
                  </a:cubicBezTo>
                  <a:cubicBezTo>
                    <a:pt x="1772178" y="21590"/>
                    <a:pt x="1756636" y="21590"/>
                    <a:pt x="1745950" y="16510"/>
                  </a:cubicBezTo>
                  <a:lnTo>
                    <a:pt x="1744979" y="15240"/>
                  </a:lnTo>
                  <a:lnTo>
                    <a:pt x="1743036" y="15240"/>
                  </a:lnTo>
                  <a:cubicBezTo>
                    <a:pt x="1738179" y="16510"/>
                    <a:pt x="1718751" y="17780"/>
                    <a:pt x="1700294" y="19050"/>
                  </a:cubicBezTo>
                  <a:cubicBezTo>
                    <a:pt x="1682808" y="20320"/>
                    <a:pt x="1663380" y="21590"/>
                    <a:pt x="1647837" y="22860"/>
                  </a:cubicBezTo>
                  <a:cubicBezTo>
                    <a:pt x="1644923" y="20320"/>
                    <a:pt x="1639095" y="19050"/>
                    <a:pt x="1632295" y="19050"/>
                  </a:cubicBezTo>
                  <a:cubicBezTo>
                    <a:pt x="1609952" y="20320"/>
                    <a:pt x="1584695" y="21590"/>
                    <a:pt x="1553610" y="21590"/>
                  </a:cubicBezTo>
                  <a:lnTo>
                    <a:pt x="1552638" y="20320"/>
                  </a:lnTo>
                  <a:lnTo>
                    <a:pt x="1547781" y="21590"/>
                  </a:lnTo>
                  <a:cubicBezTo>
                    <a:pt x="1527381" y="21590"/>
                    <a:pt x="1506982" y="20320"/>
                    <a:pt x="1486582" y="20320"/>
                  </a:cubicBezTo>
                  <a:lnTo>
                    <a:pt x="1486582" y="17780"/>
                  </a:lnTo>
                  <a:cubicBezTo>
                    <a:pt x="1480753" y="19050"/>
                    <a:pt x="1474925" y="19050"/>
                    <a:pt x="1470068" y="20320"/>
                  </a:cubicBezTo>
                  <a:lnTo>
                    <a:pt x="1462297" y="20320"/>
                  </a:lnTo>
                  <a:cubicBezTo>
                    <a:pt x="1414697" y="19050"/>
                    <a:pt x="1365155" y="17780"/>
                    <a:pt x="1314641" y="17780"/>
                  </a:cubicBezTo>
                  <a:lnTo>
                    <a:pt x="1312698" y="17780"/>
                  </a:lnTo>
                  <a:lnTo>
                    <a:pt x="1309784" y="22860"/>
                  </a:lnTo>
                  <a:lnTo>
                    <a:pt x="1309784" y="27940"/>
                  </a:lnTo>
                  <a:lnTo>
                    <a:pt x="1307841" y="27940"/>
                  </a:lnTo>
                  <a:lnTo>
                    <a:pt x="1247613" y="16510"/>
                  </a:lnTo>
                  <a:cubicBezTo>
                    <a:pt x="1238871" y="16510"/>
                    <a:pt x="1234014" y="19050"/>
                    <a:pt x="1228185" y="20320"/>
                  </a:cubicBezTo>
                  <a:cubicBezTo>
                    <a:pt x="1219442" y="22860"/>
                    <a:pt x="1211671" y="26670"/>
                    <a:pt x="1186414" y="21590"/>
                  </a:cubicBezTo>
                  <a:lnTo>
                    <a:pt x="1186414" y="24130"/>
                  </a:lnTo>
                  <a:lnTo>
                    <a:pt x="1125215" y="24130"/>
                  </a:lnTo>
                  <a:cubicBezTo>
                    <a:pt x="1054301" y="24130"/>
                    <a:pt x="972702" y="24130"/>
                    <a:pt x="909560" y="19050"/>
                  </a:cubicBezTo>
                  <a:lnTo>
                    <a:pt x="883332" y="17780"/>
                  </a:lnTo>
                  <a:lnTo>
                    <a:pt x="894018" y="24130"/>
                  </a:lnTo>
                  <a:lnTo>
                    <a:pt x="888189" y="24130"/>
                  </a:lnTo>
                  <a:cubicBezTo>
                    <a:pt x="862932"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59168"/>
                    <a:pt x="6350" y="859168"/>
                    <a:pt x="6350" y="859168"/>
                  </a:cubicBezTo>
                  <a:lnTo>
                    <a:pt x="10160" y="859168"/>
                  </a:lnTo>
                  <a:lnTo>
                    <a:pt x="10160" y="859168"/>
                  </a:lnTo>
                  <a:lnTo>
                    <a:pt x="19050" y="859168"/>
                  </a:lnTo>
                  <a:lnTo>
                    <a:pt x="19050" y="859168"/>
                  </a:lnTo>
                  <a:lnTo>
                    <a:pt x="12700" y="859168"/>
                  </a:lnTo>
                  <a:lnTo>
                    <a:pt x="16510" y="859168"/>
                  </a:lnTo>
                  <a:lnTo>
                    <a:pt x="16510" y="859168"/>
                  </a:lnTo>
                  <a:cubicBezTo>
                    <a:pt x="13970" y="859168"/>
                    <a:pt x="10160" y="859168"/>
                    <a:pt x="16510" y="859168"/>
                  </a:cubicBezTo>
                  <a:cubicBezTo>
                    <a:pt x="16510" y="859168"/>
                    <a:pt x="16510" y="859168"/>
                    <a:pt x="15240" y="859168"/>
                  </a:cubicBezTo>
                  <a:lnTo>
                    <a:pt x="12700" y="859168"/>
                  </a:lnTo>
                  <a:lnTo>
                    <a:pt x="12700" y="859168"/>
                  </a:lnTo>
                  <a:cubicBezTo>
                    <a:pt x="13970" y="859168"/>
                    <a:pt x="13970" y="859168"/>
                    <a:pt x="15240" y="859168"/>
                  </a:cubicBezTo>
                  <a:cubicBezTo>
                    <a:pt x="16510" y="859168"/>
                    <a:pt x="19050" y="859168"/>
                    <a:pt x="21590" y="859168"/>
                  </a:cubicBezTo>
                  <a:cubicBezTo>
                    <a:pt x="21590" y="859168"/>
                    <a:pt x="20320" y="859168"/>
                    <a:pt x="20320" y="859168"/>
                  </a:cubicBezTo>
                  <a:cubicBezTo>
                    <a:pt x="20320" y="859168"/>
                    <a:pt x="19050" y="859168"/>
                    <a:pt x="19050" y="859168"/>
                  </a:cubicBezTo>
                  <a:lnTo>
                    <a:pt x="21590" y="859168"/>
                  </a:lnTo>
                  <a:lnTo>
                    <a:pt x="21590" y="859168"/>
                  </a:lnTo>
                  <a:cubicBezTo>
                    <a:pt x="15240" y="859168"/>
                    <a:pt x="17780" y="859168"/>
                    <a:pt x="20320" y="859168"/>
                  </a:cubicBezTo>
                  <a:cubicBezTo>
                    <a:pt x="21590" y="859168"/>
                    <a:pt x="24130" y="859168"/>
                    <a:pt x="20320" y="859168"/>
                  </a:cubicBezTo>
                  <a:lnTo>
                    <a:pt x="16510" y="859168"/>
                  </a:lnTo>
                  <a:lnTo>
                    <a:pt x="17780" y="859168"/>
                  </a:lnTo>
                  <a:lnTo>
                    <a:pt x="11430" y="859168"/>
                  </a:lnTo>
                  <a:cubicBezTo>
                    <a:pt x="11430" y="859168"/>
                    <a:pt x="10160" y="859168"/>
                    <a:pt x="10160" y="859168"/>
                  </a:cubicBezTo>
                  <a:lnTo>
                    <a:pt x="8890" y="859168"/>
                  </a:lnTo>
                  <a:lnTo>
                    <a:pt x="10160" y="859168"/>
                  </a:lnTo>
                  <a:lnTo>
                    <a:pt x="10160" y="859168"/>
                  </a:lnTo>
                  <a:lnTo>
                    <a:pt x="13970" y="859168"/>
                  </a:lnTo>
                  <a:lnTo>
                    <a:pt x="21590" y="859168"/>
                  </a:lnTo>
                  <a:cubicBezTo>
                    <a:pt x="22860" y="859168"/>
                    <a:pt x="22860" y="859168"/>
                    <a:pt x="24130" y="859168"/>
                  </a:cubicBezTo>
                  <a:lnTo>
                    <a:pt x="22860" y="859168"/>
                  </a:lnTo>
                  <a:lnTo>
                    <a:pt x="21590" y="859168"/>
                  </a:lnTo>
                  <a:cubicBezTo>
                    <a:pt x="20320" y="859168"/>
                    <a:pt x="20320" y="859168"/>
                    <a:pt x="20320" y="859168"/>
                  </a:cubicBezTo>
                  <a:cubicBezTo>
                    <a:pt x="17780" y="859168"/>
                    <a:pt x="15240" y="859168"/>
                    <a:pt x="13970" y="859168"/>
                  </a:cubicBezTo>
                  <a:lnTo>
                    <a:pt x="12700" y="859168"/>
                  </a:lnTo>
                  <a:lnTo>
                    <a:pt x="12700" y="859168"/>
                  </a:lnTo>
                  <a:cubicBezTo>
                    <a:pt x="13970" y="859168"/>
                    <a:pt x="15240" y="859168"/>
                    <a:pt x="16510" y="859168"/>
                  </a:cubicBezTo>
                  <a:cubicBezTo>
                    <a:pt x="16510" y="859168"/>
                    <a:pt x="19050" y="859168"/>
                    <a:pt x="22860" y="859168"/>
                  </a:cubicBezTo>
                  <a:lnTo>
                    <a:pt x="12700" y="859168"/>
                  </a:lnTo>
                  <a:cubicBezTo>
                    <a:pt x="8890" y="859168"/>
                    <a:pt x="8890" y="859168"/>
                    <a:pt x="8890" y="859168"/>
                  </a:cubicBezTo>
                  <a:cubicBezTo>
                    <a:pt x="8890" y="859168"/>
                    <a:pt x="8890" y="859168"/>
                    <a:pt x="5080" y="859168"/>
                  </a:cubicBezTo>
                  <a:lnTo>
                    <a:pt x="8890" y="859168"/>
                  </a:lnTo>
                  <a:cubicBezTo>
                    <a:pt x="10160" y="859168"/>
                    <a:pt x="10160" y="859168"/>
                    <a:pt x="10160" y="859168"/>
                  </a:cubicBezTo>
                  <a:cubicBezTo>
                    <a:pt x="10160" y="859168"/>
                    <a:pt x="10160" y="859168"/>
                    <a:pt x="12700" y="859168"/>
                  </a:cubicBezTo>
                  <a:cubicBezTo>
                    <a:pt x="10160" y="859168"/>
                    <a:pt x="8890" y="859168"/>
                    <a:pt x="8890" y="859168"/>
                  </a:cubicBezTo>
                  <a:cubicBezTo>
                    <a:pt x="7620" y="859168"/>
                    <a:pt x="7620" y="859168"/>
                    <a:pt x="2540" y="859168"/>
                  </a:cubicBezTo>
                  <a:lnTo>
                    <a:pt x="0" y="859168"/>
                  </a:lnTo>
                  <a:lnTo>
                    <a:pt x="6350" y="859168"/>
                  </a:lnTo>
                  <a:lnTo>
                    <a:pt x="6350" y="859168"/>
                  </a:lnTo>
                  <a:cubicBezTo>
                    <a:pt x="6350" y="859168"/>
                    <a:pt x="7620" y="859168"/>
                    <a:pt x="8890" y="859168"/>
                  </a:cubicBezTo>
                  <a:lnTo>
                    <a:pt x="8890" y="859168"/>
                  </a:lnTo>
                  <a:lnTo>
                    <a:pt x="10160" y="859168"/>
                  </a:lnTo>
                  <a:cubicBezTo>
                    <a:pt x="11430" y="859168"/>
                    <a:pt x="15240" y="859168"/>
                    <a:pt x="16510" y="859168"/>
                  </a:cubicBezTo>
                  <a:cubicBezTo>
                    <a:pt x="16510" y="859168"/>
                    <a:pt x="15240" y="859168"/>
                    <a:pt x="13970" y="859168"/>
                  </a:cubicBezTo>
                  <a:cubicBezTo>
                    <a:pt x="13970" y="859168"/>
                    <a:pt x="12700" y="859168"/>
                    <a:pt x="12700" y="859168"/>
                  </a:cubicBezTo>
                  <a:lnTo>
                    <a:pt x="8890" y="859168"/>
                  </a:lnTo>
                  <a:lnTo>
                    <a:pt x="8890" y="872490"/>
                  </a:lnTo>
                  <a:lnTo>
                    <a:pt x="6350" y="872490"/>
                  </a:lnTo>
                  <a:lnTo>
                    <a:pt x="6350" y="902970"/>
                  </a:lnTo>
                  <a:cubicBezTo>
                    <a:pt x="3810" y="938530"/>
                    <a:pt x="1270" y="993140"/>
                    <a:pt x="3810" y="1027430"/>
                  </a:cubicBezTo>
                  <a:cubicBezTo>
                    <a:pt x="2540" y="1045210"/>
                    <a:pt x="5080" y="1066800"/>
                    <a:pt x="6350" y="1078230"/>
                  </a:cubicBezTo>
                  <a:lnTo>
                    <a:pt x="5080" y="1078230"/>
                  </a:lnTo>
                  <a:lnTo>
                    <a:pt x="8890" y="1177290"/>
                  </a:lnTo>
                  <a:lnTo>
                    <a:pt x="7620" y="1178560"/>
                  </a:lnTo>
                  <a:lnTo>
                    <a:pt x="7620" y="1182370"/>
                  </a:lnTo>
                  <a:cubicBezTo>
                    <a:pt x="7620" y="1216660"/>
                    <a:pt x="8890" y="1250950"/>
                    <a:pt x="8890" y="1287780"/>
                  </a:cubicBezTo>
                  <a:cubicBezTo>
                    <a:pt x="11430" y="1357630"/>
                    <a:pt x="12700" y="1428750"/>
                    <a:pt x="6350" y="1506220"/>
                  </a:cubicBezTo>
                  <a:lnTo>
                    <a:pt x="6350" y="1512570"/>
                  </a:lnTo>
                  <a:cubicBezTo>
                    <a:pt x="7620" y="1527810"/>
                    <a:pt x="7620" y="1543050"/>
                    <a:pt x="7620" y="1560830"/>
                  </a:cubicBezTo>
                  <a:lnTo>
                    <a:pt x="7620" y="1639570"/>
                  </a:lnTo>
                  <a:lnTo>
                    <a:pt x="2540" y="1659890"/>
                  </a:lnTo>
                  <a:lnTo>
                    <a:pt x="2540" y="1710690"/>
                  </a:lnTo>
                  <a:lnTo>
                    <a:pt x="8890" y="1710690"/>
                  </a:lnTo>
                  <a:cubicBezTo>
                    <a:pt x="46990" y="1710690"/>
                    <a:pt x="102870" y="1711960"/>
                    <a:pt x="118110" y="1711960"/>
                  </a:cubicBezTo>
                  <a:cubicBezTo>
                    <a:pt x="146050" y="1711960"/>
                    <a:pt x="161290" y="1711960"/>
                    <a:pt x="168910" y="1710690"/>
                  </a:cubicBezTo>
                  <a:cubicBezTo>
                    <a:pt x="189230" y="1715770"/>
                    <a:pt x="227330" y="1717040"/>
                    <a:pt x="271780" y="1717040"/>
                  </a:cubicBezTo>
                  <a:cubicBezTo>
                    <a:pt x="298450" y="1717040"/>
                    <a:pt x="327660" y="1717040"/>
                    <a:pt x="356870" y="1715770"/>
                  </a:cubicBezTo>
                  <a:cubicBezTo>
                    <a:pt x="394970" y="1714500"/>
                    <a:pt x="431800" y="1714500"/>
                    <a:pt x="457200" y="1715770"/>
                  </a:cubicBezTo>
                  <a:lnTo>
                    <a:pt x="461010" y="1715770"/>
                  </a:lnTo>
                  <a:lnTo>
                    <a:pt x="463550" y="1709420"/>
                  </a:lnTo>
                  <a:cubicBezTo>
                    <a:pt x="514350" y="1709420"/>
                    <a:pt x="563880" y="1708150"/>
                    <a:pt x="628650" y="1705610"/>
                  </a:cubicBezTo>
                  <a:lnTo>
                    <a:pt x="640080" y="1705610"/>
                  </a:lnTo>
                  <a:lnTo>
                    <a:pt x="638810" y="1703070"/>
                  </a:lnTo>
                  <a:lnTo>
                    <a:pt x="671830" y="1703070"/>
                  </a:lnTo>
                  <a:lnTo>
                    <a:pt x="671830" y="1697990"/>
                  </a:lnTo>
                  <a:cubicBezTo>
                    <a:pt x="694690" y="1697990"/>
                    <a:pt x="718820" y="1699260"/>
                    <a:pt x="745490" y="1700530"/>
                  </a:cubicBezTo>
                  <a:cubicBezTo>
                    <a:pt x="763270" y="1701800"/>
                    <a:pt x="781050" y="1701800"/>
                    <a:pt x="798830" y="1703070"/>
                  </a:cubicBezTo>
                  <a:lnTo>
                    <a:pt x="798830" y="1714500"/>
                  </a:lnTo>
                  <a:lnTo>
                    <a:pt x="907617" y="1714500"/>
                  </a:lnTo>
                  <a:cubicBezTo>
                    <a:pt x="926074" y="1714500"/>
                    <a:pt x="943560" y="1713230"/>
                    <a:pt x="962017" y="1711960"/>
                  </a:cubicBezTo>
                  <a:cubicBezTo>
                    <a:pt x="1001845" y="1709420"/>
                    <a:pt x="1039730" y="1706880"/>
                    <a:pt x="1074701" y="1710690"/>
                  </a:cubicBezTo>
                  <a:cubicBezTo>
                    <a:pt x="1091215" y="1709420"/>
                    <a:pt x="1103844" y="1709420"/>
                    <a:pt x="1114529" y="1710690"/>
                  </a:cubicBezTo>
                  <a:lnTo>
                    <a:pt x="1114529" y="1711960"/>
                  </a:lnTo>
                  <a:lnTo>
                    <a:pt x="1121329" y="1711960"/>
                  </a:lnTo>
                  <a:lnTo>
                    <a:pt x="1146586" y="1714500"/>
                  </a:lnTo>
                  <a:lnTo>
                    <a:pt x="1146586" y="1710690"/>
                  </a:lnTo>
                  <a:cubicBezTo>
                    <a:pt x="1157272" y="1710690"/>
                    <a:pt x="1168929" y="1709420"/>
                    <a:pt x="1181557" y="1709420"/>
                  </a:cubicBezTo>
                  <a:lnTo>
                    <a:pt x="1190300" y="1715770"/>
                  </a:lnTo>
                  <a:lnTo>
                    <a:pt x="1196128" y="1715770"/>
                  </a:lnTo>
                  <a:cubicBezTo>
                    <a:pt x="1208757" y="1717040"/>
                    <a:pt x="1214585" y="1717040"/>
                    <a:pt x="1216528" y="1709420"/>
                  </a:cubicBezTo>
                  <a:lnTo>
                    <a:pt x="1216528" y="1706880"/>
                  </a:lnTo>
                  <a:cubicBezTo>
                    <a:pt x="1221385" y="1705610"/>
                    <a:pt x="1226242" y="1705610"/>
                    <a:pt x="1230128" y="1704340"/>
                  </a:cubicBezTo>
                  <a:cubicBezTo>
                    <a:pt x="1239842" y="1709420"/>
                    <a:pt x="1252470" y="1708150"/>
                    <a:pt x="1267042" y="1708150"/>
                  </a:cubicBezTo>
                  <a:cubicBezTo>
                    <a:pt x="1281613" y="1706880"/>
                    <a:pt x="1297156" y="1706880"/>
                    <a:pt x="1307841" y="1711960"/>
                  </a:cubicBezTo>
                  <a:lnTo>
                    <a:pt x="1308813" y="1713230"/>
                  </a:lnTo>
                  <a:lnTo>
                    <a:pt x="1310755" y="1713230"/>
                  </a:lnTo>
                  <a:cubicBezTo>
                    <a:pt x="1315613" y="1711960"/>
                    <a:pt x="1335041" y="1710690"/>
                    <a:pt x="1353498" y="1709420"/>
                  </a:cubicBezTo>
                  <a:cubicBezTo>
                    <a:pt x="1370983" y="1708150"/>
                    <a:pt x="1390412" y="1706880"/>
                    <a:pt x="1405954" y="1705610"/>
                  </a:cubicBezTo>
                  <a:cubicBezTo>
                    <a:pt x="1408869" y="1708150"/>
                    <a:pt x="1415669" y="1709420"/>
                    <a:pt x="1421497" y="1709420"/>
                  </a:cubicBezTo>
                  <a:cubicBezTo>
                    <a:pt x="1443840" y="1708150"/>
                    <a:pt x="1469096" y="1706880"/>
                    <a:pt x="1500182" y="1706880"/>
                  </a:cubicBezTo>
                  <a:lnTo>
                    <a:pt x="1501153" y="1708150"/>
                  </a:lnTo>
                  <a:lnTo>
                    <a:pt x="1506010" y="1706880"/>
                  </a:lnTo>
                  <a:cubicBezTo>
                    <a:pt x="1526410" y="1706880"/>
                    <a:pt x="1546810" y="1708150"/>
                    <a:pt x="1567209" y="1708150"/>
                  </a:cubicBezTo>
                  <a:lnTo>
                    <a:pt x="1567209" y="1710690"/>
                  </a:lnTo>
                  <a:lnTo>
                    <a:pt x="1583724" y="1708150"/>
                  </a:lnTo>
                  <a:lnTo>
                    <a:pt x="1591495" y="1708150"/>
                  </a:lnTo>
                  <a:cubicBezTo>
                    <a:pt x="1639095" y="1709420"/>
                    <a:pt x="1688637" y="1710690"/>
                    <a:pt x="1739150" y="1710690"/>
                  </a:cubicBezTo>
                  <a:lnTo>
                    <a:pt x="1741093" y="1710690"/>
                  </a:lnTo>
                  <a:lnTo>
                    <a:pt x="1744008" y="1705610"/>
                  </a:lnTo>
                  <a:lnTo>
                    <a:pt x="1744008" y="1700530"/>
                  </a:lnTo>
                  <a:lnTo>
                    <a:pt x="1745950" y="1700530"/>
                  </a:lnTo>
                  <a:lnTo>
                    <a:pt x="1806178" y="1711960"/>
                  </a:lnTo>
                  <a:cubicBezTo>
                    <a:pt x="1814921" y="1711960"/>
                    <a:pt x="1819778" y="1709420"/>
                    <a:pt x="1825606" y="1708150"/>
                  </a:cubicBezTo>
                  <a:cubicBezTo>
                    <a:pt x="1834349" y="1705610"/>
                    <a:pt x="1842121" y="1701800"/>
                    <a:pt x="1867377" y="1706880"/>
                  </a:cubicBezTo>
                  <a:lnTo>
                    <a:pt x="1867377" y="1704340"/>
                  </a:lnTo>
                  <a:lnTo>
                    <a:pt x="1927605" y="1704340"/>
                  </a:lnTo>
                  <a:cubicBezTo>
                    <a:pt x="1998519" y="1704340"/>
                    <a:pt x="2080118" y="1704340"/>
                    <a:pt x="2143260" y="1709420"/>
                  </a:cubicBezTo>
                  <a:lnTo>
                    <a:pt x="2169488" y="1710690"/>
                  </a:lnTo>
                  <a:lnTo>
                    <a:pt x="2158803" y="1704340"/>
                  </a:lnTo>
                  <a:lnTo>
                    <a:pt x="2164631" y="1704340"/>
                  </a:lnTo>
                  <a:cubicBezTo>
                    <a:pt x="2188916" y="1706880"/>
                    <a:pt x="2202885" y="1708150"/>
                    <a:pt x="2210506" y="1704340"/>
                  </a:cubicBezTo>
                  <a:lnTo>
                    <a:pt x="2210506" y="1705610"/>
                  </a:lnTo>
                  <a:cubicBezTo>
                    <a:pt x="2211775" y="1705610"/>
                    <a:pt x="2211775" y="1705610"/>
                    <a:pt x="2213046" y="1704340"/>
                  </a:cubicBezTo>
                  <a:cubicBezTo>
                    <a:pt x="2214316" y="1704340"/>
                    <a:pt x="2215585" y="1705610"/>
                    <a:pt x="2218125" y="1705610"/>
                  </a:cubicBezTo>
                  <a:lnTo>
                    <a:pt x="2218125" y="1711960"/>
                  </a:lnTo>
                  <a:cubicBezTo>
                    <a:pt x="2253685" y="1710690"/>
                    <a:pt x="2282896" y="1710690"/>
                    <a:pt x="2308296" y="1711960"/>
                  </a:cubicBezTo>
                  <a:cubicBezTo>
                    <a:pt x="2337506" y="1713230"/>
                    <a:pt x="2364175" y="1713230"/>
                    <a:pt x="2392116" y="1710690"/>
                  </a:cubicBezTo>
                  <a:cubicBezTo>
                    <a:pt x="2393385" y="1711960"/>
                    <a:pt x="2394656" y="1714500"/>
                    <a:pt x="2398466" y="1715770"/>
                  </a:cubicBezTo>
                  <a:lnTo>
                    <a:pt x="2401006" y="1715770"/>
                  </a:lnTo>
                  <a:cubicBezTo>
                    <a:pt x="2404816" y="1715770"/>
                    <a:pt x="2407356" y="1714500"/>
                    <a:pt x="2409896" y="1714500"/>
                  </a:cubicBezTo>
                  <a:lnTo>
                    <a:pt x="2409896" y="1719580"/>
                  </a:lnTo>
                  <a:cubicBezTo>
                    <a:pt x="2478475" y="1719580"/>
                    <a:pt x="2500066" y="1711960"/>
                    <a:pt x="2510225" y="1705610"/>
                  </a:cubicBezTo>
                  <a:cubicBezTo>
                    <a:pt x="2564835" y="1706880"/>
                    <a:pt x="2613096" y="1709420"/>
                    <a:pt x="2660085" y="1713230"/>
                  </a:cubicBezTo>
                  <a:lnTo>
                    <a:pt x="2660085" y="1708150"/>
                  </a:lnTo>
                  <a:lnTo>
                    <a:pt x="2677866" y="1708150"/>
                  </a:lnTo>
                  <a:lnTo>
                    <a:pt x="2677866" y="1704340"/>
                  </a:lnTo>
                  <a:lnTo>
                    <a:pt x="2752796" y="1704340"/>
                  </a:lnTo>
                  <a:lnTo>
                    <a:pt x="2799785" y="1706880"/>
                  </a:lnTo>
                  <a:lnTo>
                    <a:pt x="2801056" y="1706880"/>
                  </a:lnTo>
                  <a:cubicBezTo>
                    <a:pt x="2811216" y="1703070"/>
                    <a:pt x="2845506" y="1703070"/>
                    <a:pt x="2877256" y="1703070"/>
                  </a:cubicBezTo>
                  <a:cubicBezTo>
                    <a:pt x="2905196" y="1703070"/>
                    <a:pt x="2930596" y="1703070"/>
                    <a:pt x="2942026" y="1700530"/>
                  </a:cubicBezTo>
                  <a:lnTo>
                    <a:pt x="3005526" y="1700530"/>
                  </a:lnTo>
                  <a:lnTo>
                    <a:pt x="3005526" y="1694180"/>
                  </a:lnTo>
                  <a:lnTo>
                    <a:pt x="3022035" y="1694180"/>
                  </a:lnTo>
                  <a:lnTo>
                    <a:pt x="3022035" y="1687830"/>
                  </a:lnTo>
                  <a:cubicBezTo>
                    <a:pt x="3022035" y="1677670"/>
                    <a:pt x="3022035" y="1666240"/>
                    <a:pt x="3023306" y="1653540"/>
                  </a:cubicBezTo>
                  <a:lnTo>
                    <a:pt x="3023306" y="1640840"/>
                  </a:lnTo>
                  <a:cubicBezTo>
                    <a:pt x="3023306" y="1630680"/>
                    <a:pt x="3023306" y="1623060"/>
                    <a:pt x="3024576" y="1614170"/>
                  </a:cubicBezTo>
                  <a:lnTo>
                    <a:pt x="3025846" y="1597660"/>
                  </a:lnTo>
                  <a:cubicBezTo>
                    <a:pt x="3029656" y="1534160"/>
                    <a:pt x="3028385" y="1520190"/>
                    <a:pt x="3028385" y="1506220"/>
                  </a:cubicBezTo>
                  <a:cubicBezTo>
                    <a:pt x="3027115" y="1492250"/>
                    <a:pt x="3027115" y="1479550"/>
                    <a:pt x="3030926" y="1417320"/>
                  </a:cubicBezTo>
                  <a:lnTo>
                    <a:pt x="3032196" y="1399540"/>
                  </a:lnTo>
                  <a:lnTo>
                    <a:pt x="3020765" y="1412240"/>
                  </a:lnTo>
                  <a:cubicBezTo>
                    <a:pt x="3019496" y="1399540"/>
                    <a:pt x="3022035" y="1371600"/>
                    <a:pt x="3023306" y="1350010"/>
                  </a:cubicBezTo>
                  <a:cubicBezTo>
                    <a:pt x="3025846" y="1316990"/>
                    <a:pt x="3029656" y="1278890"/>
                    <a:pt x="3027115" y="1244600"/>
                  </a:cubicBezTo>
                  <a:lnTo>
                    <a:pt x="3036006" y="1272540"/>
                  </a:lnTo>
                  <a:lnTo>
                    <a:pt x="3034735" y="1225550"/>
                  </a:lnTo>
                  <a:cubicBezTo>
                    <a:pt x="3034735" y="1210310"/>
                    <a:pt x="3033465" y="1193800"/>
                    <a:pt x="3033465" y="1177290"/>
                  </a:cubicBezTo>
                  <a:cubicBezTo>
                    <a:pt x="3036006" y="1164590"/>
                    <a:pt x="3038546" y="1151890"/>
                    <a:pt x="3039815" y="1141730"/>
                  </a:cubicBezTo>
                  <a:lnTo>
                    <a:pt x="3044896" y="1141730"/>
                  </a:lnTo>
                  <a:cubicBezTo>
                    <a:pt x="3048706" y="1089660"/>
                    <a:pt x="3047435" y="1085850"/>
                    <a:pt x="3043626" y="1082040"/>
                  </a:cubicBezTo>
                  <a:cubicBezTo>
                    <a:pt x="3042356" y="1080770"/>
                    <a:pt x="3039815" y="1079500"/>
                    <a:pt x="3038546" y="1079500"/>
                  </a:cubicBezTo>
                  <a:cubicBezTo>
                    <a:pt x="3037276" y="1076960"/>
                    <a:pt x="3036006" y="1070610"/>
                    <a:pt x="3036006" y="1054100"/>
                  </a:cubicBezTo>
                  <a:cubicBezTo>
                    <a:pt x="3037276" y="1054100"/>
                    <a:pt x="3038546" y="1054100"/>
                    <a:pt x="3041085" y="1052830"/>
                  </a:cubicBezTo>
                  <a:cubicBezTo>
                    <a:pt x="3046165" y="1050290"/>
                    <a:pt x="3047435" y="1043940"/>
                    <a:pt x="3047435" y="1017270"/>
                  </a:cubicBezTo>
                  <a:cubicBezTo>
                    <a:pt x="3048706" y="1007110"/>
                    <a:pt x="3047435" y="981710"/>
                    <a:pt x="3044896" y="949960"/>
                  </a:cubicBezTo>
                  <a:cubicBezTo>
                    <a:pt x="3043626" y="929640"/>
                    <a:pt x="3042356" y="906780"/>
                    <a:pt x="3041085" y="883920"/>
                  </a:cubicBezTo>
                  <a:lnTo>
                    <a:pt x="3041085" y="861060"/>
                  </a:lnTo>
                  <a:cubicBezTo>
                    <a:pt x="3046165" y="859168"/>
                    <a:pt x="3047435" y="859168"/>
                    <a:pt x="3046165" y="859168"/>
                  </a:cubicBezTo>
                  <a:lnTo>
                    <a:pt x="3042356" y="859168"/>
                  </a:lnTo>
                  <a:lnTo>
                    <a:pt x="3042356" y="859168"/>
                  </a:lnTo>
                  <a:lnTo>
                    <a:pt x="3033465" y="859168"/>
                  </a:lnTo>
                  <a:lnTo>
                    <a:pt x="3033465" y="859168"/>
                  </a:lnTo>
                  <a:lnTo>
                    <a:pt x="3039815" y="859168"/>
                  </a:lnTo>
                  <a:lnTo>
                    <a:pt x="3036006" y="859168"/>
                  </a:lnTo>
                  <a:lnTo>
                    <a:pt x="3036006" y="859168"/>
                  </a:lnTo>
                  <a:cubicBezTo>
                    <a:pt x="3038546" y="859168"/>
                    <a:pt x="3042356" y="859168"/>
                    <a:pt x="3036006" y="859168"/>
                  </a:cubicBezTo>
                  <a:cubicBezTo>
                    <a:pt x="3036006" y="859168"/>
                    <a:pt x="3036006" y="859168"/>
                    <a:pt x="3037276" y="859168"/>
                  </a:cubicBezTo>
                  <a:lnTo>
                    <a:pt x="3039815" y="859168"/>
                  </a:lnTo>
                  <a:lnTo>
                    <a:pt x="3039815" y="859168"/>
                  </a:lnTo>
                  <a:cubicBezTo>
                    <a:pt x="3038546" y="859168"/>
                    <a:pt x="3038546" y="859168"/>
                    <a:pt x="3037276" y="859168"/>
                  </a:cubicBezTo>
                  <a:cubicBezTo>
                    <a:pt x="3036006" y="859168"/>
                    <a:pt x="3033465" y="859168"/>
                    <a:pt x="3030926" y="859168"/>
                  </a:cubicBezTo>
                  <a:cubicBezTo>
                    <a:pt x="3030926" y="859168"/>
                    <a:pt x="3032196" y="859168"/>
                    <a:pt x="3032196" y="859168"/>
                  </a:cubicBezTo>
                  <a:cubicBezTo>
                    <a:pt x="3032196" y="859168"/>
                    <a:pt x="3032196" y="859168"/>
                    <a:pt x="3033465" y="859168"/>
                  </a:cubicBezTo>
                  <a:lnTo>
                    <a:pt x="3028385" y="859168"/>
                  </a:lnTo>
                  <a:lnTo>
                    <a:pt x="3034735" y="859168"/>
                  </a:lnTo>
                  <a:lnTo>
                    <a:pt x="3036006" y="859168"/>
                  </a:lnTo>
                  <a:lnTo>
                    <a:pt x="3036006" y="859168"/>
                  </a:lnTo>
                  <a:cubicBezTo>
                    <a:pt x="3042356" y="859168"/>
                    <a:pt x="3039815" y="859168"/>
                    <a:pt x="3037276" y="859168"/>
                  </a:cubicBezTo>
                  <a:cubicBezTo>
                    <a:pt x="3036006" y="859168"/>
                    <a:pt x="3033465" y="859168"/>
                    <a:pt x="3037276" y="859168"/>
                  </a:cubicBezTo>
                  <a:lnTo>
                    <a:pt x="3041085" y="859168"/>
                  </a:lnTo>
                  <a:lnTo>
                    <a:pt x="3039815" y="859168"/>
                  </a:lnTo>
                  <a:lnTo>
                    <a:pt x="3046165" y="859168"/>
                  </a:lnTo>
                  <a:cubicBezTo>
                    <a:pt x="3046165" y="859168"/>
                    <a:pt x="3047435" y="859168"/>
                    <a:pt x="3047435" y="859168"/>
                  </a:cubicBezTo>
                  <a:lnTo>
                    <a:pt x="3048706" y="859168"/>
                  </a:lnTo>
                  <a:lnTo>
                    <a:pt x="3047435" y="859168"/>
                  </a:lnTo>
                  <a:lnTo>
                    <a:pt x="3047435" y="859168"/>
                  </a:lnTo>
                  <a:lnTo>
                    <a:pt x="3043626" y="859168"/>
                  </a:lnTo>
                  <a:lnTo>
                    <a:pt x="3036006" y="859168"/>
                  </a:lnTo>
                  <a:cubicBezTo>
                    <a:pt x="3034735" y="859168"/>
                    <a:pt x="3034735" y="859168"/>
                    <a:pt x="3033465" y="859168"/>
                  </a:cubicBezTo>
                  <a:lnTo>
                    <a:pt x="3034735" y="859168"/>
                  </a:lnTo>
                  <a:lnTo>
                    <a:pt x="3036006" y="859168"/>
                  </a:lnTo>
                  <a:cubicBezTo>
                    <a:pt x="3037276" y="859168"/>
                    <a:pt x="3037276" y="859168"/>
                    <a:pt x="3037276" y="859168"/>
                  </a:cubicBezTo>
                  <a:cubicBezTo>
                    <a:pt x="3039815" y="859168"/>
                    <a:pt x="3042356" y="859168"/>
                    <a:pt x="3043626" y="859168"/>
                  </a:cubicBezTo>
                  <a:lnTo>
                    <a:pt x="3044896" y="859168"/>
                  </a:lnTo>
                  <a:lnTo>
                    <a:pt x="3041085" y="859168"/>
                  </a:lnTo>
                  <a:cubicBezTo>
                    <a:pt x="3041085" y="859168"/>
                    <a:pt x="3038546" y="859168"/>
                    <a:pt x="3037276" y="859168"/>
                  </a:cubicBezTo>
                  <a:cubicBezTo>
                    <a:pt x="3037276" y="859168"/>
                    <a:pt x="3034735" y="859168"/>
                    <a:pt x="3030926" y="859168"/>
                  </a:cubicBezTo>
                  <a:lnTo>
                    <a:pt x="3041085" y="859168"/>
                  </a:lnTo>
                  <a:cubicBezTo>
                    <a:pt x="3044896" y="859168"/>
                    <a:pt x="3044896" y="859168"/>
                    <a:pt x="3044896" y="859168"/>
                  </a:cubicBezTo>
                  <a:cubicBezTo>
                    <a:pt x="3044896" y="859168"/>
                    <a:pt x="3044896" y="859168"/>
                    <a:pt x="3048706" y="859168"/>
                  </a:cubicBezTo>
                  <a:lnTo>
                    <a:pt x="3044896" y="859168"/>
                  </a:lnTo>
                  <a:cubicBezTo>
                    <a:pt x="3043626" y="859168"/>
                    <a:pt x="3043626" y="859168"/>
                    <a:pt x="3043626" y="859168"/>
                  </a:cubicBezTo>
                  <a:cubicBezTo>
                    <a:pt x="3043626" y="859168"/>
                    <a:pt x="3043626" y="859168"/>
                    <a:pt x="3041085" y="859168"/>
                  </a:cubicBezTo>
                  <a:cubicBezTo>
                    <a:pt x="3043626" y="859168"/>
                    <a:pt x="3044896" y="859168"/>
                    <a:pt x="3044896" y="859168"/>
                  </a:cubicBezTo>
                  <a:cubicBezTo>
                    <a:pt x="3044896" y="859168"/>
                    <a:pt x="3044896" y="859168"/>
                    <a:pt x="3049976" y="859168"/>
                  </a:cubicBezTo>
                  <a:moveTo>
                    <a:pt x="27940" y="495300"/>
                  </a:moveTo>
                  <a:lnTo>
                    <a:pt x="27940" y="488950"/>
                  </a:lnTo>
                  <a:lnTo>
                    <a:pt x="29210" y="488950"/>
                  </a:lnTo>
                  <a:cubicBezTo>
                    <a:pt x="27940" y="491490"/>
                    <a:pt x="27940" y="492760"/>
                    <a:pt x="27940" y="495300"/>
                  </a:cubicBezTo>
                  <a:moveTo>
                    <a:pt x="38100" y="1102360"/>
                  </a:moveTo>
                  <a:cubicBezTo>
                    <a:pt x="38100" y="1098550"/>
                    <a:pt x="36830" y="1096010"/>
                    <a:pt x="36830" y="1093470"/>
                  </a:cubicBezTo>
                  <a:lnTo>
                    <a:pt x="38100" y="1093470"/>
                  </a:lnTo>
                  <a:lnTo>
                    <a:pt x="38100" y="1102360"/>
                  </a:lnTo>
                  <a:moveTo>
                    <a:pt x="2975046" y="546100"/>
                  </a:moveTo>
                  <a:lnTo>
                    <a:pt x="2976316" y="577850"/>
                  </a:lnTo>
                  <a:lnTo>
                    <a:pt x="2967426" y="563880"/>
                  </a:lnTo>
                  <a:lnTo>
                    <a:pt x="2969966" y="591820"/>
                  </a:lnTo>
                  <a:cubicBezTo>
                    <a:pt x="2975046" y="647700"/>
                    <a:pt x="2973776" y="669290"/>
                    <a:pt x="2972506" y="718820"/>
                  </a:cubicBezTo>
                  <a:lnTo>
                    <a:pt x="2971236" y="741680"/>
                  </a:lnTo>
                  <a:lnTo>
                    <a:pt x="2968696" y="762000"/>
                  </a:lnTo>
                  <a:cubicBezTo>
                    <a:pt x="2966156" y="786130"/>
                    <a:pt x="2966156" y="817880"/>
                    <a:pt x="2967426" y="843280"/>
                  </a:cubicBezTo>
                  <a:lnTo>
                    <a:pt x="2963616" y="843280"/>
                  </a:lnTo>
                  <a:lnTo>
                    <a:pt x="2963616" y="859168"/>
                  </a:lnTo>
                  <a:lnTo>
                    <a:pt x="2967426" y="859168"/>
                  </a:lnTo>
                  <a:lnTo>
                    <a:pt x="2972506" y="859168"/>
                  </a:lnTo>
                  <a:lnTo>
                    <a:pt x="2967426" y="859168"/>
                  </a:lnTo>
                  <a:cubicBezTo>
                    <a:pt x="2967426" y="859168"/>
                    <a:pt x="2967426" y="859168"/>
                    <a:pt x="2968696" y="859168"/>
                  </a:cubicBezTo>
                  <a:lnTo>
                    <a:pt x="2959806" y="859168"/>
                  </a:lnTo>
                  <a:lnTo>
                    <a:pt x="2959806" y="859168"/>
                  </a:lnTo>
                  <a:lnTo>
                    <a:pt x="2964886" y="859168"/>
                  </a:lnTo>
                  <a:cubicBezTo>
                    <a:pt x="2963616" y="859168"/>
                    <a:pt x="2963616" y="859168"/>
                    <a:pt x="2962346" y="859168"/>
                  </a:cubicBezTo>
                  <a:cubicBezTo>
                    <a:pt x="2961076" y="859168"/>
                    <a:pt x="2959806" y="859168"/>
                    <a:pt x="2958536" y="859168"/>
                  </a:cubicBezTo>
                  <a:lnTo>
                    <a:pt x="2957266" y="859168"/>
                  </a:lnTo>
                  <a:cubicBezTo>
                    <a:pt x="2955996" y="859168"/>
                    <a:pt x="2957266" y="859168"/>
                    <a:pt x="2959806" y="859168"/>
                  </a:cubicBezTo>
                  <a:cubicBezTo>
                    <a:pt x="2962346" y="859168"/>
                    <a:pt x="2964886" y="859168"/>
                    <a:pt x="2962346" y="859168"/>
                  </a:cubicBezTo>
                  <a:lnTo>
                    <a:pt x="2962346" y="859168"/>
                  </a:lnTo>
                  <a:cubicBezTo>
                    <a:pt x="2963616" y="859168"/>
                    <a:pt x="2963616" y="859168"/>
                    <a:pt x="2964886" y="859168"/>
                  </a:cubicBezTo>
                  <a:cubicBezTo>
                    <a:pt x="2964886" y="859168"/>
                    <a:pt x="2963616" y="859168"/>
                    <a:pt x="2963616" y="859168"/>
                  </a:cubicBezTo>
                  <a:cubicBezTo>
                    <a:pt x="2962346" y="859168"/>
                    <a:pt x="2959806" y="859168"/>
                    <a:pt x="2964886" y="859168"/>
                  </a:cubicBezTo>
                  <a:lnTo>
                    <a:pt x="2955996" y="859168"/>
                  </a:lnTo>
                  <a:lnTo>
                    <a:pt x="2955996" y="859168"/>
                  </a:lnTo>
                  <a:cubicBezTo>
                    <a:pt x="2955996" y="859168"/>
                    <a:pt x="2957266" y="859168"/>
                    <a:pt x="2963616" y="859168"/>
                  </a:cubicBezTo>
                  <a:cubicBezTo>
                    <a:pt x="2966156" y="859168"/>
                    <a:pt x="2967426" y="859168"/>
                    <a:pt x="2969966" y="859168"/>
                  </a:cubicBezTo>
                  <a:cubicBezTo>
                    <a:pt x="2969966" y="859168"/>
                    <a:pt x="2969966" y="859168"/>
                    <a:pt x="2971236" y="859168"/>
                  </a:cubicBezTo>
                  <a:cubicBezTo>
                    <a:pt x="2972506" y="859168"/>
                    <a:pt x="2971236" y="859168"/>
                    <a:pt x="2971236" y="859168"/>
                  </a:cubicBezTo>
                  <a:cubicBezTo>
                    <a:pt x="2969966" y="859168"/>
                    <a:pt x="2968696" y="859168"/>
                    <a:pt x="2966156" y="859168"/>
                  </a:cubicBezTo>
                  <a:cubicBezTo>
                    <a:pt x="2962346" y="859168"/>
                    <a:pt x="2961076" y="859168"/>
                    <a:pt x="2961076" y="859168"/>
                  </a:cubicBezTo>
                  <a:lnTo>
                    <a:pt x="2962346" y="859168"/>
                  </a:lnTo>
                  <a:cubicBezTo>
                    <a:pt x="2966156" y="859168"/>
                    <a:pt x="2969966" y="859168"/>
                    <a:pt x="2969966" y="859168"/>
                  </a:cubicBezTo>
                  <a:lnTo>
                    <a:pt x="2968696" y="859168"/>
                  </a:lnTo>
                  <a:lnTo>
                    <a:pt x="2968696" y="859168"/>
                  </a:lnTo>
                  <a:cubicBezTo>
                    <a:pt x="2967426" y="859168"/>
                    <a:pt x="2966156" y="859168"/>
                    <a:pt x="2959806" y="859168"/>
                  </a:cubicBezTo>
                  <a:cubicBezTo>
                    <a:pt x="2952186" y="859168"/>
                    <a:pt x="2952186" y="859168"/>
                    <a:pt x="2949646" y="859168"/>
                  </a:cubicBezTo>
                  <a:lnTo>
                    <a:pt x="2948376" y="859168"/>
                  </a:lnTo>
                  <a:lnTo>
                    <a:pt x="2952186" y="859168"/>
                  </a:lnTo>
                  <a:cubicBezTo>
                    <a:pt x="2958536" y="859168"/>
                    <a:pt x="2958536" y="859168"/>
                    <a:pt x="2958536" y="859168"/>
                  </a:cubicBezTo>
                  <a:cubicBezTo>
                    <a:pt x="2958536" y="859168"/>
                    <a:pt x="2961076" y="859168"/>
                    <a:pt x="2967426" y="859168"/>
                  </a:cubicBezTo>
                  <a:lnTo>
                    <a:pt x="2966156" y="859168"/>
                  </a:lnTo>
                  <a:lnTo>
                    <a:pt x="2963616" y="859168"/>
                  </a:lnTo>
                  <a:cubicBezTo>
                    <a:pt x="2959806" y="859168"/>
                    <a:pt x="2962346" y="859168"/>
                    <a:pt x="2966156" y="859168"/>
                  </a:cubicBezTo>
                  <a:cubicBezTo>
                    <a:pt x="2969966" y="859168"/>
                    <a:pt x="2973776" y="859168"/>
                    <a:pt x="2972506" y="859168"/>
                  </a:cubicBezTo>
                  <a:cubicBezTo>
                    <a:pt x="2971236" y="859168"/>
                    <a:pt x="2971236" y="859168"/>
                    <a:pt x="2969966" y="859168"/>
                  </a:cubicBezTo>
                  <a:lnTo>
                    <a:pt x="2966156" y="859168"/>
                  </a:lnTo>
                  <a:lnTo>
                    <a:pt x="2969966" y="859168"/>
                  </a:lnTo>
                  <a:lnTo>
                    <a:pt x="2969966" y="859168"/>
                  </a:lnTo>
                  <a:lnTo>
                    <a:pt x="2967426" y="859168"/>
                  </a:lnTo>
                  <a:lnTo>
                    <a:pt x="2968696" y="859168"/>
                  </a:lnTo>
                  <a:lnTo>
                    <a:pt x="2963616" y="859168"/>
                  </a:lnTo>
                  <a:lnTo>
                    <a:pt x="2968696" y="859168"/>
                  </a:lnTo>
                  <a:cubicBezTo>
                    <a:pt x="2969966" y="859168"/>
                    <a:pt x="2972506" y="859168"/>
                    <a:pt x="2973776" y="859168"/>
                  </a:cubicBezTo>
                  <a:lnTo>
                    <a:pt x="2969966" y="859168"/>
                  </a:lnTo>
                  <a:cubicBezTo>
                    <a:pt x="2961076" y="859168"/>
                    <a:pt x="2962346" y="859168"/>
                    <a:pt x="2963616" y="859168"/>
                  </a:cubicBezTo>
                  <a:cubicBezTo>
                    <a:pt x="2964886" y="859168"/>
                    <a:pt x="2964886" y="859168"/>
                    <a:pt x="2966156" y="859168"/>
                  </a:cubicBezTo>
                  <a:lnTo>
                    <a:pt x="2961076" y="863600"/>
                  </a:lnTo>
                  <a:cubicBezTo>
                    <a:pt x="2959806" y="867410"/>
                    <a:pt x="2959806" y="869950"/>
                    <a:pt x="2958536" y="873760"/>
                  </a:cubicBezTo>
                  <a:lnTo>
                    <a:pt x="2966156" y="873760"/>
                  </a:lnTo>
                  <a:lnTo>
                    <a:pt x="2966156" y="883920"/>
                  </a:lnTo>
                  <a:lnTo>
                    <a:pt x="2961076" y="883920"/>
                  </a:lnTo>
                  <a:cubicBezTo>
                    <a:pt x="2958536" y="896620"/>
                    <a:pt x="2957266" y="918210"/>
                    <a:pt x="2955996" y="946150"/>
                  </a:cubicBezTo>
                  <a:cubicBezTo>
                    <a:pt x="2954726" y="966470"/>
                    <a:pt x="2954726" y="988060"/>
                    <a:pt x="2952186" y="1013460"/>
                  </a:cubicBezTo>
                  <a:lnTo>
                    <a:pt x="2964886" y="1014730"/>
                  </a:lnTo>
                  <a:cubicBezTo>
                    <a:pt x="2966156" y="1012190"/>
                    <a:pt x="2966156" y="1005840"/>
                    <a:pt x="2967426" y="999490"/>
                  </a:cubicBezTo>
                  <a:lnTo>
                    <a:pt x="2971236" y="999490"/>
                  </a:lnTo>
                  <a:cubicBezTo>
                    <a:pt x="2971236" y="1007110"/>
                    <a:pt x="2972506" y="1016000"/>
                    <a:pt x="2973776" y="1024890"/>
                  </a:cubicBezTo>
                  <a:cubicBezTo>
                    <a:pt x="2968696" y="1031240"/>
                    <a:pt x="2968696" y="1049020"/>
                    <a:pt x="2969966" y="1087120"/>
                  </a:cubicBezTo>
                  <a:lnTo>
                    <a:pt x="2969966" y="1097280"/>
                  </a:lnTo>
                  <a:lnTo>
                    <a:pt x="2961076" y="1094740"/>
                  </a:lnTo>
                  <a:lnTo>
                    <a:pt x="2961076" y="1104900"/>
                  </a:lnTo>
                  <a:cubicBezTo>
                    <a:pt x="2962346" y="1135380"/>
                    <a:pt x="2964886" y="1144270"/>
                    <a:pt x="2967426" y="1155700"/>
                  </a:cubicBezTo>
                  <a:cubicBezTo>
                    <a:pt x="2968696" y="1160780"/>
                    <a:pt x="2969966" y="1167130"/>
                    <a:pt x="2971236" y="1176020"/>
                  </a:cubicBezTo>
                  <a:cubicBezTo>
                    <a:pt x="2969966" y="1223010"/>
                    <a:pt x="2964886" y="1235710"/>
                    <a:pt x="2959806" y="1245870"/>
                  </a:cubicBezTo>
                  <a:lnTo>
                    <a:pt x="2958536" y="1248410"/>
                  </a:lnTo>
                  <a:lnTo>
                    <a:pt x="2958536" y="1250950"/>
                  </a:lnTo>
                  <a:cubicBezTo>
                    <a:pt x="2958536" y="1280160"/>
                    <a:pt x="2958536" y="1283970"/>
                    <a:pt x="2964886" y="1285240"/>
                  </a:cubicBezTo>
                  <a:cubicBezTo>
                    <a:pt x="2967426" y="1285240"/>
                    <a:pt x="2968696" y="1285240"/>
                    <a:pt x="2969966" y="1283970"/>
                  </a:cubicBezTo>
                  <a:lnTo>
                    <a:pt x="2969966" y="1291590"/>
                  </a:lnTo>
                  <a:cubicBezTo>
                    <a:pt x="2967426" y="1357630"/>
                    <a:pt x="2969966" y="1405890"/>
                    <a:pt x="2973776" y="1479550"/>
                  </a:cubicBezTo>
                  <a:lnTo>
                    <a:pt x="2975046" y="1492250"/>
                  </a:lnTo>
                  <a:cubicBezTo>
                    <a:pt x="2968696" y="1492250"/>
                    <a:pt x="2968696" y="1498600"/>
                    <a:pt x="2967426" y="1501140"/>
                  </a:cubicBezTo>
                  <a:lnTo>
                    <a:pt x="2967426" y="1502410"/>
                  </a:lnTo>
                  <a:lnTo>
                    <a:pt x="2971236" y="1527810"/>
                  </a:lnTo>
                  <a:lnTo>
                    <a:pt x="2968696" y="1524000"/>
                  </a:lnTo>
                  <a:lnTo>
                    <a:pt x="2969966" y="1551940"/>
                  </a:lnTo>
                  <a:cubicBezTo>
                    <a:pt x="2971236" y="1568450"/>
                    <a:pt x="2972506" y="1572260"/>
                    <a:pt x="2975046" y="1576070"/>
                  </a:cubicBezTo>
                  <a:cubicBezTo>
                    <a:pt x="2976316" y="1578610"/>
                    <a:pt x="2978856" y="1581150"/>
                    <a:pt x="2980126" y="1611630"/>
                  </a:cubicBezTo>
                  <a:lnTo>
                    <a:pt x="2980126" y="1614170"/>
                  </a:lnTo>
                  <a:cubicBezTo>
                    <a:pt x="2982666" y="1620520"/>
                    <a:pt x="2981396" y="1635760"/>
                    <a:pt x="2980126" y="1645920"/>
                  </a:cubicBezTo>
                  <a:lnTo>
                    <a:pt x="2966156" y="1644650"/>
                  </a:lnTo>
                  <a:lnTo>
                    <a:pt x="2940756" y="1642110"/>
                  </a:lnTo>
                  <a:cubicBezTo>
                    <a:pt x="2920436" y="1640840"/>
                    <a:pt x="2901386" y="1642110"/>
                    <a:pt x="2886146" y="1643380"/>
                  </a:cubicBezTo>
                  <a:lnTo>
                    <a:pt x="2886146" y="1639570"/>
                  </a:lnTo>
                  <a:lnTo>
                    <a:pt x="2881066" y="1637030"/>
                  </a:lnTo>
                  <a:lnTo>
                    <a:pt x="2834076" y="1640840"/>
                  </a:lnTo>
                  <a:cubicBezTo>
                    <a:pt x="2789626" y="1643380"/>
                    <a:pt x="2782006" y="1644650"/>
                    <a:pt x="2736286" y="1649730"/>
                  </a:cubicBezTo>
                  <a:cubicBezTo>
                    <a:pt x="2709616" y="1647190"/>
                    <a:pt x="2682946" y="1645920"/>
                    <a:pt x="2656276" y="1645920"/>
                  </a:cubicBezTo>
                  <a:lnTo>
                    <a:pt x="2642306" y="1645920"/>
                  </a:lnTo>
                  <a:cubicBezTo>
                    <a:pt x="2632146" y="1644650"/>
                    <a:pt x="2619446" y="1643380"/>
                    <a:pt x="2602936" y="1643380"/>
                  </a:cubicBezTo>
                  <a:lnTo>
                    <a:pt x="2602936" y="1645920"/>
                  </a:lnTo>
                  <a:lnTo>
                    <a:pt x="2600396" y="1645920"/>
                  </a:lnTo>
                  <a:cubicBezTo>
                    <a:pt x="2599126" y="1644650"/>
                    <a:pt x="2597856" y="1644650"/>
                    <a:pt x="2596586" y="1643380"/>
                  </a:cubicBezTo>
                  <a:lnTo>
                    <a:pt x="2594046" y="1643380"/>
                  </a:lnTo>
                  <a:cubicBezTo>
                    <a:pt x="2582616" y="1645920"/>
                    <a:pt x="2569916" y="1647190"/>
                    <a:pt x="2554676" y="1648460"/>
                  </a:cubicBezTo>
                  <a:lnTo>
                    <a:pt x="2536896" y="1640840"/>
                  </a:lnTo>
                  <a:lnTo>
                    <a:pt x="2530546" y="1645920"/>
                  </a:lnTo>
                  <a:lnTo>
                    <a:pt x="2414976" y="1640840"/>
                  </a:lnTo>
                  <a:cubicBezTo>
                    <a:pt x="2397196" y="1643380"/>
                    <a:pt x="2379416" y="1644650"/>
                    <a:pt x="2362906" y="1647190"/>
                  </a:cubicBezTo>
                  <a:cubicBezTo>
                    <a:pt x="2337506" y="1647190"/>
                    <a:pt x="2313376" y="1645920"/>
                    <a:pt x="2287976" y="1645920"/>
                  </a:cubicBezTo>
                  <a:lnTo>
                    <a:pt x="2287976" y="1640840"/>
                  </a:lnTo>
                  <a:lnTo>
                    <a:pt x="2237176" y="1644650"/>
                  </a:lnTo>
                  <a:cubicBezTo>
                    <a:pt x="2228286" y="1644650"/>
                    <a:pt x="2220666" y="1644650"/>
                    <a:pt x="2210506" y="1643380"/>
                  </a:cubicBezTo>
                  <a:lnTo>
                    <a:pt x="2210506" y="1642110"/>
                  </a:lnTo>
                  <a:cubicBezTo>
                    <a:pt x="2184060" y="1638300"/>
                    <a:pt x="2156860" y="1637030"/>
                    <a:pt x="2124803" y="1637030"/>
                  </a:cubicBezTo>
                  <a:lnTo>
                    <a:pt x="2102460" y="1637030"/>
                  </a:lnTo>
                  <a:lnTo>
                    <a:pt x="2111203" y="1642110"/>
                  </a:lnTo>
                  <a:cubicBezTo>
                    <a:pt x="2105375" y="1642110"/>
                    <a:pt x="2101489" y="1640840"/>
                    <a:pt x="2096632" y="1640840"/>
                  </a:cubicBezTo>
                  <a:cubicBezTo>
                    <a:pt x="2093718" y="1640840"/>
                    <a:pt x="2090804" y="1639570"/>
                    <a:pt x="2087889" y="1639570"/>
                  </a:cubicBezTo>
                  <a:lnTo>
                    <a:pt x="2085947" y="1639570"/>
                  </a:lnTo>
                  <a:cubicBezTo>
                    <a:pt x="2083032" y="1640840"/>
                    <a:pt x="2079147" y="1642110"/>
                    <a:pt x="2077204" y="1644650"/>
                  </a:cubicBezTo>
                  <a:lnTo>
                    <a:pt x="2077204" y="1643380"/>
                  </a:lnTo>
                  <a:cubicBezTo>
                    <a:pt x="2054861" y="1639570"/>
                    <a:pt x="2039318" y="1640840"/>
                    <a:pt x="2026690" y="1644650"/>
                  </a:cubicBezTo>
                  <a:lnTo>
                    <a:pt x="2024747" y="1644650"/>
                  </a:lnTo>
                  <a:cubicBezTo>
                    <a:pt x="1978119" y="1644650"/>
                    <a:pt x="1925663" y="1644650"/>
                    <a:pt x="1914006" y="1637030"/>
                  </a:cubicBezTo>
                  <a:lnTo>
                    <a:pt x="1912063" y="1637030"/>
                  </a:lnTo>
                  <a:cubicBezTo>
                    <a:pt x="1895549" y="1637030"/>
                    <a:pt x="1890692" y="1637030"/>
                    <a:pt x="1889720" y="1643380"/>
                  </a:cubicBezTo>
                  <a:lnTo>
                    <a:pt x="1881949" y="1643380"/>
                  </a:lnTo>
                  <a:lnTo>
                    <a:pt x="1869320" y="1639570"/>
                  </a:lnTo>
                  <a:lnTo>
                    <a:pt x="1857663" y="1644650"/>
                  </a:lnTo>
                  <a:cubicBezTo>
                    <a:pt x="1851835" y="1644650"/>
                    <a:pt x="1846007" y="1644650"/>
                    <a:pt x="1842121" y="1643380"/>
                  </a:cubicBezTo>
                  <a:lnTo>
                    <a:pt x="1842121" y="1634490"/>
                  </a:lnTo>
                  <a:cubicBezTo>
                    <a:pt x="1817835" y="1631950"/>
                    <a:pt x="1781893" y="1633220"/>
                    <a:pt x="1755665" y="1634490"/>
                  </a:cubicBezTo>
                  <a:cubicBezTo>
                    <a:pt x="1744008" y="1634490"/>
                    <a:pt x="1733322" y="1635760"/>
                    <a:pt x="1727493" y="1635760"/>
                  </a:cubicBezTo>
                  <a:lnTo>
                    <a:pt x="1727493" y="1638300"/>
                  </a:lnTo>
                  <a:lnTo>
                    <a:pt x="1647837" y="1638300"/>
                  </a:lnTo>
                  <a:lnTo>
                    <a:pt x="1647837" y="1635760"/>
                  </a:lnTo>
                  <a:cubicBezTo>
                    <a:pt x="1644923" y="1637030"/>
                    <a:pt x="1642009" y="1637030"/>
                    <a:pt x="1640066" y="1638300"/>
                  </a:cubicBezTo>
                  <a:lnTo>
                    <a:pt x="1613838" y="1638300"/>
                  </a:lnTo>
                  <a:cubicBezTo>
                    <a:pt x="1544867" y="1638300"/>
                    <a:pt x="1472982" y="1638300"/>
                    <a:pt x="1409840" y="1642110"/>
                  </a:cubicBezTo>
                  <a:lnTo>
                    <a:pt x="1405954" y="1642110"/>
                  </a:lnTo>
                  <a:cubicBezTo>
                    <a:pt x="1399155" y="1642110"/>
                    <a:pt x="1393326" y="1643380"/>
                    <a:pt x="1386526" y="1643380"/>
                  </a:cubicBezTo>
                  <a:lnTo>
                    <a:pt x="1353498" y="1645920"/>
                  </a:lnTo>
                  <a:lnTo>
                    <a:pt x="1360298" y="1648460"/>
                  </a:lnTo>
                  <a:lnTo>
                    <a:pt x="1345727" y="1648460"/>
                  </a:lnTo>
                  <a:cubicBezTo>
                    <a:pt x="1340870" y="1644650"/>
                    <a:pt x="1332127" y="1642110"/>
                    <a:pt x="1326298" y="1639570"/>
                  </a:cubicBezTo>
                  <a:lnTo>
                    <a:pt x="1325327" y="1645920"/>
                  </a:lnTo>
                  <a:lnTo>
                    <a:pt x="1324355" y="1640840"/>
                  </a:lnTo>
                  <a:cubicBezTo>
                    <a:pt x="1321441" y="1642110"/>
                    <a:pt x="1302984" y="1640840"/>
                    <a:pt x="1287442" y="1640840"/>
                  </a:cubicBezTo>
                  <a:lnTo>
                    <a:pt x="1242756" y="1640840"/>
                  </a:lnTo>
                  <a:lnTo>
                    <a:pt x="1242756" y="1644650"/>
                  </a:lnTo>
                  <a:cubicBezTo>
                    <a:pt x="1238871" y="1644650"/>
                    <a:pt x="1235957" y="1644650"/>
                    <a:pt x="1232071" y="1645920"/>
                  </a:cubicBezTo>
                  <a:lnTo>
                    <a:pt x="1231099" y="1645920"/>
                  </a:lnTo>
                  <a:cubicBezTo>
                    <a:pt x="1220414" y="1647190"/>
                    <a:pt x="1208757" y="1648460"/>
                    <a:pt x="1195157" y="1649730"/>
                  </a:cubicBezTo>
                  <a:cubicBezTo>
                    <a:pt x="1196128" y="1648460"/>
                    <a:pt x="1196128" y="1647190"/>
                    <a:pt x="1197100" y="1645920"/>
                  </a:cubicBezTo>
                  <a:cubicBezTo>
                    <a:pt x="1198071" y="1639570"/>
                    <a:pt x="1192243" y="1635760"/>
                    <a:pt x="1189328" y="1634490"/>
                  </a:cubicBezTo>
                  <a:lnTo>
                    <a:pt x="1187386" y="1634490"/>
                  </a:lnTo>
                  <a:cubicBezTo>
                    <a:pt x="1161157" y="1633220"/>
                    <a:pt x="1156300" y="1634490"/>
                    <a:pt x="1152415" y="1638300"/>
                  </a:cubicBezTo>
                  <a:cubicBezTo>
                    <a:pt x="1151443" y="1639570"/>
                    <a:pt x="1148529" y="1640840"/>
                    <a:pt x="1127158" y="1639570"/>
                  </a:cubicBezTo>
                  <a:lnTo>
                    <a:pt x="1125215" y="1639570"/>
                  </a:lnTo>
                  <a:cubicBezTo>
                    <a:pt x="1122301" y="1640840"/>
                    <a:pt x="1120358" y="1642110"/>
                    <a:pt x="1119386" y="1643380"/>
                  </a:cubicBezTo>
                  <a:cubicBezTo>
                    <a:pt x="1094130" y="1644650"/>
                    <a:pt x="1085387" y="1645920"/>
                    <a:pt x="1078587" y="1647190"/>
                  </a:cubicBezTo>
                  <a:lnTo>
                    <a:pt x="1054301" y="1644650"/>
                  </a:lnTo>
                  <a:cubicBezTo>
                    <a:pt x="1045559" y="1643380"/>
                    <a:pt x="1040702" y="1643380"/>
                    <a:pt x="1037787" y="1642110"/>
                  </a:cubicBezTo>
                  <a:lnTo>
                    <a:pt x="1037787" y="1633220"/>
                  </a:lnTo>
                  <a:lnTo>
                    <a:pt x="922189" y="1630680"/>
                  </a:lnTo>
                  <a:lnTo>
                    <a:pt x="925103" y="1635760"/>
                  </a:lnTo>
                  <a:cubicBezTo>
                    <a:pt x="917332" y="1637030"/>
                    <a:pt x="901789" y="1639570"/>
                    <a:pt x="891103" y="1639570"/>
                  </a:cubicBezTo>
                  <a:cubicBezTo>
                    <a:pt x="886246" y="1639570"/>
                    <a:pt x="881389" y="1640840"/>
                    <a:pt x="877504" y="1640840"/>
                  </a:cubicBezTo>
                  <a:lnTo>
                    <a:pt x="840740" y="1640840"/>
                  </a:lnTo>
                  <a:lnTo>
                    <a:pt x="840740" y="1637030"/>
                  </a:lnTo>
                  <a:lnTo>
                    <a:pt x="836930" y="1638300"/>
                  </a:lnTo>
                  <a:cubicBezTo>
                    <a:pt x="830580" y="1639570"/>
                    <a:pt x="805180" y="1640840"/>
                    <a:pt x="778510" y="1642110"/>
                  </a:cubicBezTo>
                  <a:lnTo>
                    <a:pt x="778510" y="1637030"/>
                  </a:lnTo>
                  <a:cubicBezTo>
                    <a:pt x="754380" y="1635760"/>
                    <a:pt x="734060" y="1637030"/>
                    <a:pt x="713740" y="1639570"/>
                  </a:cubicBezTo>
                  <a:cubicBezTo>
                    <a:pt x="687070" y="1642110"/>
                    <a:pt x="660400" y="1644650"/>
                    <a:pt x="623570" y="1639570"/>
                  </a:cubicBezTo>
                  <a:cubicBezTo>
                    <a:pt x="614680" y="1639570"/>
                    <a:pt x="601980" y="1637030"/>
                    <a:pt x="589280" y="1635760"/>
                  </a:cubicBezTo>
                  <a:cubicBezTo>
                    <a:pt x="561340" y="1631950"/>
                    <a:pt x="551180" y="1630680"/>
                    <a:pt x="546100" y="1635760"/>
                  </a:cubicBezTo>
                  <a:lnTo>
                    <a:pt x="544830" y="1637030"/>
                  </a:lnTo>
                  <a:cubicBezTo>
                    <a:pt x="537210" y="1637030"/>
                    <a:pt x="529590" y="1637030"/>
                    <a:pt x="520700" y="1638300"/>
                  </a:cubicBezTo>
                  <a:cubicBezTo>
                    <a:pt x="497840" y="1639570"/>
                    <a:pt x="474980" y="1640840"/>
                    <a:pt x="448310" y="1637030"/>
                  </a:cubicBezTo>
                  <a:lnTo>
                    <a:pt x="445770" y="1637030"/>
                  </a:lnTo>
                  <a:cubicBezTo>
                    <a:pt x="444500" y="1637030"/>
                    <a:pt x="443230" y="1637030"/>
                    <a:pt x="443230" y="1638300"/>
                  </a:cubicBezTo>
                  <a:lnTo>
                    <a:pt x="429260" y="1635760"/>
                  </a:lnTo>
                  <a:cubicBezTo>
                    <a:pt x="416560" y="1633220"/>
                    <a:pt x="393700" y="1634490"/>
                    <a:pt x="373380" y="1635760"/>
                  </a:cubicBezTo>
                  <a:cubicBezTo>
                    <a:pt x="363220" y="1635760"/>
                    <a:pt x="351790" y="1637030"/>
                    <a:pt x="346710" y="1637030"/>
                  </a:cubicBezTo>
                  <a:lnTo>
                    <a:pt x="345440" y="1631950"/>
                  </a:lnTo>
                  <a:cubicBezTo>
                    <a:pt x="323850" y="1638300"/>
                    <a:pt x="297180" y="1638300"/>
                    <a:pt x="266700" y="1637030"/>
                  </a:cubicBezTo>
                  <a:cubicBezTo>
                    <a:pt x="242570" y="1635760"/>
                    <a:pt x="214630" y="1635760"/>
                    <a:pt x="185420" y="1638300"/>
                  </a:cubicBezTo>
                  <a:lnTo>
                    <a:pt x="189230" y="1633220"/>
                  </a:lnTo>
                  <a:lnTo>
                    <a:pt x="166370" y="1635760"/>
                  </a:lnTo>
                  <a:cubicBezTo>
                    <a:pt x="163830" y="1635760"/>
                    <a:pt x="161290" y="1635760"/>
                    <a:pt x="157480" y="1637030"/>
                  </a:cubicBezTo>
                  <a:lnTo>
                    <a:pt x="156210" y="1630680"/>
                  </a:lnTo>
                  <a:cubicBezTo>
                    <a:pt x="139700" y="1631950"/>
                    <a:pt x="123190" y="1633220"/>
                    <a:pt x="101600" y="1631950"/>
                  </a:cubicBezTo>
                  <a:lnTo>
                    <a:pt x="97790" y="1631950"/>
                  </a:lnTo>
                  <a:lnTo>
                    <a:pt x="87630" y="1630680"/>
                  </a:lnTo>
                  <a:lnTo>
                    <a:pt x="87630" y="1610360"/>
                  </a:lnTo>
                  <a:lnTo>
                    <a:pt x="74930" y="1610360"/>
                  </a:lnTo>
                  <a:lnTo>
                    <a:pt x="74930" y="1604010"/>
                  </a:lnTo>
                  <a:cubicBezTo>
                    <a:pt x="76200" y="1590040"/>
                    <a:pt x="77470" y="1581150"/>
                    <a:pt x="80010" y="1570990"/>
                  </a:cubicBezTo>
                  <a:lnTo>
                    <a:pt x="80010" y="1568450"/>
                  </a:lnTo>
                  <a:cubicBezTo>
                    <a:pt x="85090" y="1544320"/>
                    <a:pt x="88900" y="1517650"/>
                    <a:pt x="87630" y="1447800"/>
                  </a:cubicBezTo>
                  <a:lnTo>
                    <a:pt x="83820" y="1447800"/>
                  </a:lnTo>
                  <a:cubicBezTo>
                    <a:pt x="85090" y="1426210"/>
                    <a:pt x="86360" y="1408430"/>
                    <a:pt x="88900" y="1398270"/>
                  </a:cubicBezTo>
                  <a:cubicBezTo>
                    <a:pt x="88900" y="1350010"/>
                    <a:pt x="87630" y="1347470"/>
                    <a:pt x="81280" y="1347470"/>
                  </a:cubicBezTo>
                  <a:cubicBezTo>
                    <a:pt x="81280" y="1334770"/>
                    <a:pt x="80010" y="1324610"/>
                    <a:pt x="77470" y="1311910"/>
                  </a:cubicBezTo>
                  <a:cubicBezTo>
                    <a:pt x="76200" y="1301750"/>
                    <a:pt x="73660" y="1290320"/>
                    <a:pt x="73660" y="1276350"/>
                  </a:cubicBezTo>
                  <a:lnTo>
                    <a:pt x="78740" y="1276350"/>
                  </a:lnTo>
                  <a:lnTo>
                    <a:pt x="78740" y="1270000"/>
                  </a:lnTo>
                  <a:cubicBezTo>
                    <a:pt x="81280" y="1206500"/>
                    <a:pt x="77470" y="1198880"/>
                    <a:pt x="73660" y="1191260"/>
                  </a:cubicBezTo>
                  <a:cubicBezTo>
                    <a:pt x="72390" y="1188720"/>
                    <a:pt x="71120" y="1184910"/>
                    <a:pt x="69850" y="1174750"/>
                  </a:cubicBezTo>
                  <a:lnTo>
                    <a:pt x="78740" y="1173480"/>
                  </a:lnTo>
                  <a:lnTo>
                    <a:pt x="77470" y="1141730"/>
                  </a:lnTo>
                  <a:lnTo>
                    <a:pt x="86360" y="1155700"/>
                  </a:lnTo>
                  <a:lnTo>
                    <a:pt x="83820" y="1127760"/>
                  </a:lnTo>
                  <a:cubicBezTo>
                    <a:pt x="78740" y="1071880"/>
                    <a:pt x="80010" y="1050290"/>
                    <a:pt x="81280" y="1000760"/>
                  </a:cubicBezTo>
                  <a:lnTo>
                    <a:pt x="82550" y="977900"/>
                  </a:lnTo>
                  <a:lnTo>
                    <a:pt x="85090" y="957580"/>
                  </a:lnTo>
                  <a:cubicBezTo>
                    <a:pt x="87630" y="933450"/>
                    <a:pt x="87630" y="902970"/>
                    <a:pt x="86360" y="877570"/>
                  </a:cubicBezTo>
                  <a:lnTo>
                    <a:pt x="88900" y="877570"/>
                  </a:lnTo>
                  <a:cubicBezTo>
                    <a:pt x="87630" y="871220"/>
                    <a:pt x="87630" y="866140"/>
                    <a:pt x="87630" y="861060"/>
                  </a:cubicBezTo>
                  <a:lnTo>
                    <a:pt x="87630" y="859168"/>
                  </a:lnTo>
                  <a:lnTo>
                    <a:pt x="83820" y="859168"/>
                  </a:lnTo>
                  <a:lnTo>
                    <a:pt x="78740" y="859168"/>
                  </a:lnTo>
                  <a:lnTo>
                    <a:pt x="83820" y="859168"/>
                  </a:lnTo>
                  <a:cubicBezTo>
                    <a:pt x="83820" y="859168"/>
                    <a:pt x="83820" y="859168"/>
                    <a:pt x="82550" y="859168"/>
                  </a:cubicBezTo>
                  <a:lnTo>
                    <a:pt x="91440" y="859168"/>
                  </a:lnTo>
                  <a:lnTo>
                    <a:pt x="91440" y="859168"/>
                  </a:lnTo>
                  <a:lnTo>
                    <a:pt x="86360" y="859168"/>
                  </a:lnTo>
                  <a:cubicBezTo>
                    <a:pt x="87630" y="859168"/>
                    <a:pt x="87630" y="859168"/>
                    <a:pt x="88900" y="859168"/>
                  </a:cubicBezTo>
                  <a:cubicBezTo>
                    <a:pt x="90170" y="859168"/>
                    <a:pt x="91440" y="859168"/>
                    <a:pt x="92710" y="859168"/>
                  </a:cubicBezTo>
                  <a:lnTo>
                    <a:pt x="93980" y="859168"/>
                  </a:lnTo>
                  <a:cubicBezTo>
                    <a:pt x="95250" y="859168"/>
                    <a:pt x="92710" y="859168"/>
                    <a:pt x="91440" y="859168"/>
                  </a:cubicBezTo>
                  <a:cubicBezTo>
                    <a:pt x="88900" y="859168"/>
                    <a:pt x="86360" y="859168"/>
                    <a:pt x="88900" y="859168"/>
                  </a:cubicBezTo>
                  <a:lnTo>
                    <a:pt x="88900" y="859168"/>
                  </a:lnTo>
                  <a:cubicBezTo>
                    <a:pt x="87630" y="859168"/>
                    <a:pt x="87630" y="859168"/>
                    <a:pt x="86360" y="859168"/>
                  </a:cubicBezTo>
                  <a:cubicBezTo>
                    <a:pt x="86360" y="859168"/>
                    <a:pt x="87630" y="859168"/>
                    <a:pt x="87630" y="859168"/>
                  </a:cubicBezTo>
                  <a:cubicBezTo>
                    <a:pt x="88900" y="859168"/>
                    <a:pt x="91440" y="859168"/>
                    <a:pt x="86360" y="859168"/>
                  </a:cubicBezTo>
                  <a:lnTo>
                    <a:pt x="95250" y="859168"/>
                  </a:lnTo>
                  <a:lnTo>
                    <a:pt x="95250" y="859168"/>
                  </a:lnTo>
                  <a:cubicBezTo>
                    <a:pt x="95250" y="859168"/>
                    <a:pt x="93980" y="859168"/>
                    <a:pt x="87630" y="859168"/>
                  </a:cubicBezTo>
                  <a:cubicBezTo>
                    <a:pt x="85090" y="859168"/>
                    <a:pt x="83820" y="859168"/>
                    <a:pt x="81280" y="859168"/>
                  </a:cubicBezTo>
                  <a:cubicBezTo>
                    <a:pt x="81280" y="859168"/>
                    <a:pt x="81280" y="859168"/>
                    <a:pt x="80010" y="859168"/>
                  </a:cubicBezTo>
                  <a:cubicBezTo>
                    <a:pt x="78740" y="859168"/>
                    <a:pt x="80010" y="859168"/>
                    <a:pt x="80010" y="859168"/>
                  </a:cubicBezTo>
                  <a:cubicBezTo>
                    <a:pt x="81280" y="859168"/>
                    <a:pt x="82550" y="859168"/>
                    <a:pt x="85090" y="859168"/>
                  </a:cubicBezTo>
                  <a:cubicBezTo>
                    <a:pt x="88900" y="859168"/>
                    <a:pt x="90170" y="859168"/>
                    <a:pt x="90170" y="859168"/>
                  </a:cubicBezTo>
                  <a:lnTo>
                    <a:pt x="90170" y="859168"/>
                  </a:lnTo>
                  <a:lnTo>
                    <a:pt x="88900" y="859168"/>
                  </a:lnTo>
                  <a:cubicBezTo>
                    <a:pt x="85090" y="859168"/>
                    <a:pt x="81280" y="859168"/>
                    <a:pt x="81280" y="859168"/>
                  </a:cubicBezTo>
                  <a:lnTo>
                    <a:pt x="82550" y="859168"/>
                  </a:lnTo>
                  <a:lnTo>
                    <a:pt x="82550" y="859168"/>
                  </a:lnTo>
                  <a:cubicBezTo>
                    <a:pt x="83820" y="859168"/>
                    <a:pt x="85090" y="859168"/>
                    <a:pt x="91440" y="859168"/>
                  </a:cubicBezTo>
                  <a:cubicBezTo>
                    <a:pt x="99060" y="859168"/>
                    <a:pt x="99060" y="859168"/>
                    <a:pt x="101600" y="859168"/>
                  </a:cubicBezTo>
                  <a:lnTo>
                    <a:pt x="102870" y="859168"/>
                  </a:lnTo>
                  <a:lnTo>
                    <a:pt x="99060" y="859168"/>
                  </a:lnTo>
                  <a:cubicBezTo>
                    <a:pt x="92710" y="859168"/>
                    <a:pt x="92710" y="859168"/>
                    <a:pt x="92710" y="859168"/>
                  </a:cubicBezTo>
                  <a:cubicBezTo>
                    <a:pt x="92710" y="859168"/>
                    <a:pt x="90170" y="859168"/>
                    <a:pt x="83820" y="859168"/>
                  </a:cubicBezTo>
                  <a:lnTo>
                    <a:pt x="85090" y="859168"/>
                  </a:lnTo>
                  <a:lnTo>
                    <a:pt x="87630" y="859168"/>
                  </a:lnTo>
                  <a:cubicBezTo>
                    <a:pt x="91440" y="859168"/>
                    <a:pt x="88900" y="859168"/>
                    <a:pt x="85090" y="859168"/>
                  </a:cubicBezTo>
                  <a:cubicBezTo>
                    <a:pt x="81280" y="859168"/>
                    <a:pt x="77470" y="859168"/>
                    <a:pt x="78740" y="859168"/>
                  </a:cubicBezTo>
                  <a:cubicBezTo>
                    <a:pt x="80010" y="859168"/>
                    <a:pt x="80010" y="859168"/>
                    <a:pt x="81280" y="859168"/>
                  </a:cubicBezTo>
                  <a:lnTo>
                    <a:pt x="85090" y="859168"/>
                  </a:lnTo>
                  <a:lnTo>
                    <a:pt x="81280" y="859168"/>
                  </a:lnTo>
                  <a:lnTo>
                    <a:pt x="81280" y="859168"/>
                  </a:lnTo>
                  <a:lnTo>
                    <a:pt x="83820" y="859168"/>
                  </a:lnTo>
                  <a:lnTo>
                    <a:pt x="82550" y="859168"/>
                  </a:lnTo>
                  <a:lnTo>
                    <a:pt x="87630" y="859168"/>
                  </a:lnTo>
                  <a:lnTo>
                    <a:pt x="82550" y="859168"/>
                  </a:lnTo>
                  <a:cubicBezTo>
                    <a:pt x="81280" y="859168"/>
                    <a:pt x="78740" y="859168"/>
                    <a:pt x="77470" y="859168"/>
                  </a:cubicBezTo>
                  <a:lnTo>
                    <a:pt x="81280" y="859168"/>
                  </a:lnTo>
                  <a:cubicBezTo>
                    <a:pt x="90170" y="859168"/>
                    <a:pt x="88900" y="859168"/>
                    <a:pt x="87630" y="859168"/>
                  </a:cubicBezTo>
                  <a:cubicBezTo>
                    <a:pt x="86360" y="859168"/>
                    <a:pt x="86360" y="859168"/>
                    <a:pt x="85090" y="85916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68761" y="83820"/>
                    <a:pt x="895960" y="85090"/>
                    <a:pt x="928017" y="85090"/>
                  </a:cubicBezTo>
                  <a:lnTo>
                    <a:pt x="950360" y="85090"/>
                  </a:lnTo>
                  <a:lnTo>
                    <a:pt x="941617" y="80010"/>
                  </a:lnTo>
                  <a:cubicBezTo>
                    <a:pt x="947445" y="80010"/>
                    <a:pt x="951331" y="81280"/>
                    <a:pt x="956188" y="81280"/>
                  </a:cubicBezTo>
                  <a:cubicBezTo>
                    <a:pt x="959103" y="81280"/>
                    <a:pt x="962017" y="82550"/>
                    <a:pt x="964931" y="82550"/>
                  </a:cubicBezTo>
                  <a:lnTo>
                    <a:pt x="966874" y="82550"/>
                  </a:lnTo>
                  <a:cubicBezTo>
                    <a:pt x="969788" y="81280"/>
                    <a:pt x="973674" y="80010"/>
                    <a:pt x="975617" y="77470"/>
                  </a:cubicBezTo>
                  <a:lnTo>
                    <a:pt x="975617" y="78740"/>
                  </a:lnTo>
                  <a:cubicBezTo>
                    <a:pt x="997959" y="83820"/>
                    <a:pt x="1013502" y="82550"/>
                    <a:pt x="1026130" y="78740"/>
                  </a:cubicBezTo>
                  <a:lnTo>
                    <a:pt x="1028073" y="78740"/>
                  </a:lnTo>
                  <a:cubicBezTo>
                    <a:pt x="1074701" y="78740"/>
                    <a:pt x="1127158" y="78740"/>
                    <a:pt x="1138815" y="86360"/>
                  </a:cubicBezTo>
                  <a:lnTo>
                    <a:pt x="1140757" y="86360"/>
                  </a:lnTo>
                  <a:cubicBezTo>
                    <a:pt x="1158243" y="86360"/>
                    <a:pt x="1162129" y="86360"/>
                    <a:pt x="1163100" y="80010"/>
                  </a:cubicBezTo>
                  <a:lnTo>
                    <a:pt x="1170871" y="80010"/>
                  </a:lnTo>
                  <a:lnTo>
                    <a:pt x="1183500" y="83820"/>
                  </a:lnTo>
                  <a:lnTo>
                    <a:pt x="1195157" y="78740"/>
                  </a:lnTo>
                  <a:cubicBezTo>
                    <a:pt x="1200985" y="78740"/>
                    <a:pt x="1206814" y="78740"/>
                    <a:pt x="1210700" y="80010"/>
                  </a:cubicBezTo>
                  <a:lnTo>
                    <a:pt x="1210700" y="88900"/>
                  </a:lnTo>
                  <a:cubicBezTo>
                    <a:pt x="1234985" y="91440"/>
                    <a:pt x="1270927" y="90170"/>
                    <a:pt x="1297156" y="88900"/>
                  </a:cubicBezTo>
                  <a:cubicBezTo>
                    <a:pt x="1308813" y="88900"/>
                    <a:pt x="1319498" y="87630"/>
                    <a:pt x="1325327" y="87630"/>
                  </a:cubicBezTo>
                  <a:lnTo>
                    <a:pt x="1325327" y="85090"/>
                  </a:lnTo>
                  <a:lnTo>
                    <a:pt x="1404983" y="85090"/>
                  </a:lnTo>
                  <a:lnTo>
                    <a:pt x="1404983" y="87630"/>
                  </a:lnTo>
                  <a:cubicBezTo>
                    <a:pt x="1407897" y="86360"/>
                    <a:pt x="1410811" y="86360"/>
                    <a:pt x="1412754" y="85090"/>
                  </a:cubicBezTo>
                  <a:lnTo>
                    <a:pt x="1438983" y="85090"/>
                  </a:lnTo>
                  <a:cubicBezTo>
                    <a:pt x="1507953" y="85090"/>
                    <a:pt x="1579838" y="85090"/>
                    <a:pt x="1642980" y="81280"/>
                  </a:cubicBezTo>
                  <a:lnTo>
                    <a:pt x="1646866" y="81280"/>
                  </a:lnTo>
                  <a:cubicBezTo>
                    <a:pt x="1653666" y="81280"/>
                    <a:pt x="1659494" y="80010"/>
                    <a:pt x="1666294" y="80010"/>
                  </a:cubicBezTo>
                  <a:lnTo>
                    <a:pt x="1699322" y="77470"/>
                  </a:lnTo>
                  <a:lnTo>
                    <a:pt x="1692522" y="74930"/>
                  </a:lnTo>
                  <a:lnTo>
                    <a:pt x="1707094" y="74930"/>
                  </a:lnTo>
                  <a:cubicBezTo>
                    <a:pt x="1711951" y="78740"/>
                    <a:pt x="1720693" y="81280"/>
                    <a:pt x="1726522" y="83820"/>
                  </a:cubicBezTo>
                  <a:lnTo>
                    <a:pt x="1727493" y="77470"/>
                  </a:lnTo>
                  <a:lnTo>
                    <a:pt x="1728465" y="82550"/>
                  </a:lnTo>
                  <a:cubicBezTo>
                    <a:pt x="1731379" y="81280"/>
                    <a:pt x="1749836" y="82550"/>
                    <a:pt x="1765379" y="82550"/>
                  </a:cubicBezTo>
                  <a:lnTo>
                    <a:pt x="1810064" y="82550"/>
                  </a:lnTo>
                  <a:lnTo>
                    <a:pt x="1810064" y="78740"/>
                  </a:lnTo>
                  <a:cubicBezTo>
                    <a:pt x="1813950" y="78740"/>
                    <a:pt x="1816864" y="78740"/>
                    <a:pt x="1820749" y="77470"/>
                  </a:cubicBezTo>
                  <a:lnTo>
                    <a:pt x="1821721" y="77470"/>
                  </a:lnTo>
                  <a:cubicBezTo>
                    <a:pt x="1832406" y="76200"/>
                    <a:pt x="1844064" y="74930"/>
                    <a:pt x="1857663" y="73660"/>
                  </a:cubicBezTo>
                  <a:cubicBezTo>
                    <a:pt x="1856692" y="74930"/>
                    <a:pt x="1856692" y="76200"/>
                    <a:pt x="1855720" y="77470"/>
                  </a:cubicBezTo>
                  <a:cubicBezTo>
                    <a:pt x="1854749" y="83820"/>
                    <a:pt x="1860578" y="87630"/>
                    <a:pt x="1863492" y="88900"/>
                  </a:cubicBezTo>
                  <a:lnTo>
                    <a:pt x="1865435" y="88900"/>
                  </a:lnTo>
                  <a:cubicBezTo>
                    <a:pt x="1891663" y="90170"/>
                    <a:pt x="1896520" y="88900"/>
                    <a:pt x="1900406" y="85090"/>
                  </a:cubicBezTo>
                  <a:cubicBezTo>
                    <a:pt x="1901377" y="83820"/>
                    <a:pt x="1903320" y="82550"/>
                    <a:pt x="1925662" y="83820"/>
                  </a:cubicBezTo>
                  <a:lnTo>
                    <a:pt x="1927605" y="83820"/>
                  </a:lnTo>
                  <a:cubicBezTo>
                    <a:pt x="1930520" y="82550"/>
                    <a:pt x="1932462" y="81280"/>
                    <a:pt x="1933434" y="80010"/>
                  </a:cubicBezTo>
                  <a:cubicBezTo>
                    <a:pt x="1958691" y="78740"/>
                    <a:pt x="1967433" y="77470"/>
                    <a:pt x="1974233" y="76200"/>
                  </a:cubicBezTo>
                  <a:lnTo>
                    <a:pt x="1998519" y="78740"/>
                  </a:lnTo>
                  <a:cubicBezTo>
                    <a:pt x="2007261" y="80010"/>
                    <a:pt x="2012118" y="80010"/>
                    <a:pt x="2015033" y="81280"/>
                  </a:cubicBezTo>
                  <a:lnTo>
                    <a:pt x="2015033" y="90170"/>
                  </a:lnTo>
                  <a:lnTo>
                    <a:pt x="2130632" y="92710"/>
                  </a:lnTo>
                  <a:lnTo>
                    <a:pt x="2126746" y="91440"/>
                  </a:lnTo>
                  <a:cubicBezTo>
                    <a:pt x="2134517" y="90170"/>
                    <a:pt x="2150060" y="87630"/>
                    <a:pt x="2160745" y="87630"/>
                  </a:cubicBezTo>
                  <a:cubicBezTo>
                    <a:pt x="2184060" y="85090"/>
                    <a:pt x="2193774" y="83820"/>
                    <a:pt x="2197806" y="81280"/>
                  </a:cubicBezTo>
                  <a:lnTo>
                    <a:pt x="2207966" y="81280"/>
                  </a:lnTo>
                  <a:lnTo>
                    <a:pt x="2210506" y="85090"/>
                  </a:lnTo>
                  <a:lnTo>
                    <a:pt x="2210506" y="63500"/>
                  </a:lnTo>
                  <a:lnTo>
                    <a:pt x="2213046" y="63500"/>
                  </a:lnTo>
                  <a:lnTo>
                    <a:pt x="2211776" y="85090"/>
                  </a:lnTo>
                  <a:lnTo>
                    <a:pt x="2215585" y="83820"/>
                  </a:lnTo>
                  <a:cubicBezTo>
                    <a:pt x="2221935" y="82550"/>
                    <a:pt x="2247335" y="81280"/>
                    <a:pt x="2274006" y="80010"/>
                  </a:cubicBezTo>
                  <a:lnTo>
                    <a:pt x="2274006" y="85090"/>
                  </a:lnTo>
                  <a:cubicBezTo>
                    <a:pt x="2298135" y="86360"/>
                    <a:pt x="2318456" y="85090"/>
                    <a:pt x="2338776" y="82550"/>
                  </a:cubicBezTo>
                  <a:cubicBezTo>
                    <a:pt x="2365446" y="80010"/>
                    <a:pt x="2392116" y="77470"/>
                    <a:pt x="2428946" y="82550"/>
                  </a:cubicBezTo>
                  <a:cubicBezTo>
                    <a:pt x="2437835" y="82550"/>
                    <a:pt x="2450535" y="85090"/>
                    <a:pt x="2463235" y="86360"/>
                  </a:cubicBezTo>
                  <a:cubicBezTo>
                    <a:pt x="2491176" y="90170"/>
                    <a:pt x="2501335" y="91440"/>
                    <a:pt x="2506416" y="86360"/>
                  </a:cubicBezTo>
                  <a:lnTo>
                    <a:pt x="2507685" y="85090"/>
                  </a:lnTo>
                  <a:cubicBezTo>
                    <a:pt x="2515306" y="85090"/>
                    <a:pt x="2522926" y="85090"/>
                    <a:pt x="2531816" y="83820"/>
                  </a:cubicBezTo>
                  <a:cubicBezTo>
                    <a:pt x="2554676" y="82550"/>
                    <a:pt x="2577535" y="81280"/>
                    <a:pt x="2604206" y="85090"/>
                  </a:cubicBezTo>
                  <a:lnTo>
                    <a:pt x="2606746" y="85090"/>
                  </a:lnTo>
                  <a:cubicBezTo>
                    <a:pt x="2608016" y="85090"/>
                    <a:pt x="2609285" y="85090"/>
                    <a:pt x="2609285" y="83820"/>
                  </a:cubicBezTo>
                  <a:lnTo>
                    <a:pt x="2623256" y="86360"/>
                  </a:lnTo>
                  <a:cubicBezTo>
                    <a:pt x="2635956" y="88900"/>
                    <a:pt x="2658816" y="87630"/>
                    <a:pt x="2679135" y="86360"/>
                  </a:cubicBezTo>
                  <a:cubicBezTo>
                    <a:pt x="2689296" y="86360"/>
                    <a:pt x="2700726" y="85090"/>
                    <a:pt x="2707076" y="85090"/>
                  </a:cubicBezTo>
                  <a:lnTo>
                    <a:pt x="2708346" y="90170"/>
                  </a:lnTo>
                  <a:cubicBezTo>
                    <a:pt x="2729935" y="83820"/>
                    <a:pt x="2756606" y="83820"/>
                    <a:pt x="2787085" y="85090"/>
                  </a:cubicBezTo>
                  <a:cubicBezTo>
                    <a:pt x="2811216" y="86360"/>
                    <a:pt x="2839156" y="86360"/>
                    <a:pt x="2868365" y="83820"/>
                  </a:cubicBezTo>
                  <a:lnTo>
                    <a:pt x="2864556" y="87630"/>
                  </a:lnTo>
                  <a:lnTo>
                    <a:pt x="2887415" y="85090"/>
                  </a:lnTo>
                  <a:cubicBezTo>
                    <a:pt x="2889956" y="85090"/>
                    <a:pt x="2892496" y="85090"/>
                    <a:pt x="2896306" y="83820"/>
                  </a:cubicBezTo>
                  <a:lnTo>
                    <a:pt x="2897576" y="90170"/>
                  </a:lnTo>
                  <a:cubicBezTo>
                    <a:pt x="2914085" y="88900"/>
                    <a:pt x="2930596" y="87630"/>
                    <a:pt x="2952185" y="88900"/>
                  </a:cubicBezTo>
                  <a:lnTo>
                    <a:pt x="2955996" y="88900"/>
                  </a:lnTo>
                  <a:lnTo>
                    <a:pt x="2966156" y="90170"/>
                  </a:lnTo>
                  <a:lnTo>
                    <a:pt x="2966156" y="109220"/>
                  </a:lnTo>
                  <a:lnTo>
                    <a:pt x="2978856" y="109220"/>
                  </a:lnTo>
                  <a:lnTo>
                    <a:pt x="2978856" y="115570"/>
                  </a:lnTo>
                  <a:cubicBezTo>
                    <a:pt x="2977585" y="129540"/>
                    <a:pt x="2976315" y="138430"/>
                    <a:pt x="2973776" y="148590"/>
                  </a:cubicBezTo>
                  <a:lnTo>
                    <a:pt x="2973776" y="151130"/>
                  </a:lnTo>
                  <a:cubicBezTo>
                    <a:pt x="2968696" y="176530"/>
                    <a:pt x="2964885" y="201930"/>
                    <a:pt x="2966156" y="271780"/>
                  </a:cubicBezTo>
                  <a:lnTo>
                    <a:pt x="2969965" y="271780"/>
                  </a:lnTo>
                  <a:cubicBezTo>
                    <a:pt x="2968696" y="293370"/>
                    <a:pt x="2967426" y="311150"/>
                    <a:pt x="2964885" y="321310"/>
                  </a:cubicBezTo>
                  <a:cubicBezTo>
                    <a:pt x="2964885" y="369570"/>
                    <a:pt x="2966156" y="372110"/>
                    <a:pt x="2972506" y="372110"/>
                  </a:cubicBezTo>
                  <a:cubicBezTo>
                    <a:pt x="2972506" y="384810"/>
                    <a:pt x="2973776" y="394970"/>
                    <a:pt x="2976315" y="407670"/>
                  </a:cubicBezTo>
                  <a:cubicBezTo>
                    <a:pt x="2977585" y="417830"/>
                    <a:pt x="2980126" y="429260"/>
                    <a:pt x="2980126" y="443230"/>
                  </a:cubicBezTo>
                  <a:lnTo>
                    <a:pt x="2975046" y="443230"/>
                  </a:lnTo>
                  <a:lnTo>
                    <a:pt x="2975046" y="449580"/>
                  </a:lnTo>
                  <a:cubicBezTo>
                    <a:pt x="2972506" y="513080"/>
                    <a:pt x="2976315" y="520700"/>
                    <a:pt x="2980126" y="528320"/>
                  </a:cubicBezTo>
                  <a:cubicBezTo>
                    <a:pt x="2981396" y="530860"/>
                    <a:pt x="2982665" y="534670"/>
                    <a:pt x="2983935" y="544830"/>
                  </a:cubicBezTo>
                  <a:lnTo>
                    <a:pt x="2975046" y="546100"/>
                  </a:lnTo>
                  <a:moveTo>
                    <a:pt x="2978856" y="756920"/>
                  </a:moveTo>
                  <a:lnTo>
                    <a:pt x="2976316" y="751840"/>
                  </a:lnTo>
                  <a:lnTo>
                    <a:pt x="2977586" y="745490"/>
                  </a:lnTo>
                  <a:cubicBezTo>
                    <a:pt x="2978856" y="750570"/>
                    <a:pt x="2978856" y="754380"/>
                    <a:pt x="2978856" y="756920"/>
                  </a:cubicBezTo>
                  <a:moveTo>
                    <a:pt x="73660" y="963930"/>
                  </a:moveTo>
                  <a:lnTo>
                    <a:pt x="76200" y="969010"/>
                  </a:lnTo>
                  <a:lnTo>
                    <a:pt x="74930" y="975360"/>
                  </a:lnTo>
                  <a:cubicBezTo>
                    <a:pt x="73660" y="971550"/>
                    <a:pt x="73660" y="967740"/>
                    <a:pt x="73660" y="963930"/>
                  </a:cubicBezTo>
                  <a:moveTo>
                    <a:pt x="3014415" y="628650"/>
                  </a:moveTo>
                  <a:lnTo>
                    <a:pt x="3014415" y="619760"/>
                  </a:lnTo>
                  <a:cubicBezTo>
                    <a:pt x="3014415" y="623570"/>
                    <a:pt x="3015685" y="626110"/>
                    <a:pt x="3015685" y="628650"/>
                  </a:cubicBezTo>
                  <a:lnTo>
                    <a:pt x="3014415" y="628650"/>
                  </a:lnTo>
                  <a:moveTo>
                    <a:pt x="3043626" y="859168"/>
                  </a:moveTo>
                  <a:lnTo>
                    <a:pt x="3039815" y="859168"/>
                  </a:lnTo>
                  <a:cubicBezTo>
                    <a:pt x="3041085" y="859168"/>
                    <a:pt x="3042356" y="859168"/>
                    <a:pt x="3043626" y="859168"/>
                  </a:cubicBezTo>
                </a:path>
              </a:pathLst>
            </a:custGeom>
            <a:solidFill>
              <a:srgbClr val="5F1A1F"/>
            </a:solidFill>
          </p:spPr>
        </p:sp>
      </p:grpSp>
      <p:sp>
        <p:nvSpPr>
          <p:cNvPr id="7" name="Freeform 7"/>
          <p:cNvSpPr/>
          <p:nvPr/>
        </p:nvSpPr>
        <p:spPr>
          <a:xfrm flipH="1">
            <a:off x="11045236" y="1213320"/>
            <a:ext cx="6987944" cy="8754828"/>
          </a:xfrm>
          <a:custGeom>
            <a:avLst/>
            <a:gdLst/>
            <a:ahLst/>
            <a:cxnLst/>
            <a:rect l="l" t="t" r="r" b="b"/>
            <a:pathLst>
              <a:path w="6987944" h="8754828">
                <a:moveTo>
                  <a:pt x="6987944" y="0"/>
                </a:moveTo>
                <a:lnTo>
                  <a:pt x="0" y="0"/>
                </a:lnTo>
                <a:lnTo>
                  <a:pt x="0" y="8754828"/>
                </a:lnTo>
                <a:lnTo>
                  <a:pt x="6987944" y="8754828"/>
                </a:lnTo>
                <a:lnTo>
                  <a:pt x="69879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Rectangle 7"/>
          <p:cNvSpPr/>
          <p:nvPr/>
        </p:nvSpPr>
        <p:spPr>
          <a:xfrm>
            <a:off x="5528540" y="847111"/>
            <a:ext cx="4825360" cy="808619"/>
          </a:xfrm>
          <a:prstGeom prst="rect">
            <a:avLst/>
          </a:prstGeom>
        </p:spPr>
        <p:txBody>
          <a:bodyPr wrap="none">
            <a:spAutoFit/>
          </a:bodyPr>
          <a:lstStyle/>
          <a:p>
            <a:pPr algn="ctr">
              <a:lnSpc>
                <a:spcPct val="115000"/>
              </a:lnSpc>
              <a:spcAft>
                <a:spcPts val="0"/>
              </a:spcAft>
              <a:tabLst>
                <a:tab pos="1386840" algn="l"/>
              </a:tabLst>
            </a:pPr>
            <a:r>
              <a:rPr lang="en-US" sz="4400" b="1">
                <a:solidFill>
                  <a:srgbClr val="FF0000"/>
                </a:solidFill>
                <a:latin typeface="Times New Roman" panose="02020603050405020304" pitchFamily="18" charset="0"/>
                <a:ea typeface="MS Mincho"/>
                <a:cs typeface="Times New Roman" panose="02020603050405020304" pitchFamily="18" charset="0"/>
              </a:rPr>
              <a:t>Phiếu học tập số 02</a:t>
            </a:r>
            <a:endParaRPr lang="en-GB" sz="440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8074294"/>
              </p:ext>
            </p:extLst>
          </p:nvPr>
        </p:nvGraphicFramePr>
        <p:xfrm>
          <a:off x="1066800" y="2205386"/>
          <a:ext cx="10011093" cy="6951726"/>
        </p:xfrm>
        <a:graphic>
          <a:graphicData uri="http://schemas.openxmlformats.org/drawingml/2006/table">
            <a:tbl>
              <a:tblPr firstRow="1" firstCol="1" bandRow="1"/>
              <a:tblGrid>
                <a:gridCol w="3098273"/>
                <a:gridCol w="2159527"/>
                <a:gridCol w="1600200"/>
                <a:gridCol w="3153093"/>
              </a:tblGrid>
              <a:tr h="247262">
                <a:tc gridSpan="4">
                  <a:txBody>
                    <a:bodyPr/>
                    <a:lstStyle/>
                    <a:p>
                      <a:pPr algn="ctr">
                        <a:lnSpc>
                          <a:spcPct val="115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Tìm hiểu lí do phải dời đô</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r>
              <a:tr h="1770126">
                <a:tc>
                  <a:txBody>
                    <a:bodyPr/>
                    <a:lstStyle/>
                    <a:p>
                      <a:pPr algn="just">
                        <a:lnSpc>
                          <a:spcPct val="115000"/>
                        </a:lnSpc>
                        <a:spcAft>
                          <a:spcPts val="0"/>
                        </a:spcAft>
                        <a:tabLst>
                          <a:tab pos="1386840" algn="l"/>
                        </a:tabLst>
                      </a:pPr>
                      <a:r>
                        <a:rPr lang="en-US" sz="3200" b="1">
                          <a:solidFill>
                            <a:srgbClr val="FF0000"/>
                          </a:solidFill>
                          <a:effectLst/>
                          <a:latin typeface="Times New Roman" panose="02020603050405020304" pitchFamily="18" charset="0"/>
                          <a:ea typeface="MS Mincho"/>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Bằng chứng khách quan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Lí lẽ</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Nhận xét về nghệ thuật lập luận và lí do phải dời đô</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7440">
                <a:tc>
                  <a:txBody>
                    <a:bodyPr/>
                    <a:lstStyle/>
                    <a:p>
                      <a:pPr>
                        <a:lnSpc>
                          <a:spcPct val="115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Phần 1:</a:t>
                      </a:r>
                      <a:r>
                        <a:rPr lang="en-US" sz="3200">
                          <a:effectLst/>
                          <a:latin typeface="Times New Roman" panose="02020603050405020304" pitchFamily="18" charset="0"/>
                          <a:ea typeface="MS Mincho"/>
                          <a:cs typeface="Times New Roman" panose="02020603050405020304" pitchFamily="18" charset="0"/>
                        </a:rPr>
                        <a:t> từ đầu đến “</a:t>
                      </a:r>
                      <a:r>
                        <a:rPr lang="en-US" sz="3200" i="1">
                          <a:effectLst/>
                          <a:latin typeface="Times New Roman" panose="02020603050405020304" pitchFamily="18" charset="0"/>
                          <a:ea typeface="MS Mincho"/>
                          <a:cs typeface="Times New Roman" panose="02020603050405020304" pitchFamily="18" charset="0"/>
                        </a:rPr>
                        <a:t>phong tục phồn thịnh”-</a:t>
                      </a:r>
                      <a:r>
                        <a:rPr lang="en-US" sz="3200" b="1">
                          <a:effectLst/>
                          <a:latin typeface="Times New Roman" panose="02020603050405020304" pitchFamily="18" charset="0"/>
                          <a:ea typeface="MS Mincho"/>
                          <a:cs typeface="Times New Roman" panose="02020603050405020304" pitchFamily="18" charset="0"/>
                        </a:rPr>
                        <a:t> </a:t>
                      </a:r>
                      <a:r>
                        <a:rPr lang="en-US" sz="3200" b="1">
                          <a:solidFill>
                            <a:srgbClr val="C00000"/>
                          </a:solidFill>
                          <a:effectLst/>
                          <a:latin typeface="Times New Roman" panose="02020603050405020304" pitchFamily="18" charset="0"/>
                          <a:ea typeface="MS Mincho"/>
                          <a:cs typeface="Times New Roman" panose="02020603050405020304" pitchFamily="18" charset="0"/>
                        </a:rPr>
                        <a:t>Nhóm 1,2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9800">
                <a:tc>
                  <a:txBody>
                    <a:bodyPr/>
                    <a:lstStyle/>
                    <a:p>
                      <a:pPr>
                        <a:lnSpc>
                          <a:spcPct val="115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Phần 2:</a:t>
                      </a:r>
                      <a:r>
                        <a:rPr lang="en-US" sz="3200">
                          <a:effectLst/>
                          <a:latin typeface="Times New Roman" panose="02020603050405020304" pitchFamily="18" charset="0"/>
                          <a:ea typeface="MS Mincho"/>
                          <a:cs typeface="Times New Roman" panose="02020603050405020304" pitchFamily="18" charset="0"/>
                        </a:rPr>
                        <a:t> tiếp đến “</a:t>
                      </a:r>
                      <a:r>
                        <a:rPr lang="en-US" sz="3200" i="1">
                          <a:effectLst/>
                          <a:latin typeface="Times New Roman" panose="02020603050405020304" pitchFamily="18" charset="0"/>
                          <a:ea typeface="MS Mincho"/>
                          <a:cs typeface="Times New Roman" panose="02020603050405020304" pitchFamily="18" charset="0"/>
                        </a:rPr>
                        <a:t>không thể không dời đổi”-</a:t>
                      </a:r>
                      <a:r>
                        <a:rPr lang="en-US" sz="3200">
                          <a:effectLst/>
                          <a:latin typeface="Times New Roman" panose="02020603050405020304" pitchFamily="18" charset="0"/>
                          <a:ea typeface="MS Mincho"/>
                          <a:cs typeface="Times New Roman" panose="02020603050405020304" pitchFamily="18" charset="0"/>
                        </a:rPr>
                        <a:t> </a:t>
                      </a:r>
                      <a:endParaRPr lang="vi-VN" sz="3200" smtClean="0">
                        <a:effectLst/>
                        <a:latin typeface="Times New Roman" panose="02020603050405020304" pitchFamily="18" charset="0"/>
                        <a:ea typeface="MS Mincho"/>
                        <a:cs typeface="Times New Roman" panose="02020603050405020304" pitchFamily="18" charset="0"/>
                      </a:endParaRPr>
                    </a:p>
                    <a:p>
                      <a:pPr>
                        <a:lnSpc>
                          <a:spcPct val="115000"/>
                        </a:lnSpc>
                        <a:spcAft>
                          <a:spcPts val="0"/>
                        </a:spcAft>
                        <a:tabLst>
                          <a:tab pos="1386840" algn="l"/>
                        </a:tabLst>
                      </a:pPr>
                      <a:r>
                        <a:rPr lang="en-US" sz="3200" b="1" smtClean="0">
                          <a:solidFill>
                            <a:srgbClr val="C00000"/>
                          </a:solidFill>
                          <a:effectLst/>
                          <a:latin typeface="Times New Roman" panose="02020603050405020304" pitchFamily="18" charset="0"/>
                          <a:ea typeface="MS Mincho"/>
                          <a:cs typeface="Times New Roman" panose="02020603050405020304" pitchFamily="18" charset="0"/>
                        </a:rPr>
                        <a:t>Nhóm </a:t>
                      </a:r>
                      <a:r>
                        <a:rPr lang="en-US" sz="3200" b="1">
                          <a:solidFill>
                            <a:srgbClr val="C00000"/>
                          </a:solidFill>
                          <a:effectLst/>
                          <a:latin typeface="Times New Roman" panose="02020603050405020304" pitchFamily="18" charset="0"/>
                          <a:ea typeface="MS Mincho"/>
                          <a:cs typeface="Times New Roman" panose="02020603050405020304" pitchFamily="18" charset="0"/>
                        </a:rPr>
                        <a:t>3,4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h="50800" prst="divot"/>
                      <a:lightRig rig="flood" dir="t"/>
                    </a:cell3D>
                  </a:tcPr>
                </a:tc>
                <a:tc>
                  <a:txBody>
                    <a:bodyPr/>
                    <a:lstStyle/>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799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a:off x="3249447" y="2152014"/>
            <a:ext cx="11789107" cy="5982972"/>
          </a:xfrm>
          <a:custGeom>
            <a:avLst/>
            <a:gdLst/>
            <a:ahLst/>
            <a:cxnLst/>
            <a:rect l="l" t="t" r="r" b="b"/>
            <a:pathLst>
              <a:path w="11789107" h="5982972">
                <a:moveTo>
                  <a:pt x="0" y="0"/>
                </a:moveTo>
                <a:lnTo>
                  <a:pt x="11789106" y="0"/>
                </a:lnTo>
                <a:lnTo>
                  <a:pt x="11789106" y="5982972"/>
                </a:lnTo>
                <a:lnTo>
                  <a:pt x="0" y="5982972"/>
                </a:lnTo>
                <a:lnTo>
                  <a:pt x="0" y="0"/>
                </a:lnTo>
                <a:close/>
              </a:path>
            </a:pathLst>
          </a:custGeom>
          <a:blipFill>
            <a:blip r:embed="rId3"/>
            <a:stretch>
              <a:fillRect/>
            </a:stretch>
          </a:blipFill>
        </p:spPr>
      </p:sp>
      <p:sp>
        <p:nvSpPr>
          <p:cNvPr id="4" name="Freeform 4"/>
          <p:cNvSpPr/>
          <p:nvPr/>
        </p:nvSpPr>
        <p:spPr>
          <a:xfrm>
            <a:off x="12716166" y="4109317"/>
            <a:ext cx="7686132" cy="12730654"/>
          </a:xfrm>
          <a:custGeom>
            <a:avLst/>
            <a:gdLst/>
            <a:ahLst/>
            <a:cxnLst/>
            <a:rect l="l" t="t" r="r" b="b"/>
            <a:pathLst>
              <a:path w="7686132" h="12730654">
                <a:moveTo>
                  <a:pt x="0" y="0"/>
                </a:moveTo>
                <a:lnTo>
                  <a:pt x="7686132" y="0"/>
                </a:lnTo>
                <a:lnTo>
                  <a:pt x="7686132" y="12730654"/>
                </a:lnTo>
                <a:lnTo>
                  <a:pt x="0" y="12730654"/>
                </a:lnTo>
                <a:lnTo>
                  <a:pt x="0" y="0"/>
                </a:lnTo>
                <a:close/>
              </a:path>
            </a:pathLst>
          </a:custGeom>
          <a:blipFill>
            <a:blip r:embed="rId4"/>
            <a:stretch>
              <a:fillRect/>
            </a:stretch>
          </a:blipFill>
        </p:spPr>
      </p:sp>
      <p:sp>
        <p:nvSpPr>
          <p:cNvPr id="5" name="TextBox 5"/>
          <p:cNvSpPr txBox="1"/>
          <p:nvPr/>
        </p:nvSpPr>
        <p:spPr>
          <a:xfrm>
            <a:off x="3575518" y="3130081"/>
            <a:ext cx="11789106" cy="3571362"/>
          </a:xfrm>
          <a:prstGeom prst="rect">
            <a:avLst/>
          </a:prstGeom>
        </p:spPr>
        <p:txBody>
          <a:bodyPr wrap="square" lIns="0" tIns="0" rIns="0" bIns="0" rtlCol="0" anchor="t">
            <a:spAutoFit/>
          </a:bodyPr>
          <a:lstStyle/>
          <a:p>
            <a:pPr algn="ctr">
              <a:lnSpc>
                <a:spcPts val="14634"/>
              </a:lnSpc>
            </a:pPr>
            <a:r>
              <a:rPr lang="vi-VN" sz="9600" b="1" spc="447" smtClean="0">
                <a:solidFill>
                  <a:srgbClr val="4F3A2E"/>
                </a:solidFill>
                <a:effectLst>
                  <a:outerShdw blurRad="38100" dist="38100" dir="2700000" algn="tl">
                    <a:srgbClr val="000000">
                      <a:alpha val="43137"/>
                    </a:srgbClr>
                  </a:outerShdw>
                </a:effectLst>
                <a:latin typeface="+mj-lt"/>
              </a:rPr>
              <a:t>HOẠT ĐỘNG 1</a:t>
            </a:r>
          </a:p>
          <a:p>
            <a:pPr algn="ctr">
              <a:lnSpc>
                <a:spcPts val="14634"/>
              </a:lnSpc>
            </a:pPr>
            <a:r>
              <a:rPr lang="vi-VN" sz="9600" b="1" spc="447" smtClean="0">
                <a:solidFill>
                  <a:srgbClr val="4F3A2E"/>
                </a:solidFill>
                <a:effectLst>
                  <a:outerShdw blurRad="38100" dist="38100" dir="2700000" algn="tl">
                    <a:srgbClr val="000000">
                      <a:alpha val="43137"/>
                    </a:srgbClr>
                  </a:outerShdw>
                </a:effectLst>
                <a:latin typeface="+mj-lt"/>
              </a:rPr>
              <a:t>KHỞI ĐỘNG</a:t>
            </a:r>
            <a:endParaRPr lang="en-US" sz="9600" b="1" spc="447">
              <a:solidFill>
                <a:srgbClr val="4F3A2E"/>
              </a:solidFill>
              <a:effectLst>
                <a:outerShdw blurRad="38100" dist="38100" dir="2700000" algn="tl">
                  <a:srgbClr val="000000">
                    <a:alpha val="43137"/>
                  </a:srgbClr>
                </a:outerShdw>
              </a:effectLst>
              <a:latin typeface="+mj-lt"/>
            </a:endParaRPr>
          </a:p>
        </p:txBody>
      </p:sp>
      <p:sp>
        <p:nvSpPr>
          <p:cNvPr id="6" name="Freeform 6"/>
          <p:cNvSpPr/>
          <p:nvPr/>
        </p:nvSpPr>
        <p:spPr>
          <a:xfrm rot="-3491375">
            <a:off x="-4836512" y="-2167348"/>
            <a:ext cx="10555413" cy="4485095"/>
          </a:xfrm>
          <a:custGeom>
            <a:avLst/>
            <a:gdLst/>
            <a:ahLst/>
            <a:cxnLst/>
            <a:rect l="l" t="t" r="r" b="b"/>
            <a:pathLst>
              <a:path w="10555413" h="4485095">
                <a:moveTo>
                  <a:pt x="0" y="0"/>
                </a:moveTo>
                <a:lnTo>
                  <a:pt x="10555413" y="0"/>
                </a:lnTo>
                <a:lnTo>
                  <a:pt x="10555413" y="4485095"/>
                </a:lnTo>
                <a:lnTo>
                  <a:pt x="0" y="4485095"/>
                </a:lnTo>
                <a:lnTo>
                  <a:pt x="0" y="0"/>
                </a:lnTo>
                <a:close/>
              </a:path>
            </a:pathLst>
          </a:custGeom>
          <a:blipFill>
            <a:blip r:embed="rId5"/>
            <a:stretch>
              <a:fillRect t="-60034"/>
            </a:stretch>
          </a:blipFill>
        </p:spPr>
      </p:sp>
      <p:sp>
        <p:nvSpPr>
          <p:cNvPr id="7" name="Freeform 7"/>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6"/>
            <a:stretch>
              <a:fillRect/>
            </a:stretch>
          </a:blipFill>
        </p:spPr>
      </p:sp>
      <p:sp>
        <p:nvSpPr>
          <p:cNvPr id="8" name="Freeform 8"/>
          <p:cNvSpPr/>
          <p:nvPr/>
        </p:nvSpPr>
        <p:spPr>
          <a:xfrm rot="725974" flipH="1">
            <a:off x="-11540714" y="8115136"/>
            <a:ext cx="21999111" cy="8188558"/>
          </a:xfrm>
          <a:custGeom>
            <a:avLst/>
            <a:gdLst/>
            <a:ahLst/>
            <a:cxnLst/>
            <a:rect l="l" t="t" r="r" b="b"/>
            <a:pathLst>
              <a:path w="21999111" h="8188558">
                <a:moveTo>
                  <a:pt x="21999112" y="0"/>
                </a:moveTo>
                <a:lnTo>
                  <a:pt x="0" y="0"/>
                </a:lnTo>
                <a:lnTo>
                  <a:pt x="0" y="8188559"/>
                </a:lnTo>
                <a:lnTo>
                  <a:pt x="21999112" y="8188559"/>
                </a:lnTo>
                <a:lnTo>
                  <a:pt x="21999112" y="0"/>
                </a:lnTo>
                <a:close/>
              </a:path>
            </a:pathLst>
          </a:custGeom>
          <a:blipFill>
            <a:blip r:embed="rId6"/>
            <a:stretch>
              <a:fillRect/>
            </a:stretch>
          </a:blipFill>
        </p:spPr>
      </p:sp>
      <p:sp>
        <p:nvSpPr>
          <p:cNvPr id="9" name="Freeform 9"/>
          <p:cNvSpPr/>
          <p:nvPr/>
        </p:nvSpPr>
        <p:spPr>
          <a:xfrm rot="9603393">
            <a:off x="-4457121" y="-2369133"/>
            <a:ext cx="7024671" cy="5233380"/>
          </a:xfrm>
          <a:custGeom>
            <a:avLst/>
            <a:gdLst/>
            <a:ahLst/>
            <a:cxnLst/>
            <a:rect l="l" t="t" r="r" b="b"/>
            <a:pathLst>
              <a:path w="7024671" h="5233380">
                <a:moveTo>
                  <a:pt x="0" y="0"/>
                </a:moveTo>
                <a:lnTo>
                  <a:pt x="7024670" y="0"/>
                </a:lnTo>
                <a:lnTo>
                  <a:pt x="7024670" y="5233380"/>
                </a:lnTo>
                <a:lnTo>
                  <a:pt x="0" y="5233380"/>
                </a:lnTo>
                <a:lnTo>
                  <a:pt x="0" y="0"/>
                </a:lnTo>
                <a:close/>
              </a:path>
            </a:pathLst>
          </a:custGeom>
          <a:blipFill>
            <a:blip r:embed="rId7"/>
            <a:stretch>
              <a:fillRect/>
            </a:stretch>
          </a:blipFill>
        </p:spPr>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6070" y="3002698"/>
            <a:ext cx="10951529" cy="6858000"/>
          </a:xfrm>
          <a:prstGeom prst="rect">
            <a:avLst/>
          </a:prstGeom>
        </p:spPr>
      </p:pic>
    </p:spTree>
    <p:extLst>
      <p:ext uri="{BB962C8B-B14F-4D97-AF65-F5344CB8AC3E}">
        <p14:creationId xmlns:p14="http://schemas.microsoft.com/office/powerpoint/2010/main" val="185284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a:off x="-718363" y="7860446"/>
            <a:ext cx="21999111" cy="8188558"/>
          </a:xfrm>
          <a:custGeom>
            <a:avLst/>
            <a:gdLst/>
            <a:ahLst/>
            <a:cxnLst/>
            <a:rect l="l" t="t" r="r" b="b"/>
            <a:pathLst>
              <a:path w="21999111" h="8188558">
                <a:moveTo>
                  <a:pt x="0" y="0"/>
                </a:moveTo>
                <a:lnTo>
                  <a:pt x="21999111" y="0"/>
                </a:lnTo>
                <a:lnTo>
                  <a:pt x="21999111" y="8188558"/>
                </a:lnTo>
                <a:lnTo>
                  <a:pt x="0" y="8188558"/>
                </a:lnTo>
                <a:lnTo>
                  <a:pt x="0" y="0"/>
                </a:lnTo>
                <a:close/>
              </a:path>
            </a:pathLst>
          </a:custGeom>
          <a:blipFill>
            <a:blip r:embed="rId3"/>
            <a:stretch>
              <a:fillRect/>
            </a:stretch>
          </a:blipFill>
        </p:spPr>
      </p:sp>
      <p:sp>
        <p:nvSpPr>
          <p:cNvPr id="4" name="Freeform 4"/>
          <p:cNvSpPr/>
          <p:nvPr/>
        </p:nvSpPr>
        <p:spPr>
          <a:xfrm flipV="1">
            <a:off x="-1476362" y="-6141794"/>
            <a:ext cx="21999111" cy="8188558"/>
          </a:xfrm>
          <a:custGeom>
            <a:avLst/>
            <a:gdLst/>
            <a:ahLst/>
            <a:cxnLst/>
            <a:rect l="l" t="t" r="r" b="b"/>
            <a:pathLst>
              <a:path w="21999111" h="8188558">
                <a:moveTo>
                  <a:pt x="0" y="8188558"/>
                </a:moveTo>
                <a:lnTo>
                  <a:pt x="21999111" y="8188558"/>
                </a:lnTo>
                <a:lnTo>
                  <a:pt x="21999111" y="0"/>
                </a:lnTo>
                <a:lnTo>
                  <a:pt x="0" y="0"/>
                </a:lnTo>
                <a:lnTo>
                  <a:pt x="0" y="8188558"/>
                </a:lnTo>
                <a:close/>
              </a:path>
            </a:pathLst>
          </a:custGeom>
          <a:blipFill>
            <a:blip r:embed="rId3"/>
            <a:stretch>
              <a:fillRect/>
            </a:stretch>
          </a:blipFill>
        </p:spPr>
      </p:sp>
      <p:sp>
        <p:nvSpPr>
          <p:cNvPr id="5" name="TextBox 5"/>
          <p:cNvSpPr txBox="1"/>
          <p:nvPr/>
        </p:nvSpPr>
        <p:spPr>
          <a:xfrm>
            <a:off x="10478465" y="7968746"/>
            <a:ext cx="7658054" cy="745885"/>
          </a:xfrm>
          <a:prstGeom prst="rect">
            <a:avLst/>
          </a:prstGeom>
        </p:spPr>
        <p:txBody>
          <a:bodyPr lIns="0" tIns="0" rIns="0" bIns="0" rtlCol="0" anchor="t">
            <a:spAutoFit/>
          </a:bodyPr>
          <a:lstStyle/>
          <a:p>
            <a:pPr>
              <a:lnSpc>
                <a:spcPts val="2938"/>
              </a:lnSpc>
            </a:pPr>
            <a:endParaRPr>
              <a:solidFill>
                <a:prstClr val="black"/>
              </a:solidFill>
            </a:endParaRPr>
          </a:p>
          <a:p>
            <a:pPr>
              <a:lnSpc>
                <a:spcPts val="2938"/>
              </a:lnSpc>
              <a:spcBef>
                <a:spcPct val="0"/>
              </a:spcBef>
            </a:pPr>
            <a:endParaRPr>
              <a:solidFill>
                <a:prstClr val="black"/>
              </a:solidFill>
            </a:endParaRPr>
          </a:p>
        </p:txBody>
      </p:sp>
      <p:grpSp>
        <p:nvGrpSpPr>
          <p:cNvPr id="6" name="Group 6"/>
          <p:cNvGrpSpPr/>
          <p:nvPr/>
        </p:nvGrpSpPr>
        <p:grpSpPr>
          <a:xfrm>
            <a:off x="2494186" y="4492374"/>
            <a:ext cx="4487816" cy="802682"/>
            <a:chOff x="0" y="0"/>
            <a:chExt cx="1181976" cy="211406"/>
          </a:xfrm>
        </p:grpSpPr>
        <p:sp>
          <p:nvSpPr>
            <p:cNvPr id="7" name="Freeform 7"/>
            <p:cNvSpPr/>
            <p:nvPr/>
          </p:nvSpPr>
          <p:spPr>
            <a:xfrm>
              <a:off x="0" y="0"/>
              <a:ext cx="1181976" cy="211406"/>
            </a:xfrm>
            <a:custGeom>
              <a:avLst/>
              <a:gdLst/>
              <a:ahLst/>
              <a:cxnLst/>
              <a:rect l="l" t="t" r="r" b="b"/>
              <a:pathLst>
                <a:path w="1181976" h="211406">
                  <a:moveTo>
                    <a:pt x="39677" y="0"/>
                  </a:moveTo>
                  <a:lnTo>
                    <a:pt x="1142299" y="0"/>
                  </a:lnTo>
                  <a:cubicBezTo>
                    <a:pt x="1164212" y="0"/>
                    <a:pt x="1181976" y="17764"/>
                    <a:pt x="1181976" y="39677"/>
                  </a:cubicBezTo>
                  <a:lnTo>
                    <a:pt x="1181976" y="171729"/>
                  </a:lnTo>
                  <a:cubicBezTo>
                    <a:pt x="1181976" y="182252"/>
                    <a:pt x="1177796" y="192344"/>
                    <a:pt x="1170355" y="199785"/>
                  </a:cubicBezTo>
                  <a:cubicBezTo>
                    <a:pt x="1162914" y="207226"/>
                    <a:pt x="1152822" y="211406"/>
                    <a:pt x="1142299" y="211406"/>
                  </a:cubicBezTo>
                  <a:lnTo>
                    <a:pt x="39677" y="211406"/>
                  </a:lnTo>
                  <a:cubicBezTo>
                    <a:pt x="29154" y="211406"/>
                    <a:pt x="19062" y="207226"/>
                    <a:pt x="11621" y="199785"/>
                  </a:cubicBezTo>
                  <a:cubicBezTo>
                    <a:pt x="4180" y="192344"/>
                    <a:pt x="0" y="182252"/>
                    <a:pt x="0" y="171729"/>
                  </a:cubicBezTo>
                  <a:lnTo>
                    <a:pt x="0" y="39677"/>
                  </a:lnTo>
                  <a:cubicBezTo>
                    <a:pt x="0" y="29154"/>
                    <a:pt x="4180" y="19062"/>
                    <a:pt x="11621" y="11621"/>
                  </a:cubicBezTo>
                  <a:cubicBezTo>
                    <a:pt x="19062" y="4180"/>
                    <a:pt x="29154" y="0"/>
                    <a:pt x="39677" y="0"/>
                  </a:cubicBezTo>
                  <a:close/>
                </a:path>
              </a:pathLst>
            </a:custGeom>
            <a:solidFill>
              <a:srgbClr val="4F3A2E"/>
            </a:solidFill>
            <a:ln>
              <a:noFill/>
            </a:ln>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4555"/>
                </a:lnSpc>
                <a:spcBef>
                  <a:spcPct val="0"/>
                </a:spcBef>
              </a:pPr>
              <a:r>
                <a:rPr lang="en-US" sz="3254" spc="9">
                  <a:solidFill>
                    <a:srgbClr val="E8D8C9"/>
                  </a:solidFill>
                  <a:latin typeface="Romman"/>
                </a:rPr>
                <a:t>General overview</a:t>
              </a:r>
            </a:p>
          </p:txBody>
        </p:sp>
      </p:grpSp>
      <p:grpSp>
        <p:nvGrpSpPr>
          <p:cNvPr id="9" name="Group 9"/>
          <p:cNvGrpSpPr/>
          <p:nvPr/>
        </p:nvGrpSpPr>
        <p:grpSpPr>
          <a:xfrm>
            <a:off x="2280830" y="1328360"/>
            <a:ext cx="5791999" cy="802682"/>
            <a:chOff x="0" y="0"/>
            <a:chExt cx="1181976" cy="211406"/>
          </a:xfrm>
        </p:grpSpPr>
        <p:sp>
          <p:nvSpPr>
            <p:cNvPr id="10" name="Freeform 10"/>
            <p:cNvSpPr/>
            <p:nvPr/>
          </p:nvSpPr>
          <p:spPr>
            <a:xfrm>
              <a:off x="0" y="0"/>
              <a:ext cx="1181976" cy="211406"/>
            </a:xfrm>
            <a:custGeom>
              <a:avLst/>
              <a:gdLst/>
              <a:ahLst/>
              <a:cxnLst/>
              <a:rect l="l" t="t" r="r" b="b"/>
              <a:pathLst>
                <a:path w="1181976" h="211406">
                  <a:moveTo>
                    <a:pt x="39677" y="0"/>
                  </a:moveTo>
                  <a:lnTo>
                    <a:pt x="1142299" y="0"/>
                  </a:lnTo>
                  <a:cubicBezTo>
                    <a:pt x="1164212" y="0"/>
                    <a:pt x="1181976" y="17764"/>
                    <a:pt x="1181976" y="39677"/>
                  </a:cubicBezTo>
                  <a:lnTo>
                    <a:pt x="1181976" y="171729"/>
                  </a:lnTo>
                  <a:cubicBezTo>
                    <a:pt x="1181976" y="182252"/>
                    <a:pt x="1177796" y="192344"/>
                    <a:pt x="1170355" y="199785"/>
                  </a:cubicBezTo>
                  <a:cubicBezTo>
                    <a:pt x="1162914" y="207226"/>
                    <a:pt x="1152822" y="211406"/>
                    <a:pt x="1142299" y="211406"/>
                  </a:cubicBezTo>
                  <a:lnTo>
                    <a:pt x="39677" y="211406"/>
                  </a:lnTo>
                  <a:cubicBezTo>
                    <a:pt x="29154" y="211406"/>
                    <a:pt x="19062" y="207226"/>
                    <a:pt x="11621" y="199785"/>
                  </a:cubicBezTo>
                  <a:cubicBezTo>
                    <a:pt x="4180" y="192344"/>
                    <a:pt x="0" y="182252"/>
                    <a:pt x="0" y="171729"/>
                  </a:cubicBezTo>
                  <a:lnTo>
                    <a:pt x="0" y="39677"/>
                  </a:lnTo>
                  <a:cubicBezTo>
                    <a:pt x="0" y="29154"/>
                    <a:pt x="4180" y="19062"/>
                    <a:pt x="11621" y="11621"/>
                  </a:cubicBezTo>
                  <a:cubicBezTo>
                    <a:pt x="19062" y="4180"/>
                    <a:pt x="29154" y="0"/>
                    <a:pt x="39677" y="0"/>
                  </a:cubicBezTo>
                  <a:close/>
                </a:path>
              </a:pathLst>
            </a:custGeom>
            <a:solidFill>
              <a:srgbClr val="4F3A2E"/>
            </a:solidFill>
            <a:ln>
              <a:noFill/>
            </a:ln>
          </p:spPr>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4555"/>
                </a:lnSpc>
                <a:spcBef>
                  <a:spcPct val="0"/>
                </a:spcBef>
              </a:pPr>
              <a:r>
                <a:rPr lang="en-US" sz="3254" spc="9">
                  <a:solidFill>
                    <a:srgbClr val="E8D8C9"/>
                  </a:solidFill>
                  <a:latin typeface="Romman"/>
                </a:rPr>
                <a:t>History</a:t>
              </a:r>
            </a:p>
          </p:txBody>
        </p:sp>
      </p:grpSp>
      <p:sp>
        <p:nvSpPr>
          <p:cNvPr id="12" name="Freeform 12"/>
          <p:cNvSpPr/>
          <p:nvPr/>
        </p:nvSpPr>
        <p:spPr>
          <a:xfrm>
            <a:off x="11101864" y="2462175"/>
            <a:ext cx="6411255" cy="10586179"/>
          </a:xfrm>
          <a:custGeom>
            <a:avLst/>
            <a:gdLst/>
            <a:ahLst/>
            <a:cxnLst/>
            <a:rect l="l" t="t" r="r" b="b"/>
            <a:pathLst>
              <a:path w="6411255" h="10586179">
                <a:moveTo>
                  <a:pt x="0" y="0"/>
                </a:moveTo>
                <a:lnTo>
                  <a:pt x="6411255" y="0"/>
                </a:lnTo>
                <a:lnTo>
                  <a:pt x="6411255" y="10586179"/>
                </a:lnTo>
                <a:lnTo>
                  <a:pt x="0" y="10586179"/>
                </a:lnTo>
                <a:lnTo>
                  <a:pt x="0" y="0"/>
                </a:lnTo>
                <a:close/>
              </a:path>
            </a:pathLst>
          </a:custGeom>
          <a:blipFill>
            <a:blip r:embed="rId4"/>
            <a:stretch>
              <a:fillRect/>
            </a:stretch>
          </a:blipFill>
        </p:spPr>
      </p:sp>
      <p:sp>
        <p:nvSpPr>
          <p:cNvPr id="13" name="TextBox 13"/>
          <p:cNvSpPr txBox="1"/>
          <p:nvPr/>
        </p:nvSpPr>
        <p:spPr>
          <a:xfrm>
            <a:off x="2950223" y="162328"/>
            <a:ext cx="15056483" cy="738664"/>
          </a:xfrm>
          <a:prstGeom prst="rect">
            <a:avLst/>
          </a:prstGeom>
        </p:spPr>
        <p:txBody>
          <a:bodyPr wrap="square" lIns="0" tIns="0" rIns="0" bIns="0" rtlCol="0" anchor="t">
            <a:spAutoFit/>
          </a:bodyPr>
          <a:lstStyle/>
          <a:p>
            <a:r>
              <a:rPr lang="en-US" sz="4800" b="1">
                <a:latin typeface="Times New Roman" panose="02020603050405020304" pitchFamily="18" charset="0"/>
                <a:cs typeface="Times New Roman" panose="02020603050405020304" pitchFamily="18" charset="0"/>
              </a:rPr>
              <a:t>* Soi vào sử sách- tiền đề cho lập luận</a:t>
            </a:r>
            <a:endParaRPr lang="en-GB" sz="4800">
              <a:latin typeface="Times New Roman" panose="02020603050405020304" pitchFamily="18" charset="0"/>
              <a:cs typeface="Times New Roman" panose="02020603050405020304" pitchFamily="18" charset="0"/>
            </a:endParaRPr>
          </a:p>
        </p:txBody>
      </p:sp>
      <p:sp>
        <p:nvSpPr>
          <p:cNvPr id="14" name="TextBox 14"/>
          <p:cNvSpPr txBox="1"/>
          <p:nvPr/>
        </p:nvSpPr>
        <p:spPr>
          <a:xfrm>
            <a:off x="367386" y="5683068"/>
            <a:ext cx="10734478" cy="1107996"/>
          </a:xfrm>
          <a:prstGeom prst="rect">
            <a:avLst/>
          </a:prstGeom>
        </p:spPr>
        <p:txBody>
          <a:bodyPr wrap="square" lIns="0" tIns="0" rIns="0" bIns="0" rtlCol="0" anchor="t">
            <a:spAutoFit/>
          </a:bodyPr>
          <a:lstStyle/>
          <a:p>
            <a:pPr algn="just"/>
            <a:r>
              <a:rPr lang="en-US" sz="3600" smtClean="0">
                <a:latin typeface="Times New Roman" panose="02020603050405020304" pitchFamily="18" charset="0"/>
                <a:cs typeface="Times New Roman" panose="02020603050405020304" pitchFamily="18" charset="0"/>
              </a:rPr>
              <a:t>“</a:t>
            </a:r>
            <a:r>
              <a:rPr lang="vi-VN" sz="3600" i="1">
                <a:latin typeface="Times New Roman" panose="02020603050405020304" pitchFamily="18" charset="0"/>
                <a:cs typeface="Times New Roman" panose="02020603050405020304" pitchFamily="18" charset="0"/>
              </a:rPr>
              <a:t>M</a:t>
            </a:r>
            <a:r>
              <a:rPr lang="en-US" sz="3600" i="1" smtClean="0">
                <a:latin typeface="Times New Roman" panose="02020603050405020304" pitchFamily="18" charset="0"/>
                <a:cs typeface="Times New Roman" panose="02020603050405020304" pitchFamily="18" charset="0"/>
              </a:rPr>
              <a:t>ưu </a:t>
            </a:r>
            <a:r>
              <a:rPr lang="en-US" sz="3600" i="1">
                <a:latin typeface="Times New Roman" panose="02020603050405020304" pitchFamily="18" charset="0"/>
                <a:cs typeface="Times New Roman" panose="02020603050405020304" pitchFamily="18" charset="0"/>
              </a:rPr>
              <a:t>toan nghiệp lớn, tính kế muôn đời cho con cháu</a:t>
            </a:r>
            <a:r>
              <a:rPr lang="en-US" sz="3600" smtClean="0">
                <a:latin typeface="Times New Roman" panose="02020603050405020304" pitchFamily="18" charset="0"/>
                <a:cs typeface="Times New Roman" panose="02020603050405020304" pitchFamily="18" charset="0"/>
              </a:rPr>
              <a:t>”</a:t>
            </a:r>
            <a:endParaRPr lang="vi-VN" sz="3600"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&gt; việc dời đô là vì lợi ích chung của quốc gia, nhân dân </a:t>
            </a:r>
            <a:endParaRPr lang="en-US" sz="3600" spc="-46">
              <a:solidFill>
                <a:srgbClr val="4F3A2E"/>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97114" y="2595034"/>
            <a:ext cx="10820400"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Lý Công Uẩn </a:t>
            </a:r>
            <a:r>
              <a:rPr lang="vi-VN" sz="3600">
                <a:latin typeface="Times New Roman" panose="02020603050405020304" pitchFamily="18" charset="0"/>
                <a:cs typeface="Times New Roman" panose="02020603050405020304" pitchFamily="18" charset="0"/>
              </a:rPr>
              <a:t>đưa ra các bằng chứng về việc </a:t>
            </a:r>
            <a:r>
              <a:rPr lang="en-US" sz="3600">
                <a:latin typeface="Times New Roman" panose="02020603050405020304" pitchFamily="18" charset="0"/>
                <a:cs typeface="Times New Roman" panose="02020603050405020304" pitchFamily="18" charset="0"/>
              </a:rPr>
              <a:t>các </a:t>
            </a:r>
            <a:r>
              <a:rPr lang="vi-VN" sz="3600">
                <a:latin typeface="Times New Roman" panose="02020603050405020304" pitchFamily="18" charset="0"/>
                <a:cs typeface="Times New Roman" panose="02020603050405020304" pitchFamily="18" charset="0"/>
              </a:rPr>
              <a:t>triều đại trong lịch sử đã tiến hành việc dời đô</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 vua Bàn Canh nhà Thương </a:t>
            </a:r>
            <a:r>
              <a:rPr lang="en-US" sz="3600">
                <a:latin typeface="Times New Roman" panose="02020603050405020304" pitchFamily="18" charset="0"/>
                <a:cs typeface="Times New Roman" panose="02020603050405020304" pitchFamily="18" charset="0"/>
              </a:rPr>
              <a:t>năm</a:t>
            </a:r>
            <a:r>
              <a:rPr lang="vi-VN" sz="3600">
                <a:latin typeface="Times New Roman" panose="02020603050405020304" pitchFamily="18" charset="0"/>
                <a:cs typeface="Times New Roman" panose="02020603050405020304" pitchFamily="18" charset="0"/>
              </a:rPr>
              <a:t> lần,</a:t>
            </a:r>
            <a:r>
              <a:rPr lang="en-US" sz="3600">
                <a:latin typeface="Times New Roman" panose="02020603050405020304" pitchFamily="18" charset="0"/>
                <a:cs typeface="Times New Roman" panose="02020603050405020304" pitchFamily="18" charset="0"/>
              </a:rPr>
              <a:t> v</a:t>
            </a:r>
            <a:r>
              <a:rPr lang="vi-VN" sz="3600">
                <a:latin typeface="Times New Roman" panose="02020603050405020304" pitchFamily="18" charset="0"/>
                <a:cs typeface="Times New Roman" panose="02020603050405020304" pitchFamily="18" charset="0"/>
              </a:rPr>
              <a:t>ua Thành Vương nhà Chu ba lần.</a:t>
            </a:r>
            <a:r>
              <a:rPr lang="en-US" sz="3600">
                <a:latin typeface="Times New Roman" panose="02020603050405020304" pitchFamily="18" charset="0"/>
                <a:cs typeface="Times New Roman" panose="02020603050405020304" pitchFamily="18" charset="0"/>
              </a:rPr>
              <a:t> </a:t>
            </a:r>
            <a:endParaRPr lang="en-US" sz="3600" spc="-46">
              <a:solidFill>
                <a:srgbClr val="4F3A2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523215" y="1317283"/>
            <a:ext cx="5524269" cy="707886"/>
          </a:xfrm>
          <a:prstGeom prst="rect">
            <a:avLst/>
          </a:prstGeom>
        </p:spPr>
        <p:txBody>
          <a:bodyPr wrap="none">
            <a:spAutoFit/>
          </a:bodyPr>
          <a:lstStyle/>
          <a:p>
            <a:r>
              <a:rPr lang="en-US"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chứng khách quan</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081627" y="4513690"/>
            <a:ext cx="1167307" cy="707886"/>
          </a:xfrm>
          <a:prstGeom prst="rect">
            <a:avLst/>
          </a:prstGeom>
        </p:spPr>
        <p:txBody>
          <a:bodyPr wrap="none">
            <a:spAutoFit/>
          </a:bodyPr>
          <a:lstStyle/>
          <a:p>
            <a:r>
              <a:rPr lang="en-US"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555" y="7338917"/>
            <a:ext cx="10919309" cy="1952522"/>
          </a:xfrm>
          <a:prstGeom prst="rect">
            <a:avLst/>
          </a:prstGeom>
        </p:spPr>
        <p:txBody>
          <a:bodyPr wrap="square">
            <a:spAutoFit/>
          </a:bodyPr>
          <a:lstStyle/>
          <a:p>
            <a:pPr algn="just">
              <a:lnSpc>
                <a:spcPct val="115000"/>
              </a:lnSpc>
              <a:spcAft>
                <a:spcPts val="0"/>
              </a:spcAft>
            </a:pPr>
            <a:r>
              <a:rPr lang="en-US" sz="3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60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rên </a:t>
            </a:r>
            <a:r>
              <a:rPr lang="en-US" sz="3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mệnh trời, dưới theo ý dân</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việc dời đô vừa phù hợp quy luật khách quan, vừa theo nguyện vọng của nhân dân.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8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rot="1135772">
            <a:off x="6517950" y="-4354540"/>
            <a:ext cx="7475032" cy="5438086"/>
          </a:xfrm>
          <a:custGeom>
            <a:avLst/>
            <a:gdLst/>
            <a:ahLst/>
            <a:cxnLst/>
            <a:rect l="l" t="t" r="r" b="b"/>
            <a:pathLst>
              <a:path w="7475032" h="5438086">
                <a:moveTo>
                  <a:pt x="0" y="0"/>
                </a:moveTo>
                <a:lnTo>
                  <a:pt x="7475032" y="0"/>
                </a:lnTo>
                <a:lnTo>
                  <a:pt x="7475032" y="5438086"/>
                </a:lnTo>
                <a:lnTo>
                  <a:pt x="0" y="5438086"/>
                </a:lnTo>
                <a:lnTo>
                  <a:pt x="0" y="0"/>
                </a:lnTo>
                <a:close/>
              </a:path>
            </a:pathLst>
          </a:custGeom>
          <a:blipFill>
            <a:blip r:embed="rId3"/>
            <a:stretch>
              <a:fillRect/>
            </a:stretch>
          </a:blipFill>
        </p:spPr>
      </p:sp>
      <p:grpSp>
        <p:nvGrpSpPr>
          <p:cNvPr id="4" name="Group 4"/>
          <p:cNvGrpSpPr>
            <a:grpSpLocks noChangeAspect="1"/>
          </p:cNvGrpSpPr>
          <p:nvPr/>
        </p:nvGrpSpPr>
        <p:grpSpPr>
          <a:xfrm>
            <a:off x="12611134" y="0"/>
            <a:ext cx="6626258" cy="10287000"/>
            <a:chOff x="0" y="0"/>
            <a:chExt cx="4076700" cy="5473700"/>
          </a:xfrm>
        </p:grpSpPr>
        <p:sp>
          <p:nvSpPr>
            <p:cNvPr id="5" name="Freeform 5"/>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4"/>
              <a:stretch>
                <a:fillRect l="-27522" r="-27522"/>
              </a:stretch>
            </a:blipFill>
          </p:spPr>
        </p:sp>
        <p:sp>
          <p:nvSpPr>
            <p:cNvPr id="6" name="Freeform 6"/>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5"/>
              <a:stretch>
                <a:fillRect t="-275" r="-18931" b="-5006"/>
              </a:stretch>
            </a:blipFill>
          </p:spPr>
        </p:sp>
      </p:grpSp>
      <p:sp>
        <p:nvSpPr>
          <p:cNvPr id="7" name="Freeform 7"/>
          <p:cNvSpPr/>
          <p:nvPr/>
        </p:nvSpPr>
        <p:spPr>
          <a:xfrm rot="1332735">
            <a:off x="-2234301" y="8629533"/>
            <a:ext cx="8905795" cy="3314935"/>
          </a:xfrm>
          <a:custGeom>
            <a:avLst/>
            <a:gdLst/>
            <a:ahLst/>
            <a:cxnLst/>
            <a:rect l="l" t="t" r="r" b="b"/>
            <a:pathLst>
              <a:path w="8905795" h="3314935">
                <a:moveTo>
                  <a:pt x="0" y="0"/>
                </a:moveTo>
                <a:lnTo>
                  <a:pt x="8905795" y="0"/>
                </a:lnTo>
                <a:lnTo>
                  <a:pt x="8905795" y="3314934"/>
                </a:lnTo>
                <a:lnTo>
                  <a:pt x="0" y="3314934"/>
                </a:lnTo>
                <a:lnTo>
                  <a:pt x="0" y="0"/>
                </a:lnTo>
                <a:close/>
              </a:path>
            </a:pathLst>
          </a:custGeom>
          <a:blipFill>
            <a:blip r:embed="rId6"/>
            <a:stretch>
              <a:fillRect/>
            </a:stretch>
          </a:blipFill>
        </p:spPr>
      </p:sp>
      <p:sp>
        <p:nvSpPr>
          <p:cNvPr id="8" name="Freeform 8"/>
          <p:cNvSpPr/>
          <p:nvPr/>
        </p:nvSpPr>
        <p:spPr>
          <a:xfrm rot="1800104">
            <a:off x="-2567996" y="8827032"/>
            <a:ext cx="7475032" cy="5438086"/>
          </a:xfrm>
          <a:custGeom>
            <a:avLst/>
            <a:gdLst/>
            <a:ahLst/>
            <a:cxnLst/>
            <a:rect l="l" t="t" r="r" b="b"/>
            <a:pathLst>
              <a:path w="7475032" h="5438086">
                <a:moveTo>
                  <a:pt x="0" y="0"/>
                </a:moveTo>
                <a:lnTo>
                  <a:pt x="7475032" y="0"/>
                </a:lnTo>
                <a:lnTo>
                  <a:pt x="7475032" y="5438086"/>
                </a:lnTo>
                <a:lnTo>
                  <a:pt x="0" y="5438086"/>
                </a:lnTo>
                <a:lnTo>
                  <a:pt x="0" y="0"/>
                </a:lnTo>
                <a:close/>
              </a:path>
            </a:pathLst>
          </a:custGeom>
          <a:blipFill>
            <a:blip r:embed="rId3"/>
            <a:stretch>
              <a:fillRect/>
            </a:stretch>
          </a:blipFill>
        </p:spPr>
      </p:sp>
      <p:sp>
        <p:nvSpPr>
          <p:cNvPr id="9" name="TextBox 9"/>
          <p:cNvSpPr txBox="1"/>
          <p:nvPr/>
        </p:nvSpPr>
        <p:spPr>
          <a:xfrm>
            <a:off x="638524" y="61032"/>
            <a:ext cx="8068403" cy="942566"/>
          </a:xfrm>
          <a:prstGeom prst="rect">
            <a:avLst/>
          </a:prstGeom>
        </p:spPr>
        <p:txBody>
          <a:bodyPr wrap="square" lIns="0" tIns="0" rIns="0" bIns="0" rtlCol="0" anchor="t">
            <a:spAutoFit/>
          </a:bodyPr>
          <a:lstStyle/>
          <a:p>
            <a:pPr algn="ctr">
              <a:lnSpc>
                <a:spcPts val="8331"/>
              </a:lnSpc>
            </a:pPr>
            <a:r>
              <a:rPr lang="en-US" sz="4800" b="1">
                <a:latin typeface="Times New Roman" panose="02020603050405020304" pitchFamily="18" charset="0"/>
                <a:cs typeface="Times New Roman" panose="02020603050405020304" pitchFamily="18" charset="0"/>
              </a:rPr>
              <a:t>* Soi vào thực tiễn</a:t>
            </a:r>
            <a:endParaRPr lang="en-US" sz="4800" spc="254">
              <a:solidFill>
                <a:srgbClr val="4F3A2E"/>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648602" y="1794929"/>
            <a:ext cx="9632582" cy="415948"/>
          </a:xfrm>
          <a:prstGeom prst="rect">
            <a:avLst/>
          </a:prstGeom>
        </p:spPr>
        <p:txBody>
          <a:bodyPr wrap="square" lIns="0" tIns="0" rIns="0" bIns="0" rtlCol="0" anchor="t">
            <a:spAutoFit/>
          </a:bodyPr>
          <a:lstStyle/>
          <a:p>
            <a:pPr marL="248287" lvl="1">
              <a:lnSpc>
                <a:spcPts val="3220"/>
              </a:lnSpc>
            </a:pPr>
            <a:r>
              <a:rPr lang="en-US" sz="4400" b="1">
                <a:latin typeface="Times New Roman" panose="02020603050405020304" pitchFamily="18" charset="0"/>
                <a:cs typeface="Times New Roman" panose="02020603050405020304" pitchFamily="18" charset="0"/>
              </a:rPr>
              <a:t>- Bằng chứng thực tiễn</a:t>
            </a:r>
            <a:endParaRPr lang="en-US" sz="4400" spc="-46">
              <a:solidFill>
                <a:srgbClr val="4F3A2E"/>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762000" y="6257199"/>
            <a:ext cx="8173952" cy="440057"/>
          </a:xfrm>
          <a:prstGeom prst="rect">
            <a:avLst/>
          </a:prstGeom>
        </p:spPr>
        <p:txBody>
          <a:bodyPr lIns="0" tIns="0" rIns="0" bIns="0" rtlCol="0" anchor="t">
            <a:spAutoFit/>
          </a:bodyPr>
          <a:lstStyle/>
          <a:p>
            <a:pPr marL="248287" lvl="1">
              <a:lnSpc>
                <a:spcPts val="3220"/>
              </a:lnSpc>
            </a:pPr>
            <a:r>
              <a:rPr lang="en-US" sz="4400" b="1">
                <a:latin typeface="Times New Roman" panose="02020603050405020304" pitchFamily="18" charset="0"/>
                <a:cs typeface="Times New Roman" panose="02020603050405020304" pitchFamily="18" charset="0"/>
              </a:rPr>
              <a:t>- Lí lẽ</a:t>
            </a:r>
            <a:endParaRPr lang="en-US" sz="4400" spc="-46">
              <a:solidFill>
                <a:srgbClr val="4F3A2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48602" y="2320093"/>
            <a:ext cx="11313930" cy="2357568"/>
          </a:xfrm>
          <a:prstGeom prst="rect">
            <a:avLst/>
          </a:prstGeom>
        </p:spPr>
        <p:txBody>
          <a:bodyPr wrap="square">
            <a:spAutoFit/>
          </a:bodyPr>
          <a:lstStyle/>
          <a:p>
            <a:pPr algn="just">
              <a:lnSpc>
                <a:spcPct val="115000"/>
              </a:lnSpc>
              <a:spcAft>
                <a:spcPts val="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Hai nhà Đinh Lê cứ đóng yên đô ở nơi đây (Hoa Lư), chứng tỏ thế và lực của hai triều đại không đủ mạnh để ra nơi đồng bằng, đất phẳng, nơi trung tâm của đất nước mà vẫn còn dựa vào địa thế núi rừng hiểm trở.</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648602" y="4781955"/>
            <a:ext cx="11313930" cy="1224951"/>
          </a:xfrm>
          <a:prstGeom prst="rect">
            <a:avLst/>
          </a:prstGeom>
        </p:spPr>
        <p:txBody>
          <a:bodyPr wrap="square">
            <a:spAutoFit/>
          </a:bodyPr>
          <a:lstStyle/>
          <a:p>
            <a:pPr algn="just">
              <a:lnSpc>
                <a:spcPct val="115000"/>
              </a:lnSpc>
              <a:spcAft>
                <a:spcPts val="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Hậu quả: số phận của hai nhà Đinh Lê đều “</a:t>
            </a:r>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 ngủi, trăm họ hao tổn, muôn vật không được thích nghi”.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687319" y="6921935"/>
            <a:ext cx="11253402" cy="658642"/>
          </a:xfrm>
          <a:prstGeom prst="rect">
            <a:avLst/>
          </a:prstGeom>
        </p:spPr>
        <p:txBody>
          <a:bodyPr wrap="none">
            <a:spAutoFit/>
          </a:bodyPr>
          <a:lstStyle/>
          <a:p>
            <a:pPr algn="just">
              <a:lnSpc>
                <a:spcPct val="115000"/>
              </a:lnSpc>
              <a:spcAft>
                <a:spcPts val="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Kinh đô Hoa Lư không còn phù hợp với thế và lực của đất nước.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734667" y="7956997"/>
            <a:ext cx="11277562" cy="1077218"/>
          </a:xfrm>
          <a:prstGeom prst="rect">
            <a:avLst/>
          </a:prstGeom>
        </p:spPr>
        <p:txBody>
          <a:bodyPr wrap="square">
            <a:spAutoFit/>
          </a:bodyPr>
          <a:lstStyle/>
          <a:p>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Việc hai nhà Đinh Lê cát cứ, không chịu dời đổi đã gây nhiều tác hại cho nhân dân</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2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Rounded Rectangle 4"/>
          <p:cNvSpPr/>
          <p:nvPr/>
        </p:nvSpPr>
        <p:spPr>
          <a:xfrm>
            <a:off x="76200" y="495300"/>
            <a:ext cx="9906000" cy="4038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00400" y="764697"/>
            <a:ext cx="2363147" cy="769441"/>
          </a:xfrm>
          <a:prstGeom prst="rect">
            <a:avLst/>
          </a:prstGeom>
        </p:spPr>
        <p:txBody>
          <a:bodyPr wrap="none">
            <a:spAutoFit/>
          </a:bodyPr>
          <a:lstStyle/>
          <a:p>
            <a:r>
              <a:rPr lang="en-US" sz="4400" b="1">
                <a:latin typeface="Times New Roman" panose="02020603050405020304" pitchFamily="18" charset="0"/>
                <a:ea typeface="Times New Roman" panose="02020603050405020304" pitchFamily="18" charset="0"/>
              </a:rPr>
              <a:t>Nhận xét</a:t>
            </a:r>
            <a:endParaRPr lang="en-GB" sz="6000"/>
          </a:p>
        </p:txBody>
      </p:sp>
      <p:sp>
        <p:nvSpPr>
          <p:cNvPr id="7" name="Rectangle 6"/>
          <p:cNvSpPr/>
          <p:nvPr/>
        </p:nvSpPr>
        <p:spPr>
          <a:xfrm>
            <a:off x="304800" y="1803535"/>
            <a:ext cx="9144000" cy="2589620"/>
          </a:xfrm>
          <a:prstGeom prst="rect">
            <a:avLst/>
          </a:prstGeom>
        </p:spPr>
        <p:txBody>
          <a:bodyPr>
            <a:spAutoFit/>
          </a:bodyPr>
          <a:lstStyle/>
          <a:p>
            <a:pPr algn="just">
              <a:lnSpc>
                <a:spcPct val="115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Bằng chứng cụ thể, đúng đắn, lí lẽ thuyết phục, câu văn biền ngẫu nhịp nhàng, phép đối.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Quan điểm rõ ràng, tích cực, đặt quyền lợi của đất nước, nhân dân lên trên.</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32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51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78" t="-12611" r="-4244" b="-19104"/>
            </a:stretch>
          </a:blipFill>
        </p:spPr>
      </p:sp>
      <p:sp>
        <p:nvSpPr>
          <p:cNvPr id="3" name="Freeform 3"/>
          <p:cNvSpPr/>
          <p:nvPr/>
        </p:nvSpPr>
        <p:spPr>
          <a:xfrm>
            <a:off x="1905000" y="167466"/>
            <a:ext cx="14286222" cy="9548034"/>
          </a:xfrm>
          <a:custGeom>
            <a:avLst/>
            <a:gdLst/>
            <a:ahLst/>
            <a:cxnLst/>
            <a:rect l="l" t="t" r="r" b="b"/>
            <a:pathLst>
              <a:path w="11046443" h="8229600">
                <a:moveTo>
                  <a:pt x="0" y="0"/>
                </a:moveTo>
                <a:lnTo>
                  <a:pt x="11046442" y="0"/>
                </a:lnTo>
                <a:lnTo>
                  <a:pt x="11046442" y="8229600"/>
                </a:lnTo>
                <a:lnTo>
                  <a:pt x="0" y="8229600"/>
                </a:lnTo>
                <a:lnTo>
                  <a:pt x="0" y="0"/>
                </a:lnTo>
                <a:close/>
              </a:path>
            </a:pathLst>
          </a:custGeom>
          <a:blipFill>
            <a:blip r:embed="rId3"/>
            <a:stretch>
              <a:fillRect/>
            </a:stretch>
          </a:blipFill>
        </p:spPr>
      </p:sp>
      <p:sp>
        <p:nvSpPr>
          <p:cNvPr id="6" name="Rectangle 5"/>
          <p:cNvSpPr/>
          <p:nvPr/>
        </p:nvSpPr>
        <p:spPr>
          <a:xfrm>
            <a:off x="5334000" y="917674"/>
            <a:ext cx="6848350" cy="808619"/>
          </a:xfrm>
          <a:prstGeom prst="rect">
            <a:avLst/>
          </a:prstGeom>
        </p:spPr>
        <p:txBody>
          <a:bodyPr wrap="none">
            <a:spAutoFit/>
          </a:bodyPr>
          <a:lstStyle/>
          <a:p>
            <a:pPr algn="just">
              <a:lnSpc>
                <a:spcPct val="115000"/>
              </a:lnSpc>
              <a:spcAft>
                <a:spcPts val="0"/>
              </a:spcAft>
            </a:pPr>
            <a:r>
              <a:rPr lang="en-US" sz="4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 Lợi thế của thành Đại La</a:t>
            </a:r>
            <a:endParaRPr lang="en-GB" sz="4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345495" y="1908274"/>
            <a:ext cx="4825360" cy="808619"/>
          </a:xfrm>
          <a:prstGeom prst="rect">
            <a:avLst/>
          </a:prstGeom>
        </p:spPr>
        <p:txBody>
          <a:bodyPr wrap="none">
            <a:spAutoFit/>
          </a:bodyPr>
          <a:lstStyle/>
          <a:p>
            <a:pPr algn="ctr">
              <a:lnSpc>
                <a:spcPct val="115000"/>
              </a:lnSpc>
              <a:spcAft>
                <a:spcPts val="0"/>
              </a:spcAft>
              <a:tabLst>
                <a:tab pos="1386840" algn="l"/>
              </a:tabLst>
            </a:pPr>
            <a:r>
              <a:rPr lang="en-US" sz="4400" b="1">
                <a:solidFill>
                  <a:srgbClr val="FF0000"/>
                </a:solidFill>
                <a:latin typeface="Times New Roman" panose="02020603050405020304" pitchFamily="18" charset="0"/>
                <a:ea typeface="MS Mincho"/>
                <a:cs typeface="Times New Roman" panose="02020603050405020304" pitchFamily="18" charset="0"/>
              </a:rPr>
              <a:t>Phiếu học tập số 03</a:t>
            </a:r>
            <a:endParaRPr lang="en-GB" sz="440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07906781"/>
              </p:ext>
            </p:extLst>
          </p:nvPr>
        </p:nvGraphicFramePr>
        <p:xfrm>
          <a:off x="4572000" y="3086100"/>
          <a:ext cx="8458200" cy="5829416"/>
        </p:xfrm>
        <a:graphic>
          <a:graphicData uri="http://schemas.openxmlformats.org/drawingml/2006/table">
            <a:tbl>
              <a:tblPr firstRow="1" firstCol="1" bandRow="1"/>
              <a:tblGrid>
                <a:gridCol w="2653655"/>
                <a:gridCol w="1824062"/>
                <a:gridCol w="3980483"/>
              </a:tblGrid>
              <a:tr h="1754442">
                <a:tc gridSpan="3">
                  <a:txBody>
                    <a:bodyPr/>
                    <a:lstStyle/>
                    <a:p>
                      <a:pPr algn="ctr">
                        <a:lnSpc>
                          <a:spcPct val="115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Tìm hiểu về lí do chọn thành Đại La để chọn làm kinh đô của đất nước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r>
              <a:tr h="2272365">
                <a:tc>
                  <a:txBody>
                    <a:bodyPr/>
                    <a:lstStyle/>
                    <a:p>
                      <a:pPr algn="ct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Bằng chứng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Lí lẽ</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Nhận xét về sức thuyết phục và ý nghĩa của việc chọn Đại La là kinh đô</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2609">
                <a:tc>
                  <a:txBody>
                    <a:bodyPr/>
                    <a:lstStyle/>
                    <a:p>
                      <a:pPr algn="ctr">
                        <a:lnSpc>
                          <a:spcPct val="115000"/>
                        </a:lnSpc>
                        <a:spcAft>
                          <a:spcPts val="0"/>
                        </a:spcAft>
                        <a:tabLst>
                          <a:tab pos="1386840" algn="l"/>
                        </a:tabLst>
                      </a:pPr>
                      <a:r>
                        <a:rPr lang="en-US" sz="3200" smtClean="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3200" smtClean="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346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grpSp>
        <p:nvGrpSpPr>
          <p:cNvPr id="3" name="Group 3"/>
          <p:cNvGrpSpPr/>
          <p:nvPr/>
        </p:nvGrpSpPr>
        <p:grpSpPr>
          <a:xfrm>
            <a:off x="2472619" y="2294235"/>
            <a:ext cx="988526" cy="1018064"/>
            <a:chOff x="0" y="0"/>
            <a:chExt cx="789218" cy="812800"/>
          </a:xfrm>
        </p:grpSpPr>
        <p:sp>
          <p:nvSpPr>
            <p:cNvPr id="4" name="Freeform 4"/>
            <p:cNvSpPr/>
            <p:nvPr/>
          </p:nvSpPr>
          <p:spPr>
            <a:xfrm>
              <a:off x="0" y="0"/>
              <a:ext cx="789218" cy="812800"/>
            </a:xfrm>
            <a:custGeom>
              <a:avLst/>
              <a:gdLst/>
              <a:ahLst/>
              <a:cxnLst/>
              <a:rect l="l" t="t" r="r" b="b"/>
              <a:pathLst>
                <a:path w="789218" h="812800">
                  <a:moveTo>
                    <a:pt x="394609" y="0"/>
                  </a:moveTo>
                  <a:cubicBezTo>
                    <a:pt x="176672" y="0"/>
                    <a:pt x="0" y="181951"/>
                    <a:pt x="0" y="406400"/>
                  </a:cubicBezTo>
                  <a:cubicBezTo>
                    <a:pt x="0" y="630849"/>
                    <a:pt x="176672" y="812800"/>
                    <a:pt x="394609" y="812800"/>
                  </a:cubicBezTo>
                  <a:cubicBezTo>
                    <a:pt x="612545" y="812800"/>
                    <a:pt x="789218" y="630849"/>
                    <a:pt x="789218" y="406400"/>
                  </a:cubicBezTo>
                  <a:cubicBezTo>
                    <a:pt x="789218" y="181951"/>
                    <a:pt x="612545" y="0"/>
                    <a:pt x="394609" y="0"/>
                  </a:cubicBezTo>
                </a:path>
              </a:pathLst>
            </a:custGeom>
            <a:solidFill>
              <a:srgbClr val="4F3A2E"/>
            </a:solidFill>
          </p:spPr>
        </p:sp>
        <p:sp>
          <p:nvSpPr>
            <p:cNvPr id="5" name="TextBox 5"/>
            <p:cNvSpPr txBox="1"/>
            <p:nvPr/>
          </p:nvSpPr>
          <p:spPr>
            <a:xfrm>
              <a:off x="76200" y="19050"/>
              <a:ext cx="660400" cy="717550"/>
            </a:xfrm>
            <a:prstGeom prst="rect">
              <a:avLst/>
            </a:prstGeom>
          </p:spPr>
          <p:txBody>
            <a:bodyPr lIns="0" tIns="0" rIns="0" bIns="0" rtlCol="0" anchor="ctr"/>
            <a:lstStyle/>
            <a:p>
              <a:pPr algn="ctr">
                <a:lnSpc>
                  <a:spcPts val="4555"/>
                </a:lnSpc>
              </a:pPr>
              <a:r>
                <a:rPr lang="en-US" sz="3254" spc="9">
                  <a:solidFill>
                    <a:srgbClr val="E8D8C9"/>
                  </a:solidFill>
                  <a:latin typeface="Romman"/>
                </a:rPr>
                <a:t>01</a:t>
              </a:r>
            </a:p>
          </p:txBody>
        </p:sp>
      </p:grpSp>
      <p:grpSp>
        <p:nvGrpSpPr>
          <p:cNvPr id="6" name="Group 6"/>
          <p:cNvGrpSpPr/>
          <p:nvPr/>
        </p:nvGrpSpPr>
        <p:grpSpPr>
          <a:xfrm>
            <a:off x="6871020" y="2322085"/>
            <a:ext cx="988526" cy="1018064"/>
            <a:chOff x="0" y="0"/>
            <a:chExt cx="789218" cy="812800"/>
          </a:xfrm>
        </p:grpSpPr>
        <p:sp>
          <p:nvSpPr>
            <p:cNvPr id="7" name="Freeform 7"/>
            <p:cNvSpPr/>
            <p:nvPr/>
          </p:nvSpPr>
          <p:spPr>
            <a:xfrm>
              <a:off x="0" y="0"/>
              <a:ext cx="789218" cy="812800"/>
            </a:xfrm>
            <a:custGeom>
              <a:avLst/>
              <a:gdLst/>
              <a:ahLst/>
              <a:cxnLst/>
              <a:rect l="l" t="t" r="r" b="b"/>
              <a:pathLst>
                <a:path w="789218" h="812800">
                  <a:moveTo>
                    <a:pt x="394609" y="0"/>
                  </a:moveTo>
                  <a:cubicBezTo>
                    <a:pt x="176672" y="0"/>
                    <a:pt x="0" y="181951"/>
                    <a:pt x="0" y="406400"/>
                  </a:cubicBezTo>
                  <a:cubicBezTo>
                    <a:pt x="0" y="630849"/>
                    <a:pt x="176672" y="812800"/>
                    <a:pt x="394609" y="812800"/>
                  </a:cubicBezTo>
                  <a:cubicBezTo>
                    <a:pt x="612545" y="812800"/>
                    <a:pt x="789218" y="630849"/>
                    <a:pt x="789218" y="406400"/>
                  </a:cubicBezTo>
                  <a:cubicBezTo>
                    <a:pt x="789218" y="181951"/>
                    <a:pt x="612545" y="0"/>
                    <a:pt x="394609" y="0"/>
                  </a:cubicBezTo>
                </a:path>
              </a:pathLst>
            </a:custGeom>
            <a:solidFill>
              <a:srgbClr val="4F3A2E"/>
            </a:solidFill>
          </p:spPr>
        </p:sp>
        <p:sp>
          <p:nvSpPr>
            <p:cNvPr id="8" name="TextBox 8"/>
            <p:cNvSpPr txBox="1"/>
            <p:nvPr/>
          </p:nvSpPr>
          <p:spPr>
            <a:xfrm>
              <a:off x="76200" y="19050"/>
              <a:ext cx="660400" cy="717550"/>
            </a:xfrm>
            <a:prstGeom prst="rect">
              <a:avLst/>
            </a:prstGeom>
          </p:spPr>
          <p:txBody>
            <a:bodyPr lIns="0" tIns="0" rIns="0" bIns="0" rtlCol="0" anchor="ctr"/>
            <a:lstStyle/>
            <a:p>
              <a:pPr algn="ctr">
                <a:lnSpc>
                  <a:spcPts val="4555"/>
                </a:lnSpc>
              </a:pPr>
              <a:r>
                <a:rPr lang="en-US" sz="3254" spc="9">
                  <a:solidFill>
                    <a:srgbClr val="E8D8C9"/>
                  </a:solidFill>
                  <a:latin typeface="Romman"/>
                </a:rPr>
                <a:t>02</a:t>
              </a:r>
            </a:p>
          </p:txBody>
        </p:sp>
      </p:grpSp>
      <p:grpSp>
        <p:nvGrpSpPr>
          <p:cNvPr id="9" name="Group 9"/>
          <p:cNvGrpSpPr/>
          <p:nvPr/>
        </p:nvGrpSpPr>
        <p:grpSpPr>
          <a:xfrm>
            <a:off x="13613662" y="2352805"/>
            <a:ext cx="988526" cy="1018064"/>
            <a:chOff x="0" y="0"/>
            <a:chExt cx="789218" cy="812800"/>
          </a:xfrm>
        </p:grpSpPr>
        <p:sp>
          <p:nvSpPr>
            <p:cNvPr id="10" name="Freeform 10"/>
            <p:cNvSpPr/>
            <p:nvPr/>
          </p:nvSpPr>
          <p:spPr>
            <a:xfrm>
              <a:off x="0" y="0"/>
              <a:ext cx="789218" cy="812800"/>
            </a:xfrm>
            <a:custGeom>
              <a:avLst/>
              <a:gdLst/>
              <a:ahLst/>
              <a:cxnLst/>
              <a:rect l="l" t="t" r="r" b="b"/>
              <a:pathLst>
                <a:path w="789218" h="812800">
                  <a:moveTo>
                    <a:pt x="394609" y="0"/>
                  </a:moveTo>
                  <a:cubicBezTo>
                    <a:pt x="176672" y="0"/>
                    <a:pt x="0" y="181951"/>
                    <a:pt x="0" y="406400"/>
                  </a:cubicBezTo>
                  <a:cubicBezTo>
                    <a:pt x="0" y="630849"/>
                    <a:pt x="176672" y="812800"/>
                    <a:pt x="394609" y="812800"/>
                  </a:cubicBezTo>
                  <a:cubicBezTo>
                    <a:pt x="612545" y="812800"/>
                    <a:pt x="789218" y="630849"/>
                    <a:pt x="789218" y="406400"/>
                  </a:cubicBezTo>
                  <a:cubicBezTo>
                    <a:pt x="789218" y="181951"/>
                    <a:pt x="612545" y="0"/>
                    <a:pt x="394609" y="0"/>
                  </a:cubicBezTo>
                </a:path>
              </a:pathLst>
            </a:custGeom>
            <a:solidFill>
              <a:srgbClr val="4F3A2E"/>
            </a:solidFill>
          </p:spPr>
        </p:sp>
        <p:sp>
          <p:nvSpPr>
            <p:cNvPr id="11" name="TextBox 11"/>
            <p:cNvSpPr txBox="1"/>
            <p:nvPr/>
          </p:nvSpPr>
          <p:spPr>
            <a:xfrm>
              <a:off x="76200" y="19050"/>
              <a:ext cx="660400" cy="717550"/>
            </a:xfrm>
            <a:prstGeom prst="rect">
              <a:avLst/>
            </a:prstGeom>
          </p:spPr>
          <p:txBody>
            <a:bodyPr lIns="0" tIns="0" rIns="0" bIns="0" rtlCol="0" anchor="ctr"/>
            <a:lstStyle/>
            <a:p>
              <a:pPr algn="ctr">
                <a:lnSpc>
                  <a:spcPts val="4555"/>
                </a:lnSpc>
              </a:pPr>
              <a:r>
                <a:rPr lang="en-US" sz="3254" spc="9">
                  <a:solidFill>
                    <a:srgbClr val="E8D8C9"/>
                  </a:solidFill>
                  <a:latin typeface="Romman"/>
                </a:rPr>
                <a:t>03</a:t>
              </a:r>
            </a:p>
          </p:txBody>
        </p:sp>
      </p:grpSp>
      <p:sp>
        <p:nvSpPr>
          <p:cNvPr id="27" name="TextBox 27"/>
          <p:cNvSpPr txBox="1"/>
          <p:nvPr/>
        </p:nvSpPr>
        <p:spPr>
          <a:xfrm>
            <a:off x="4387186" y="875427"/>
            <a:ext cx="7208684" cy="1038746"/>
          </a:xfrm>
          <a:prstGeom prst="rect">
            <a:avLst/>
          </a:prstGeom>
        </p:spPr>
        <p:txBody>
          <a:bodyPr lIns="0" tIns="0" rIns="0" bIns="0" rtlCol="0" anchor="t">
            <a:spAutoFit/>
          </a:bodyPr>
          <a:lstStyle/>
          <a:p>
            <a:pPr algn="ctr">
              <a:lnSpc>
                <a:spcPts val="8051"/>
              </a:lnSpc>
              <a:spcBef>
                <a:spcPct val="0"/>
              </a:spcBef>
            </a:pPr>
            <a:r>
              <a:rPr lang="en-US" sz="7200" b="1">
                <a:latin typeface="Times New Roman" panose="02020603050405020304" pitchFamily="18" charset="0"/>
                <a:cs typeface="Times New Roman" panose="02020603050405020304" pitchFamily="18" charset="0"/>
              </a:rPr>
              <a:t>Bằng chứng </a:t>
            </a:r>
            <a:endParaRPr lang="en-US" sz="6654" spc="246">
              <a:solidFill>
                <a:srgbClr val="4F3A2E"/>
              </a:solidFill>
              <a:latin typeface="Times New Roman" panose="02020603050405020304" pitchFamily="18" charset="0"/>
              <a:cs typeface="Times New Roman" panose="02020603050405020304" pitchFamily="18" charset="0"/>
            </a:endParaRPr>
          </a:p>
        </p:txBody>
      </p:sp>
      <p:sp>
        <p:nvSpPr>
          <p:cNvPr id="28" name="TextBox 28"/>
          <p:cNvSpPr txBox="1"/>
          <p:nvPr/>
        </p:nvSpPr>
        <p:spPr>
          <a:xfrm>
            <a:off x="696526" y="3999872"/>
            <a:ext cx="3736983" cy="4308872"/>
          </a:xfrm>
          <a:prstGeom prst="rect">
            <a:avLst/>
          </a:prstGeom>
        </p:spPr>
        <p:txBody>
          <a:bodyPr wrap="square" lIns="0" tIns="0" rIns="0" bIns="0" rtlCol="0" anchor="t">
            <a:spAutoFit/>
          </a:bodyPr>
          <a:lstStyle/>
          <a:p>
            <a:pPr algn="just">
              <a:spcBef>
                <a:spcPct val="0"/>
              </a:spcBef>
            </a:pPr>
            <a:r>
              <a:rPr lang="en-US" sz="4000" b="1">
                <a:latin typeface="Times New Roman" panose="02020603050405020304" pitchFamily="18" charset="0"/>
                <a:cs typeface="Times New Roman" panose="02020603050405020304" pitchFamily="18" charset="0"/>
              </a:rPr>
              <a:t>Về lịch sử:</a:t>
            </a:r>
            <a:r>
              <a:rPr lang="en-US" sz="4000">
                <a:latin typeface="Times New Roman" panose="02020603050405020304" pitchFamily="18" charset="0"/>
                <a:cs typeface="Times New Roman" panose="02020603050405020304" pitchFamily="18" charset="0"/>
              </a:rPr>
              <a:t> Đây là kinh đô cũ của Cao Vương, thời Đường nơi đây được chọn làm thủ phủ của chính quyền cai trị.</a:t>
            </a:r>
            <a:endParaRPr lang="en-US" sz="3600" spc="-58">
              <a:solidFill>
                <a:srgbClr val="4F3A2E"/>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5544513" y="3990351"/>
            <a:ext cx="5090806" cy="6155531"/>
          </a:xfrm>
          <a:prstGeom prst="rect">
            <a:avLst/>
          </a:prstGeom>
        </p:spPr>
        <p:txBody>
          <a:bodyPr wrap="square" lIns="0" tIns="0" rIns="0" bIns="0" rtlCol="0" anchor="t">
            <a:spAutoFit/>
          </a:bodyPr>
          <a:lstStyle/>
          <a:p>
            <a:pPr algn="just">
              <a:spcBef>
                <a:spcPct val="0"/>
              </a:spcBef>
            </a:pPr>
            <a:r>
              <a:rPr lang="en-US" sz="4000" b="1">
                <a:latin typeface="Times New Roman" panose="02020603050405020304" pitchFamily="18" charset="0"/>
                <a:cs typeface="Times New Roman" panose="02020603050405020304" pitchFamily="18" charset="0"/>
              </a:rPr>
              <a:t>Về vị thế địa lí:</a:t>
            </a:r>
            <a:r>
              <a:rPr lang="en-US" sz="4000">
                <a:latin typeface="Times New Roman" panose="02020603050405020304" pitchFamily="18" charset="0"/>
                <a:cs typeface="Times New Roman" panose="02020603050405020304" pitchFamily="18" charset="0"/>
              </a:rPr>
              <a:t> ở nơi trung tâm đất trời, mở bốn phương, có núi, có sông</a:t>
            </a:r>
            <a:r>
              <a:rPr lang="en-US" sz="4000" i="1">
                <a:latin typeface="Times New Roman" panose="02020603050405020304" pitchFamily="18" charset="0"/>
                <a:cs typeface="Times New Roman" panose="02020603050405020304" pitchFamily="18" charset="0"/>
              </a:rPr>
              <a:t>“Rồng cuộn hổ ngồi, đúng ngôi nam, bắc, đông, lại tiện hướng nhìn sông dựa núi</a:t>
            </a:r>
            <a:r>
              <a:rPr lang="en-US" sz="4000">
                <a:latin typeface="Times New Roman" panose="02020603050405020304" pitchFamily="18" charset="0"/>
                <a:cs typeface="Times New Roman" panose="02020603050405020304" pitchFamily="18" charset="0"/>
              </a:rPr>
              <a:t>”; đất đai rộng, bằng phẳng, cao thoáng, thoát khỏi cảnh lụt lội.</a:t>
            </a:r>
            <a:endParaRPr lang="en-US" sz="3600" spc="-58">
              <a:solidFill>
                <a:srgbClr val="4F3A2E"/>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11692090" y="3827961"/>
            <a:ext cx="5906881" cy="4308872"/>
          </a:xfrm>
          <a:prstGeom prst="rect">
            <a:avLst/>
          </a:prstGeom>
        </p:spPr>
        <p:txBody>
          <a:bodyPr wrap="square" lIns="0" tIns="0" rIns="0" bIns="0" rtlCol="0" anchor="t">
            <a:spAutoFit/>
          </a:bodyPr>
          <a:lstStyle/>
          <a:p>
            <a:pPr algn="just">
              <a:spcBef>
                <a:spcPct val="0"/>
              </a:spcBef>
            </a:pPr>
            <a:r>
              <a:rPr lang="en-US" sz="4000" b="1">
                <a:latin typeface="Times New Roman" panose="02020603050405020304" pitchFamily="18" charset="0"/>
                <a:cs typeface="Times New Roman" panose="02020603050405020304" pitchFamily="18" charset="0"/>
              </a:rPr>
              <a:t>Về vị thế chính trị, văn hóa</a:t>
            </a:r>
            <a:r>
              <a:rPr lang="en-US" sz="4000">
                <a:latin typeface="Times New Roman" panose="02020603050405020304" pitchFamily="18" charset="0"/>
                <a:cs typeface="Times New Roman" panose="02020603050405020304" pitchFamily="18" charset="0"/>
              </a:rPr>
              <a:t>: là nơi dân cư đông đúc “</a:t>
            </a:r>
            <a:r>
              <a:rPr lang="en-US" sz="4000" i="1">
                <a:latin typeface="Times New Roman" panose="02020603050405020304" pitchFamily="18" charset="0"/>
                <a:cs typeface="Times New Roman" panose="02020603050405020304" pitchFamily="18" charset="0"/>
              </a:rPr>
              <a:t>chốn tự hội trọng yếu của bốn phương”, </a:t>
            </a:r>
            <a:r>
              <a:rPr lang="en-US" sz="4000">
                <a:latin typeface="Times New Roman" panose="02020603050405020304" pitchFamily="18" charset="0"/>
                <a:cs typeface="Times New Roman" panose="02020603050405020304" pitchFamily="18" charset="0"/>
              </a:rPr>
              <a:t>là mảnh đất có điều kiện sinh sông phát triển “</a:t>
            </a:r>
            <a:r>
              <a:rPr lang="en-US" sz="4000" i="1">
                <a:latin typeface="Times New Roman" panose="02020603050405020304" pitchFamily="18" charset="0"/>
                <a:cs typeface="Times New Roman" panose="02020603050405020304" pitchFamily="18" charset="0"/>
              </a:rPr>
              <a:t>muôn vật cùng rất mực phong phú tốt tươi”</a:t>
            </a:r>
            <a:endParaRPr lang="en-US" sz="3600" spc="-58">
              <a:solidFill>
                <a:srgbClr val="4F3A2E"/>
              </a:solidFill>
              <a:latin typeface="Times New Roman" panose="02020603050405020304" pitchFamily="18" charset="0"/>
              <a:cs typeface="Times New Roman" panose="02020603050405020304" pitchFamily="18" charset="0"/>
            </a:endParaRPr>
          </a:p>
        </p:txBody>
      </p:sp>
      <p:sp>
        <p:nvSpPr>
          <p:cNvPr id="36" name="Freeform 36"/>
          <p:cNvSpPr/>
          <p:nvPr/>
        </p:nvSpPr>
        <p:spPr>
          <a:xfrm rot="1135772">
            <a:off x="17606083" y="8058400"/>
            <a:ext cx="7475032" cy="5438086"/>
          </a:xfrm>
          <a:custGeom>
            <a:avLst/>
            <a:gdLst/>
            <a:ahLst/>
            <a:cxnLst/>
            <a:rect l="l" t="t" r="r" b="b"/>
            <a:pathLst>
              <a:path w="7475032" h="5438086">
                <a:moveTo>
                  <a:pt x="0" y="0"/>
                </a:moveTo>
                <a:lnTo>
                  <a:pt x="7475032" y="0"/>
                </a:lnTo>
                <a:lnTo>
                  <a:pt x="7475032" y="5438086"/>
                </a:lnTo>
                <a:lnTo>
                  <a:pt x="0" y="5438086"/>
                </a:lnTo>
                <a:lnTo>
                  <a:pt x="0" y="0"/>
                </a:lnTo>
                <a:close/>
              </a:path>
            </a:pathLst>
          </a:custGeom>
          <a:blipFill>
            <a:blip r:embed="rId3"/>
            <a:stretch>
              <a:fillRect/>
            </a:stretch>
          </a:blipFill>
        </p:spPr>
      </p:sp>
      <p:sp>
        <p:nvSpPr>
          <p:cNvPr id="37" name="Freeform 37"/>
          <p:cNvSpPr/>
          <p:nvPr/>
        </p:nvSpPr>
        <p:spPr>
          <a:xfrm rot="-1045314">
            <a:off x="-5396054" y="-4035568"/>
            <a:ext cx="7475032" cy="5438086"/>
          </a:xfrm>
          <a:custGeom>
            <a:avLst/>
            <a:gdLst/>
            <a:ahLst/>
            <a:cxnLst/>
            <a:rect l="l" t="t" r="r" b="b"/>
            <a:pathLst>
              <a:path w="7475032" h="5438086">
                <a:moveTo>
                  <a:pt x="0" y="0"/>
                </a:moveTo>
                <a:lnTo>
                  <a:pt x="7475032" y="0"/>
                </a:lnTo>
                <a:lnTo>
                  <a:pt x="7475032" y="5438085"/>
                </a:lnTo>
                <a:lnTo>
                  <a:pt x="0" y="5438085"/>
                </a:lnTo>
                <a:lnTo>
                  <a:pt x="0" y="0"/>
                </a:lnTo>
                <a:close/>
              </a:path>
            </a:pathLst>
          </a:custGeom>
          <a:blipFill>
            <a:blip r:embed="rId3"/>
            <a:stretch>
              <a:fillRect/>
            </a:stretch>
          </a:blipFill>
        </p:spPr>
      </p:sp>
      <p:sp>
        <p:nvSpPr>
          <p:cNvPr id="38" name="Freeform 38"/>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4"/>
            <a:stretch>
              <a:fillRect/>
            </a:stretch>
          </a:blipFill>
        </p:spPr>
      </p:sp>
      <p:sp>
        <p:nvSpPr>
          <p:cNvPr id="39" name="Freeform 39"/>
          <p:cNvSpPr/>
          <p:nvPr/>
        </p:nvSpPr>
        <p:spPr>
          <a:xfrm rot="725974" flipH="1">
            <a:off x="-10534805" y="8308166"/>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4"/>
            <a:stretch>
              <a:fillRect/>
            </a:stretch>
          </a:blipFill>
        </p:spPr>
      </p:sp>
      <p:sp>
        <p:nvSpPr>
          <p:cNvPr id="40" name="Freeform 40"/>
          <p:cNvSpPr/>
          <p:nvPr/>
        </p:nvSpPr>
        <p:spPr>
          <a:xfrm rot="-1514053">
            <a:off x="16526458" y="-2930840"/>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5"/>
            <a:stretch>
              <a:fillRect/>
            </a:stretch>
          </a:blipFill>
        </p:spPr>
      </p:sp>
      <p:sp>
        <p:nvSpPr>
          <p:cNvPr id="41" name="Freeform 41"/>
          <p:cNvSpPr/>
          <p:nvPr/>
        </p:nvSpPr>
        <p:spPr>
          <a:xfrm rot="-3416873">
            <a:off x="-5023604" y="9973353"/>
            <a:ext cx="8620118" cy="5861680"/>
          </a:xfrm>
          <a:custGeom>
            <a:avLst/>
            <a:gdLst/>
            <a:ahLst/>
            <a:cxnLst/>
            <a:rect l="l" t="t" r="r" b="b"/>
            <a:pathLst>
              <a:path w="8620118" h="5861680">
                <a:moveTo>
                  <a:pt x="0" y="0"/>
                </a:moveTo>
                <a:lnTo>
                  <a:pt x="8620118" y="0"/>
                </a:lnTo>
                <a:lnTo>
                  <a:pt x="8620118" y="5861680"/>
                </a:lnTo>
                <a:lnTo>
                  <a:pt x="0" y="5861680"/>
                </a:lnTo>
                <a:lnTo>
                  <a:pt x="0" y="0"/>
                </a:lnTo>
                <a:close/>
              </a:path>
            </a:pathLst>
          </a:custGeom>
          <a:blipFill>
            <a:blip r:embed="rId5"/>
            <a:stretch>
              <a:fillRect/>
            </a:stretch>
          </a:blipFill>
        </p:spPr>
      </p:sp>
    </p:spTree>
    <p:extLst>
      <p:ext uri="{BB962C8B-B14F-4D97-AF65-F5344CB8AC3E}">
        <p14:creationId xmlns:p14="http://schemas.microsoft.com/office/powerpoint/2010/main" val="15902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7" name="Freeform 7"/>
          <p:cNvSpPr/>
          <p:nvPr/>
        </p:nvSpPr>
        <p:spPr>
          <a:xfrm rot="1332735">
            <a:off x="-2234301" y="8629533"/>
            <a:ext cx="8905795" cy="3314935"/>
          </a:xfrm>
          <a:custGeom>
            <a:avLst/>
            <a:gdLst/>
            <a:ahLst/>
            <a:cxnLst/>
            <a:rect l="l" t="t" r="r" b="b"/>
            <a:pathLst>
              <a:path w="8905795" h="3314935">
                <a:moveTo>
                  <a:pt x="0" y="0"/>
                </a:moveTo>
                <a:lnTo>
                  <a:pt x="8905795" y="0"/>
                </a:lnTo>
                <a:lnTo>
                  <a:pt x="8905795" y="3314934"/>
                </a:lnTo>
                <a:lnTo>
                  <a:pt x="0" y="3314934"/>
                </a:lnTo>
                <a:lnTo>
                  <a:pt x="0" y="0"/>
                </a:lnTo>
                <a:close/>
              </a:path>
            </a:pathLst>
          </a:custGeom>
          <a:blipFill>
            <a:blip r:embed="rId3"/>
            <a:stretch>
              <a:fillRect/>
            </a:stretch>
          </a:blipFill>
        </p:spPr>
      </p:sp>
      <p:sp>
        <p:nvSpPr>
          <p:cNvPr id="8" name="Freeform 8"/>
          <p:cNvSpPr/>
          <p:nvPr/>
        </p:nvSpPr>
        <p:spPr>
          <a:xfrm rot="1800104">
            <a:off x="-2567996" y="8827032"/>
            <a:ext cx="7475032" cy="5438086"/>
          </a:xfrm>
          <a:custGeom>
            <a:avLst/>
            <a:gdLst/>
            <a:ahLst/>
            <a:cxnLst/>
            <a:rect l="l" t="t" r="r" b="b"/>
            <a:pathLst>
              <a:path w="7475032" h="5438086">
                <a:moveTo>
                  <a:pt x="0" y="0"/>
                </a:moveTo>
                <a:lnTo>
                  <a:pt x="7475032" y="0"/>
                </a:lnTo>
                <a:lnTo>
                  <a:pt x="7475032" y="5438086"/>
                </a:lnTo>
                <a:lnTo>
                  <a:pt x="0" y="5438086"/>
                </a:lnTo>
                <a:lnTo>
                  <a:pt x="0" y="0"/>
                </a:lnTo>
                <a:close/>
              </a:path>
            </a:pathLst>
          </a:custGeom>
          <a:blipFill>
            <a:blip r:embed="rId4"/>
            <a:stretch>
              <a:fillRect/>
            </a:stretch>
          </a:blipFill>
        </p:spPr>
      </p:sp>
      <p:sp>
        <p:nvSpPr>
          <p:cNvPr id="11" name="TextBox 11"/>
          <p:cNvSpPr txBox="1"/>
          <p:nvPr/>
        </p:nvSpPr>
        <p:spPr>
          <a:xfrm>
            <a:off x="1524000" y="3238500"/>
            <a:ext cx="8173952" cy="4431983"/>
          </a:xfrm>
          <a:prstGeom prst="rect">
            <a:avLst/>
          </a:prstGeom>
        </p:spPr>
        <p:txBody>
          <a:bodyPr lIns="0" tIns="0" rIns="0" bIns="0" rtlCol="0" anchor="t">
            <a:spAutoFit/>
          </a:bodyPr>
          <a:lstStyle/>
          <a:p>
            <a:pPr marL="248287" lvl="1" algn="just"/>
            <a:r>
              <a:rPr lang="en-US" sz="4800" b="1">
                <a:latin typeface="Times New Roman" panose="02020603050405020304" pitchFamily="18" charset="0"/>
                <a:cs typeface="Times New Roman" panose="02020603050405020304" pitchFamily="18" charset="0"/>
              </a:rPr>
              <a:t>Lí lẽ:</a:t>
            </a:r>
            <a:r>
              <a:rPr lang="en-US" sz="4800">
                <a:latin typeface="Times New Roman" panose="02020603050405020304" pitchFamily="18" charset="0"/>
                <a:cs typeface="Times New Roman" panose="02020603050405020304" pitchFamily="18" charset="0"/>
              </a:rPr>
              <a:t> về tất cả mọi mặt, thành Đại La là đất tốt để đóng đô “</a:t>
            </a:r>
            <a:r>
              <a:rPr lang="en-US" sz="4800" i="1">
                <a:latin typeface="Times New Roman" panose="02020603050405020304" pitchFamily="18" charset="0"/>
                <a:cs typeface="Times New Roman" panose="02020603050405020304" pitchFamily="18" charset="0"/>
              </a:rPr>
              <a:t>Xem khắp đất Việt ta chỉ có nơi này là thắng địa.” “…là kinh đô bậc nhất của đế vương muôn đời”</a:t>
            </a:r>
            <a:endParaRPr lang="en-US" sz="4400" spc="-46">
              <a:solidFill>
                <a:srgbClr val="4F3A2E"/>
              </a:solidFill>
              <a:latin typeface="Times New Roman" panose="02020603050405020304" pitchFamily="18" charset="0"/>
              <a:cs typeface="Times New Roman" panose="02020603050405020304" pitchFamily="18" charset="0"/>
            </a:endParaRPr>
          </a:p>
        </p:txBody>
      </p:sp>
      <p:sp>
        <p:nvSpPr>
          <p:cNvPr id="12" name="Freeform 15"/>
          <p:cNvSpPr/>
          <p:nvPr/>
        </p:nvSpPr>
        <p:spPr>
          <a:xfrm>
            <a:off x="11837578" y="0"/>
            <a:ext cx="6450421" cy="10287000"/>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5"/>
            <a:stretch>
              <a:fillRect l="-78192" r="-78192"/>
            </a:stretch>
          </a:blipFill>
        </p:spPr>
      </p:sp>
      <p:sp>
        <p:nvSpPr>
          <p:cNvPr id="13" name="Freeform 3"/>
          <p:cNvSpPr/>
          <p:nvPr/>
        </p:nvSpPr>
        <p:spPr>
          <a:xfrm rot="1135772">
            <a:off x="6907816" y="-3084610"/>
            <a:ext cx="7475032" cy="5438086"/>
          </a:xfrm>
          <a:custGeom>
            <a:avLst/>
            <a:gdLst/>
            <a:ahLst/>
            <a:cxnLst/>
            <a:rect l="l" t="t" r="r" b="b"/>
            <a:pathLst>
              <a:path w="7475032" h="5438086">
                <a:moveTo>
                  <a:pt x="0" y="0"/>
                </a:moveTo>
                <a:lnTo>
                  <a:pt x="7475032" y="0"/>
                </a:lnTo>
                <a:lnTo>
                  <a:pt x="7475032" y="5438086"/>
                </a:lnTo>
                <a:lnTo>
                  <a:pt x="0" y="5438086"/>
                </a:lnTo>
                <a:lnTo>
                  <a:pt x="0" y="0"/>
                </a:lnTo>
                <a:close/>
              </a:path>
            </a:pathLst>
          </a:custGeom>
          <a:blipFill>
            <a:blip r:embed="rId4"/>
            <a:stretch>
              <a:fillRect/>
            </a:stretch>
          </a:blipFill>
        </p:spPr>
      </p:sp>
    </p:spTree>
    <p:extLst>
      <p:ext uri="{BB962C8B-B14F-4D97-AF65-F5344CB8AC3E}">
        <p14:creationId xmlns:p14="http://schemas.microsoft.com/office/powerpoint/2010/main" val="32050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TextBox 2"/>
          <p:cNvSpPr txBox="1"/>
          <p:nvPr/>
        </p:nvSpPr>
        <p:spPr>
          <a:xfrm>
            <a:off x="6682071" y="7469414"/>
            <a:ext cx="10981024" cy="2745623"/>
          </a:xfrm>
          <a:prstGeom prst="rect">
            <a:avLst/>
          </a:prstGeom>
        </p:spPr>
        <p:txBody>
          <a:bodyPr lIns="0" tIns="0" rIns="0" bIns="0" rtlCol="0" anchor="t">
            <a:spAutoFit/>
          </a:bodyPr>
          <a:lstStyle/>
          <a:p>
            <a:pPr algn="just">
              <a:lnSpc>
                <a:spcPts val="6999"/>
              </a:lnSpc>
            </a:pPr>
            <a:r>
              <a:rPr lang="en-US" sz="6000">
                <a:latin typeface="Times New Roman" panose="02020603050405020304" pitchFamily="18" charset="0"/>
                <a:cs typeface="Times New Roman" panose="02020603050405020304" pitchFamily="18" charset="0"/>
              </a:rPr>
              <a:t>Câu văn biền ngẫu ngắn gọn, phép đối hài hào, giàu nhịp điệu, âm hưởng trang trọng.</a:t>
            </a:r>
            <a:endParaRPr lang="en-US" sz="6000" spc="-69">
              <a:solidFill>
                <a:srgbClr val="5F1A1F"/>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6683089" y="2504621"/>
            <a:ext cx="10981024" cy="1847942"/>
          </a:xfrm>
          <a:prstGeom prst="rect">
            <a:avLst/>
          </a:prstGeom>
        </p:spPr>
        <p:txBody>
          <a:bodyPr lIns="0" tIns="0" rIns="0" bIns="0" rtlCol="0" anchor="t">
            <a:spAutoFit/>
          </a:bodyPr>
          <a:lstStyle/>
          <a:p>
            <a:pPr algn="just">
              <a:lnSpc>
                <a:spcPts val="6999"/>
              </a:lnSpc>
            </a:pPr>
            <a:r>
              <a:rPr lang="en-US" sz="6000">
                <a:latin typeface="Times New Roman" panose="02020603050405020304" pitchFamily="18" charset="0"/>
                <a:cs typeface="Times New Roman" panose="02020603050405020304" pitchFamily="18" charset="0"/>
              </a:rPr>
              <a:t>Bằng chứng cụ thể, chính xác, toàn diện nhiều mặt.</a:t>
            </a:r>
            <a:endParaRPr lang="en-US" sz="6000" spc="-69">
              <a:solidFill>
                <a:srgbClr val="5F1A1F"/>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686146" y="4987018"/>
            <a:ext cx="10981024" cy="1847942"/>
          </a:xfrm>
          <a:prstGeom prst="rect">
            <a:avLst/>
          </a:prstGeom>
        </p:spPr>
        <p:txBody>
          <a:bodyPr lIns="0" tIns="0" rIns="0" bIns="0" rtlCol="0" anchor="t">
            <a:spAutoFit/>
          </a:bodyPr>
          <a:lstStyle/>
          <a:p>
            <a:pPr algn="just">
              <a:lnSpc>
                <a:spcPts val="6999"/>
              </a:lnSpc>
            </a:pPr>
            <a:r>
              <a:rPr lang="en-US" sz="6000">
                <a:latin typeface="Times New Roman" panose="02020603050405020304" pitchFamily="18" charset="0"/>
                <a:cs typeface="Times New Roman" panose="02020603050405020304" pitchFamily="18" charset="0"/>
              </a:rPr>
              <a:t>Lí lẽ xác đáng, trình tự lập luận rất chặt chẽ.</a:t>
            </a:r>
            <a:endParaRPr lang="en-US" sz="6000" spc="-69">
              <a:solidFill>
                <a:srgbClr val="5F1A1F"/>
              </a:solidFill>
              <a:latin typeface="Times New Roman" panose="02020603050405020304" pitchFamily="18" charset="0"/>
              <a:cs typeface="Times New Roman" panose="02020603050405020304" pitchFamily="18" charset="0"/>
            </a:endParaRPr>
          </a:p>
        </p:txBody>
      </p:sp>
      <p:sp>
        <p:nvSpPr>
          <p:cNvPr id="8" name="Freeform 8"/>
          <p:cNvSpPr/>
          <p:nvPr/>
        </p:nvSpPr>
        <p:spPr>
          <a:xfrm>
            <a:off x="461568" y="688521"/>
            <a:ext cx="6379253" cy="9113218"/>
          </a:xfrm>
          <a:custGeom>
            <a:avLst/>
            <a:gdLst/>
            <a:ahLst/>
            <a:cxnLst/>
            <a:rect l="l" t="t" r="r" b="b"/>
            <a:pathLst>
              <a:path w="6379253" h="9113218">
                <a:moveTo>
                  <a:pt x="0" y="0"/>
                </a:moveTo>
                <a:lnTo>
                  <a:pt x="6379253" y="0"/>
                </a:lnTo>
                <a:lnTo>
                  <a:pt x="6379253" y="9113218"/>
                </a:lnTo>
                <a:lnTo>
                  <a:pt x="0" y="91132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9"/>
          <p:cNvSpPr txBox="1"/>
          <p:nvPr/>
        </p:nvSpPr>
        <p:spPr>
          <a:xfrm>
            <a:off x="4572000" y="-28874"/>
            <a:ext cx="16083266" cy="1625445"/>
          </a:xfrm>
          <a:prstGeom prst="rect">
            <a:avLst/>
          </a:prstGeom>
        </p:spPr>
        <p:txBody>
          <a:bodyPr lIns="0" tIns="0" rIns="0" bIns="0" rtlCol="0" anchor="t">
            <a:spAutoFit/>
          </a:bodyPr>
          <a:lstStyle/>
          <a:p>
            <a:pPr algn="just">
              <a:lnSpc>
                <a:spcPts val="14400"/>
              </a:lnSpc>
            </a:pPr>
            <a:r>
              <a:rPr lang="en-US" sz="8000" b="1">
                <a:latin typeface="Times New Roman" panose="02020603050405020304" pitchFamily="18" charset="0"/>
                <a:cs typeface="Times New Roman" panose="02020603050405020304" pitchFamily="18" charset="0"/>
              </a:rPr>
              <a:t>Nhận xét</a:t>
            </a:r>
            <a:endParaRPr lang="en-US" sz="9600" spc="240">
              <a:solidFill>
                <a:srgbClr val="5F1A1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2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rot="-1388192">
            <a:off x="-4574024" y="-5815756"/>
            <a:ext cx="10007138" cy="7280193"/>
          </a:xfrm>
          <a:custGeom>
            <a:avLst/>
            <a:gdLst/>
            <a:ahLst/>
            <a:cxnLst/>
            <a:rect l="l" t="t" r="r" b="b"/>
            <a:pathLst>
              <a:path w="10007138" h="7280193">
                <a:moveTo>
                  <a:pt x="0" y="0"/>
                </a:moveTo>
                <a:lnTo>
                  <a:pt x="10007138" y="0"/>
                </a:lnTo>
                <a:lnTo>
                  <a:pt x="10007138" y="7280193"/>
                </a:lnTo>
                <a:lnTo>
                  <a:pt x="0" y="7280193"/>
                </a:lnTo>
                <a:lnTo>
                  <a:pt x="0" y="0"/>
                </a:lnTo>
                <a:close/>
              </a:path>
            </a:pathLst>
          </a:custGeom>
          <a:blipFill>
            <a:blip r:embed="rId3"/>
            <a:stretch>
              <a:fillRect/>
            </a:stretch>
          </a:blipFill>
        </p:spPr>
      </p:sp>
      <p:sp>
        <p:nvSpPr>
          <p:cNvPr id="4" name="Freeform 4"/>
          <p:cNvSpPr/>
          <p:nvPr/>
        </p:nvSpPr>
        <p:spPr>
          <a:xfrm rot="1249400">
            <a:off x="9744753" y="5801094"/>
            <a:ext cx="6594825" cy="4591647"/>
          </a:xfrm>
          <a:custGeom>
            <a:avLst/>
            <a:gdLst/>
            <a:ahLst/>
            <a:cxnLst/>
            <a:rect l="l" t="t" r="r" b="b"/>
            <a:pathLst>
              <a:path w="6594825" h="4591647">
                <a:moveTo>
                  <a:pt x="0" y="0"/>
                </a:moveTo>
                <a:lnTo>
                  <a:pt x="6594826" y="0"/>
                </a:lnTo>
                <a:lnTo>
                  <a:pt x="6594826" y="4591648"/>
                </a:lnTo>
                <a:lnTo>
                  <a:pt x="0" y="4591648"/>
                </a:lnTo>
                <a:lnTo>
                  <a:pt x="0" y="0"/>
                </a:lnTo>
                <a:close/>
              </a:path>
            </a:pathLst>
          </a:custGeom>
          <a:blipFill>
            <a:blip r:embed="rId4"/>
            <a:stretch>
              <a:fillRect/>
            </a:stretch>
          </a:blipFill>
        </p:spPr>
      </p:sp>
      <p:sp>
        <p:nvSpPr>
          <p:cNvPr id="5" name="Freeform 5"/>
          <p:cNvSpPr/>
          <p:nvPr/>
        </p:nvSpPr>
        <p:spPr>
          <a:xfrm rot="-1514053">
            <a:off x="10886497" y="-1066796"/>
            <a:ext cx="9000899" cy="6120611"/>
          </a:xfrm>
          <a:custGeom>
            <a:avLst/>
            <a:gdLst/>
            <a:ahLst/>
            <a:cxnLst/>
            <a:rect l="l" t="t" r="r" b="b"/>
            <a:pathLst>
              <a:path w="9000899" h="6120611">
                <a:moveTo>
                  <a:pt x="0" y="0"/>
                </a:moveTo>
                <a:lnTo>
                  <a:pt x="9000898" y="0"/>
                </a:lnTo>
                <a:lnTo>
                  <a:pt x="9000898" y="6120611"/>
                </a:lnTo>
                <a:lnTo>
                  <a:pt x="0" y="6120611"/>
                </a:lnTo>
                <a:lnTo>
                  <a:pt x="0" y="0"/>
                </a:lnTo>
                <a:close/>
              </a:path>
            </a:pathLst>
          </a:custGeom>
          <a:blipFill>
            <a:blip r:embed="rId5"/>
            <a:stretch>
              <a:fillRect/>
            </a:stretch>
          </a:blipFill>
        </p:spPr>
      </p:sp>
      <p:sp>
        <p:nvSpPr>
          <p:cNvPr id="6" name="Freeform 6"/>
          <p:cNvSpPr/>
          <p:nvPr/>
        </p:nvSpPr>
        <p:spPr>
          <a:xfrm rot="-6847075">
            <a:off x="11554148" y="3636451"/>
            <a:ext cx="5927530" cy="4327097"/>
          </a:xfrm>
          <a:custGeom>
            <a:avLst/>
            <a:gdLst/>
            <a:ahLst/>
            <a:cxnLst/>
            <a:rect l="l" t="t" r="r" b="b"/>
            <a:pathLst>
              <a:path w="5927530" h="4327097">
                <a:moveTo>
                  <a:pt x="0" y="0"/>
                </a:moveTo>
                <a:lnTo>
                  <a:pt x="5927530" y="0"/>
                </a:lnTo>
                <a:lnTo>
                  <a:pt x="5927530" y="4327097"/>
                </a:lnTo>
                <a:lnTo>
                  <a:pt x="0" y="4327097"/>
                </a:lnTo>
                <a:lnTo>
                  <a:pt x="0" y="0"/>
                </a:lnTo>
                <a:close/>
              </a:path>
            </a:pathLst>
          </a:custGeom>
          <a:blipFill>
            <a:blip r:embed="rId6"/>
            <a:stretch>
              <a:fillRect/>
            </a:stretch>
          </a:blipFill>
        </p:spPr>
      </p:sp>
      <p:sp>
        <p:nvSpPr>
          <p:cNvPr id="7" name="TextBox 7"/>
          <p:cNvSpPr txBox="1"/>
          <p:nvPr/>
        </p:nvSpPr>
        <p:spPr>
          <a:xfrm>
            <a:off x="2043538" y="505922"/>
            <a:ext cx="6487711"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 Yếu tố biểu cảm trong bài chiếu</a:t>
            </a:r>
            <a:endParaRPr lang="en-GB" sz="6000">
              <a:latin typeface="Times New Roman" panose="02020603050405020304" pitchFamily="18" charset="0"/>
              <a:cs typeface="Times New Roman" panose="02020603050405020304" pitchFamily="18" charset="0"/>
            </a:endParaRPr>
          </a:p>
        </p:txBody>
      </p:sp>
      <p:sp>
        <p:nvSpPr>
          <p:cNvPr id="14" name="TextBox 14"/>
          <p:cNvSpPr txBox="1"/>
          <p:nvPr/>
        </p:nvSpPr>
        <p:spPr>
          <a:xfrm>
            <a:off x="3088170" y="3135802"/>
            <a:ext cx="6801425" cy="615553"/>
          </a:xfrm>
          <a:prstGeom prst="rect">
            <a:avLst/>
          </a:prstGeom>
        </p:spPr>
        <p:txBody>
          <a:bodyPr lIns="0" tIns="0" rIns="0" bIns="0" rtlCol="0" anchor="t">
            <a:spAutoFit/>
          </a:bodyPr>
          <a:lstStyle/>
          <a:p>
            <a:r>
              <a:rPr lang="en-US" sz="4000" b="1">
                <a:latin typeface="Times New Roman" panose="02020603050405020304" pitchFamily="18" charset="0"/>
                <a:cs typeface="Times New Roman" panose="02020603050405020304" pitchFamily="18" charset="0"/>
              </a:rPr>
              <a:t>Phiếu học tập số 04</a:t>
            </a:r>
            <a:endParaRPr lang="en-GB" sz="400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0600" y="709519"/>
            <a:ext cx="4924425" cy="3286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86340">
            <a:off x="11290522" y="4706630"/>
            <a:ext cx="5748722" cy="37139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17" name="Table 16"/>
          <p:cNvGraphicFramePr>
            <a:graphicFrameLocks noGrp="1"/>
          </p:cNvGraphicFramePr>
          <p:nvPr>
            <p:extLst>
              <p:ext uri="{D42A27DB-BD31-4B8C-83A1-F6EECF244321}">
                <p14:modId xmlns:p14="http://schemas.microsoft.com/office/powerpoint/2010/main" val="979974118"/>
              </p:ext>
            </p:extLst>
          </p:nvPr>
        </p:nvGraphicFramePr>
        <p:xfrm>
          <a:off x="609601" y="4551440"/>
          <a:ext cx="8760084" cy="4928013"/>
        </p:xfrm>
        <a:graphic>
          <a:graphicData uri="http://schemas.openxmlformats.org/drawingml/2006/table">
            <a:tbl>
              <a:tblPr firstRow="1" firstCol="1" bandRow="1"/>
              <a:tblGrid>
                <a:gridCol w="2060826"/>
                <a:gridCol w="2060826"/>
                <a:gridCol w="2061725"/>
                <a:gridCol w="2576707"/>
              </a:tblGrid>
              <a:tr h="970007">
                <a:tc gridSpan="4">
                  <a:txBody>
                    <a:bodyPr/>
                    <a:lstStyle/>
                    <a:p>
                      <a:pPr algn="ctr">
                        <a:lnSpc>
                          <a:spcPct val="115000"/>
                        </a:lnSpc>
                        <a:spcAft>
                          <a:spcPts val="0"/>
                        </a:spcAft>
                        <a:tabLst>
                          <a:tab pos="1386840" algn="l"/>
                        </a:tabLst>
                      </a:pPr>
                      <a:r>
                        <a:rPr lang="en-US" sz="2800" b="1">
                          <a:effectLst/>
                          <a:latin typeface="Times New Roman" panose="02020603050405020304" pitchFamily="18" charset="0"/>
                          <a:ea typeface="MS Mincho"/>
                          <a:cs typeface="Times New Roman" panose="02020603050405020304" pitchFamily="18" charset="0"/>
                        </a:rPr>
                        <a:t>Tìm hiểu về yếu tố biểu cảm trong văn bản </a:t>
                      </a:r>
                      <a:r>
                        <a:rPr lang="en-US" sz="2800" b="1" i="1">
                          <a:effectLst/>
                          <a:latin typeface="Times New Roman" panose="02020603050405020304" pitchFamily="18" charset="0"/>
                          <a:ea typeface="MS Mincho"/>
                          <a:cs typeface="Times New Roman" panose="02020603050405020304" pitchFamily="18" charset="0"/>
                        </a:rPr>
                        <a:t>Chiếu dời đô</a:t>
                      </a:r>
                      <a:r>
                        <a:rPr lang="en-US" sz="2800" b="1">
                          <a:effectLst/>
                          <a:latin typeface="Times New Roman" panose="02020603050405020304" pitchFamily="18" charset="0"/>
                          <a:ea typeface="MS Mincho"/>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r>
              <a:tr h="2485822">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Câu văn thể hiện cảm xúc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Vị trí của yếu tố biểu cảm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Tác dụng trong lập luận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Nhận xét về thái độ, tình cảm của Lý Công Uẩn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4771">
                <a:tc>
                  <a:txBody>
                    <a:bodyPr/>
                    <a:lstStyle/>
                    <a:p>
                      <a:pPr algn="just">
                        <a:lnSpc>
                          <a:spcPct val="115000"/>
                        </a:lnSpc>
                        <a:spcAft>
                          <a:spcPts val="0"/>
                        </a:spcAft>
                        <a:tabLst>
                          <a:tab pos="1386840" algn="l"/>
                        </a:tabLst>
                      </a:pPr>
                      <a:r>
                        <a:rPr lang="en-US" sz="2800" smtClean="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en-US" sz="2800" smtClean="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en-US" sz="2800" smtClean="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635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sp>
        <p:nvSpPr>
          <p:cNvPr id="2" name="Freeform 2"/>
          <p:cNvSpPr/>
          <p:nvPr/>
        </p:nvSpPr>
        <p:spPr>
          <a:xfrm rot="-535010">
            <a:off x="1021482" y="1369198"/>
            <a:ext cx="5011022" cy="7919718"/>
          </a:xfrm>
          <a:custGeom>
            <a:avLst/>
            <a:gdLst/>
            <a:ahLst/>
            <a:cxnLst/>
            <a:rect l="l" t="t" r="r" b="b"/>
            <a:pathLst>
              <a:path w="5011022" h="7919718">
                <a:moveTo>
                  <a:pt x="0" y="0"/>
                </a:moveTo>
                <a:lnTo>
                  <a:pt x="5011022" y="0"/>
                </a:lnTo>
                <a:lnTo>
                  <a:pt x="5011022" y="7919719"/>
                </a:lnTo>
                <a:lnTo>
                  <a:pt x="0" y="79197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464469" y="419100"/>
            <a:ext cx="13299951" cy="1846659"/>
          </a:xfrm>
          <a:prstGeom prst="rect">
            <a:avLst/>
          </a:prstGeom>
        </p:spPr>
        <p:txBody>
          <a:bodyPr wrap="square" lIns="0" tIns="0" rIns="0" bIns="0" rtlCol="0" anchor="t">
            <a:spAutoFit/>
          </a:bodyPr>
          <a:lstStyle/>
          <a:p>
            <a:pPr algn="ctr">
              <a:lnSpc>
                <a:spcPts val="14400"/>
              </a:lnSpc>
            </a:pPr>
            <a:r>
              <a:rPr lang="en-US" sz="5400" b="1">
                <a:latin typeface="Times New Roman" panose="02020603050405020304" pitchFamily="18" charset="0"/>
                <a:cs typeface="Times New Roman" panose="02020603050405020304" pitchFamily="18" charset="0"/>
              </a:rPr>
              <a:t>- Vị trí và biểu hiện của yếu tố biểu cảm</a:t>
            </a:r>
            <a:endParaRPr lang="en-US" sz="5400" spc="240">
              <a:solidFill>
                <a:srgbClr val="5F1A1F"/>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6879091" y="2637215"/>
            <a:ext cx="10189709" cy="1661993"/>
          </a:xfrm>
          <a:prstGeom prst="rect">
            <a:avLst/>
          </a:prstGeom>
        </p:spPr>
        <p:txBody>
          <a:bodyPr wrap="square" lIns="0" tIns="0" rIns="0" bIns="0" rtlCol="0" anchor="t">
            <a:spAutoFit/>
          </a:bodyPr>
          <a:lstStyle/>
          <a:p>
            <a:pPr algn="just"/>
            <a:r>
              <a:rPr lang="en-US" sz="5400" b="1">
                <a:latin typeface="Times New Roman" panose="02020603050405020304" pitchFamily="18" charset="0"/>
                <a:cs typeface="Times New Roman" panose="02020603050405020304" pitchFamily="18" charset="0"/>
              </a:rPr>
              <a:t>+</a:t>
            </a:r>
            <a:r>
              <a:rPr lang="en-US" sz="5400">
                <a:latin typeface="Times New Roman" panose="02020603050405020304" pitchFamily="18" charset="0"/>
                <a:cs typeface="Times New Roman" panose="02020603050405020304" pitchFamily="18" charset="0"/>
              </a:rPr>
              <a:t> </a:t>
            </a:r>
            <a:r>
              <a:rPr lang="en-US" sz="5400" i="1" smtClean="0">
                <a:latin typeface="Times New Roman" panose="02020603050405020304" pitchFamily="18" charset="0"/>
                <a:cs typeface="Times New Roman" panose="02020603050405020304" pitchFamily="18" charset="0"/>
              </a:rPr>
              <a:t>“</a:t>
            </a:r>
            <a:r>
              <a:rPr lang="en-US" sz="5400" i="1">
                <a:latin typeface="Times New Roman" panose="02020603050405020304" pitchFamily="18" charset="0"/>
                <a:cs typeface="Times New Roman" panose="02020603050405020304" pitchFamily="18" charset="0"/>
              </a:rPr>
              <a:t>Trẫm rất đau xót về việc đó không thể không dời đô.”</a:t>
            </a:r>
            <a:endParaRPr lang="en-GB" sz="5400">
              <a:latin typeface="Times New Roman" panose="02020603050405020304" pitchFamily="18" charset="0"/>
              <a:cs typeface="Times New Roman" panose="02020603050405020304" pitchFamily="18" charset="0"/>
            </a:endParaRPr>
          </a:p>
        </p:txBody>
      </p:sp>
      <p:sp>
        <p:nvSpPr>
          <p:cNvPr id="7" name="TextBox 7"/>
          <p:cNvSpPr txBox="1"/>
          <p:nvPr/>
        </p:nvSpPr>
        <p:spPr>
          <a:xfrm>
            <a:off x="6879091" y="5524500"/>
            <a:ext cx="10235291" cy="2154436"/>
          </a:xfrm>
          <a:prstGeom prst="rect">
            <a:avLst/>
          </a:prstGeom>
        </p:spPr>
        <p:txBody>
          <a:bodyPr wrap="square" lIns="0" tIns="0" rIns="0" bIns="0" rtlCol="0" anchor="t">
            <a:spAutoFit/>
          </a:bodyPr>
          <a:lstStyle/>
          <a:p>
            <a:pPr algn="just">
              <a:lnSpc>
                <a:spcPts val="5599"/>
              </a:lnSpc>
            </a:pPr>
            <a:r>
              <a:rPr lang="vi-VN" sz="5400" b="1" i="1" smtClean="0">
                <a:latin typeface="Times New Roman" panose="02020603050405020304" pitchFamily="18" charset="0"/>
                <a:cs typeface="Times New Roman" panose="02020603050405020304" pitchFamily="18" charset="0"/>
              </a:rPr>
              <a:t>+</a:t>
            </a:r>
            <a:r>
              <a:rPr lang="en-US" sz="5400" b="1" i="1" smtClean="0">
                <a:latin typeface="Times New Roman" panose="02020603050405020304" pitchFamily="18" charset="0"/>
                <a:cs typeface="Times New Roman" panose="02020603050405020304" pitchFamily="18" charset="0"/>
              </a:rPr>
              <a:t>“</a:t>
            </a:r>
            <a:r>
              <a:rPr lang="vi-VN" sz="5400" i="1">
                <a:latin typeface="Times New Roman" panose="02020603050405020304" pitchFamily="18" charset="0"/>
                <a:cs typeface="Times New Roman" panose="02020603050405020304" pitchFamily="18" charset="0"/>
              </a:rPr>
              <a:t>Trẫm muốn dựa vào sự thuận lợi ấy để định chỗ ở các khanh nghĩ thế nào?</a:t>
            </a:r>
            <a:r>
              <a:rPr lang="en-US" sz="5400" i="1">
                <a:latin typeface="Times New Roman" panose="02020603050405020304" pitchFamily="18" charset="0"/>
                <a:cs typeface="Times New Roman" panose="02020603050405020304" pitchFamily="18" charset="0"/>
              </a:rPr>
              <a:t>”</a:t>
            </a:r>
            <a:endParaRPr lang="en-US" sz="5400">
              <a:solidFill>
                <a:srgbClr val="1D1B1E"/>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74101">
            <a:off x="1638857" y="2896081"/>
            <a:ext cx="3765177" cy="4796406"/>
          </a:xfrm>
          <a:prstGeom prst="rect">
            <a:avLst/>
          </a:prstGeom>
        </p:spPr>
      </p:pic>
    </p:spTree>
    <p:extLst>
      <p:ext uri="{BB962C8B-B14F-4D97-AF65-F5344CB8AC3E}">
        <p14:creationId xmlns:p14="http://schemas.microsoft.com/office/powerpoint/2010/main" val="11574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AutoShape 3"/>
          <p:cNvSpPr/>
          <p:nvPr/>
        </p:nvSpPr>
        <p:spPr>
          <a:xfrm flipV="1">
            <a:off x="2457040" y="5890464"/>
            <a:ext cx="13220560" cy="0"/>
          </a:xfrm>
          <a:prstGeom prst="line">
            <a:avLst/>
          </a:prstGeom>
          <a:ln w="66675" cap="rnd">
            <a:solidFill>
              <a:srgbClr val="4F3A2E"/>
            </a:solidFill>
            <a:prstDash val="solid"/>
            <a:headEnd type="none" w="sm" len="sm"/>
            <a:tailEnd type="none" w="sm" len="sm"/>
          </a:ln>
        </p:spPr>
      </p:sp>
      <p:grpSp>
        <p:nvGrpSpPr>
          <p:cNvPr id="4" name="Group 4"/>
          <p:cNvGrpSpPr/>
          <p:nvPr/>
        </p:nvGrpSpPr>
        <p:grpSpPr>
          <a:xfrm>
            <a:off x="2349730" y="5653080"/>
            <a:ext cx="412569" cy="41256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DC8B2"/>
            </a:solidFill>
            <a:ln w="57150">
              <a:solidFill>
                <a:srgbClr val="4F3A2E"/>
              </a:solidFill>
            </a:ln>
          </p:spPr>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018"/>
                </a:lnSpc>
              </a:pPr>
              <a:endParaRPr>
                <a:solidFill>
                  <a:prstClr val="black"/>
                </a:solidFill>
              </a:endParaRPr>
            </a:p>
          </p:txBody>
        </p:sp>
      </p:grpSp>
      <p:sp>
        <p:nvSpPr>
          <p:cNvPr id="7" name="TextBox 7"/>
          <p:cNvSpPr txBox="1"/>
          <p:nvPr/>
        </p:nvSpPr>
        <p:spPr>
          <a:xfrm>
            <a:off x="3952069" y="730053"/>
            <a:ext cx="7705893" cy="830997"/>
          </a:xfrm>
          <a:prstGeom prst="rect">
            <a:avLst/>
          </a:prstGeom>
        </p:spPr>
        <p:txBody>
          <a:bodyPr wrap="square" lIns="0" tIns="0" rIns="0" bIns="0" rtlCol="0" anchor="t">
            <a:spAutoFit/>
          </a:bodyPr>
          <a:lstStyle/>
          <a:p>
            <a:pPr algn="ctr">
              <a:spcBef>
                <a:spcPct val="0"/>
              </a:spcBef>
            </a:pPr>
            <a:r>
              <a:rPr lang="en-US" sz="5400" b="1">
                <a:latin typeface="Times New Roman" panose="02020603050405020304" pitchFamily="18" charset="0"/>
                <a:cs typeface="Times New Roman" panose="02020603050405020304" pitchFamily="18" charset="0"/>
              </a:rPr>
              <a:t>Hiệu quả lập luận</a:t>
            </a:r>
            <a:endParaRPr lang="en-US" sz="5400" spc="254">
              <a:solidFill>
                <a:srgbClr val="4F3A2E"/>
              </a:solidFill>
              <a:latin typeface="Times New Roman" panose="02020603050405020304" pitchFamily="18" charset="0"/>
              <a:cs typeface="Times New Roman" panose="02020603050405020304" pitchFamily="18" charset="0"/>
            </a:endParaRPr>
          </a:p>
        </p:txBody>
      </p:sp>
      <p:sp>
        <p:nvSpPr>
          <p:cNvPr id="8" name="Freeform 8"/>
          <p:cNvSpPr/>
          <p:nvPr/>
        </p:nvSpPr>
        <p:spPr>
          <a:xfrm rot="391161" flipV="1">
            <a:off x="-5869842" y="8274637"/>
            <a:ext cx="21999111" cy="8188558"/>
          </a:xfrm>
          <a:custGeom>
            <a:avLst/>
            <a:gdLst/>
            <a:ahLst/>
            <a:cxnLst/>
            <a:rect l="l" t="t" r="r" b="b"/>
            <a:pathLst>
              <a:path w="21999111" h="8188558">
                <a:moveTo>
                  <a:pt x="0" y="8188558"/>
                </a:moveTo>
                <a:lnTo>
                  <a:pt x="21999112" y="8188558"/>
                </a:lnTo>
                <a:lnTo>
                  <a:pt x="21999112" y="0"/>
                </a:lnTo>
                <a:lnTo>
                  <a:pt x="0" y="0"/>
                </a:lnTo>
                <a:lnTo>
                  <a:pt x="0" y="8188558"/>
                </a:lnTo>
                <a:close/>
              </a:path>
            </a:pathLst>
          </a:custGeom>
          <a:blipFill>
            <a:blip r:embed="rId3"/>
            <a:stretch>
              <a:fillRect/>
            </a:stretch>
          </a:blipFill>
        </p:spPr>
      </p:sp>
      <p:sp>
        <p:nvSpPr>
          <p:cNvPr id="9" name="Freeform 9"/>
          <p:cNvSpPr/>
          <p:nvPr/>
        </p:nvSpPr>
        <p:spPr>
          <a:xfrm rot="-9236373">
            <a:off x="1486819" y="3028879"/>
            <a:ext cx="2330821" cy="2414222"/>
          </a:xfrm>
          <a:custGeom>
            <a:avLst/>
            <a:gdLst/>
            <a:ahLst/>
            <a:cxnLst/>
            <a:rect l="l" t="t" r="r" b="b"/>
            <a:pathLst>
              <a:path w="2330821" h="2414222">
                <a:moveTo>
                  <a:pt x="0" y="0"/>
                </a:moveTo>
                <a:lnTo>
                  <a:pt x="2330821" y="0"/>
                </a:lnTo>
                <a:lnTo>
                  <a:pt x="2330821" y="2414221"/>
                </a:lnTo>
                <a:lnTo>
                  <a:pt x="0" y="2414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632348" y="5684180"/>
            <a:ext cx="412569" cy="41256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DC8B2"/>
            </a:solidFill>
            <a:ln w="57150">
              <a:solidFill>
                <a:srgbClr val="4F3A2E"/>
              </a:solidFill>
            </a:ln>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018"/>
                </a:lnSpc>
              </a:pPr>
              <a:endParaRPr>
                <a:solidFill>
                  <a:prstClr val="black"/>
                </a:solidFill>
              </a:endParaRPr>
            </a:p>
          </p:txBody>
        </p:sp>
      </p:grpSp>
      <p:sp>
        <p:nvSpPr>
          <p:cNvPr id="13" name="Freeform 13"/>
          <p:cNvSpPr/>
          <p:nvPr/>
        </p:nvSpPr>
        <p:spPr>
          <a:xfrm rot="1404403">
            <a:off x="4638128" y="6274873"/>
            <a:ext cx="2330821" cy="2414222"/>
          </a:xfrm>
          <a:custGeom>
            <a:avLst/>
            <a:gdLst/>
            <a:ahLst/>
            <a:cxnLst/>
            <a:rect l="l" t="t" r="r" b="b"/>
            <a:pathLst>
              <a:path w="2330821" h="2414222">
                <a:moveTo>
                  <a:pt x="0" y="0"/>
                </a:moveTo>
                <a:lnTo>
                  <a:pt x="2330821" y="0"/>
                </a:lnTo>
                <a:lnTo>
                  <a:pt x="2330821" y="2414222"/>
                </a:lnTo>
                <a:lnTo>
                  <a:pt x="0" y="2414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8877978" y="5684642"/>
            <a:ext cx="412569" cy="41256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DC8B2"/>
            </a:solidFill>
            <a:ln w="57150">
              <a:solidFill>
                <a:srgbClr val="4F3A2E"/>
              </a:solidFill>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018"/>
                </a:lnSpc>
              </a:pPr>
              <a:endParaRPr>
                <a:solidFill>
                  <a:prstClr val="black"/>
                </a:solidFill>
              </a:endParaRPr>
            </a:p>
          </p:txBody>
        </p:sp>
      </p:grpSp>
      <p:sp>
        <p:nvSpPr>
          <p:cNvPr id="17" name="Freeform 17"/>
          <p:cNvSpPr/>
          <p:nvPr/>
        </p:nvSpPr>
        <p:spPr>
          <a:xfrm rot="-9236373">
            <a:off x="8015067" y="3086981"/>
            <a:ext cx="2330821" cy="2414222"/>
          </a:xfrm>
          <a:custGeom>
            <a:avLst/>
            <a:gdLst/>
            <a:ahLst/>
            <a:cxnLst/>
            <a:rect l="l" t="t" r="r" b="b"/>
            <a:pathLst>
              <a:path w="2330821" h="2414222">
                <a:moveTo>
                  <a:pt x="0" y="0"/>
                </a:moveTo>
                <a:lnTo>
                  <a:pt x="2330821" y="0"/>
                </a:lnTo>
                <a:lnTo>
                  <a:pt x="2330821" y="2414222"/>
                </a:lnTo>
                <a:lnTo>
                  <a:pt x="0" y="2414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8" name="Group 18"/>
          <p:cNvGrpSpPr/>
          <p:nvPr/>
        </p:nvGrpSpPr>
        <p:grpSpPr>
          <a:xfrm>
            <a:off x="12160596" y="5715742"/>
            <a:ext cx="412569" cy="41256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DC8B2"/>
            </a:solidFill>
            <a:ln w="57150">
              <a:solidFill>
                <a:srgbClr val="4F3A2E"/>
              </a:solidFill>
            </a:ln>
          </p:spPr>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3018"/>
                </a:lnSpc>
              </a:pPr>
              <a:endParaRPr>
                <a:solidFill>
                  <a:prstClr val="black"/>
                </a:solidFill>
              </a:endParaRPr>
            </a:p>
          </p:txBody>
        </p:sp>
      </p:grpSp>
      <p:sp>
        <p:nvSpPr>
          <p:cNvPr id="21" name="Freeform 21"/>
          <p:cNvSpPr/>
          <p:nvPr/>
        </p:nvSpPr>
        <p:spPr>
          <a:xfrm rot="1404403">
            <a:off x="11166376" y="6306435"/>
            <a:ext cx="2330821" cy="2414222"/>
          </a:xfrm>
          <a:custGeom>
            <a:avLst/>
            <a:gdLst/>
            <a:ahLst/>
            <a:cxnLst/>
            <a:rect l="l" t="t" r="r" b="b"/>
            <a:pathLst>
              <a:path w="2330821" h="2414222">
                <a:moveTo>
                  <a:pt x="0" y="0"/>
                </a:moveTo>
                <a:lnTo>
                  <a:pt x="2330821" y="0"/>
                </a:lnTo>
                <a:lnTo>
                  <a:pt x="2330821" y="2414222"/>
                </a:lnTo>
                <a:lnTo>
                  <a:pt x="0" y="2414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2" name="Group 22"/>
          <p:cNvGrpSpPr/>
          <p:nvPr/>
        </p:nvGrpSpPr>
        <p:grpSpPr>
          <a:xfrm>
            <a:off x="15379569" y="5653080"/>
            <a:ext cx="412569" cy="41256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DC8B2"/>
            </a:solidFill>
            <a:ln w="57150">
              <a:solidFill>
                <a:srgbClr val="4F3A2E"/>
              </a:solidFill>
            </a:ln>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018"/>
                </a:lnSpc>
              </a:pPr>
              <a:endParaRPr>
                <a:solidFill>
                  <a:prstClr val="black"/>
                </a:solidFill>
              </a:endParaRPr>
            </a:p>
          </p:txBody>
        </p:sp>
      </p:grpSp>
      <p:sp>
        <p:nvSpPr>
          <p:cNvPr id="26" name="Freeform 26"/>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3"/>
            <a:stretch>
              <a:fillRect/>
            </a:stretch>
          </a:blipFill>
        </p:spPr>
      </p:sp>
      <p:sp>
        <p:nvSpPr>
          <p:cNvPr id="27" name="TextBox 27"/>
          <p:cNvSpPr txBox="1"/>
          <p:nvPr/>
        </p:nvSpPr>
        <p:spPr>
          <a:xfrm>
            <a:off x="533400" y="6278523"/>
            <a:ext cx="3918332" cy="2769989"/>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Kết hợp yếu tố biểu cảm để làm tăng tính thuyết phục, thể hiện sự kết hợp hài hòa giữa lí và tình.</a:t>
            </a:r>
            <a:endParaRPr lang="en-US" sz="3600" spc="-34">
              <a:solidFill>
                <a:srgbClr val="4F3A2E"/>
              </a:solidFill>
              <a:latin typeface="Times New Roman" panose="02020603050405020304" pitchFamily="18" charset="0"/>
              <a:cs typeface="Times New Roman" panose="02020603050405020304" pitchFamily="18" charset="0"/>
            </a:endParaRPr>
          </a:p>
        </p:txBody>
      </p:sp>
      <p:sp>
        <p:nvSpPr>
          <p:cNvPr id="28" name="TextBox 28"/>
          <p:cNvSpPr txBox="1"/>
          <p:nvPr/>
        </p:nvSpPr>
        <p:spPr>
          <a:xfrm>
            <a:off x="1878332" y="4112171"/>
            <a:ext cx="1417836" cy="598882"/>
          </a:xfrm>
          <a:prstGeom prst="rect">
            <a:avLst/>
          </a:prstGeom>
        </p:spPr>
        <p:txBody>
          <a:bodyPr lIns="0" tIns="0" rIns="0" bIns="0" rtlCol="0" anchor="t">
            <a:spAutoFit/>
          </a:bodyPr>
          <a:lstStyle/>
          <a:p>
            <a:pPr algn="ctr">
              <a:lnSpc>
                <a:spcPts val="4990"/>
              </a:lnSpc>
            </a:pPr>
            <a:r>
              <a:rPr lang="vi-VN" sz="3564" spc="-71" smtClean="0">
                <a:solidFill>
                  <a:srgbClr val="E8D8C9"/>
                </a:solidFill>
                <a:latin typeface="Open Sans Bold"/>
              </a:rPr>
              <a:t>1010</a:t>
            </a:r>
            <a:endParaRPr lang="en-US" sz="3564" spc="-71">
              <a:solidFill>
                <a:srgbClr val="E8D8C9"/>
              </a:solidFill>
              <a:latin typeface="Open Sans Bold"/>
            </a:endParaRPr>
          </a:p>
        </p:txBody>
      </p:sp>
      <p:sp>
        <p:nvSpPr>
          <p:cNvPr id="29" name="TextBox 29"/>
          <p:cNvSpPr txBox="1"/>
          <p:nvPr/>
        </p:nvSpPr>
        <p:spPr>
          <a:xfrm>
            <a:off x="5129714" y="7010985"/>
            <a:ext cx="1417836" cy="598882"/>
          </a:xfrm>
          <a:prstGeom prst="rect">
            <a:avLst/>
          </a:prstGeom>
        </p:spPr>
        <p:txBody>
          <a:bodyPr lIns="0" tIns="0" rIns="0" bIns="0" rtlCol="0" anchor="t">
            <a:spAutoFit/>
          </a:bodyPr>
          <a:lstStyle/>
          <a:p>
            <a:pPr algn="ctr">
              <a:lnSpc>
                <a:spcPts val="4990"/>
              </a:lnSpc>
            </a:pPr>
            <a:r>
              <a:rPr lang="vi-VN" sz="3564" spc="-71" smtClean="0">
                <a:solidFill>
                  <a:srgbClr val="E8D8C9"/>
                </a:solidFill>
                <a:latin typeface="Open Sans Bold"/>
              </a:rPr>
              <a:t>1010</a:t>
            </a:r>
            <a:endParaRPr lang="en-US" sz="3564" spc="-71">
              <a:solidFill>
                <a:srgbClr val="E8D8C9"/>
              </a:solidFill>
              <a:latin typeface="Open Sans Bold"/>
            </a:endParaRPr>
          </a:p>
        </p:txBody>
      </p:sp>
      <p:sp>
        <p:nvSpPr>
          <p:cNvPr id="30" name="TextBox 30"/>
          <p:cNvSpPr txBox="1"/>
          <p:nvPr/>
        </p:nvSpPr>
        <p:spPr>
          <a:xfrm>
            <a:off x="3907587" y="3119757"/>
            <a:ext cx="3794545" cy="2215991"/>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Tạo ta tính chất đối thoại, trao đổi với thái độ cầu thị, dân chủ, hợp tình, hợp . </a:t>
            </a:r>
            <a:endParaRPr lang="en-US" sz="3600" spc="-34">
              <a:solidFill>
                <a:srgbClr val="4F3A2E"/>
              </a:solidFill>
              <a:latin typeface="Times New Roman" panose="02020603050405020304" pitchFamily="18" charset="0"/>
              <a:cs typeface="Times New Roman" panose="02020603050405020304" pitchFamily="18" charset="0"/>
            </a:endParaRPr>
          </a:p>
        </p:txBody>
      </p:sp>
      <p:sp>
        <p:nvSpPr>
          <p:cNvPr id="31" name="TextBox 31"/>
          <p:cNvSpPr txBox="1"/>
          <p:nvPr/>
        </p:nvSpPr>
        <p:spPr>
          <a:xfrm>
            <a:off x="6934200" y="6310085"/>
            <a:ext cx="4419600" cy="3323987"/>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Thể hiện thái độ nhã nhặn, tình cảm cùng quần thần, việc dời đô là việc lớn để mang ra trao đổi để đi đến tiếng nói chung.</a:t>
            </a:r>
            <a:endParaRPr lang="en-US" sz="3600" spc="-34">
              <a:solidFill>
                <a:srgbClr val="4F3A2E"/>
              </a:solidFill>
              <a:latin typeface="Times New Roman" panose="02020603050405020304" pitchFamily="18" charset="0"/>
              <a:cs typeface="Times New Roman" panose="02020603050405020304" pitchFamily="18" charset="0"/>
            </a:endParaRPr>
          </a:p>
        </p:txBody>
      </p:sp>
      <p:sp>
        <p:nvSpPr>
          <p:cNvPr id="32" name="TextBox 32"/>
          <p:cNvSpPr txBox="1"/>
          <p:nvPr/>
        </p:nvSpPr>
        <p:spPr>
          <a:xfrm>
            <a:off x="8380039" y="4170273"/>
            <a:ext cx="1417836" cy="598882"/>
          </a:xfrm>
          <a:prstGeom prst="rect">
            <a:avLst/>
          </a:prstGeom>
        </p:spPr>
        <p:txBody>
          <a:bodyPr lIns="0" tIns="0" rIns="0" bIns="0" rtlCol="0" anchor="t">
            <a:spAutoFit/>
          </a:bodyPr>
          <a:lstStyle/>
          <a:p>
            <a:pPr algn="ctr">
              <a:lnSpc>
                <a:spcPts val="4990"/>
              </a:lnSpc>
            </a:pPr>
            <a:r>
              <a:rPr lang="vi-VN" sz="3564" spc="-71" smtClean="0">
                <a:solidFill>
                  <a:srgbClr val="E8D8C9"/>
                </a:solidFill>
                <a:latin typeface="Open Sans Bold"/>
              </a:rPr>
              <a:t>1010</a:t>
            </a:r>
            <a:endParaRPr lang="en-US" sz="3564" spc="-71">
              <a:solidFill>
                <a:srgbClr val="E8D8C9"/>
              </a:solidFill>
              <a:latin typeface="Open Sans Bold"/>
            </a:endParaRPr>
          </a:p>
        </p:txBody>
      </p:sp>
      <p:sp>
        <p:nvSpPr>
          <p:cNvPr id="33" name="TextBox 33"/>
          <p:cNvSpPr txBox="1"/>
          <p:nvPr/>
        </p:nvSpPr>
        <p:spPr>
          <a:xfrm>
            <a:off x="11657962" y="7042546"/>
            <a:ext cx="1417836" cy="598882"/>
          </a:xfrm>
          <a:prstGeom prst="rect">
            <a:avLst/>
          </a:prstGeom>
        </p:spPr>
        <p:txBody>
          <a:bodyPr lIns="0" tIns="0" rIns="0" bIns="0" rtlCol="0" anchor="t">
            <a:spAutoFit/>
          </a:bodyPr>
          <a:lstStyle/>
          <a:p>
            <a:pPr algn="ctr">
              <a:lnSpc>
                <a:spcPts val="4990"/>
              </a:lnSpc>
            </a:pPr>
            <a:r>
              <a:rPr lang="vi-VN" sz="3564" spc="-71" smtClean="0">
                <a:solidFill>
                  <a:srgbClr val="E8D8C9"/>
                </a:solidFill>
                <a:latin typeface="Open Sans Bold"/>
              </a:rPr>
              <a:t>1010</a:t>
            </a:r>
            <a:endParaRPr lang="en-US" sz="3564" spc="-71">
              <a:solidFill>
                <a:srgbClr val="E8D8C9"/>
              </a:solidFill>
              <a:latin typeface="Open Sans Bold"/>
            </a:endParaRPr>
          </a:p>
        </p:txBody>
      </p:sp>
      <p:sp>
        <p:nvSpPr>
          <p:cNvPr id="34" name="TextBox 34"/>
          <p:cNvSpPr txBox="1"/>
          <p:nvPr/>
        </p:nvSpPr>
        <p:spPr>
          <a:xfrm>
            <a:off x="10557030" y="3450871"/>
            <a:ext cx="4437341"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Thể hiện thái độ dứt khoát của nhà vua và sự tin tưởng vào quần thần</a:t>
            </a:r>
            <a:endParaRPr lang="en-US" sz="3600" spc="-34">
              <a:solidFill>
                <a:srgbClr val="4F3A2E"/>
              </a:solidFill>
              <a:latin typeface="Times New Roman" panose="02020603050405020304" pitchFamily="18" charset="0"/>
              <a:cs typeface="Times New Roman" panose="02020603050405020304" pitchFamily="18" charset="0"/>
            </a:endParaRPr>
          </a:p>
        </p:txBody>
      </p:sp>
      <p:sp>
        <p:nvSpPr>
          <p:cNvPr id="36" name="TextBox 36"/>
          <p:cNvSpPr txBox="1"/>
          <p:nvPr/>
        </p:nvSpPr>
        <p:spPr>
          <a:xfrm>
            <a:off x="14881630" y="4138711"/>
            <a:ext cx="1417836" cy="588129"/>
          </a:xfrm>
          <a:prstGeom prst="rect">
            <a:avLst/>
          </a:prstGeom>
        </p:spPr>
        <p:txBody>
          <a:bodyPr lIns="0" tIns="0" rIns="0" bIns="0" rtlCol="0" anchor="t">
            <a:spAutoFit/>
          </a:bodyPr>
          <a:lstStyle/>
          <a:p>
            <a:pPr algn="ctr">
              <a:lnSpc>
                <a:spcPts val="4990"/>
              </a:lnSpc>
            </a:pPr>
            <a:r>
              <a:rPr lang="en-US" sz="3564" spc="-71">
                <a:solidFill>
                  <a:srgbClr val="E8D8C9"/>
                </a:solidFill>
                <a:latin typeface="Open Sans Bold"/>
              </a:rPr>
              <a:t>1096</a:t>
            </a:r>
          </a:p>
        </p:txBody>
      </p:sp>
      <p:pic>
        <p:nvPicPr>
          <p:cNvPr id="37" name="Picture 36"/>
          <p:cNvPicPr>
            <a:picLocks noChangeAspect="1"/>
          </p:cNvPicPr>
          <p:nvPr/>
        </p:nvPicPr>
        <p:blipFill>
          <a:blip r:embed="rId6"/>
          <a:stretch>
            <a:fillRect/>
          </a:stretch>
        </p:blipFill>
        <p:spPr>
          <a:xfrm>
            <a:off x="7334267" y="1003651"/>
            <a:ext cx="10992411" cy="9443522"/>
          </a:xfrm>
          <a:prstGeom prst="rect">
            <a:avLst/>
          </a:prstGeom>
        </p:spPr>
      </p:pic>
    </p:spTree>
    <p:extLst>
      <p:ext uri="{BB962C8B-B14F-4D97-AF65-F5344CB8AC3E}">
        <p14:creationId xmlns:p14="http://schemas.microsoft.com/office/powerpoint/2010/main" val="422966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30" grpId="0"/>
      <p:bldP spid="31"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6700"/>
            <a:ext cx="16230600" cy="9869453"/>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moveTo>
                      <a:pt x="27940" y="495300"/>
                    </a:moveTo>
                    <a:lnTo>
                      <a:pt x="27940" y="488950"/>
                    </a:lnTo>
                    <a:lnTo>
                      <a:pt x="29210" y="488950"/>
                    </a:lnTo>
                    <a:cubicBezTo>
                      <a:pt x="27940" y="491490"/>
                      <a:pt x="27940" y="492760"/>
                      <a:pt x="27940" y="495300"/>
                    </a:cubicBezTo>
                    <a:moveTo>
                      <a:pt x="38100" y="3033588"/>
                    </a:moveTo>
                    <a:cubicBezTo>
                      <a:pt x="38100" y="3029778"/>
                      <a:pt x="36830" y="3027238"/>
                      <a:pt x="36830" y="3024698"/>
                    </a:cubicBezTo>
                    <a:lnTo>
                      <a:pt x="38100" y="3024698"/>
                    </a:lnTo>
                    <a:lnTo>
                      <a:pt x="38100" y="3033588"/>
                    </a:lnTo>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moveTo>
                      <a:pt x="9390936" y="756920"/>
                    </a:moveTo>
                    <a:lnTo>
                      <a:pt x="9388396" y="751840"/>
                    </a:lnTo>
                    <a:lnTo>
                      <a:pt x="9389666" y="745490"/>
                    </a:lnTo>
                    <a:cubicBezTo>
                      <a:pt x="9390936" y="750570"/>
                      <a:pt x="9390936" y="754380"/>
                      <a:pt x="9390936" y="756920"/>
                    </a:cubicBezTo>
                    <a:moveTo>
                      <a:pt x="73660" y="2895158"/>
                    </a:moveTo>
                    <a:lnTo>
                      <a:pt x="76200" y="2900238"/>
                    </a:lnTo>
                    <a:lnTo>
                      <a:pt x="74930" y="2906588"/>
                    </a:lnTo>
                    <a:cubicBezTo>
                      <a:pt x="73660" y="2902778"/>
                      <a:pt x="73660" y="2898968"/>
                      <a:pt x="73660" y="2895158"/>
                    </a:cubicBezTo>
                    <a:moveTo>
                      <a:pt x="9426496" y="628650"/>
                    </a:moveTo>
                    <a:lnTo>
                      <a:pt x="9426496" y="619760"/>
                    </a:lnTo>
                    <a:cubicBezTo>
                      <a:pt x="9426496" y="623570"/>
                      <a:pt x="9427766" y="626110"/>
                      <a:pt x="9427766" y="628650"/>
                    </a:cubicBezTo>
                    <a:lnTo>
                      <a:pt x="9426496" y="628650"/>
                    </a:lnTo>
                    <a:moveTo>
                      <a:pt x="9455706" y="1367850"/>
                    </a:moveTo>
                    <a:lnTo>
                      <a:pt x="9451896" y="1366451"/>
                    </a:lnTo>
                    <a:cubicBezTo>
                      <a:pt x="9453166" y="1366451"/>
                      <a:pt x="9454436" y="1367850"/>
                      <a:pt x="9455706" y="1367850"/>
                    </a:cubicBezTo>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sp>
      </p:grpSp>
      <p:sp>
        <p:nvSpPr>
          <p:cNvPr id="8" name="Freeform 8"/>
          <p:cNvSpPr/>
          <p:nvPr/>
        </p:nvSpPr>
        <p:spPr>
          <a:xfrm rot="1068124">
            <a:off x="15582999" y="7036899"/>
            <a:ext cx="2654473" cy="2661716"/>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229836">
            <a:off x="14969001" y="5470598"/>
            <a:ext cx="2793927" cy="2448496"/>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425332">
            <a:off x="-51059" y="7236679"/>
            <a:ext cx="2392910" cy="2762378"/>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sp>
      <p:sp>
        <p:nvSpPr>
          <p:cNvPr id="13" name="Freeform 13"/>
          <p:cNvSpPr/>
          <p:nvPr/>
        </p:nvSpPr>
        <p:spPr>
          <a:xfrm>
            <a:off x="1162660" y="0"/>
            <a:ext cx="2775988" cy="3477890"/>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4" name="Picture 13" descr="C:\Users\Admin\Desktop\Codoj6.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25980" y="2428789"/>
            <a:ext cx="10407682" cy="5629114"/>
          </a:xfrm>
          <a:prstGeom prst="rect">
            <a:avLst/>
          </a:prstGeom>
          <a:noFill/>
          <a:ln>
            <a:noFill/>
          </a:ln>
        </p:spPr>
      </p:pic>
      <p:sp>
        <p:nvSpPr>
          <p:cNvPr id="9" name="Rectangle 8"/>
          <p:cNvSpPr/>
          <p:nvPr/>
        </p:nvSpPr>
        <p:spPr>
          <a:xfrm>
            <a:off x="7391400" y="8968640"/>
            <a:ext cx="3922869" cy="830997"/>
          </a:xfrm>
          <a:prstGeom prst="rect">
            <a:avLst/>
          </a:prstGeom>
        </p:spPr>
        <p:txBody>
          <a:bodyPr wrap="none">
            <a:spAutoFit/>
          </a:bodyPr>
          <a:lstStyle/>
          <a:p>
            <a:r>
              <a:rPr lang="en-US" sz="4800" b="1">
                <a:solidFill>
                  <a:schemeClr val="bg1"/>
                </a:solidFill>
                <a:latin typeface="Times New Roman" panose="02020603050405020304" pitchFamily="18" charset="0"/>
                <a:ea typeface="Calibri" panose="020F0502020204030204" pitchFamily="34" charset="0"/>
              </a:rPr>
              <a:t>Cố đô Hoa Lư</a:t>
            </a:r>
            <a:endParaRPr lang="en-GB" sz="4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6"/>
            <a:ext cx="18329932" cy="10310586"/>
          </a:xfrm>
          <a:prstGeom prst="rect">
            <a:avLst/>
          </a:prstGeom>
        </p:spPr>
      </p:pic>
      <p:sp>
        <p:nvSpPr>
          <p:cNvPr id="3" name="Rectangle 2"/>
          <p:cNvSpPr/>
          <p:nvPr/>
        </p:nvSpPr>
        <p:spPr>
          <a:xfrm>
            <a:off x="673640" y="1257300"/>
            <a:ext cx="6070060" cy="11667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fontAlgn="base">
              <a:lnSpc>
                <a:spcPct val="115000"/>
              </a:lnSpc>
            </a:pPr>
            <a:r>
              <a:rPr lang="vi-VN" sz="6600" b="1">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6600">
              <a:latin typeface="Times New Roman" panose="02020603050405020304" pitchFamily="18" charset="0"/>
              <a:ea typeface="Times New Roman" panose="02020603050405020304" pitchFamily="18" charset="0"/>
            </a:endParaRPr>
          </a:p>
        </p:txBody>
      </p:sp>
      <p:sp>
        <p:nvSpPr>
          <p:cNvPr id="4" name="Rectangle 3"/>
          <p:cNvSpPr/>
          <p:nvPr/>
        </p:nvSpPr>
        <p:spPr>
          <a:xfrm>
            <a:off x="5871752" y="4045287"/>
            <a:ext cx="1709057" cy="3207032"/>
          </a:xfrm>
          <a:prstGeom prst="rect">
            <a:avLst/>
          </a:prstGeom>
          <a:solidFill>
            <a:schemeClr val="accent2">
              <a:lumMod val="75000"/>
            </a:schemeClr>
          </a:solidFill>
        </p:spPr>
        <p:txBody>
          <a:bodyPr wrap="square">
            <a:spAutoFit/>
          </a:bodyPr>
          <a:lstStyle/>
          <a:p>
            <a:pPr algn="ctr" fontAlgn="base">
              <a:lnSpc>
                <a:spcPct val="115000"/>
              </a:lnSpc>
              <a:spcAft>
                <a:spcPts val="0"/>
              </a:spcAft>
            </a:pPr>
            <a:r>
              <a:rPr lang="vi-VN" sz="4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Nghệ thuật</a:t>
            </a:r>
          </a:p>
          <a:p>
            <a:pPr algn="ctr" fontAlgn="base">
              <a:lnSpc>
                <a:spcPct val="115000"/>
              </a:lnSpc>
              <a:spcAft>
                <a:spcPts val="0"/>
              </a:spcAft>
            </a:pPr>
            <a:r>
              <a:rPr lang="vi-VN" sz="44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solidFill>
                <a:schemeClr val="bg1"/>
              </a:solidFill>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8229600" y="1714500"/>
            <a:ext cx="8351519" cy="7696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305379" y="2370796"/>
            <a:ext cx="7949612" cy="800219"/>
          </a:xfrm>
          <a:prstGeom prst="rect">
            <a:avLst/>
          </a:prstGeom>
        </p:spPr>
        <p:txBody>
          <a:bodyPr wrap="none">
            <a:spAutoFit/>
          </a:bodyPr>
          <a:lstStyle/>
          <a:p>
            <a:pPr algn="just" fontAlgn="base">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Lập luận chặt chẽ, lời lẽ trang trọng.</a:t>
            </a:r>
            <a:endParaRPr lang="en-GB" sz="40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240202" y="3370153"/>
            <a:ext cx="8011160" cy="1508105"/>
          </a:xfrm>
          <a:prstGeom prst="rect">
            <a:avLst/>
          </a:prstGeom>
        </p:spPr>
        <p:txBody>
          <a:bodyPr wrap="square">
            <a:spAutoFit/>
          </a:bodyPr>
          <a:lstStyle/>
          <a:p>
            <a:pPr algn="just" fontAlgn="base">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Bằng chứng cụ thể, chính xác và đã được kiểm nghiệm qua thực tế.</a:t>
            </a:r>
            <a:endParaRPr lang="en-GB" sz="40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229600" y="5045763"/>
            <a:ext cx="8246337" cy="1508105"/>
          </a:xfrm>
          <a:prstGeom prst="rect">
            <a:avLst/>
          </a:prstGeom>
        </p:spPr>
        <p:txBody>
          <a:bodyPr wrap="square">
            <a:spAutoFit/>
          </a:bodyPr>
          <a:lstStyle/>
          <a:p>
            <a:pPr algn="just" fontAlgn="base">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Sự kết hợp giữa lí lẽ và tình cảm tạo sức thuyết phục cao cho bài chiếu.</a:t>
            </a:r>
            <a:endParaRPr lang="en-GB" sz="40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8186498" y="6867074"/>
            <a:ext cx="8289440" cy="1508105"/>
          </a:xfrm>
          <a:prstGeom prst="rect">
            <a:avLst/>
          </a:prstGeom>
        </p:spPr>
        <p:txBody>
          <a:bodyPr wrap="square">
            <a:spAutoFit/>
          </a:bodyPr>
          <a:lstStyle/>
          <a:p>
            <a:pPr algn="just" fontAlgn="base">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Câu văn biền ngẫu ngắn gọn, chuẩn mực, hài hòa</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964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6"/>
            <a:ext cx="18329932" cy="10310586"/>
          </a:xfrm>
          <a:prstGeom prst="rect">
            <a:avLst/>
          </a:prstGeom>
        </p:spPr>
      </p:pic>
      <p:sp>
        <p:nvSpPr>
          <p:cNvPr id="4" name="Rounded Rectangle 3"/>
          <p:cNvSpPr/>
          <p:nvPr/>
        </p:nvSpPr>
        <p:spPr>
          <a:xfrm>
            <a:off x="5943600" y="3771900"/>
            <a:ext cx="1600200" cy="3505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305800" y="2705100"/>
            <a:ext cx="8305800" cy="56007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847267" y="4241675"/>
            <a:ext cx="1685077" cy="2959272"/>
          </a:xfrm>
          <a:prstGeom prst="rect">
            <a:avLst/>
          </a:prstGeom>
        </p:spPr>
        <p:txBody>
          <a:bodyPr wrap="none">
            <a:spAutoFit/>
          </a:bodyPr>
          <a:lstStyle/>
          <a:p>
            <a:pPr algn="ctr" fontAlgn="base">
              <a:lnSpc>
                <a:spcPct val="115000"/>
              </a:lnSpc>
              <a:spcAft>
                <a:spcPts val="0"/>
              </a:spcAft>
            </a:pPr>
            <a:r>
              <a:rPr lang="vi-VN" sz="5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p>
          <a:p>
            <a:pPr algn="ctr" fontAlgn="base">
              <a:lnSpc>
                <a:spcPct val="115000"/>
              </a:lnSpc>
              <a:spcAft>
                <a:spcPts val="0"/>
              </a:spcAft>
            </a:pPr>
            <a:r>
              <a:rPr lang="vi-VN" sz="5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Nội </a:t>
            </a:r>
          </a:p>
          <a:p>
            <a:pPr algn="ctr" fontAlgn="base">
              <a:lnSpc>
                <a:spcPct val="115000"/>
              </a:lnSpc>
              <a:spcAft>
                <a:spcPts val="0"/>
              </a:spcAft>
            </a:pPr>
            <a:r>
              <a:rPr lang="vi-VN" sz="5400" b="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dung</a:t>
            </a:r>
            <a:endParaRPr lang="en-GB" sz="540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8541695" y="3093379"/>
            <a:ext cx="7834009" cy="2589620"/>
          </a:xfrm>
          <a:prstGeom prst="rect">
            <a:avLst/>
          </a:prstGeom>
        </p:spPr>
        <p:txBody>
          <a:bodyPr wrap="square">
            <a:spAutoFit/>
          </a:bodyPr>
          <a:lstStyle/>
          <a:p>
            <a:pPr algn="just" fontAlgn="base">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Bài chiếu phản ánh khát vọng của nhân dân về một đất nước độc lập, thống nhất và ý chí độc lập tự cường của dân tộc Đại Việt đang trên đà lớn mạnh</a:t>
            </a:r>
            <a:endParaRPr lang="en-GB" sz="36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712200" y="6061241"/>
            <a:ext cx="7670800" cy="1754326"/>
          </a:xfrm>
          <a:prstGeom prst="rect">
            <a:avLst/>
          </a:prstGeom>
        </p:spPr>
        <p:txBody>
          <a:bodyPr wrap="square">
            <a:spAutoFit/>
          </a:bodyPr>
          <a:lstStyle/>
          <a:p>
            <a:pPr algn="just"/>
            <a:r>
              <a:rPr lang="vi-VN" sz="3600">
                <a:latin typeface="Times New Roman" panose="02020603050405020304" pitchFamily="18" charset="0"/>
                <a:ea typeface="Times New Roman" panose="02020603050405020304" pitchFamily="18" charset="0"/>
              </a:rPr>
              <a:t>- Tình yêu nước, thương dân, tầm nhìn chiến lược, tư tưởng chính trị sáng suốt của Lý Công Uẩn.</a:t>
            </a:r>
            <a:endParaRPr lang="en-GB" sz="4800"/>
          </a:p>
        </p:txBody>
      </p:sp>
    </p:spTree>
    <p:extLst>
      <p:ext uri="{BB962C8B-B14F-4D97-AF65-F5344CB8AC3E}">
        <p14:creationId xmlns:p14="http://schemas.microsoft.com/office/powerpoint/2010/main" val="1936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25"/>
          <p:cNvSpPr txBox="1">
            <a:spLocks noGrp="1"/>
          </p:cNvSpPr>
          <p:nvPr>
            <p:ph type="title"/>
          </p:nvPr>
        </p:nvSpPr>
        <p:spPr>
          <a:xfrm>
            <a:off x="2650725" y="2504295"/>
            <a:ext cx="12986550" cy="3998250"/>
          </a:xfrm>
          <a:prstGeom prst="rect">
            <a:avLst/>
          </a:prstGeom>
        </p:spPr>
        <p:txBody>
          <a:bodyPr spcFirstLastPara="1" wrap="square" lIns="182850" tIns="182850" rIns="182850" bIns="182850" anchor="ctr" anchorCtr="0">
            <a:noAutofit/>
          </a:bodyPr>
          <a:lstStyle/>
          <a:p>
            <a:r>
              <a:rPr lang="vi-VN" sz="14400" smtClean="0">
                <a:latin typeface="SVN-SAF" panose="02040603050506020204" pitchFamily="18" charset="0"/>
              </a:rPr>
              <a:t>Ai nhanh hơn</a:t>
            </a:r>
            <a:endParaRPr sz="14400">
              <a:latin typeface="SVN-SAF" panose="02040603050506020204" pitchFamily="18" charset="0"/>
            </a:endParaRPr>
          </a:p>
        </p:txBody>
      </p:sp>
    </p:spTree>
    <p:extLst>
      <p:ext uri="{BB962C8B-B14F-4D97-AF65-F5344CB8AC3E}">
        <p14:creationId xmlns:p14="http://schemas.microsoft.com/office/powerpoint/2010/main" val="4041985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26">
            <a:hlinkClick r:id="rId3" action="ppaction://hlinksldjump"/>
          </p:cNvPr>
          <p:cNvSpPr/>
          <p:nvPr/>
        </p:nvSpPr>
        <p:spPr>
          <a:xfrm>
            <a:off x="987197"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a:solidFill>
                  <a:srgbClr val="000000"/>
                </a:solidFill>
                <a:latin typeface="SVN-Caprica Script" pitchFamily="2" charset="0"/>
                <a:ea typeface="Chelsea Market"/>
                <a:cs typeface="Chelsea Market"/>
                <a:sym typeface="Chelsea Market"/>
              </a:rPr>
              <a:t>01</a:t>
            </a:r>
            <a:endParaRPr sz="11500" kern="0">
              <a:solidFill>
                <a:srgbClr val="000000"/>
              </a:solidFill>
              <a:latin typeface="SVN-Caprica Script" pitchFamily="2" charset="0"/>
              <a:ea typeface="Chelsea Market"/>
              <a:cs typeface="Chelsea Market"/>
              <a:sym typeface="Chelsea Market"/>
            </a:endParaRPr>
          </a:p>
        </p:txBody>
      </p:sp>
      <p:sp>
        <p:nvSpPr>
          <p:cNvPr id="1539" name="Google Shape;1539;p26">
            <a:hlinkClick r:id="rId4" action="ppaction://hlinksldjump"/>
          </p:cNvPr>
          <p:cNvSpPr/>
          <p:nvPr/>
        </p:nvSpPr>
        <p:spPr>
          <a:xfrm>
            <a:off x="4304555"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a:solidFill>
                  <a:srgbClr val="000000"/>
                </a:solidFill>
                <a:latin typeface="SVN-Caprica Script" pitchFamily="2" charset="0"/>
                <a:ea typeface="Chelsea Market"/>
                <a:cs typeface="Chelsea Market"/>
                <a:sym typeface="Chelsea Market"/>
              </a:rPr>
              <a:t>02</a:t>
            </a:r>
            <a:endParaRPr sz="11500" kern="0">
              <a:solidFill>
                <a:srgbClr val="000000"/>
              </a:solidFill>
              <a:latin typeface="SVN-Caprica Script" pitchFamily="2" charset="0"/>
              <a:ea typeface="Chelsea Market"/>
              <a:cs typeface="Chelsea Market"/>
              <a:sym typeface="Chelsea Market"/>
            </a:endParaRPr>
          </a:p>
        </p:txBody>
      </p:sp>
      <p:sp>
        <p:nvSpPr>
          <p:cNvPr id="1540" name="Google Shape;1540;p26">
            <a:hlinkClick r:id="rId5" action="ppaction://hlinksldjump"/>
          </p:cNvPr>
          <p:cNvSpPr/>
          <p:nvPr/>
        </p:nvSpPr>
        <p:spPr>
          <a:xfrm>
            <a:off x="7621914"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a:solidFill>
                  <a:srgbClr val="000000"/>
                </a:solidFill>
                <a:latin typeface="SVN-Caprica Script" pitchFamily="2" charset="0"/>
                <a:ea typeface="Chelsea Market"/>
                <a:cs typeface="Chelsea Market"/>
                <a:sym typeface="Chelsea Market"/>
              </a:rPr>
              <a:t>03</a:t>
            </a:r>
            <a:endParaRPr sz="11500" kern="0">
              <a:solidFill>
                <a:srgbClr val="000000"/>
              </a:solidFill>
              <a:latin typeface="SVN-Caprica Script" pitchFamily="2" charset="0"/>
              <a:ea typeface="Chelsea Market"/>
              <a:cs typeface="Chelsea Market"/>
              <a:sym typeface="Chelsea Market"/>
            </a:endParaRPr>
          </a:p>
        </p:txBody>
      </p:sp>
      <p:sp>
        <p:nvSpPr>
          <p:cNvPr id="1541" name="Google Shape;1541;p26">
            <a:hlinkClick r:id="rId6" action="ppaction://hlinksldjump"/>
          </p:cNvPr>
          <p:cNvSpPr/>
          <p:nvPr/>
        </p:nvSpPr>
        <p:spPr>
          <a:xfrm>
            <a:off x="10939274" y="57186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smtClean="0">
                <a:solidFill>
                  <a:srgbClr val="000000"/>
                </a:solidFill>
                <a:latin typeface="SVN-Caprica Script" pitchFamily="2" charset="0"/>
                <a:ea typeface="Chelsea Market"/>
                <a:cs typeface="Chelsea Market"/>
                <a:sym typeface="Chelsea Market"/>
              </a:rPr>
              <a:t>04</a:t>
            </a:r>
            <a:endParaRPr sz="11500" kern="0">
              <a:solidFill>
                <a:srgbClr val="000000"/>
              </a:solidFill>
              <a:latin typeface="SVN-Caprica Script" pitchFamily="2" charset="0"/>
              <a:ea typeface="Chelsea Market"/>
              <a:cs typeface="Chelsea Market"/>
              <a:sym typeface="Chelsea Market"/>
            </a:endParaRPr>
          </a:p>
        </p:txBody>
      </p:sp>
      <p:sp>
        <p:nvSpPr>
          <p:cNvPr id="1542" name="Google Shape;1542;p26">
            <a:hlinkClick r:id="rId7" action="ppaction://hlinksldjump"/>
          </p:cNvPr>
          <p:cNvSpPr/>
          <p:nvPr/>
        </p:nvSpPr>
        <p:spPr>
          <a:xfrm>
            <a:off x="2645876"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smtClean="0">
                <a:solidFill>
                  <a:srgbClr val="000000"/>
                </a:solidFill>
                <a:latin typeface="SVN-Caprica Script" pitchFamily="2" charset="0"/>
                <a:ea typeface="Chelsea Market"/>
                <a:cs typeface="Chelsea Market"/>
                <a:sym typeface="Chelsea Market"/>
              </a:rPr>
              <a:t>05</a:t>
            </a:r>
            <a:endParaRPr sz="11500" kern="0">
              <a:solidFill>
                <a:srgbClr val="000000"/>
              </a:solidFill>
              <a:latin typeface="SVN-Caprica Script" pitchFamily="2" charset="0"/>
              <a:ea typeface="Chelsea Market"/>
              <a:cs typeface="Chelsea Market"/>
              <a:sym typeface="Chelsea Market"/>
            </a:endParaRPr>
          </a:p>
        </p:txBody>
      </p:sp>
      <p:sp>
        <p:nvSpPr>
          <p:cNvPr id="1543" name="Google Shape;1543;p26">
            <a:hlinkClick r:id="rId8" action="ppaction://hlinksldjump"/>
          </p:cNvPr>
          <p:cNvSpPr/>
          <p:nvPr/>
        </p:nvSpPr>
        <p:spPr>
          <a:xfrm>
            <a:off x="5963235"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smtClean="0">
                <a:solidFill>
                  <a:srgbClr val="000000"/>
                </a:solidFill>
                <a:latin typeface="SVN-Caprica Script" pitchFamily="2" charset="0"/>
                <a:ea typeface="Chelsea Market"/>
                <a:cs typeface="Chelsea Market"/>
                <a:sym typeface="Chelsea Market"/>
              </a:rPr>
              <a:t>06</a:t>
            </a:r>
            <a:endParaRPr sz="11500" kern="0">
              <a:solidFill>
                <a:srgbClr val="000000"/>
              </a:solidFill>
              <a:latin typeface="SVN-Caprica Script" pitchFamily="2" charset="0"/>
              <a:ea typeface="Chelsea Market"/>
              <a:cs typeface="Chelsea Market"/>
              <a:sym typeface="Chelsea Market"/>
            </a:endParaRPr>
          </a:p>
        </p:txBody>
      </p:sp>
      <p:sp>
        <p:nvSpPr>
          <p:cNvPr id="1544" name="Google Shape;1544;p26">
            <a:hlinkClick r:id="rId9" action="ppaction://hlinksldjump"/>
          </p:cNvPr>
          <p:cNvSpPr/>
          <p:nvPr/>
        </p:nvSpPr>
        <p:spPr>
          <a:xfrm>
            <a:off x="9280593" y="3446908"/>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a:solidFill>
                  <a:srgbClr val="000000"/>
                </a:solidFill>
                <a:latin typeface="SVN-Caprica Script" pitchFamily="2" charset="0"/>
                <a:ea typeface="Chelsea Market"/>
                <a:cs typeface="Chelsea Market"/>
                <a:sym typeface="Chelsea Market"/>
              </a:rPr>
              <a:t>07</a:t>
            </a:r>
            <a:endParaRPr sz="11500" kern="0">
              <a:solidFill>
                <a:srgbClr val="000000"/>
              </a:solidFill>
              <a:latin typeface="SVN-Caprica Script" pitchFamily="2" charset="0"/>
              <a:ea typeface="Chelsea Market"/>
              <a:cs typeface="Chelsea Market"/>
              <a:sym typeface="Chelsea Market"/>
            </a:endParaRPr>
          </a:p>
        </p:txBody>
      </p:sp>
      <p:sp>
        <p:nvSpPr>
          <p:cNvPr id="1545" name="Google Shape;1545;p26">
            <a:hlinkClick r:id="rId10" action="ppaction://hlinksldjump"/>
          </p:cNvPr>
          <p:cNvSpPr/>
          <p:nvPr/>
        </p:nvSpPr>
        <p:spPr>
          <a:xfrm>
            <a:off x="4304555" y="6248223"/>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smtClean="0">
                <a:solidFill>
                  <a:srgbClr val="000000"/>
                </a:solidFill>
                <a:latin typeface="SVN-Caprica Script" pitchFamily="2" charset="0"/>
                <a:ea typeface="Chelsea Market"/>
                <a:cs typeface="Chelsea Market"/>
                <a:sym typeface="Chelsea Market"/>
              </a:rPr>
              <a:t>08</a:t>
            </a:r>
            <a:endParaRPr sz="11500" kern="0">
              <a:solidFill>
                <a:srgbClr val="000000"/>
              </a:solidFill>
              <a:latin typeface="SVN-Caprica Script" pitchFamily="2" charset="0"/>
              <a:ea typeface="Chelsea Market"/>
              <a:cs typeface="Chelsea Market"/>
              <a:sym typeface="Chelsea Market"/>
            </a:endParaRPr>
          </a:p>
        </p:txBody>
      </p:sp>
      <p:sp>
        <p:nvSpPr>
          <p:cNvPr id="1546" name="Google Shape;1546;p26">
            <a:hlinkClick r:id="rId11" action="ppaction://hlinksldjump"/>
          </p:cNvPr>
          <p:cNvSpPr/>
          <p:nvPr/>
        </p:nvSpPr>
        <p:spPr>
          <a:xfrm>
            <a:off x="7621914" y="6248222"/>
            <a:ext cx="3061275" cy="3349733"/>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1800"/>
              <a:buFont typeface="Arial"/>
              <a:buNone/>
            </a:pPr>
            <a:r>
              <a:rPr lang="vi-VN" sz="11500" kern="0" smtClean="0">
                <a:solidFill>
                  <a:srgbClr val="000000"/>
                </a:solidFill>
                <a:latin typeface="SVN-Caprica Script" pitchFamily="2" charset="0"/>
                <a:ea typeface="Chelsea Market"/>
                <a:cs typeface="Chelsea Market"/>
                <a:sym typeface="Chelsea Market"/>
              </a:rPr>
              <a:t>09</a:t>
            </a:r>
            <a:endParaRPr sz="11500" kern="0">
              <a:solidFill>
                <a:srgbClr val="000000"/>
              </a:solidFill>
              <a:latin typeface="SVN-Caprica Script" pitchFamily="2" charset="0"/>
              <a:ea typeface="Chelsea Market"/>
              <a:cs typeface="Chelsea Market"/>
              <a:sym typeface="Chelsea Market"/>
            </a:endParaRPr>
          </a:p>
        </p:txBody>
      </p:sp>
    </p:spTree>
    <p:extLst>
      <p:ext uri="{BB962C8B-B14F-4D97-AF65-F5344CB8AC3E}">
        <p14:creationId xmlns:p14="http://schemas.microsoft.com/office/powerpoint/2010/main" val="3393645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5" name="Google Shape;1555;p27"/>
          <p:cNvSpPr txBox="1">
            <a:spLocks noGrp="1"/>
          </p:cNvSpPr>
          <p:nvPr>
            <p:ph type="body" idx="1"/>
          </p:nvPr>
        </p:nvSpPr>
        <p:spPr>
          <a:xfrm>
            <a:off x="7086600" y="2169097"/>
            <a:ext cx="10694947" cy="3198526"/>
          </a:xfrm>
          <a:prstGeom prst="rect">
            <a:avLst/>
          </a:prstGeom>
        </p:spPr>
        <p:txBody>
          <a:bodyPr spcFirstLastPara="1" wrap="square" lIns="182850" tIns="182850" rIns="182850" bIns="182850" anchor="ctr" anchorCtr="0">
            <a:noAutofit/>
          </a:bodyPr>
          <a:lstStyle/>
          <a:p>
            <a:pPr marL="161925" indent="0">
              <a:buNone/>
            </a:pPr>
            <a:r>
              <a:rPr lang="vi-VN" sz="4400" i="1" smtClean="0">
                <a:latin typeface="Times New Roman" panose="02020603050405020304" pitchFamily="18" charset="0"/>
                <a:cs typeface="Times New Roman" panose="02020603050405020304" pitchFamily="18" charset="0"/>
              </a:rPr>
              <a:t>Câu 1: Chiếu </a:t>
            </a:r>
            <a:r>
              <a:rPr lang="vi-VN" sz="4400" i="1">
                <a:latin typeface="Times New Roman" panose="02020603050405020304" pitchFamily="18" charset="0"/>
                <a:cs typeface="Times New Roman" panose="02020603050405020304" pitchFamily="18" charset="0"/>
              </a:rPr>
              <a:t>dời đô</a:t>
            </a:r>
            <a:r>
              <a:rPr lang="vi-VN" sz="4400">
                <a:latin typeface="Times New Roman" panose="02020603050405020304" pitchFamily="18" charset="0"/>
                <a:cs typeface="Times New Roman" panose="02020603050405020304" pitchFamily="18" charset="0"/>
              </a:rPr>
              <a:t> được viết theo phương thức biểu đạt chính nào </a:t>
            </a:r>
            <a:r>
              <a:rPr lang="vi-VN" sz="4400" smtClean="0">
                <a:latin typeface="Times New Roman" panose="02020603050405020304" pitchFamily="18" charset="0"/>
                <a:cs typeface="Times New Roman" panose="02020603050405020304" pitchFamily="18" charset="0"/>
              </a:rPr>
              <a:t>?</a:t>
            </a:r>
            <a:endParaRPr lang="en-GB" sz="4400" smtClean="0">
              <a:latin typeface="Times New Roman" panose="02020603050405020304" pitchFamily="18" charset="0"/>
              <a:cs typeface="Times New Roman" panose="02020603050405020304" pitchFamily="18" charset="0"/>
            </a:endParaRPr>
          </a:p>
          <a:p>
            <a:pPr marL="161925" indent="0">
              <a:buNone/>
            </a:pPr>
            <a:r>
              <a:rPr lang="vi-VN" sz="4400" smtClean="0">
                <a:latin typeface="Times New Roman" panose="02020603050405020304" pitchFamily="18" charset="0"/>
                <a:cs typeface="Times New Roman" panose="02020603050405020304" pitchFamily="18" charset="0"/>
              </a:rPr>
              <a:t>  A. Tự </a:t>
            </a:r>
            <a:r>
              <a:rPr lang="vi-VN" sz="4400">
                <a:latin typeface="Times New Roman" panose="02020603050405020304" pitchFamily="18" charset="0"/>
                <a:cs typeface="Times New Roman" panose="02020603050405020304" pitchFamily="18" charset="0"/>
              </a:rPr>
              <a:t>sự     </a:t>
            </a:r>
            <a:r>
              <a:rPr lang="en-US" sz="440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cs typeface="Times New Roman" panose="02020603050405020304" pitchFamily="18" charset="0"/>
              </a:rPr>
              <a:t>C</a:t>
            </a:r>
            <a:r>
              <a:rPr lang="vi-VN" sz="4400">
                <a:latin typeface="Times New Roman" panose="02020603050405020304" pitchFamily="18" charset="0"/>
                <a:cs typeface="Times New Roman" panose="02020603050405020304" pitchFamily="18" charset="0"/>
              </a:rPr>
              <a:t>. Thuyết </a:t>
            </a:r>
            <a:r>
              <a:rPr lang="vi-VN" sz="4400" smtClean="0">
                <a:latin typeface="Times New Roman" panose="02020603050405020304" pitchFamily="18" charset="0"/>
                <a:cs typeface="Times New Roman" panose="02020603050405020304" pitchFamily="18" charset="0"/>
              </a:rPr>
              <a:t>minh</a:t>
            </a:r>
            <a:endParaRPr lang="en-GB" sz="4400" smtClean="0">
              <a:latin typeface="Times New Roman" panose="02020603050405020304" pitchFamily="18" charset="0"/>
              <a:cs typeface="Times New Roman" panose="02020603050405020304" pitchFamily="18" charset="0"/>
            </a:endParaRPr>
          </a:p>
          <a:p>
            <a:pPr marL="161925" indent="0">
              <a:buNone/>
            </a:pPr>
            <a:r>
              <a:rPr lang="vi-VN" sz="4400" smtClean="0">
                <a:latin typeface="Times New Roman" panose="02020603050405020304" pitchFamily="18" charset="0"/>
                <a:cs typeface="Times New Roman" panose="02020603050405020304" pitchFamily="18" charset="0"/>
              </a:rPr>
              <a:t>B. Biểu cảm                D. Nghị luận</a:t>
            </a:r>
            <a:endParaRPr lang="en-GB" sz="4400">
              <a:latin typeface="Times New Roman" panose="02020603050405020304" pitchFamily="18" charset="0"/>
              <a:cs typeface="Times New Roman" panose="02020603050405020304" pitchFamily="18" charset="0"/>
            </a:endParaRPr>
          </a:p>
        </p:txBody>
      </p:sp>
      <p:sp>
        <p:nvSpPr>
          <p:cNvPr id="1556" name="Google Shape;1556;p27">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2" name="Google Shape;1555;p27">
            <a:extLst>
              <a:ext uri="{FF2B5EF4-FFF2-40B4-BE49-F238E27FC236}">
                <a16:creationId xmlns="" xmlns:a16="http://schemas.microsoft.com/office/drawing/2014/main" id="{87C4CA60-62B0-3589-08D0-F2FFD99C316C}"/>
              </a:ext>
            </a:extLst>
          </p:cNvPr>
          <p:cNvSpPr txBox="1">
            <a:spLocks/>
          </p:cNvSpPr>
          <p:nvPr/>
        </p:nvSpPr>
        <p:spPr>
          <a:xfrm>
            <a:off x="8281538" y="6438900"/>
            <a:ext cx="875205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0" indent="0">
              <a:spcAft>
                <a:spcPts val="3150"/>
              </a:spcAft>
              <a:buClr>
                <a:srgbClr val="000000"/>
              </a:buClr>
              <a:buNone/>
            </a:pPr>
            <a:r>
              <a:rPr lang="en-US" sz="4400">
                <a:latin typeface="Times New Roman" panose="02020603050405020304" pitchFamily="18" charset="0"/>
                <a:cs typeface="Times New Roman" panose="02020603050405020304" pitchFamily="18" charset="0"/>
              </a:rPr>
              <a:t>D. Nghị luận</a:t>
            </a:r>
            <a:endParaRPr lang="en-US" sz="4200" kern="0">
              <a:solidFill>
                <a:srgbClr val="000000"/>
              </a:solidFill>
              <a:latin typeface="Times New Roman" panose="02020603050405020304" pitchFamily="18" charset="0"/>
              <a:cs typeface="Times New Roman" panose="02020603050405020304" pitchFamily="18" charset="0"/>
            </a:endParaRPr>
          </a:p>
        </p:txBody>
      </p:sp>
      <p:sp>
        <p:nvSpPr>
          <p:cNvPr id="3" name="Right Arrow 2"/>
          <p:cNvSpPr/>
          <p:nvPr/>
        </p:nvSpPr>
        <p:spPr>
          <a:xfrm rot="1278083">
            <a:off x="14729756" y="133646"/>
            <a:ext cx="2345679" cy="1928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950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8">
            <a:hlinkClick r:id="rId3"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6" name="Google Shape;1555;p27">
            <a:extLst>
              <a:ext uri="{FF2B5EF4-FFF2-40B4-BE49-F238E27FC236}">
                <a16:creationId xmlns="" xmlns:a16="http://schemas.microsoft.com/office/drawing/2014/main" id="{EAA4557C-B3B6-8DBD-5FA5-1F5129AF9534}"/>
              </a:ext>
            </a:extLst>
          </p:cNvPr>
          <p:cNvSpPr txBox="1">
            <a:spLocks noGrp="1"/>
          </p:cNvSpPr>
          <p:nvPr>
            <p:ph type="body" idx="1"/>
          </p:nvPr>
        </p:nvSpPr>
        <p:spPr>
          <a:xfrm>
            <a:off x="574389" y="3009900"/>
            <a:ext cx="10550812" cy="1859325"/>
          </a:xfrm>
          <a:prstGeom prst="rect">
            <a:avLst/>
          </a:prstGeom>
        </p:spPr>
        <p:txBody>
          <a:bodyPr spcFirstLastPara="1" wrap="square" lIns="182850" tIns="182850" rIns="182850" bIns="182850" anchor="ctr" anchorCtr="0">
            <a:noAutofit/>
          </a:bodyPr>
          <a:lstStyle/>
          <a:p>
            <a:pPr marL="161925" indent="0" algn="just">
              <a:buNone/>
            </a:pPr>
            <a:r>
              <a:rPr lang="vi-VN" sz="3600" b="1">
                <a:latin typeface="Times New Roman" panose="02020603050405020304" pitchFamily="18" charset="0"/>
                <a:cs typeface="Times New Roman" panose="02020603050405020304" pitchFamily="18" charset="0"/>
              </a:rPr>
              <a:t>Câu 2:</a:t>
            </a:r>
            <a:r>
              <a:rPr lang="vi-VN" sz="3600">
                <a:latin typeface="Times New Roman" panose="02020603050405020304" pitchFamily="18" charset="0"/>
                <a:cs typeface="Times New Roman" panose="02020603050405020304" pitchFamily="18" charset="0"/>
              </a:rPr>
              <a:t> Ý nào nói đúng nhất mục đích của thể </a:t>
            </a:r>
            <a:r>
              <a:rPr lang="vi-VN" sz="3600" smtClean="0">
                <a:latin typeface="Times New Roman" panose="02020603050405020304" pitchFamily="18" charset="0"/>
                <a:cs typeface="Times New Roman" panose="02020603050405020304" pitchFamily="18" charset="0"/>
              </a:rPr>
              <a:t>chiếu?</a:t>
            </a:r>
            <a:endParaRPr lang="vi-VN" sz="3600">
              <a:latin typeface="Times New Roman" panose="02020603050405020304" pitchFamily="18" charset="0"/>
              <a:cs typeface="Times New Roman" panose="02020603050405020304" pitchFamily="18" charset="0"/>
            </a:endParaRPr>
          </a:p>
          <a:p>
            <a:pPr marL="161925" indent="0" algn="just">
              <a:buNone/>
            </a:pPr>
            <a:r>
              <a:rPr lang="vi-VN" sz="3600" smtClean="0">
                <a:latin typeface="Times New Roman" panose="02020603050405020304" pitchFamily="18" charset="0"/>
                <a:cs typeface="Times New Roman" panose="02020603050405020304" pitchFamily="18" charset="0"/>
              </a:rPr>
              <a:t>A</a:t>
            </a:r>
            <a:r>
              <a:rPr lang="vi-VN" sz="3600">
                <a:latin typeface="Times New Roman" panose="02020603050405020304" pitchFamily="18" charset="0"/>
                <a:cs typeface="Times New Roman" panose="02020603050405020304" pitchFamily="18" charset="0"/>
              </a:rPr>
              <a:t>. Giãi bày tình cảm của người viết.</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smtClean="0">
                <a:latin typeface="Times New Roman" panose="02020603050405020304" pitchFamily="18" charset="0"/>
                <a:cs typeface="Times New Roman" panose="02020603050405020304" pitchFamily="18" charset="0"/>
              </a:rPr>
              <a:t>B</a:t>
            </a:r>
            <a:r>
              <a:rPr lang="vi-VN" sz="3600">
                <a:latin typeface="Times New Roman" panose="02020603050405020304" pitchFamily="18" charset="0"/>
                <a:cs typeface="Times New Roman" panose="02020603050405020304" pitchFamily="18" charset="0"/>
              </a:rPr>
              <a:t>. Kêu gọi, cổ vũ mọi người hăng hái chiến đấu tiêu diệt kẻ thù.</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C. Miêu tả phong cảnh, kể sự việc.</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D. Ban bố mệnh lệnh của nhà vua.</a:t>
            </a:r>
            <a:endParaRPr lang="en-GB" sz="3600">
              <a:latin typeface="Times New Roman" panose="02020603050405020304" pitchFamily="18" charset="0"/>
              <a:cs typeface="Times New Roman" panose="02020603050405020304" pitchFamily="18" charset="0"/>
            </a:endParaRPr>
          </a:p>
        </p:txBody>
      </p:sp>
      <p:sp>
        <p:nvSpPr>
          <p:cNvPr id="7" name="Google Shape;1555;p27">
            <a:extLst>
              <a:ext uri="{FF2B5EF4-FFF2-40B4-BE49-F238E27FC236}">
                <a16:creationId xmlns="" xmlns:a16="http://schemas.microsoft.com/office/drawing/2014/main" id="{EA2B8E8E-2F9C-A39B-7471-ECBBDBFDAC64}"/>
              </a:ext>
            </a:extLst>
          </p:cNvPr>
          <p:cNvSpPr txBox="1">
            <a:spLocks/>
          </p:cNvSpPr>
          <p:nvPr/>
        </p:nvSpPr>
        <p:spPr>
          <a:xfrm>
            <a:off x="1905000" y="6591300"/>
            <a:ext cx="914400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107950" indent="0">
              <a:buNone/>
            </a:pPr>
            <a:r>
              <a:rPr lang="vi-VN" sz="4400">
                <a:latin typeface="Times New Roman" panose="02020603050405020304" pitchFamily="18" charset="0"/>
                <a:cs typeface="Times New Roman" panose="02020603050405020304" pitchFamily="18" charset="0"/>
              </a:rPr>
              <a:t>D. Ban bố mệnh lệnh của nhà vua.</a:t>
            </a:r>
            <a:endParaRPr lang="en-GB" sz="4400">
              <a:latin typeface="Times New Roman" panose="02020603050405020304" pitchFamily="18" charset="0"/>
              <a:cs typeface="Times New Roman" panose="02020603050405020304" pitchFamily="18" charset="0"/>
            </a:endParaRPr>
          </a:p>
        </p:txBody>
      </p:sp>
      <p:sp>
        <p:nvSpPr>
          <p:cNvPr id="5" name="Right Arrow 4"/>
          <p:cNvSpPr/>
          <p:nvPr/>
        </p:nvSpPr>
        <p:spPr>
          <a:xfrm rot="9779544" flipV="1">
            <a:off x="1059792" y="339452"/>
            <a:ext cx="2345679"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601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9">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 xmlns:a16="http://schemas.microsoft.com/office/drawing/2014/main" id="{51755C8C-EC46-2AB9-8A24-CACB692C3F2A}"/>
              </a:ext>
            </a:extLst>
          </p:cNvPr>
          <p:cNvSpPr txBox="1">
            <a:spLocks noGrp="1"/>
          </p:cNvSpPr>
          <p:nvPr>
            <p:ph type="body" idx="1"/>
          </p:nvPr>
        </p:nvSpPr>
        <p:spPr>
          <a:xfrm>
            <a:off x="7772400" y="2933700"/>
            <a:ext cx="8752050" cy="1859325"/>
          </a:xfrm>
          <a:prstGeom prst="rect">
            <a:avLst/>
          </a:prstGeom>
        </p:spPr>
        <p:txBody>
          <a:bodyPr spcFirstLastPara="1" wrap="square" lIns="182850" tIns="182850" rIns="182850" bIns="182850" anchor="ctr" anchorCtr="0">
            <a:noAutofit/>
          </a:bodyPr>
          <a:lstStyle/>
          <a:p>
            <a:pPr marL="161925" indent="0">
              <a:buNone/>
            </a:pPr>
            <a:r>
              <a:rPr lang="vi-VN" sz="4800">
                <a:solidFill>
                  <a:schemeClr val="tx1"/>
                </a:solidFill>
                <a:latin typeface="Times New Roman" panose="02020603050405020304" pitchFamily="18" charset="0"/>
                <a:cs typeface="Times New Roman" panose="02020603050405020304" pitchFamily="18" charset="0"/>
              </a:rPr>
              <a:t>Câu 3: Chiếu dời đô được viết năm nào ?</a:t>
            </a:r>
            <a:endParaRPr lang="en-GB" sz="4800">
              <a:solidFill>
                <a:schemeClr val="tx1"/>
              </a:solidFill>
              <a:latin typeface="Times New Roman" panose="02020603050405020304" pitchFamily="18" charset="0"/>
              <a:cs typeface="Times New Roman" panose="02020603050405020304" pitchFamily="18" charset="0"/>
            </a:endParaRPr>
          </a:p>
          <a:p>
            <a:pPr marL="161925" indent="0">
              <a:buNone/>
            </a:pPr>
            <a:r>
              <a:rPr lang="vi-VN" sz="4800" smtClean="0">
                <a:solidFill>
                  <a:schemeClr val="tx1"/>
                </a:solidFill>
                <a:latin typeface="Times New Roman" panose="02020603050405020304" pitchFamily="18" charset="0"/>
                <a:cs typeface="Times New Roman" panose="02020603050405020304" pitchFamily="18" charset="0"/>
              </a:rPr>
              <a:t>A. 1010 </a:t>
            </a:r>
            <a:r>
              <a:rPr lang="vi-VN" sz="4800">
                <a:solidFill>
                  <a:schemeClr val="tx1"/>
                </a:solidFill>
                <a:latin typeface="Times New Roman" panose="02020603050405020304" pitchFamily="18" charset="0"/>
                <a:cs typeface="Times New Roman" panose="02020603050405020304" pitchFamily="18" charset="0"/>
              </a:rPr>
              <a:t>                    </a:t>
            </a:r>
            <a:r>
              <a:rPr lang="vi-VN" sz="4800" smtClean="0">
                <a:solidFill>
                  <a:schemeClr val="tx1"/>
                </a:solidFill>
                <a:latin typeface="Times New Roman" panose="02020603050405020304" pitchFamily="18" charset="0"/>
                <a:cs typeface="Times New Roman" panose="02020603050405020304" pitchFamily="18" charset="0"/>
              </a:rPr>
              <a:t>C</a:t>
            </a:r>
            <a:r>
              <a:rPr lang="vi-VN" sz="4800">
                <a:solidFill>
                  <a:schemeClr val="tx1"/>
                </a:solidFill>
                <a:latin typeface="Times New Roman" panose="02020603050405020304" pitchFamily="18" charset="0"/>
                <a:cs typeface="Times New Roman" panose="02020603050405020304" pitchFamily="18" charset="0"/>
              </a:rPr>
              <a:t>. </a:t>
            </a:r>
            <a:r>
              <a:rPr lang="vi-VN" sz="4800" smtClean="0">
                <a:solidFill>
                  <a:schemeClr val="tx1"/>
                </a:solidFill>
                <a:latin typeface="Times New Roman" panose="02020603050405020304" pitchFamily="18" charset="0"/>
                <a:cs typeface="Times New Roman" panose="02020603050405020304" pitchFamily="18" charset="0"/>
              </a:rPr>
              <a:t>1789</a:t>
            </a:r>
            <a:endParaRPr lang="vi-VN" sz="4800">
              <a:solidFill>
                <a:schemeClr val="tx1"/>
              </a:solidFill>
              <a:latin typeface="Times New Roman" panose="02020603050405020304" pitchFamily="18" charset="0"/>
              <a:cs typeface="Times New Roman" panose="02020603050405020304" pitchFamily="18" charset="0"/>
            </a:endParaRPr>
          </a:p>
          <a:p>
            <a:pPr marL="161925" indent="0">
              <a:buNone/>
            </a:pPr>
            <a:r>
              <a:rPr lang="vi-VN" sz="4800" smtClean="0">
                <a:solidFill>
                  <a:schemeClr val="tx1"/>
                </a:solidFill>
                <a:latin typeface="Times New Roman" panose="02020603050405020304" pitchFamily="18" charset="0"/>
                <a:cs typeface="Times New Roman" panose="02020603050405020304" pitchFamily="18" charset="0"/>
              </a:rPr>
              <a:t>B</a:t>
            </a:r>
            <a:r>
              <a:rPr lang="vi-VN" sz="4800">
                <a:solidFill>
                  <a:schemeClr val="tx1"/>
                </a:solidFill>
                <a:latin typeface="Times New Roman" panose="02020603050405020304" pitchFamily="18" charset="0"/>
                <a:cs typeface="Times New Roman" panose="02020603050405020304" pitchFamily="18" charset="0"/>
              </a:rPr>
              <a:t>. 958  </a:t>
            </a:r>
            <a:r>
              <a:rPr lang="vi-VN" sz="4800" smtClean="0">
                <a:solidFill>
                  <a:schemeClr val="tx1"/>
                </a:solidFill>
                <a:latin typeface="Times New Roman" panose="02020603050405020304" pitchFamily="18" charset="0"/>
                <a:cs typeface="Times New Roman" panose="02020603050405020304" pitchFamily="18" charset="0"/>
              </a:rPr>
              <a:t>                     </a:t>
            </a:r>
            <a:r>
              <a:rPr lang="vi-VN" sz="4800">
                <a:solidFill>
                  <a:schemeClr val="tx1"/>
                </a:solidFill>
                <a:latin typeface="Times New Roman" panose="02020603050405020304" pitchFamily="18" charset="0"/>
                <a:cs typeface="Times New Roman" panose="02020603050405020304" pitchFamily="18" charset="0"/>
              </a:rPr>
              <a:t>D. 1858</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5" name="Google Shape;1555;p27">
            <a:extLst>
              <a:ext uri="{FF2B5EF4-FFF2-40B4-BE49-F238E27FC236}">
                <a16:creationId xmlns="" xmlns:a16="http://schemas.microsoft.com/office/drawing/2014/main" id="{747DEB77-7BA0-97D5-10D6-CCE7827E25DA}"/>
              </a:ext>
            </a:extLst>
          </p:cNvPr>
          <p:cNvSpPr txBox="1">
            <a:spLocks/>
          </p:cNvSpPr>
          <p:nvPr/>
        </p:nvSpPr>
        <p:spPr>
          <a:xfrm>
            <a:off x="7620000" y="6362700"/>
            <a:ext cx="875205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0" indent="0">
              <a:spcAft>
                <a:spcPts val="3150"/>
              </a:spcAft>
              <a:buClr>
                <a:srgbClr val="000000"/>
              </a:buClr>
              <a:buNone/>
            </a:pPr>
            <a:r>
              <a:rPr lang="en-US" sz="4800">
                <a:solidFill>
                  <a:schemeClr val="tx1"/>
                </a:solidFill>
                <a:latin typeface="Times New Roman" panose="02020603050405020304" pitchFamily="18" charset="0"/>
                <a:cs typeface="Times New Roman" panose="02020603050405020304" pitchFamily="18" charset="0"/>
              </a:rPr>
              <a:t>A. 1010      </a:t>
            </a:r>
            <a:endParaRPr lang="en-US" sz="4400" kern="0">
              <a:solidFill>
                <a:schemeClr val="tx1"/>
              </a:solidFill>
              <a:latin typeface="Times New Roman" panose="02020603050405020304" pitchFamily="18" charset="0"/>
              <a:cs typeface="Times New Roman" panose="02020603050405020304" pitchFamily="18" charset="0"/>
            </a:endParaRPr>
          </a:p>
        </p:txBody>
      </p:sp>
      <p:sp>
        <p:nvSpPr>
          <p:cNvPr id="6" name="Right Arrow 5"/>
          <p:cNvSpPr/>
          <p:nvPr/>
        </p:nvSpPr>
        <p:spPr>
          <a:xfrm rot="11679612" flipH="1" flipV="1">
            <a:off x="14678235" y="590559"/>
            <a:ext cx="2215051" cy="1336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5936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30">
            <a:hlinkClick r:id="rId3"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 xmlns:a16="http://schemas.microsoft.com/office/drawing/2014/main" id="{ED26242B-3883-C9A6-6E6A-EBB6CB3BB2DB}"/>
              </a:ext>
            </a:extLst>
          </p:cNvPr>
          <p:cNvSpPr txBox="1">
            <a:spLocks noGrp="1"/>
          </p:cNvSpPr>
          <p:nvPr>
            <p:ph type="body" idx="1"/>
          </p:nvPr>
        </p:nvSpPr>
        <p:spPr>
          <a:xfrm>
            <a:off x="369671" y="3314700"/>
            <a:ext cx="10363579" cy="1859325"/>
          </a:xfrm>
          <a:prstGeom prst="rect">
            <a:avLst/>
          </a:prstGeom>
        </p:spPr>
        <p:txBody>
          <a:bodyPr spcFirstLastPara="1" wrap="square" lIns="182850" tIns="182850" rIns="182850" bIns="182850" anchor="ctr" anchorCtr="0">
            <a:noAutofit/>
          </a:bodyPr>
          <a:lstStyle/>
          <a:p>
            <a:pPr marL="161925" indent="0" algn="just">
              <a:buNone/>
            </a:pPr>
            <a:r>
              <a:rPr lang="vi-VN" sz="3600" b="1">
                <a:latin typeface="Times New Roman" panose="02020603050405020304" pitchFamily="18" charset="0"/>
                <a:cs typeface="Times New Roman" panose="02020603050405020304" pitchFamily="18" charset="0"/>
              </a:rPr>
              <a:t>Câu 4:</a:t>
            </a:r>
            <a:r>
              <a:rPr lang="vi-VN" sz="3600">
                <a:latin typeface="Times New Roman" panose="02020603050405020304" pitchFamily="18" charset="0"/>
                <a:cs typeface="Times New Roman" panose="02020603050405020304" pitchFamily="18" charset="0"/>
              </a:rPr>
              <a:t> Đâu phải là đặc điểm của thành Đại La?</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A. Ở vào nơi trung tâm của trời đất, được cái thế rồng cuộn, hổ ngồi.</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B. Đã đúng ngôi nam bắc đông tây, lại tiện hướng nhìn sông, dựa núi.</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C. Địa thế rộng mà bằng, đất đai cao mà lại thoáng, dân cư đông đúc, đầu mối giao lưu của đất nước.</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D. Vùng núi rừng hiểm trở, thấp trũng, hay ngập lụt.</a:t>
            </a:r>
            <a:endParaRPr lang="en-GB" sz="3600">
              <a:latin typeface="Times New Roman" panose="02020603050405020304" pitchFamily="18" charset="0"/>
              <a:cs typeface="Times New Roman" panose="02020603050405020304" pitchFamily="18" charset="0"/>
            </a:endParaRPr>
          </a:p>
        </p:txBody>
      </p:sp>
      <p:sp>
        <p:nvSpPr>
          <p:cNvPr id="5" name="Google Shape;1555;p27">
            <a:extLst>
              <a:ext uri="{FF2B5EF4-FFF2-40B4-BE49-F238E27FC236}">
                <a16:creationId xmlns="" xmlns:a16="http://schemas.microsoft.com/office/drawing/2014/main" id="{35E095F7-0B77-7052-B64E-72FC83948818}"/>
              </a:ext>
            </a:extLst>
          </p:cNvPr>
          <p:cNvSpPr txBox="1">
            <a:spLocks/>
          </p:cNvSpPr>
          <p:nvPr/>
        </p:nvSpPr>
        <p:spPr>
          <a:xfrm>
            <a:off x="1600200" y="7124700"/>
            <a:ext cx="913305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107950" indent="0">
              <a:buNone/>
            </a:pPr>
            <a:r>
              <a:rPr lang="vi-VN" sz="4000">
                <a:latin typeface="Times New Roman" panose="02020603050405020304" pitchFamily="18" charset="0"/>
                <a:cs typeface="Times New Roman" panose="02020603050405020304" pitchFamily="18" charset="0"/>
              </a:rPr>
              <a:t>D. Vùng núi rừng hiểm trở, thấp trũng, hay ngập lụt.</a:t>
            </a:r>
            <a:endParaRPr lang="en-GB" sz="4000">
              <a:latin typeface="Times New Roman" panose="02020603050405020304" pitchFamily="18" charset="0"/>
              <a:cs typeface="Times New Roman" panose="02020603050405020304" pitchFamily="18" charset="0"/>
            </a:endParaRPr>
          </a:p>
        </p:txBody>
      </p:sp>
      <p:sp>
        <p:nvSpPr>
          <p:cNvPr id="6" name="Right Arrow 5"/>
          <p:cNvSpPr/>
          <p:nvPr/>
        </p:nvSpPr>
        <p:spPr>
          <a:xfrm rot="9779544" flipV="1">
            <a:off x="1059792" y="339452"/>
            <a:ext cx="2345679"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304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4" name="Google Shape;1584;p31">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 xmlns:a16="http://schemas.microsoft.com/office/drawing/2014/main" id="{AEE3886B-B134-C96F-8556-1E0DBF4E6548}"/>
              </a:ext>
            </a:extLst>
          </p:cNvPr>
          <p:cNvSpPr txBox="1">
            <a:spLocks noGrp="1"/>
          </p:cNvSpPr>
          <p:nvPr>
            <p:ph type="body" idx="1"/>
          </p:nvPr>
        </p:nvSpPr>
        <p:spPr>
          <a:xfrm>
            <a:off x="7483036" y="3086100"/>
            <a:ext cx="9862533" cy="1859325"/>
          </a:xfrm>
          <a:prstGeom prst="rect">
            <a:avLst/>
          </a:prstGeom>
        </p:spPr>
        <p:txBody>
          <a:bodyPr spcFirstLastPara="1" wrap="square" lIns="182850" tIns="182850" rIns="182850" bIns="182850" anchor="ctr" anchorCtr="0">
            <a:noAutofit/>
          </a:bodyPr>
          <a:lstStyle/>
          <a:p>
            <a:pPr marL="161925" indent="0" algn="just">
              <a:buNone/>
            </a:pPr>
            <a:r>
              <a:rPr lang="vi-VN" sz="3600" b="1">
                <a:latin typeface="Times New Roman" panose="02020603050405020304" pitchFamily="18" charset="0"/>
                <a:cs typeface="Times New Roman" panose="02020603050405020304" pitchFamily="18" charset="0"/>
              </a:rPr>
              <a:t>Câu 5:</a:t>
            </a:r>
            <a:r>
              <a:rPr lang="vi-VN" sz="3600">
                <a:latin typeface="Times New Roman" panose="02020603050405020304" pitchFamily="18" charset="0"/>
                <a:cs typeface="Times New Roman" panose="02020603050405020304" pitchFamily="18" charset="0"/>
              </a:rPr>
              <a:t> Dòng nào nói đúng nhất ý nghĩa của câu “</a:t>
            </a:r>
            <a:r>
              <a:rPr lang="vi-VN" sz="3600" i="1">
                <a:latin typeface="Times New Roman" panose="02020603050405020304" pitchFamily="18" charset="0"/>
                <a:cs typeface="Times New Roman" panose="02020603050405020304" pitchFamily="18" charset="0"/>
              </a:rPr>
              <a:t>Trẫm rất đau xót về việc đó, không thể không dời đổi”.</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A. Phủ định sự cần thiết của việc dời đô.</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B. Khẳng định sự đau xót của nhà vua trước việc phải dời đô.</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C. Khẳng định sự cần thiết phải dời đổi kinh đô.</a:t>
            </a:r>
            <a:endParaRPr lang="en-GB" sz="3600">
              <a:latin typeface="Times New Roman" panose="02020603050405020304" pitchFamily="18" charset="0"/>
              <a:cs typeface="Times New Roman" panose="02020603050405020304" pitchFamily="18" charset="0"/>
            </a:endParaRPr>
          </a:p>
          <a:p>
            <a:pPr marL="161925" indent="0" algn="just">
              <a:buNone/>
            </a:pPr>
            <a:r>
              <a:rPr lang="vi-VN" sz="3600">
                <a:latin typeface="Times New Roman" panose="02020603050405020304" pitchFamily="18" charset="0"/>
                <a:cs typeface="Times New Roman" panose="02020603050405020304" pitchFamily="18" charset="0"/>
              </a:rPr>
              <a:t>D. Khẳng định lòng yêu nước của nhà vua.</a:t>
            </a:r>
            <a:endParaRPr lang="en-GB" sz="3600">
              <a:latin typeface="Times New Roman" panose="02020603050405020304" pitchFamily="18" charset="0"/>
              <a:cs typeface="Times New Roman" panose="02020603050405020304" pitchFamily="18" charset="0"/>
            </a:endParaRPr>
          </a:p>
        </p:txBody>
      </p:sp>
      <p:sp>
        <p:nvSpPr>
          <p:cNvPr id="5" name="Google Shape;1555;p27">
            <a:extLst>
              <a:ext uri="{FF2B5EF4-FFF2-40B4-BE49-F238E27FC236}">
                <a16:creationId xmlns="" xmlns:a16="http://schemas.microsoft.com/office/drawing/2014/main" id="{46501E55-C159-8C8F-2376-B5797B11FA26}"/>
              </a:ext>
            </a:extLst>
          </p:cNvPr>
          <p:cNvSpPr txBox="1">
            <a:spLocks/>
          </p:cNvSpPr>
          <p:nvPr/>
        </p:nvSpPr>
        <p:spPr>
          <a:xfrm>
            <a:off x="8248881" y="6972300"/>
            <a:ext cx="875205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107950" indent="0">
              <a:buNone/>
            </a:pPr>
            <a:r>
              <a:rPr lang="vi-VN" sz="4400">
                <a:latin typeface="Times New Roman" panose="02020603050405020304" pitchFamily="18" charset="0"/>
                <a:cs typeface="Times New Roman" panose="02020603050405020304" pitchFamily="18" charset="0"/>
              </a:rPr>
              <a:t>C. Khẳng định sự cần thiết phải dời đổi kinh đô.</a:t>
            </a:r>
            <a:endParaRPr lang="en-GB" sz="4400">
              <a:latin typeface="Times New Roman" panose="02020603050405020304" pitchFamily="18" charset="0"/>
              <a:cs typeface="Times New Roman" panose="02020603050405020304" pitchFamily="18" charset="0"/>
            </a:endParaRPr>
          </a:p>
        </p:txBody>
      </p:sp>
      <p:sp>
        <p:nvSpPr>
          <p:cNvPr id="6" name="Right Arrow 5"/>
          <p:cNvSpPr/>
          <p:nvPr/>
        </p:nvSpPr>
        <p:spPr>
          <a:xfrm rot="12526709" flipH="1" flipV="1">
            <a:off x="14766739" y="-59620"/>
            <a:ext cx="2354367"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408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32">
            <a:hlinkClick r:id="rId3"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 xmlns:a16="http://schemas.microsoft.com/office/drawing/2014/main" id="{F1AD30A9-81B5-21EA-F750-FD1CBAF7B148}"/>
              </a:ext>
            </a:extLst>
          </p:cNvPr>
          <p:cNvSpPr txBox="1">
            <a:spLocks noGrp="1"/>
          </p:cNvSpPr>
          <p:nvPr>
            <p:ph type="body" idx="1"/>
          </p:nvPr>
        </p:nvSpPr>
        <p:spPr>
          <a:xfrm>
            <a:off x="304800" y="3467100"/>
            <a:ext cx="10896600" cy="1859325"/>
          </a:xfrm>
          <a:prstGeom prst="rect">
            <a:avLst/>
          </a:prstGeom>
        </p:spPr>
        <p:txBody>
          <a:bodyPr spcFirstLastPara="1" wrap="square" lIns="182850" tIns="182850" rIns="182850" bIns="182850" anchor="ctr" anchorCtr="0">
            <a:noAutofit/>
          </a:bodyPr>
          <a:lstStyle/>
          <a:p>
            <a:pPr marL="161925" indent="0" algn="just">
              <a:buNone/>
            </a:pPr>
            <a:r>
              <a:rPr lang="vi-VN" sz="3200" b="1">
                <a:latin typeface="Times New Roman" panose="02020603050405020304" pitchFamily="18" charset="0"/>
                <a:cs typeface="Times New Roman" panose="02020603050405020304" pitchFamily="18" charset="0"/>
              </a:rPr>
              <a:t>Câu 6:</a:t>
            </a:r>
            <a:r>
              <a:rPr lang="vi-VN" sz="3200">
                <a:latin typeface="Times New Roman" panose="02020603050405020304" pitchFamily="18" charset="0"/>
                <a:cs typeface="Times New Roman" panose="02020603050405020304" pitchFamily="18" charset="0"/>
              </a:rPr>
              <a:t> Nhận định nào nói đúng nhất ý nghĩa của câu: ‘</a:t>
            </a:r>
            <a:r>
              <a:rPr lang="vi-VN" sz="3200" i="1">
                <a:latin typeface="Times New Roman" panose="02020603050405020304" pitchFamily="18" charset="0"/>
                <a:cs typeface="Times New Roman" panose="02020603050405020304" pitchFamily="18" charset="0"/>
              </a:rPr>
              <a:t>Thế mà hai nhà Đinh, </a:t>
            </a:r>
            <a:r>
              <a:rPr lang="vi-VN" sz="3200" i="1" smtClean="0">
                <a:latin typeface="Times New Roman" panose="02020603050405020304" pitchFamily="18" charset="0"/>
                <a:cs typeface="Times New Roman" panose="02020603050405020304" pitchFamily="18" charset="0"/>
              </a:rPr>
              <a:t>………muôn </a:t>
            </a:r>
            <a:r>
              <a:rPr lang="vi-VN" sz="3200" i="1">
                <a:latin typeface="Times New Roman" panose="02020603050405020304" pitchFamily="18" charset="0"/>
                <a:cs typeface="Times New Roman" panose="02020603050405020304" pitchFamily="18" charset="0"/>
              </a:rPr>
              <a:t>vật không được thích nghi”</a:t>
            </a:r>
            <a:r>
              <a:rPr lang="vi-VN" sz="3200">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A. Nhấn mạnh cảnh điêu đứng của nhân dân ta dưới thời Đinh, Lê.</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B. Khẳng định việc đóng đô ở vùng núi Hoa Lư của hai nhà Đinh, Lê là không còn thích hợp.</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C. Phủ định công lao của hai triều Đinh, Lê.</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D. Cả A, B và C đều sai.</a:t>
            </a:r>
            <a:endParaRPr lang="en-GB" sz="3200">
              <a:latin typeface="Times New Roman" panose="02020603050405020304" pitchFamily="18" charset="0"/>
              <a:cs typeface="Times New Roman" panose="02020603050405020304" pitchFamily="18" charset="0"/>
            </a:endParaRPr>
          </a:p>
        </p:txBody>
      </p:sp>
      <p:sp>
        <p:nvSpPr>
          <p:cNvPr id="5" name="Google Shape;1555;p27">
            <a:extLst>
              <a:ext uri="{FF2B5EF4-FFF2-40B4-BE49-F238E27FC236}">
                <a16:creationId xmlns="" xmlns:a16="http://schemas.microsoft.com/office/drawing/2014/main" id="{8E5038AE-5B34-3757-2DCB-68B32C5FD771}"/>
              </a:ext>
            </a:extLst>
          </p:cNvPr>
          <p:cNvSpPr txBox="1">
            <a:spLocks/>
          </p:cNvSpPr>
          <p:nvPr/>
        </p:nvSpPr>
        <p:spPr>
          <a:xfrm>
            <a:off x="1600200" y="7048500"/>
            <a:ext cx="960120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107950" indent="0">
              <a:buNone/>
            </a:pPr>
            <a:r>
              <a:rPr lang="vi-VN" sz="3600">
                <a:latin typeface="Times New Roman" panose="02020603050405020304" pitchFamily="18" charset="0"/>
                <a:cs typeface="Times New Roman" panose="02020603050405020304" pitchFamily="18" charset="0"/>
              </a:rPr>
              <a:t>B. Khẳng định việc đóng đô ở vùng núi Hoa Lư của hai nhà Đinh, Lê là không còn thích hợp</a:t>
            </a:r>
            <a:r>
              <a:rPr lang="vi-VN"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6" name="Right Arrow 5"/>
          <p:cNvSpPr/>
          <p:nvPr/>
        </p:nvSpPr>
        <p:spPr>
          <a:xfrm rot="9779544" flipV="1">
            <a:off x="1059792" y="339452"/>
            <a:ext cx="2345679"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610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6700"/>
            <a:ext cx="16230600" cy="9869453"/>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moveTo>
                      <a:pt x="27940" y="495300"/>
                    </a:moveTo>
                    <a:lnTo>
                      <a:pt x="27940" y="488950"/>
                    </a:lnTo>
                    <a:lnTo>
                      <a:pt x="29210" y="488950"/>
                    </a:lnTo>
                    <a:cubicBezTo>
                      <a:pt x="27940" y="491490"/>
                      <a:pt x="27940" y="492760"/>
                      <a:pt x="27940" y="495300"/>
                    </a:cubicBezTo>
                    <a:moveTo>
                      <a:pt x="38100" y="3033588"/>
                    </a:moveTo>
                    <a:cubicBezTo>
                      <a:pt x="38100" y="3029778"/>
                      <a:pt x="36830" y="3027238"/>
                      <a:pt x="36830" y="3024698"/>
                    </a:cubicBezTo>
                    <a:lnTo>
                      <a:pt x="38100" y="3024698"/>
                    </a:lnTo>
                    <a:lnTo>
                      <a:pt x="38100" y="3033588"/>
                    </a:lnTo>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moveTo>
                      <a:pt x="9390936" y="756920"/>
                    </a:moveTo>
                    <a:lnTo>
                      <a:pt x="9388396" y="751840"/>
                    </a:lnTo>
                    <a:lnTo>
                      <a:pt x="9389666" y="745490"/>
                    </a:lnTo>
                    <a:cubicBezTo>
                      <a:pt x="9390936" y="750570"/>
                      <a:pt x="9390936" y="754380"/>
                      <a:pt x="9390936" y="756920"/>
                    </a:cubicBezTo>
                    <a:moveTo>
                      <a:pt x="73660" y="2895158"/>
                    </a:moveTo>
                    <a:lnTo>
                      <a:pt x="76200" y="2900238"/>
                    </a:lnTo>
                    <a:lnTo>
                      <a:pt x="74930" y="2906588"/>
                    </a:lnTo>
                    <a:cubicBezTo>
                      <a:pt x="73660" y="2902778"/>
                      <a:pt x="73660" y="2898968"/>
                      <a:pt x="73660" y="2895158"/>
                    </a:cubicBezTo>
                    <a:moveTo>
                      <a:pt x="9426496" y="628650"/>
                    </a:moveTo>
                    <a:lnTo>
                      <a:pt x="9426496" y="619760"/>
                    </a:lnTo>
                    <a:cubicBezTo>
                      <a:pt x="9426496" y="623570"/>
                      <a:pt x="9427766" y="626110"/>
                      <a:pt x="9427766" y="628650"/>
                    </a:cubicBezTo>
                    <a:lnTo>
                      <a:pt x="9426496" y="628650"/>
                    </a:lnTo>
                    <a:moveTo>
                      <a:pt x="9455706" y="1367850"/>
                    </a:moveTo>
                    <a:lnTo>
                      <a:pt x="9451896" y="1366451"/>
                    </a:lnTo>
                    <a:cubicBezTo>
                      <a:pt x="9453166" y="1366451"/>
                      <a:pt x="9454436" y="1367850"/>
                      <a:pt x="9455706" y="1367850"/>
                    </a:cubicBezTo>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sp>
      </p:grpSp>
      <p:sp>
        <p:nvSpPr>
          <p:cNvPr id="8" name="Freeform 8"/>
          <p:cNvSpPr/>
          <p:nvPr/>
        </p:nvSpPr>
        <p:spPr>
          <a:xfrm rot="1068124">
            <a:off x="15582999" y="7036899"/>
            <a:ext cx="2654473" cy="2661716"/>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229836">
            <a:off x="14969001" y="5470598"/>
            <a:ext cx="2793927" cy="2448496"/>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425332">
            <a:off x="-51059" y="7236679"/>
            <a:ext cx="2392910" cy="2762378"/>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sp>
      <p:sp>
        <p:nvSpPr>
          <p:cNvPr id="13" name="Freeform 13"/>
          <p:cNvSpPr/>
          <p:nvPr/>
        </p:nvSpPr>
        <p:spPr>
          <a:xfrm>
            <a:off x="1162660" y="0"/>
            <a:ext cx="2775988" cy="3477890"/>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Rectangle 8"/>
          <p:cNvSpPr/>
          <p:nvPr/>
        </p:nvSpPr>
        <p:spPr>
          <a:xfrm>
            <a:off x="7834324" y="8976760"/>
            <a:ext cx="3922869" cy="830997"/>
          </a:xfrm>
          <a:prstGeom prst="rect">
            <a:avLst/>
          </a:prstGeom>
        </p:spPr>
        <p:txBody>
          <a:bodyPr wrap="none">
            <a:spAutoFit/>
          </a:bodyPr>
          <a:lstStyle/>
          <a:p>
            <a:r>
              <a:rPr lang="en-US" sz="4800" b="1">
                <a:solidFill>
                  <a:prstClr val="white"/>
                </a:solidFill>
                <a:latin typeface="Times New Roman" panose="02020603050405020304" pitchFamily="18" charset="0"/>
                <a:ea typeface="Calibri" panose="020F0502020204030204" pitchFamily="34" charset="0"/>
              </a:rPr>
              <a:t>Cố đô Hoa Lư</a:t>
            </a:r>
            <a:endParaRPr lang="en-GB" sz="4800">
              <a:solidFill>
                <a:prstClr val="white"/>
              </a:solidFill>
            </a:endParaRPr>
          </a:p>
        </p:txBody>
      </p:sp>
      <p:pic>
        <p:nvPicPr>
          <p:cNvPr id="15" name="Picture 14" descr="C:\Users\Admin\Desktop\Co_do_Hoa_Lu_113.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66472" y="2400300"/>
            <a:ext cx="11579051" cy="5661834"/>
          </a:xfrm>
          <a:prstGeom prst="rect">
            <a:avLst/>
          </a:prstGeom>
          <a:noFill/>
          <a:ln>
            <a:noFill/>
          </a:ln>
        </p:spPr>
      </p:pic>
    </p:spTree>
    <p:extLst>
      <p:ext uri="{BB962C8B-B14F-4D97-AF65-F5344CB8AC3E}">
        <p14:creationId xmlns:p14="http://schemas.microsoft.com/office/powerpoint/2010/main" val="34291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Google Shape;1596;p33">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6" name="Google Shape;1555;p27">
            <a:extLst>
              <a:ext uri="{FF2B5EF4-FFF2-40B4-BE49-F238E27FC236}">
                <a16:creationId xmlns="" xmlns:a16="http://schemas.microsoft.com/office/drawing/2014/main" id="{8EA436A2-FC62-EFE4-660A-EB3C3E11024F}"/>
              </a:ext>
            </a:extLst>
          </p:cNvPr>
          <p:cNvSpPr txBox="1">
            <a:spLocks noGrp="1"/>
          </p:cNvSpPr>
          <p:nvPr>
            <p:ph type="body" idx="1"/>
          </p:nvPr>
        </p:nvSpPr>
        <p:spPr>
          <a:xfrm>
            <a:off x="6934200" y="3238500"/>
            <a:ext cx="9829800" cy="1859325"/>
          </a:xfrm>
          <a:prstGeom prst="rect">
            <a:avLst/>
          </a:prstGeom>
        </p:spPr>
        <p:txBody>
          <a:bodyPr spcFirstLastPara="1" wrap="square" lIns="182850" tIns="182850" rIns="182850" bIns="182850" anchor="ctr" anchorCtr="0">
            <a:noAutofit/>
          </a:bodyPr>
          <a:lstStyle/>
          <a:p>
            <a:pPr marL="161925" indent="0" algn="just">
              <a:buNone/>
            </a:pPr>
            <a:r>
              <a:rPr lang="vi-VN" sz="3200" b="1">
                <a:latin typeface="Times New Roman" panose="02020603050405020304" pitchFamily="18" charset="0"/>
                <a:cs typeface="Times New Roman" panose="02020603050405020304" pitchFamily="18" charset="0"/>
              </a:rPr>
              <a:t>Câu 7:</a:t>
            </a:r>
            <a:r>
              <a:rPr lang="vi-VN" sz="3200">
                <a:latin typeface="Times New Roman" panose="02020603050405020304" pitchFamily="18" charset="0"/>
                <a:cs typeface="Times New Roman" panose="02020603050405020304" pitchFamily="18" charset="0"/>
              </a:rPr>
              <a:t> Câu văn nào dưới đây là yếu tố biểu cảm?</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A. Phải đâu các vua thời Tam đại theo ý riêng mình mà tự ý chuyển dời?</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B. Trẫm muốn dựa vào sự thuận lợi của đất ấy để định chỗ ở.</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C. Trẫm rất đau xót về việc đó, không thể không dời đổi.</a:t>
            </a:r>
            <a:endParaRPr lang="en-GB" sz="3200">
              <a:latin typeface="Times New Roman" panose="02020603050405020304" pitchFamily="18" charset="0"/>
              <a:cs typeface="Times New Roman" panose="02020603050405020304" pitchFamily="18" charset="0"/>
            </a:endParaRPr>
          </a:p>
          <a:p>
            <a:pPr marL="161925" indent="0" algn="just">
              <a:buNone/>
            </a:pPr>
            <a:r>
              <a:rPr lang="vi-VN" sz="3200">
                <a:latin typeface="Times New Roman" panose="02020603050405020304" pitchFamily="18" charset="0"/>
                <a:cs typeface="Times New Roman" panose="02020603050405020304" pitchFamily="18" charset="0"/>
              </a:rPr>
              <a:t>D. Thật là chốn tụ hội trọng yếu cuat bốn phương đất nước, cũng là nơi kinh đô bậc nhất của đế vương muôn đời.</a:t>
            </a:r>
            <a:endParaRPr lang="en-GB" sz="3200">
              <a:latin typeface="Times New Roman" panose="02020603050405020304" pitchFamily="18" charset="0"/>
              <a:cs typeface="Times New Roman" panose="02020603050405020304" pitchFamily="18" charset="0"/>
            </a:endParaRPr>
          </a:p>
        </p:txBody>
      </p:sp>
      <p:sp>
        <p:nvSpPr>
          <p:cNvPr id="7" name="Google Shape;1555;p27">
            <a:extLst>
              <a:ext uri="{FF2B5EF4-FFF2-40B4-BE49-F238E27FC236}">
                <a16:creationId xmlns="" xmlns:a16="http://schemas.microsoft.com/office/drawing/2014/main" id="{F63C8794-0EEB-6967-9C8C-9575B5E013E0}"/>
              </a:ext>
            </a:extLst>
          </p:cNvPr>
          <p:cNvSpPr txBox="1">
            <a:spLocks/>
          </p:cNvSpPr>
          <p:nvPr/>
        </p:nvSpPr>
        <p:spPr>
          <a:xfrm>
            <a:off x="7772400" y="6896100"/>
            <a:ext cx="8203131"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107950" indent="0">
              <a:buNone/>
            </a:pPr>
            <a:r>
              <a:rPr lang="vi-VN" sz="4400">
                <a:latin typeface="Times New Roman" panose="02020603050405020304" pitchFamily="18" charset="0"/>
                <a:cs typeface="Times New Roman" panose="02020603050405020304" pitchFamily="18" charset="0"/>
              </a:rPr>
              <a:t>C. Trẫm rất đau xót về việc đó, không thể không dời đổi.</a:t>
            </a:r>
            <a:endParaRPr lang="en-GB" sz="4400">
              <a:latin typeface="Times New Roman" panose="02020603050405020304" pitchFamily="18" charset="0"/>
              <a:cs typeface="Times New Roman" panose="02020603050405020304" pitchFamily="18" charset="0"/>
            </a:endParaRPr>
          </a:p>
        </p:txBody>
      </p:sp>
      <p:sp>
        <p:nvSpPr>
          <p:cNvPr id="5" name="Right Arrow 4"/>
          <p:cNvSpPr/>
          <p:nvPr/>
        </p:nvSpPr>
        <p:spPr>
          <a:xfrm rot="12720542" flipH="1" flipV="1">
            <a:off x="15011677" y="435827"/>
            <a:ext cx="2085186"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683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34">
            <a:hlinkClick r:id="rId3" action="ppaction://hlinksldjump"/>
          </p:cNvPr>
          <p:cNvSpPr/>
          <p:nvPr/>
        </p:nvSpPr>
        <p:spPr>
          <a:xfrm>
            <a:off x="5743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 xmlns:a16="http://schemas.microsoft.com/office/drawing/2014/main" id="{DF12EA68-7233-A77C-270D-6482659DD87D}"/>
              </a:ext>
            </a:extLst>
          </p:cNvPr>
          <p:cNvSpPr txBox="1">
            <a:spLocks noGrp="1"/>
          </p:cNvSpPr>
          <p:nvPr>
            <p:ph type="body" idx="1"/>
          </p:nvPr>
        </p:nvSpPr>
        <p:spPr>
          <a:xfrm>
            <a:off x="1529438" y="3729945"/>
            <a:ext cx="8752050" cy="18593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182850" tIns="182850" rIns="182850" bIns="182850" anchor="ctr" anchorCtr="0">
            <a:noAutofit/>
          </a:bodyPr>
          <a:lstStyle/>
          <a:p>
            <a:pPr marL="0" indent="0">
              <a:spcAft>
                <a:spcPts val="3150"/>
              </a:spcAft>
              <a:buNone/>
            </a:pPr>
            <a:r>
              <a:rPr lang="vi-VN" sz="8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mừng em!!!</a:t>
            </a:r>
            <a:endParaRPr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ight Arrow 4"/>
          <p:cNvSpPr/>
          <p:nvPr/>
        </p:nvSpPr>
        <p:spPr>
          <a:xfrm rot="9779544" flipV="1">
            <a:off x="1059792" y="339452"/>
            <a:ext cx="2345679"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54049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2" name="Google Shape;1612;p35">
            <a:hlinkClick r:id="rId3" action="ppaction://hlinksldjump"/>
          </p:cNvPr>
          <p:cNvSpPr/>
          <p:nvPr/>
        </p:nvSpPr>
        <p:spPr>
          <a:xfrm>
            <a:off x="17033588" y="1609313"/>
            <a:ext cx="623963" cy="576113"/>
          </a:xfrm>
          <a:prstGeom prst="rect">
            <a:avLst/>
          </a:prstGeom>
        </p:spPr>
        <p:txBody>
          <a:bodyPr>
            <a:prstTxWarp prst="textPlain">
              <a:avLst/>
            </a:prstTxWarp>
          </a:bodyPr>
          <a:lstStyle/>
          <a:p>
            <a:pPr algn="ctr">
              <a:buClr>
                <a:srgbClr val="000000"/>
              </a:buClr>
              <a:buFont typeface="Arial"/>
              <a:buNone/>
            </a:pPr>
            <a:r>
              <a:rPr sz="2100" kern="0">
                <a:solidFill>
                  <a:srgbClr val="000000"/>
                </a:solidFill>
                <a:latin typeface="Chelsea Market"/>
                <a:cs typeface="Arial"/>
                <a:sym typeface="Arial"/>
              </a:rPr>
              <a:t>x</a:t>
            </a:r>
          </a:p>
        </p:txBody>
      </p:sp>
      <p:sp>
        <p:nvSpPr>
          <p:cNvPr id="4" name="Google Shape;1555;p27">
            <a:extLst>
              <a:ext uri="{FF2B5EF4-FFF2-40B4-BE49-F238E27FC236}">
                <a16:creationId xmlns="" xmlns:a16="http://schemas.microsoft.com/office/drawing/2014/main" id="{F39EA8D0-09BC-8B7F-B754-C8903DADD05E}"/>
              </a:ext>
            </a:extLst>
          </p:cNvPr>
          <p:cNvSpPr txBox="1">
            <a:spLocks noGrp="1"/>
          </p:cNvSpPr>
          <p:nvPr>
            <p:ph type="body" idx="1"/>
          </p:nvPr>
        </p:nvSpPr>
        <p:spPr>
          <a:xfrm>
            <a:off x="7696200" y="3086100"/>
            <a:ext cx="9029903" cy="1859325"/>
          </a:xfrm>
          <a:prstGeom prst="rect">
            <a:avLst/>
          </a:prstGeom>
        </p:spPr>
        <p:txBody>
          <a:bodyPr spcFirstLastPara="1" wrap="square" lIns="182850" tIns="182850" rIns="182850" bIns="182850" anchor="ctr" anchorCtr="0">
            <a:noAutofit/>
          </a:bodyPr>
          <a:lstStyle/>
          <a:p>
            <a:pPr marL="161925" indent="0" algn="just">
              <a:buNone/>
            </a:pPr>
            <a:r>
              <a:rPr lang="vi-VN" sz="4400" b="1">
                <a:latin typeface="Times New Roman" panose="02020603050405020304" pitchFamily="18" charset="0"/>
                <a:cs typeface="Times New Roman" panose="02020603050405020304" pitchFamily="18" charset="0"/>
              </a:rPr>
              <a:t>Câu </a:t>
            </a:r>
            <a:r>
              <a:rPr lang="vi-VN" sz="4400" b="1" smtClean="0">
                <a:latin typeface="Times New Roman" panose="02020603050405020304" pitchFamily="18" charset="0"/>
                <a:cs typeface="Times New Roman" panose="02020603050405020304" pitchFamily="18" charset="0"/>
              </a:rPr>
              <a:t>9:</a:t>
            </a:r>
            <a:r>
              <a:rPr lang="vi-VN" sz="4400">
                <a:latin typeface="Times New Roman" panose="02020603050405020304" pitchFamily="18" charset="0"/>
                <a:cs typeface="Times New Roman" panose="02020603050405020304" pitchFamily="18" charset="0"/>
              </a:rPr>
              <a:t> Từ nào có thể thay thế từ </a:t>
            </a:r>
            <a:r>
              <a:rPr lang="vi-VN" sz="4400" i="1">
                <a:latin typeface="Times New Roman" panose="02020603050405020304" pitchFamily="18" charset="0"/>
                <a:cs typeface="Times New Roman" panose="02020603050405020304" pitchFamily="18" charset="0"/>
              </a:rPr>
              <a:t>“mưu toan</a:t>
            </a:r>
            <a:r>
              <a:rPr lang="vi-VN" sz="4400">
                <a:latin typeface="Times New Roman" panose="02020603050405020304" pitchFamily="18" charset="0"/>
                <a:cs typeface="Times New Roman" panose="02020603050405020304" pitchFamily="18" charset="0"/>
              </a:rPr>
              <a:t>” trong cụm từ “</a:t>
            </a:r>
            <a:r>
              <a:rPr lang="vi-VN" sz="4400" i="1">
                <a:latin typeface="Times New Roman" panose="02020603050405020304" pitchFamily="18" charset="0"/>
                <a:cs typeface="Times New Roman" panose="02020603050405020304" pitchFamily="18" charset="0"/>
              </a:rPr>
              <a:t>mưu toan nghiệp lớn</a:t>
            </a:r>
            <a:r>
              <a:rPr lang="vi-VN" sz="4400">
                <a:latin typeface="Times New Roman" panose="02020603050405020304" pitchFamily="18" charset="0"/>
                <a:cs typeface="Times New Roman" panose="02020603050405020304" pitchFamily="18" charset="0"/>
              </a:rPr>
              <a:t>” ?</a:t>
            </a:r>
            <a:endParaRPr lang="en-GB" sz="4400">
              <a:latin typeface="Times New Roman" panose="02020603050405020304" pitchFamily="18" charset="0"/>
              <a:cs typeface="Times New Roman" panose="02020603050405020304" pitchFamily="18" charset="0"/>
            </a:endParaRPr>
          </a:p>
          <a:p>
            <a:pPr marL="161925" indent="0" algn="just">
              <a:buNone/>
            </a:pPr>
            <a:r>
              <a:rPr lang="vi-VN" sz="4400">
                <a:latin typeface="Times New Roman" panose="02020603050405020304" pitchFamily="18" charset="0"/>
                <a:cs typeface="Times New Roman" panose="02020603050405020304" pitchFamily="18" charset="0"/>
              </a:rPr>
              <a:t>A. mưu sinh         </a:t>
            </a:r>
            <a:r>
              <a:rPr lang="vi-VN" sz="4400" smtClean="0">
                <a:latin typeface="Times New Roman" panose="02020603050405020304" pitchFamily="18" charset="0"/>
                <a:cs typeface="Times New Roman" panose="02020603050405020304" pitchFamily="18" charset="0"/>
              </a:rPr>
              <a:t>C</a:t>
            </a:r>
            <a:r>
              <a:rPr lang="vi-VN" sz="4400">
                <a:latin typeface="Times New Roman" panose="02020603050405020304" pitchFamily="18" charset="0"/>
                <a:cs typeface="Times New Roman" panose="02020603050405020304" pitchFamily="18" charset="0"/>
              </a:rPr>
              <a:t>. mưu </a:t>
            </a:r>
            <a:r>
              <a:rPr lang="vi-VN" sz="4400" smtClean="0">
                <a:latin typeface="Times New Roman" panose="02020603050405020304" pitchFamily="18" charset="0"/>
                <a:cs typeface="Times New Roman" panose="02020603050405020304" pitchFamily="18" charset="0"/>
              </a:rPr>
              <a:t>hại</a:t>
            </a:r>
            <a:endParaRPr lang="en-GB" sz="4400" smtClean="0">
              <a:latin typeface="Times New Roman" panose="02020603050405020304" pitchFamily="18" charset="0"/>
              <a:cs typeface="Times New Roman" panose="02020603050405020304" pitchFamily="18" charset="0"/>
            </a:endParaRPr>
          </a:p>
          <a:p>
            <a:pPr marL="161925" indent="0" algn="just">
              <a:buNone/>
            </a:pPr>
            <a:r>
              <a:rPr lang="vi-VN" sz="4400" smtClean="0">
                <a:latin typeface="Times New Roman" panose="02020603050405020304" pitchFamily="18" charset="0"/>
                <a:cs typeface="Times New Roman" panose="02020603050405020304" pitchFamily="18" charset="0"/>
              </a:rPr>
              <a:t>B. âm mưu             D. mưu tính</a:t>
            </a:r>
            <a:endParaRPr lang="en-GB" sz="4400">
              <a:latin typeface="Times New Roman" panose="02020603050405020304" pitchFamily="18" charset="0"/>
              <a:cs typeface="Times New Roman" panose="02020603050405020304" pitchFamily="18" charset="0"/>
            </a:endParaRPr>
          </a:p>
        </p:txBody>
      </p:sp>
      <p:sp>
        <p:nvSpPr>
          <p:cNvPr id="5" name="Google Shape;1555;p27">
            <a:extLst>
              <a:ext uri="{FF2B5EF4-FFF2-40B4-BE49-F238E27FC236}">
                <a16:creationId xmlns="" xmlns:a16="http://schemas.microsoft.com/office/drawing/2014/main" id="{415196AB-B443-7E66-FC2C-7FB56CEE7FAC}"/>
              </a:ext>
            </a:extLst>
          </p:cNvPr>
          <p:cNvSpPr txBox="1">
            <a:spLocks/>
          </p:cNvSpPr>
          <p:nvPr/>
        </p:nvSpPr>
        <p:spPr>
          <a:xfrm>
            <a:off x="8281538" y="6819900"/>
            <a:ext cx="8752050" cy="1859325"/>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ctr"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ctr"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pPr marL="0" indent="0" algn="just">
              <a:spcAft>
                <a:spcPts val="3150"/>
              </a:spcAft>
              <a:buClr>
                <a:srgbClr val="000000"/>
              </a:buClr>
              <a:buNone/>
            </a:pPr>
            <a:r>
              <a:rPr lang="en-US" sz="4400">
                <a:latin typeface="Times New Roman" panose="02020603050405020304" pitchFamily="18" charset="0"/>
                <a:cs typeface="Times New Roman" panose="02020603050405020304" pitchFamily="18" charset="0"/>
              </a:rPr>
              <a:t>D. mưu tính</a:t>
            </a:r>
            <a:endParaRPr lang="en-US" sz="4200" kern="0">
              <a:solidFill>
                <a:srgbClr val="000000"/>
              </a:solidFill>
              <a:latin typeface="Times New Roman" panose="02020603050405020304" pitchFamily="18" charset="0"/>
              <a:cs typeface="Times New Roman" panose="02020603050405020304" pitchFamily="18" charset="0"/>
            </a:endParaRPr>
          </a:p>
        </p:txBody>
      </p:sp>
      <p:sp>
        <p:nvSpPr>
          <p:cNvPr id="6" name="Right Arrow 5"/>
          <p:cNvSpPr/>
          <p:nvPr/>
        </p:nvSpPr>
        <p:spPr>
          <a:xfrm rot="12471948" flipH="1" flipV="1">
            <a:off x="14740824" y="741359"/>
            <a:ext cx="2433237" cy="153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solidFill>
                  <a:schemeClr val="tx1"/>
                </a:solidFill>
                <a:effectLst>
                  <a:outerShdw blurRad="38100" dist="38100" dir="2700000" algn="tl">
                    <a:srgbClr val="000000">
                      <a:alpha val="43137"/>
                    </a:srgbClr>
                  </a:outerShdw>
                </a:effectLst>
                <a:latin typeface="+mj-lt"/>
              </a:rPr>
              <a:t>Quay lại</a:t>
            </a:r>
            <a:endParaRPr lang="en-GB" sz="3200" b="1">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66835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a:off x="3249447" y="2152014"/>
            <a:ext cx="11789107" cy="5982972"/>
          </a:xfrm>
          <a:custGeom>
            <a:avLst/>
            <a:gdLst/>
            <a:ahLst/>
            <a:cxnLst/>
            <a:rect l="l" t="t" r="r" b="b"/>
            <a:pathLst>
              <a:path w="11789107" h="5982972">
                <a:moveTo>
                  <a:pt x="0" y="0"/>
                </a:moveTo>
                <a:lnTo>
                  <a:pt x="11789106" y="0"/>
                </a:lnTo>
                <a:lnTo>
                  <a:pt x="11789106" y="5982972"/>
                </a:lnTo>
                <a:lnTo>
                  <a:pt x="0" y="5982972"/>
                </a:lnTo>
                <a:lnTo>
                  <a:pt x="0" y="0"/>
                </a:lnTo>
                <a:close/>
              </a:path>
            </a:pathLst>
          </a:custGeom>
          <a:blipFill>
            <a:blip r:embed="rId3"/>
            <a:stretch>
              <a:fillRect/>
            </a:stretch>
          </a:blipFill>
        </p:spPr>
      </p:sp>
      <p:sp>
        <p:nvSpPr>
          <p:cNvPr id="4" name="Freeform 4"/>
          <p:cNvSpPr/>
          <p:nvPr/>
        </p:nvSpPr>
        <p:spPr>
          <a:xfrm>
            <a:off x="12716166" y="4109317"/>
            <a:ext cx="7686132" cy="12730654"/>
          </a:xfrm>
          <a:custGeom>
            <a:avLst/>
            <a:gdLst/>
            <a:ahLst/>
            <a:cxnLst/>
            <a:rect l="l" t="t" r="r" b="b"/>
            <a:pathLst>
              <a:path w="7686132" h="12730654">
                <a:moveTo>
                  <a:pt x="0" y="0"/>
                </a:moveTo>
                <a:lnTo>
                  <a:pt x="7686132" y="0"/>
                </a:lnTo>
                <a:lnTo>
                  <a:pt x="7686132" y="12730654"/>
                </a:lnTo>
                <a:lnTo>
                  <a:pt x="0" y="12730654"/>
                </a:lnTo>
                <a:lnTo>
                  <a:pt x="0" y="0"/>
                </a:lnTo>
                <a:close/>
              </a:path>
            </a:pathLst>
          </a:custGeom>
          <a:blipFill>
            <a:blip r:embed="rId4"/>
            <a:stretch>
              <a:fillRect/>
            </a:stretch>
          </a:blipFill>
        </p:spPr>
      </p:sp>
      <p:sp>
        <p:nvSpPr>
          <p:cNvPr id="5" name="TextBox 5"/>
          <p:cNvSpPr txBox="1"/>
          <p:nvPr/>
        </p:nvSpPr>
        <p:spPr>
          <a:xfrm>
            <a:off x="3575518" y="3130081"/>
            <a:ext cx="11789106" cy="2954655"/>
          </a:xfrm>
          <a:prstGeom prst="rect">
            <a:avLst/>
          </a:prstGeom>
        </p:spPr>
        <p:txBody>
          <a:bodyPr wrap="square" lIns="0" tIns="0" rIns="0" bIns="0" rtlCol="0" anchor="t">
            <a:spAutoFit/>
          </a:bodyPr>
          <a:lstStyle/>
          <a:p>
            <a:pPr algn="ctr"/>
            <a:r>
              <a:rPr lang="vi-VN" sz="9600" b="1"/>
              <a:t>HOẠT ĐỘNG </a:t>
            </a:r>
            <a:r>
              <a:rPr lang="vi-VN" sz="9600" b="1" smtClean="0"/>
              <a:t>4</a:t>
            </a:r>
          </a:p>
          <a:p>
            <a:pPr algn="ctr"/>
            <a:r>
              <a:rPr lang="vi-VN" sz="9600" b="1" smtClean="0"/>
              <a:t> </a:t>
            </a:r>
            <a:r>
              <a:rPr lang="vi-VN" sz="9600" b="1"/>
              <a:t>VẬN DỤNG</a:t>
            </a:r>
            <a:endParaRPr lang="en-GB" sz="9600"/>
          </a:p>
        </p:txBody>
      </p:sp>
      <p:sp>
        <p:nvSpPr>
          <p:cNvPr id="6" name="Freeform 6"/>
          <p:cNvSpPr/>
          <p:nvPr/>
        </p:nvSpPr>
        <p:spPr>
          <a:xfrm rot="-3491375">
            <a:off x="-4836512" y="-2167348"/>
            <a:ext cx="10555413" cy="4485095"/>
          </a:xfrm>
          <a:custGeom>
            <a:avLst/>
            <a:gdLst/>
            <a:ahLst/>
            <a:cxnLst/>
            <a:rect l="l" t="t" r="r" b="b"/>
            <a:pathLst>
              <a:path w="10555413" h="4485095">
                <a:moveTo>
                  <a:pt x="0" y="0"/>
                </a:moveTo>
                <a:lnTo>
                  <a:pt x="10555413" y="0"/>
                </a:lnTo>
                <a:lnTo>
                  <a:pt x="10555413" y="4485095"/>
                </a:lnTo>
                <a:lnTo>
                  <a:pt x="0" y="4485095"/>
                </a:lnTo>
                <a:lnTo>
                  <a:pt x="0" y="0"/>
                </a:lnTo>
                <a:close/>
              </a:path>
            </a:pathLst>
          </a:custGeom>
          <a:blipFill>
            <a:blip r:embed="rId5"/>
            <a:stretch>
              <a:fillRect t="-60034"/>
            </a:stretch>
          </a:blipFill>
        </p:spPr>
      </p:sp>
      <p:sp>
        <p:nvSpPr>
          <p:cNvPr id="7" name="Freeform 7"/>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6"/>
            <a:stretch>
              <a:fillRect/>
            </a:stretch>
          </a:blipFill>
        </p:spPr>
      </p:sp>
      <p:sp>
        <p:nvSpPr>
          <p:cNvPr id="8" name="Freeform 8"/>
          <p:cNvSpPr/>
          <p:nvPr/>
        </p:nvSpPr>
        <p:spPr>
          <a:xfrm rot="725974" flipH="1">
            <a:off x="-11540714" y="8115136"/>
            <a:ext cx="21999111" cy="8188558"/>
          </a:xfrm>
          <a:custGeom>
            <a:avLst/>
            <a:gdLst/>
            <a:ahLst/>
            <a:cxnLst/>
            <a:rect l="l" t="t" r="r" b="b"/>
            <a:pathLst>
              <a:path w="21999111" h="8188558">
                <a:moveTo>
                  <a:pt x="21999112" y="0"/>
                </a:moveTo>
                <a:lnTo>
                  <a:pt x="0" y="0"/>
                </a:lnTo>
                <a:lnTo>
                  <a:pt x="0" y="8188559"/>
                </a:lnTo>
                <a:lnTo>
                  <a:pt x="21999112" y="8188559"/>
                </a:lnTo>
                <a:lnTo>
                  <a:pt x="21999112" y="0"/>
                </a:lnTo>
                <a:close/>
              </a:path>
            </a:pathLst>
          </a:custGeom>
          <a:blipFill>
            <a:blip r:embed="rId6"/>
            <a:stretch>
              <a:fillRect/>
            </a:stretch>
          </a:blipFill>
        </p:spPr>
      </p:sp>
      <p:sp>
        <p:nvSpPr>
          <p:cNvPr id="9" name="Freeform 9"/>
          <p:cNvSpPr/>
          <p:nvPr/>
        </p:nvSpPr>
        <p:spPr>
          <a:xfrm rot="9603393">
            <a:off x="-4457121" y="-2369133"/>
            <a:ext cx="7024671" cy="5233380"/>
          </a:xfrm>
          <a:custGeom>
            <a:avLst/>
            <a:gdLst/>
            <a:ahLst/>
            <a:cxnLst/>
            <a:rect l="l" t="t" r="r" b="b"/>
            <a:pathLst>
              <a:path w="7024671" h="5233380">
                <a:moveTo>
                  <a:pt x="0" y="0"/>
                </a:moveTo>
                <a:lnTo>
                  <a:pt x="7024670" y="0"/>
                </a:lnTo>
                <a:lnTo>
                  <a:pt x="7024670" y="5233380"/>
                </a:lnTo>
                <a:lnTo>
                  <a:pt x="0" y="5233380"/>
                </a:lnTo>
                <a:lnTo>
                  <a:pt x="0" y="0"/>
                </a:lnTo>
                <a:close/>
              </a:path>
            </a:pathLst>
          </a:custGeom>
          <a:blipFill>
            <a:blip r:embed="rId7"/>
            <a:stretch>
              <a:fillRect/>
            </a:stretch>
          </a:blipFill>
        </p:spPr>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857" y="3371476"/>
            <a:ext cx="10951529" cy="6858000"/>
          </a:xfrm>
          <a:prstGeom prst="rect">
            <a:avLst/>
          </a:prstGeom>
        </p:spPr>
      </p:pic>
    </p:spTree>
    <p:extLst>
      <p:ext uri="{BB962C8B-B14F-4D97-AF65-F5344CB8AC3E}">
        <p14:creationId xmlns:p14="http://schemas.microsoft.com/office/powerpoint/2010/main" val="231425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78" t="-12611" r="-4244" b="-19104"/>
            </a:stretch>
          </a:blipFill>
        </p:spPr>
      </p:sp>
      <p:sp>
        <p:nvSpPr>
          <p:cNvPr id="3" name="Freeform 3"/>
          <p:cNvSpPr/>
          <p:nvPr/>
        </p:nvSpPr>
        <p:spPr>
          <a:xfrm>
            <a:off x="1981200" y="762000"/>
            <a:ext cx="13676622" cy="9525000"/>
          </a:xfrm>
          <a:custGeom>
            <a:avLst/>
            <a:gdLst/>
            <a:ahLst/>
            <a:cxnLst/>
            <a:rect l="l" t="t" r="r" b="b"/>
            <a:pathLst>
              <a:path w="11046443" h="8229600">
                <a:moveTo>
                  <a:pt x="0" y="0"/>
                </a:moveTo>
                <a:lnTo>
                  <a:pt x="11046442" y="0"/>
                </a:lnTo>
                <a:lnTo>
                  <a:pt x="11046442" y="8229600"/>
                </a:lnTo>
                <a:lnTo>
                  <a:pt x="0" y="8229600"/>
                </a:lnTo>
                <a:lnTo>
                  <a:pt x="0" y="0"/>
                </a:lnTo>
                <a:close/>
              </a:path>
            </a:pathLst>
          </a:custGeom>
          <a:blipFill>
            <a:blip r:embed="rId3"/>
            <a:stretch>
              <a:fillRect/>
            </a:stretch>
          </a:blipFill>
        </p:spPr>
      </p:sp>
      <p:sp>
        <p:nvSpPr>
          <p:cNvPr id="4" name="Rectangle 3"/>
          <p:cNvSpPr/>
          <p:nvPr/>
        </p:nvSpPr>
        <p:spPr>
          <a:xfrm>
            <a:off x="3276600" y="3619500"/>
            <a:ext cx="10210800" cy="2585323"/>
          </a:xfrm>
          <a:prstGeom prst="rect">
            <a:avLst/>
          </a:prstGeom>
        </p:spPr>
        <p:txBody>
          <a:bodyPr wrap="square">
            <a:spAutoFit/>
          </a:bodyPr>
          <a:lstStyle/>
          <a:p>
            <a:pPr algn="ctr"/>
            <a:r>
              <a:rPr lang="en-US" sz="5400" b="1">
                <a:solidFill>
                  <a:srgbClr val="7030A0"/>
                </a:solidFill>
                <a:latin typeface="Times New Roman" panose="02020603050405020304" pitchFamily="18" charset="0"/>
                <a:ea typeface="Times New Roman" panose="02020603050405020304" pitchFamily="18" charset="0"/>
              </a:rPr>
              <a:t>Dạng 2: </a:t>
            </a:r>
            <a:r>
              <a:rPr lang="vi-VN" sz="5400">
                <a:solidFill>
                  <a:srgbClr val="000000"/>
                </a:solidFill>
                <a:latin typeface="Times New Roman" panose="02020603050405020304" pitchFamily="18" charset="0"/>
                <a:ea typeface="Times New Roman" panose="02020603050405020304" pitchFamily="18" charset="0"/>
              </a:rPr>
              <a:t>Viết một đoạn văn </a:t>
            </a:r>
            <a:r>
              <a:rPr lang="en-US" sz="5400">
                <a:solidFill>
                  <a:srgbClr val="000000"/>
                </a:solidFill>
                <a:latin typeface="Times New Roman" panose="02020603050405020304" pitchFamily="18" charset="0"/>
                <a:ea typeface="Times New Roman" panose="02020603050405020304" pitchFamily="18" charset="0"/>
              </a:rPr>
              <a:t>(</a:t>
            </a:r>
            <a:r>
              <a:rPr lang="vi-VN" sz="5400">
                <a:solidFill>
                  <a:srgbClr val="000000"/>
                </a:solidFill>
                <a:latin typeface="Times New Roman" panose="02020603050405020304" pitchFamily="18" charset="0"/>
                <a:ea typeface="Times New Roman" panose="02020603050405020304" pitchFamily="18" charset="0"/>
              </a:rPr>
              <a:t>khoảng 8 đến 10 dòng</a:t>
            </a:r>
            <a:r>
              <a:rPr lang="en-US" sz="5400">
                <a:solidFill>
                  <a:srgbClr val="000000"/>
                </a:solidFill>
                <a:latin typeface="Times New Roman" panose="02020603050405020304" pitchFamily="18" charset="0"/>
                <a:ea typeface="Times New Roman" panose="02020603050405020304" pitchFamily="18" charset="0"/>
              </a:rPr>
              <a:t>)</a:t>
            </a:r>
            <a:r>
              <a:rPr lang="vi-VN" sz="5400">
                <a:solidFill>
                  <a:srgbClr val="000000"/>
                </a:solidFill>
                <a:latin typeface="Times New Roman" panose="02020603050405020304" pitchFamily="18" charset="0"/>
                <a:ea typeface="Times New Roman" panose="02020603050405020304" pitchFamily="18" charset="0"/>
              </a:rPr>
              <a:t> nêu ý nghĩa lịch sử của việc Lý Công Uẩn dời đô.</a:t>
            </a:r>
            <a:endParaRPr lang="en-GB" sz="7200"/>
          </a:p>
        </p:txBody>
      </p:sp>
    </p:spTree>
    <p:extLst>
      <p:ext uri="{BB962C8B-B14F-4D97-AF65-F5344CB8AC3E}">
        <p14:creationId xmlns:p14="http://schemas.microsoft.com/office/powerpoint/2010/main" val="41640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8" name="Freeform 8"/>
          <p:cNvSpPr/>
          <p:nvPr/>
        </p:nvSpPr>
        <p:spPr>
          <a:xfrm>
            <a:off x="-381000" y="3243035"/>
            <a:ext cx="3424632" cy="7045779"/>
          </a:xfrm>
          <a:custGeom>
            <a:avLst/>
            <a:gdLst/>
            <a:ahLst/>
            <a:cxnLst/>
            <a:rect l="l" t="t" r="r" b="b"/>
            <a:pathLst>
              <a:path w="6379253" h="9113218">
                <a:moveTo>
                  <a:pt x="0" y="0"/>
                </a:moveTo>
                <a:lnTo>
                  <a:pt x="6379253" y="0"/>
                </a:lnTo>
                <a:lnTo>
                  <a:pt x="6379253" y="9113218"/>
                </a:lnTo>
                <a:lnTo>
                  <a:pt x="0" y="91132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9"/>
          <p:cNvSpPr txBox="1"/>
          <p:nvPr/>
        </p:nvSpPr>
        <p:spPr>
          <a:xfrm>
            <a:off x="3200400" y="266700"/>
            <a:ext cx="16083266" cy="1107996"/>
          </a:xfrm>
          <a:prstGeom prst="rect">
            <a:avLst/>
          </a:prstGeom>
        </p:spPr>
        <p:txBody>
          <a:bodyPr lIns="0" tIns="0" rIns="0" bIns="0" rtlCol="0" anchor="t">
            <a:spAutoFit/>
          </a:bodyPr>
          <a:lstStyle/>
          <a:p>
            <a:r>
              <a:rPr lang="en-US" sz="7200" b="1">
                <a:latin typeface="Times New Roman" panose="02020603050405020304" pitchFamily="18" charset="0"/>
                <a:cs typeface="Times New Roman" panose="02020603050405020304" pitchFamily="18" charset="0"/>
              </a:rPr>
              <a:t>Rubric đánh giá đoạn văn</a:t>
            </a:r>
            <a:endParaRPr lang="en-GB" sz="7200">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570671110"/>
              </p:ext>
            </p:extLst>
          </p:nvPr>
        </p:nvGraphicFramePr>
        <p:xfrm>
          <a:off x="2819400" y="1943101"/>
          <a:ext cx="15144115" cy="6675055"/>
        </p:xfrm>
        <a:graphic>
          <a:graphicData uri="http://schemas.openxmlformats.org/drawingml/2006/table">
            <a:tbl>
              <a:tblPr firstRow="1" firstCol="1" lastRow="1" lastCol="1" bandRow="1" bandCol="1"/>
              <a:tblGrid>
                <a:gridCol w="1842163"/>
                <a:gridCol w="12328322"/>
                <a:gridCol w="973630"/>
              </a:tblGrid>
              <a:tr h="811959">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 tiêu chí</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479">
                <a:tc rowSpan="2">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và dung lượng của đoạn văn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 8 đến 10 dòng</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395">
                <a:tc vMerge="1">
                  <a:txBody>
                    <a:bodyPr/>
                    <a:lstStyle/>
                    <a:p>
                      <a:endParaRPr lang="en-GB"/>
                    </a:p>
                  </a:txBody>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đảm bảo yêu cầu về hình thức và dung lượng của đoạn văn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9559">
                <a:tc rowSpan="3">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fontAlgn="base">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êu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 biết của bản thân về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lịch sử của việc Lý Công Uẩn dời đô.</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156199">
                <a:tc vMerge="1">
                  <a:txBody>
                    <a:bodyPr/>
                    <a:lstStyle/>
                    <a:p>
                      <a:endParaRPr lang="en-GB"/>
                    </a:p>
                  </a:txBody>
                  <a:tcPr/>
                </a:tc>
                <a:tc>
                  <a:txBody>
                    <a:bodyPr/>
                    <a:lstStyle/>
                    <a:p>
                      <a:pPr algn="just">
                        <a:lnSpc>
                          <a:spcPct val="115000"/>
                        </a:lnSpc>
                      </a:pPr>
                      <a:r>
                        <a:rPr lang="vi-VN" sz="2800">
                          <a:effectLst/>
                          <a:latin typeface="Times New Roman" panose="02020603050405020304" pitchFamily="18" charset="0"/>
                          <a:cs typeface="Times New Roman" panose="02020603050405020304" pitchFamily="18" charset="0"/>
                        </a:rPr>
                        <a:t>Giới thiệu vắn tắt</a:t>
                      </a:r>
                      <a:r>
                        <a:rPr lang="vi-VN" sz="2800">
                          <a:solidFill>
                            <a:srgbClr val="000000"/>
                          </a:solidFill>
                          <a:effectLst/>
                          <a:latin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cs typeface="Times New Roman" panose="02020603050405020304" pitchFamily="18" charset="0"/>
                        </a:rPr>
                        <a:t>“</a:t>
                      </a:r>
                      <a:r>
                        <a:rPr lang="en-US" sz="2800" i="1">
                          <a:solidFill>
                            <a:srgbClr val="000000"/>
                          </a:solidFill>
                          <a:effectLst/>
                          <a:latin typeface="Times New Roman" panose="02020603050405020304" pitchFamily="18" charset="0"/>
                          <a:cs typeface="Times New Roman" panose="02020603050405020304" pitchFamily="18" charset="0"/>
                        </a:rPr>
                        <a:t>Chiếu dời đô</a:t>
                      </a:r>
                      <a:r>
                        <a:rPr lang="en-US" sz="2800">
                          <a:solidFill>
                            <a:srgbClr val="000000"/>
                          </a:solidFill>
                          <a:effectLst/>
                          <a:latin typeface="Times New Roman" panose="02020603050405020304" pitchFamily="18" charset="0"/>
                          <a:cs typeface="Times New Roman" panose="02020603050405020304" pitchFamily="18" charset="0"/>
                        </a:rPr>
                        <a:t>” phản ánh sự kiện lịch sử trọng đại của dân tộc </a:t>
                      </a:r>
                      <a:r>
                        <a:rPr lang="vi-VN" sz="2800">
                          <a:solidFill>
                            <a:srgbClr val="000000"/>
                          </a:solidFill>
                          <a:effectLst/>
                          <a:latin typeface="Times New Roman" panose="02020603050405020304" pitchFamily="18" charset="0"/>
                          <a:cs typeface="Times New Roman" panose="02020603050405020304" pitchFamily="18" charset="0"/>
                        </a:rPr>
                        <a:t>việc Lý Công Uẩn dời đô</a:t>
                      </a:r>
                      <a:r>
                        <a:rPr lang="en-US" sz="2800">
                          <a:solidFill>
                            <a:srgbClr val="000000"/>
                          </a:solidFill>
                          <a:effectLst/>
                          <a:latin typeface="Times New Roman" panose="02020603050405020304" pitchFamily="18" charset="0"/>
                          <a:cs typeface="Times New Roman" panose="02020603050405020304" pitchFamily="18" charset="0"/>
                        </a:rPr>
                        <a:t> từ Hoa Lư lên thành Đại La</a:t>
                      </a:r>
                      <a:r>
                        <a:rPr lang="vi-VN" sz="2800">
                          <a:solidFill>
                            <a:srgbClr val="000000"/>
                          </a:solidFill>
                          <a:effectLst/>
                          <a:latin typeface="Times New Roman" panose="02020603050405020304" pitchFamily="18" charset="0"/>
                          <a:cs typeface="Times New Roman" panose="02020603050405020304" pitchFamily="18" charset="0"/>
                        </a:rPr>
                        <a:t>.</a:t>
                      </a:r>
                      <a:r>
                        <a:rPr lang="vi-VN" sz="2800">
                          <a:effectLst/>
                          <a:latin typeface="Times New Roman" panose="02020603050405020304" pitchFamily="18" charset="0"/>
                          <a:cs typeface="Times New Roman" panose="02020603050405020304" pitchFamily="18" charset="0"/>
                        </a:rPr>
                        <a:t> </a:t>
                      </a:r>
                      <a:endParaRPr lang="en-GB" sz="1800">
                        <a:effectLst/>
                        <a:latin typeface="Arial" panose="020B060402020202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4959">
                <a:tc vMerge="1">
                  <a:txBody>
                    <a:bodyPr/>
                    <a:lstStyle/>
                    <a:p>
                      <a:endParaRPr lang="en-GB"/>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Trình bày gọn </a:t>
                      </a:r>
                      <a:r>
                        <a:rPr lang="en-US" sz="2800">
                          <a:solidFill>
                            <a:srgbClr val="000000"/>
                          </a:solidFill>
                          <a:effectLst/>
                          <a:latin typeface="Times New Roman" panose="02020603050405020304" pitchFamily="18" charset="0"/>
                          <a:cs typeface="Times New Roman" panose="02020603050405020304" pitchFamily="18" charset="0"/>
                        </a:rPr>
                        <a:t>hiểu biết của bản thân về </a:t>
                      </a:r>
                      <a:r>
                        <a:rPr lang="vi-VN" sz="2800">
                          <a:solidFill>
                            <a:srgbClr val="000000"/>
                          </a:solidFill>
                          <a:effectLst/>
                          <a:latin typeface="Times New Roman" panose="02020603050405020304" pitchFamily="18" charset="0"/>
                          <a:cs typeface="Times New Roman" panose="02020603050405020304" pitchFamily="18" charset="0"/>
                        </a:rPr>
                        <a:t>ý nghĩa lịch sử của việc Lý Công Uẩn dời đô.</a:t>
                      </a:r>
                      <a:endParaRPr lang="en-GB" sz="1800">
                        <a:effectLst/>
                        <a:latin typeface="Arial" panose="020B060402020202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2789">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 tả, ngữ pháp</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chuẩn chính tả, ngữ pháp tiếng Việt.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7716">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tạo</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suy nghĩ sâu sắc về </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 đề</a:t>
                      </a: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có cách diễn đạt mới mẻ</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phối hợp các phương thức biểu đạt,...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a:off x="3249447" y="2152014"/>
            <a:ext cx="11789107" cy="5982972"/>
          </a:xfrm>
          <a:custGeom>
            <a:avLst/>
            <a:gdLst/>
            <a:ahLst/>
            <a:cxnLst/>
            <a:rect l="l" t="t" r="r" b="b"/>
            <a:pathLst>
              <a:path w="11789107" h="5982972">
                <a:moveTo>
                  <a:pt x="0" y="0"/>
                </a:moveTo>
                <a:lnTo>
                  <a:pt x="11789106" y="0"/>
                </a:lnTo>
                <a:lnTo>
                  <a:pt x="11789106" y="5982972"/>
                </a:lnTo>
                <a:lnTo>
                  <a:pt x="0" y="5982972"/>
                </a:lnTo>
                <a:lnTo>
                  <a:pt x="0" y="0"/>
                </a:lnTo>
                <a:close/>
              </a:path>
            </a:pathLst>
          </a:custGeom>
          <a:blipFill>
            <a:blip r:embed="rId3"/>
            <a:stretch>
              <a:fillRect/>
            </a:stretch>
          </a:blipFill>
        </p:spPr>
      </p:sp>
      <p:sp>
        <p:nvSpPr>
          <p:cNvPr id="4" name="Freeform 4"/>
          <p:cNvSpPr/>
          <p:nvPr/>
        </p:nvSpPr>
        <p:spPr>
          <a:xfrm>
            <a:off x="12716166" y="4109317"/>
            <a:ext cx="7686132" cy="12730654"/>
          </a:xfrm>
          <a:custGeom>
            <a:avLst/>
            <a:gdLst/>
            <a:ahLst/>
            <a:cxnLst/>
            <a:rect l="l" t="t" r="r" b="b"/>
            <a:pathLst>
              <a:path w="7686132" h="12730654">
                <a:moveTo>
                  <a:pt x="0" y="0"/>
                </a:moveTo>
                <a:lnTo>
                  <a:pt x="7686132" y="0"/>
                </a:lnTo>
                <a:lnTo>
                  <a:pt x="7686132" y="12730654"/>
                </a:lnTo>
                <a:lnTo>
                  <a:pt x="0" y="12730654"/>
                </a:lnTo>
                <a:lnTo>
                  <a:pt x="0" y="0"/>
                </a:lnTo>
                <a:close/>
              </a:path>
            </a:pathLst>
          </a:custGeom>
          <a:blipFill>
            <a:blip r:embed="rId4"/>
            <a:stretch>
              <a:fillRect/>
            </a:stretch>
          </a:blipFill>
        </p:spPr>
      </p:sp>
      <p:sp>
        <p:nvSpPr>
          <p:cNvPr id="5" name="TextBox 5"/>
          <p:cNvSpPr txBox="1"/>
          <p:nvPr/>
        </p:nvSpPr>
        <p:spPr>
          <a:xfrm>
            <a:off x="5264605" y="4143712"/>
            <a:ext cx="11789106" cy="1769715"/>
          </a:xfrm>
          <a:prstGeom prst="rect">
            <a:avLst/>
          </a:prstGeom>
          <a:scene3d>
            <a:camera prst="isometricOffAxis1Right"/>
            <a:lightRig rig="threePt" dir="t"/>
          </a:scene3d>
          <a:sp3d>
            <a:bevelT prst="angle"/>
          </a:sp3d>
        </p:spPr>
        <p:txBody>
          <a:bodyPr wrap="square" lIns="0" tIns="0" rIns="0" bIns="0" rtlCol="0" anchor="t">
            <a:spAutoFit/>
          </a:bodyPr>
          <a:lstStyle/>
          <a:p>
            <a:r>
              <a:rPr lang="vi-VN" sz="11500" b="1" smtClean="0">
                <a:solidFill>
                  <a:prstClr val="black"/>
                </a:solidFill>
              </a:rPr>
              <a:t>Thank you!!!</a:t>
            </a:r>
            <a:endParaRPr lang="en-GB" sz="11500">
              <a:solidFill>
                <a:prstClr val="black"/>
              </a:solidFill>
            </a:endParaRPr>
          </a:p>
        </p:txBody>
      </p:sp>
      <p:sp>
        <p:nvSpPr>
          <p:cNvPr id="6" name="Freeform 6"/>
          <p:cNvSpPr/>
          <p:nvPr/>
        </p:nvSpPr>
        <p:spPr>
          <a:xfrm rot="-3491375">
            <a:off x="-4836512" y="-2167348"/>
            <a:ext cx="10555413" cy="4485095"/>
          </a:xfrm>
          <a:custGeom>
            <a:avLst/>
            <a:gdLst/>
            <a:ahLst/>
            <a:cxnLst/>
            <a:rect l="l" t="t" r="r" b="b"/>
            <a:pathLst>
              <a:path w="10555413" h="4485095">
                <a:moveTo>
                  <a:pt x="0" y="0"/>
                </a:moveTo>
                <a:lnTo>
                  <a:pt x="10555413" y="0"/>
                </a:lnTo>
                <a:lnTo>
                  <a:pt x="10555413" y="4485095"/>
                </a:lnTo>
                <a:lnTo>
                  <a:pt x="0" y="4485095"/>
                </a:lnTo>
                <a:lnTo>
                  <a:pt x="0" y="0"/>
                </a:lnTo>
                <a:close/>
              </a:path>
            </a:pathLst>
          </a:custGeom>
          <a:blipFill>
            <a:blip r:embed="rId5"/>
            <a:stretch>
              <a:fillRect t="-60034"/>
            </a:stretch>
          </a:blipFill>
        </p:spPr>
      </p:sp>
      <p:sp>
        <p:nvSpPr>
          <p:cNvPr id="7" name="Freeform 7"/>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6"/>
            <a:stretch>
              <a:fillRect/>
            </a:stretch>
          </a:blipFill>
        </p:spPr>
      </p:sp>
      <p:sp>
        <p:nvSpPr>
          <p:cNvPr id="8" name="Freeform 8"/>
          <p:cNvSpPr/>
          <p:nvPr/>
        </p:nvSpPr>
        <p:spPr>
          <a:xfrm rot="725974" flipH="1">
            <a:off x="-11540714" y="8115136"/>
            <a:ext cx="21999111" cy="8188558"/>
          </a:xfrm>
          <a:custGeom>
            <a:avLst/>
            <a:gdLst/>
            <a:ahLst/>
            <a:cxnLst/>
            <a:rect l="l" t="t" r="r" b="b"/>
            <a:pathLst>
              <a:path w="21999111" h="8188558">
                <a:moveTo>
                  <a:pt x="21999112" y="0"/>
                </a:moveTo>
                <a:lnTo>
                  <a:pt x="0" y="0"/>
                </a:lnTo>
                <a:lnTo>
                  <a:pt x="0" y="8188559"/>
                </a:lnTo>
                <a:lnTo>
                  <a:pt x="21999112" y="8188559"/>
                </a:lnTo>
                <a:lnTo>
                  <a:pt x="21999112" y="0"/>
                </a:lnTo>
                <a:close/>
              </a:path>
            </a:pathLst>
          </a:custGeom>
          <a:blipFill>
            <a:blip r:embed="rId6"/>
            <a:stretch>
              <a:fillRect/>
            </a:stretch>
          </a:blipFill>
        </p:spPr>
      </p:sp>
      <p:sp>
        <p:nvSpPr>
          <p:cNvPr id="9" name="Freeform 9"/>
          <p:cNvSpPr/>
          <p:nvPr/>
        </p:nvSpPr>
        <p:spPr>
          <a:xfrm rot="9603393">
            <a:off x="-4457121" y="-2369133"/>
            <a:ext cx="7024671" cy="5233380"/>
          </a:xfrm>
          <a:custGeom>
            <a:avLst/>
            <a:gdLst/>
            <a:ahLst/>
            <a:cxnLst/>
            <a:rect l="l" t="t" r="r" b="b"/>
            <a:pathLst>
              <a:path w="7024671" h="5233380">
                <a:moveTo>
                  <a:pt x="0" y="0"/>
                </a:moveTo>
                <a:lnTo>
                  <a:pt x="7024670" y="0"/>
                </a:lnTo>
                <a:lnTo>
                  <a:pt x="7024670" y="5233380"/>
                </a:lnTo>
                <a:lnTo>
                  <a:pt x="0" y="5233380"/>
                </a:lnTo>
                <a:lnTo>
                  <a:pt x="0" y="0"/>
                </a:lnTo>
                <a:close/>
              </a:path>
            </a:pathLst>
          </a:custGeom>
          <a:blipFill>
            <a:blip r:embed="rId7"/>
            <a:stretch>
              <a:fillRect/>
            </a:stretch>
          </a:blipFill>
        </p:spPr>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1159" y="5263867"/>
            <a:ext cx="10951529" cy="6858000"/>
          </a:xfrm>
          <a:prstGeom prst="rect">
            <a:avLst/>
          </a:prstGeom>
        </p:spPr>
      </p:pic>
    </p:spTree>
    <p:extLst>
      <p:ext uri="{BB962C8B-B14F-4D97-AF65-F5344CB8AC3E}">
        <p14:creationId xmlns:p14="http://schemas.microsoft.com/office/powerpoint/2010/main" val="3330260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6700"/>
            <a:ext cx="16230600" cy="9869453"/>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moveTo>
                      <a:pt x="27940" y="495300"/>
                    </a:moveTo>
                    <a:lnTo>
                      <a:pt x="27940" y="488950"/>
                    </a:lnTo>
                    <a:lnTo>
                      <a:pt x="29210" y="488950"/>
                    </a:lnTo>
                    <a:cubicBezTo>
                      <a:pt x="27940" y="491490"/>
                      <a:pt x="27940" y="492760"/>
                      <a:pt x="27940" y="495300"/>
                    </a:cubicBezTo>
                    <a:moveTo>
                      <a:pt x="38100" y="3033588"/>
                    </a:moveTo>
                    <a:cubicBezTo>
                      <a:pt x="38100" y="3029778"/>
                      <a:pt x="36830" y="3027238"/>
                      <a:pt x="36830" y="3024698"/>
                    </a:cubicBezTo>
                    <a:lnTo>
                      <a:pt x="38100" y="3024698"/>
                    </a:lnTo>
                    <a:lnTo>
                      <a:pt x="38100" y="3033588"/>
                    </a:lnTo>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moveTo>
                      <a:pt x="9390936" y="756920"/>
                    </a:moveTo>
                    <a:lnTo>
                      <a:pt x="9388396" y="751840"/>
                    </a:lnTo>
                    <a:lnTo>
                      <a:pt x="9389666" y="745490"/>
                    </a:lnTo>
                    <a:cubicBezTo>
                      <a:pt x="9390936" y="750570"/>
                      <a:pt x="9390936" y="754380"/>
                      <a:pt x="9390936" y="756920"/>
                    </a:cubicBezTo>
                    <a:moveTo>
                      <a:pt x="73660" y="2895158"/>
                    </a:moveTo>
                    <a:lnTo>
                      <a:pt x="76200" y="2900238"/>
                    </a:lnTo>
                    <a:lnTo>
                      <a:pt x="74930" y="2906588"/>
                    </a:lnTo>
                    <a:cubicBezTo>
                      <a:pt x="73660" y="2902778"/>
                      <a:pt x="73660" y="2898968"/>
                      <a:pt x="73660" y="2895158"/>
                    </a:cubicBezTo>
                    <a:moveTo>
                      <a:pt x="9426496" y="628650"/>
                    </a:moveTo>
                    <a:lnTo>
                      <a:pt x="9426496" y="619760"/>
                    </a:lnTo>
                    <a:cubicBezTo>
                      <a:pt x="9426496" y="623570"/>
                      <a:pt x="9427766" y="626110"/>
                      <a:pt x="9427766" y="628650"/>
                    </a:cubicBezTo>
                    <a:lnTo>
                      <a:pt x="9426496" y="628650"/>
                    </a:lnTo>
                    <a:moveTo>
                      <a:pt x="9455706" y="1367850"/>
                    </a:moveTo>
                    <a:lnTo>
                      <a:pt x="9451896" y="1366451"/>
                    </a:lnTo>
                    <a:cubicBezTo>
                      <a:pt x="9453166" y="1366451"/>
                      <a:pt x="9454436" y="1367850"/>
                      <a:pt x="9455706" y="1367850"/>
                    </a:cubicBezTo>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sp>
      </p:grpSp>
      <p:sp>
        <p:nvSpPr>
          <p:cNvPr id="8" name="Freeform 8"/>
          <p:cNvSpPr/>
          <p:nvPr/>
        </p:nvSpPr>
        <p:spPr>
          <a:xfrm rot="1068124">
            <a:off x="15582999" y="7036899"/>
            <a:ext cx="2654473" cy="2661716"/>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229836">
            <a:off x="14969001" y="5470598"/>
            <a:ext cx="2793927" cy="2448496"/>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425332">
            <a:off x="-51059" y="7236679"/>
            <a:ext cx="2392910" cy="2762378"/>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sp>
      <p:sp>
        <p:nvSpPr>
          <p:cNvPr id="13" name="Freeform 13"/>
          <p:cNvSpPr/>
          <p:nvPr/>
        </p:nvSpPr>
        <p:spPr>
          <a:xfrm>
            <a:off x="1162660" y="0"/>
            <a:ext cx="2775988" cy="3477890"/>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4" name="Picture 13" descr="C:\Users\Admin\Desktop\hoang-thanh-3.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707" y="2511590"/>
            <a:ext cx="11034816" cy="5550544"/>
          </a:xfrm>
          <a:prstGeom prst="rect">
            <a:avLst/>
          </a:prstGeom>
          <a:noFill/>
          <a:ln>
            <a:noFill/>
          </a:ln>
        </p:spPr>
      </p:pic>
      <p:sp>
        <p:nvSpPr>
          <p:cNvPr id="9" name="Rectangle 8"/>
          <p:cNvSpPr/>
          <p:nvPr/>
        </p:nvSpPr>
        <p:spPr>
          <a:xfrm>
            <a:off x="6096000" y="9023746"/>
            <a:ext cx="7062831" cy="646331"/>
          </a:xfrm>
          <a:prstGeom prst="rect">
            <a:avLst/>
          </a:prstGeom>
        </p:spPr>
        <p:txBody>
          <a:bodyPr wrap="none">
            <a:spAutoFit/>
          </a:bodyPr>
          <a:lstStyle/>
          <a:p>
            <a:r>
              <a:rPr lang="en-US" sz="3600" b="1">
                <a:solidFill>
                  <a:schemeClr val="bg1"/>
                </a:solidFill>
                <a:latin typeface="Times New Roman" panose="02020603050405020304" pitchFamily="18" charset="0"/>
                <a:ea typeface="Calibri" panose="020F0502020204030204" pitchFamily="34" charset="0"/>
              </a:rPr>
              <a:t>Hoàng thành Thăng Long (Đại La)</a:t>
            </a:r>
            <a:endParaRPr lang="en-GB" sz="4800">
              <a:solidFill>
                <a:schemeClr val="bg1"/>
              </a:solidFill>
            </a:endParaRPr>
          </a:p>
        </p:txBody>
      </p:sp>
    </p:spTree>
    <p:extLst>
      <p:ext uri="{BB962C8B-B14F-4D97-AF65-F5344CB8AC3E}">
        <p14:creationId xmlns:p14="http://schemas.microsoft.com/office/powerpoint/2010/main" val="3564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6700"/>
            <a:ext cx="16230600" cy="9869453"/>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moveTo>
                      <a:pt x="27940" y="495300"/>
                    </a:moveTo>
                    <a:lnTo>
                      <a:pt x="27940" y="488950"/>
                    </a:lnTo>
                    <a:lnTo>
                      <a:pt x="29210" y="488950"/>
                    </a:lnTo>
                    <a:cubicBezTo>
                      <a:pt x="27940" y="491490"/>
                      <a:pt x="27940" y="492760"/>
                      <a:pt x="27940" y="495300"/>
                    </a:cubicBezTo>
                    <a:moveTo>
                      <a:pt x="38100" y="3033588"/>
                    </a:moveTo>
                    <a:cubicBezTo>
                      <a:pt x="38100" y="3029778"/>
                      <a:pt x="36830" y="3027238"/>
                      <a:pt x="36830" y="3024698"/>
                    </a:cubicBezTo>
                    <a:lnTo>
                      <a:pt x="38100" y="3024698"/>
                    </a:lnTo>
                    <a:lnTo>
                      <a:pt x="38100" y="3033588"/>
                    </a:lnTo>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moveTo>
                      <a:pt x="9390936" y="756920"/>
                    </a:moveTo>
                    <a:lnTo>
                      <a:pt x="9388396" y="751840"/>
                    </a:lnTo>
                    <a:lnTo>
                      <a:pt x="9389666" y="745490"/>
                    </a:lnTo>
                    <a:cubicBezTo>
                      <a:pt x="9390936" y="750570"/>
                      <a:pt x="9390936" y="754380"/>
                      <a:pt x="9390936" y="756920"/>
                    </a:cubicBezTo>
                    <a:moveTo>
                      <a:pt x="73660" y="2895158"/>
                    </a:moveTo>
                    <a:lnTo>
                      <a:pt x="76200" y="2900238"/>
                    </a:lnTo>
                    <a:lnTo>
                      <a:pt x="74930" y="2906588"/>
                    </a:lnTo>
                    <a:cubicBezTo>
                      <a:pt x="73660" y="2902778"/>
                      <a:pt x="73660" y="2898968"/>
                      <a:pt x="73660" y="2895158"/>
                    </a:cubicBezTo>
                    <a:moveTo>
                      <a:pt x="9426496" y="628650"/>
                    </a:moveTo>
                    <a:lnTo>
                      <a:pt x="9426496" y="619760"/>
                    </a:lnTo>
                    <a:cubicBezTo>
                      <a:pt x="9426496" y="623570"/>
                      <a:pt x="9427766" y="626110"/>
                      <a:pt x="9427766" y="628650"/>
                    </a:cubicBezTo>
                    <a:lnTo>
                      <a:pt x="9426496" y="628650"/>
                    </a:lnTo>
                    <a:moveTo>
                      <a:pt x="9455706" y="1367850"/>
                    </a:moveTo>
                    <a:lnTo>
                      <a:pt x="9451896" y="1366451"/>
                    </a:lnTo>
                    <a:cubicBezTo>
                      <a:pt x="9453166" y="1366451"/>
                      <a:pt x="9454436" y="1367850"/>
                      <a:pt x="9455706" y="1367850"/>
                    </a:cubicBezTo>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sp>
      </p:grpSp>
      <p:sp>
        <p:nvSpPr>
          <p:cNvPr id="8" name="Freeform 8"/>
          <p:cNvSpPr/>
          <p:nvPr/>
        </p:nvSpPr>
        <p:spPr>
          <a:xfrm rot="1068124">
            <a:off x="15582999" y="7036899"/>
            <a:ext cx="2654473" cy="2661716"/>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229836">
            <a:off x="14969001" y="5470598"/>
            <a:ext cx="2793927" cy="2448496"/>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425332">
            <a:off x="-51059" y="7236679"/>
            <a:ext cx="2392910" cy="2762378"/>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sp>
      <p:sp>
        <p:nvSpPr>
          <p:cNvPr id="13" name="Freeform 13"/>
          <p:cNvSpPr/>
          <p:nvPr/>
        </p:nvSpPr>
        <p:spPr>
          <a:xfrm>
            <a:off x="1162660" y="0"/>
            <a:ext cx="2775988" cy="3477890"/>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4" name="Picture 13" descr="C:\Users\Admin\Desktop\toàn cảnh.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3282" y="2324100"/>
            <a:ext cx="12226383" cy="5486399"/>
          </a:xfrm>
          <a:prstGeom prst="rect">
            <a:avLst/>
          </a:prstGeom>
          <a:noFill/>
          <a:ln>
            <a:noFill/>
          </a:ln>
        </p:spPr>
      </p:pic>
      <p:sp>
        <p:nvSpPr>
          <p:cNvPr id="15" name="Rectangle 14"/>
          <p:cNvSpPr/>
          <p:nvPr/>
        </p:nvSpPr>
        <p:spPr>
          <a:xfrm>
            <a:off x="6389879" y="9053651"/>
            <a:ext cx="6295891" cy="584775"/>
          </a:xfrm>
          <a:prstGeom prst="rect">
            <a:avLst/>
          </a:prstGeom>
        </p:spPr>
        <p:txBody>
          <a:bodyPr wrap="none">
            <a:spAutoFit/>
          </a:bodyPr>
          <a:lstStyle/>
          <a:p>
            <a:r>
              <a:rPr lang="en-US" sz="3200" b="1">
                <a:solidFill>
                  <a:schemeClr val="bg1"/>
                </a:solidFill>
                <a:latin typeface="Times New Roman" panose="02020603050405020304" pitchFamily="18" charset="0"/>
                <a:ea typeface="Calibri" panose="020F0502020204030204" pitchFamily="34" charset="0"/>
              </a:rPr>
              <a:t>Hoàng thành Thăng Long (Đại La)</a:t>
            </a:r>
            <a:endParaRPr lang="en-GB" sz="4400">
              <a:solidFill>
                <a:schemeClr val="bg1"/>
              </a:solidFill>
            </a:endParaRPr>
          </a:p>
        </p:txBody>
      </p:sp>
    </p:spTree>
    <p:extLst>
      <p:ext uri="{BB962C8B-B14F-4D97-AF65-F5344CB8AC3E}">
        <p14:creationId xmlns:p14="http://schemas.microsoft.com/office/powerpoint/2010/main" val="88874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6700"/>
            <a:ext cx="16230600" cy="9869453"/>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moveTo>
                      <a:pt x="27940" y="495300"/>
                    </a:moveTo>
                    <a:lnTo>
                      <a:pt x="27940" y="488950"/>
                    </a:lnTo>
                    <a:lnTo>
                      <a:pt x="29210" y="488950"/>
                    </a:lnTo>
                    <a:cubicBezTo>
                      <a:pt x="27940" y="491490"/>
                      <a:pt x="27940" y="492760"/>
                      <a:pt x="27940" y="495300"/>
                    </a:cubicBezTo>
                    <a:moveTo>
                      <a:pt x="38100" y="3033588"/>
                    </a:moveTo>
                    <a:cubicBezTo>
                      <a:pt x="38100" y="3029778"/>
                      <a:pt x="36830" y="3027238"/>
                      <a:pt x="36830" y="3024698"/>
                    </a:cubicBezTo>
                    <a:lnTo>
                      <a:pt x="38100" y="3024698"/>
                    </a:lnTo>
                    <a:lnTo>
                      <a:pt x="38100" y="3033588"/>
                    </a:lnTo>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moveTo>
                      <a:pt x="9390936" y="756920"/>
                    </a:moveTo>
                    <a:lnTo>
                      <a:pt x="9388396" y="751840"/>
                    </a:lnTo>
                    <a:lnTo>
                      <a:pt x="9389666" y="745490"/>
                    </a:lnTo>
                    <a:cubicBezTo>
                      <a:pt x="9390936" y="750570"/>
                      <a:pt x="9390936" y="754380"/>
                      <a:pt x="9390936" y="756920"/>
                    </a:cubicBezTo>
                    <a:moveTo>
                      <a:pt x="73660" y="2895158"/>
                    </a:moveTo>
                    <a:lnTo>
                      <a:pt x="76200" y="2900238"/>
                    </a:lnTo>
                    <a:lnTo>
                      <a:pt x="74930" y="2906588"/>
                    </a:lnTo>
                    <a:cubicBezTo>
                      <a:pt x="73660" y="2902778"/>
                      <a:pt x="73660" y="2898968"/>
                      <a:pt x="73660" y="2895158"/>
                    </a:cubicBezTo>
                    <a:moveTo>
                      <a:pt x="9426496" y="628650"/>
                    </a:moveTo>
                    <a:lnTo>
                      <a:pt x="9426496" y="619760"/>
                    </a:lnTo>
                    <a:cubicBezTo>
                      <a:pt x="9426496" y="623570"/>
                      <a:pt x="9427766" y="626110"/>
                      <a:pt x="9427766" y="628650"/>
                    </a:cubicBezTo>
                    <a:lnTo>
                      <a:pt x="9426496" y="628650"/>
                    </a:lnTo>
                    <a:moveTo>
                      <a:pt x="9455706" y="1367850"/>
                    </a:moveTo>
                    <a:lnTo>
                      <a:pt x="9451896" y="1366451"/>
                    </a:lnTo>
                    <a:cubicBezTo>
                      <a:pt x="9453166" y="1366451"/>
                      <a:pt x="9454436" y="1367850"/>
                      <a:pt x="9455706" y="1367850"/>
                    </a:cubicBezTo>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sp>
      </p:grpSp>
      <p:sp>
        <p:nvSpPr>
          <p:cNvPr id="8" name="Freeform 8"/>
          <p:cNvSpPr/>
          <p:nvPr/>
        </p:nvSpPr>
        <p:spPr>
          <a:xfrm rot="1068124">
            <a:off x="15582999" y="7036899"/>
            <a:ext cx="2654473" cy="2661716"/>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229836">
            <a:off x="14969001" y="5470598"/>
            <a:ext cx="2793927" cy="2448496"/>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425332">
            <a:off x="-51059" y="7236679"/>
            <a:ext cx="2392910" cy="2762378"/>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sp>
      <p:sp>
        <p:nvSpPr>
          <p:cNvPr id="13" name="Freeform 13"/>
          <p:cNvSpPr/>
          <p:nvPr/>
        </p:nvSpPr>
        <p:spPr>
          <a:xfrm>
            <a:off x="1162660" y="0"/>
            <a:ext cx="2775988" cy="3477890"/>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4" name="Picture 13" descr="C:\Users\Admin\Desktop\bai-van-phan-tich-tac-pham-chieu-doi-do-cua-ly-cong-uan-so-1-349924.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25810" y="2608892"/>
            <a:ext cx="11561790" cy="5354008"/>
          </a:xfrm>
          <a:prstGeom prst="rect">
            <a:avLst/>
          </a:prstGeom>
          <a:noFill/>
          <a:ln>
            <a:noFill/>
          </a:ln>
        </p:spPr>
      </p:pic>
      <p:sp>
        <p:nvSpPr>
          <p:cNvPr id="15" name="Rectangle 14"/>
          <p:cNvSpPr/>
          <p:nvPr/>
        </p:nvSpPr>
        <p:spPr>
          <a:xfrm>
            <a:off x="6065986" y="9115605"/>
            <a:ext cx="7829708" cy="707886"/>
          </a:xfrm>
          <a:prstGeom prst="rect">
            <a:avLst/>
          </a:prstGeom>
        </p:spPr>
        <p:txBody>
          <a:bodyPr wrap="none">
            <a:spAutoFit/>
          </a:bodyPr>
          <a:lstStyle/>
          <a:p>
            <a:r>
              <a:rPr lang="en-US" sz="4000" b="1">
                <a:solidFill>
                  <a:schemeClr val="bg1"/>
                </a:solidFill>
                <a:latin typeface="Times New Roman" panose="02020603050405020304" pitchFamily="18" charset="0"/>
                <a:ea typeface="Calibri" panose="020F0502020204030204" pitchFamily="34" charset="0"/>
              </a:rPr>
              <a:t>Hoàng thành Thăng Long (Đại La)</a:t>
            </a:r>
            <a:endParaRPr lang="en-GB" sz="5400">
              <a:solidFill>
                <a:schemeClr val="bg1"/>
              </a:solidFill>
            </a:endParaRPr>
          </a:p>
        </p:txBody>
      </p:sp>
    </p:spTree>
    <p:extLst>
      <p:ext uri="{BB962C8B-B14F-4D97-AF65-F5344CB8AC3E}">
        <p14:creationId xmlns:p14="http://schemas.microsoft.com/office/powerpoint/2010/main" val="147303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6700"/>
            <a:ext cx="16230600" cy="9869453"/>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moveTo>
                      <a:pt x="27940" y="495300"/>
                    </a:moveTo>
                    <a:lnTo>
                      <a:pt x="27940" y="488950"/>
                    </a:lnTo>
                    <a:lnTo>
                      <a:pt x="29210" y="488950"/>
                    </a:lnTo>
                    <a:cubicBezTo>
                      <a:pt x="27940" y="491490"/>
                      <a:pt x="27940" y="492760"/>
                      <a:pt x="27940" y="495300"/>
                    </a:cubicBezTo>
                    <a:moveTo>
                      <a:pt x="38100" y="3033588"/>
                    </a:moveTo>
                    <a:cubicBezTo>
                      <a:pt x="38100" y="3029778"/>
                      <a:pt x="36830" y="3027238"/>
                      <a:pt x="36830" y="3024698"/>
                    </a:cubicBezTo>
                    <a:lnTo>
                      <a:pt x="38100" y="3024698"/>
                    </a:lnTo>
                    <a:lnTo>
                      <a:pt x="38100" y="3033588"/>
                    </a:lnTo>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moveTo>
                      <a:pt x="9390936" y="756920"/>
                    </a:moveTo>
                    <a:lnTo>
                      <a:pt x="9388396" y="751840"/>
                    </a:lnTo>
                    <a:lnTo>
                      <a:pt x="9389666" y="745490"/>
                    </a:lnTo>
                    <a:cubicBezTo>
                      <a:pt x="9390936" y="750570"/>
                      <a:pt x="9390936" y="754380"/>
                      <a:pt x="9390936" y="756920"/>
                    </a:cubicBezTo>
                    <a:moveTo>
                      <a:pt x="73660" y="2895158"/>
                    </a:moveTo>
                    <a:lnTo>
                      <a:pt x="76200" y="2900238"/>
                    </a:lnTo>
                    <a:lnTo>
                      <a:pt x="74930" y="2906588"/>
                    </a:lnTo>
                    <a:cubicBezTo>
                      <a:pt x="73660" y="2902778"/>
                      <a:pt x="73660" y="2898968"/>
                      <a:pt x="73660" y="2895158"/>
                    </a:cubicBezTo>
                    <a:moveTo>
                      <a:pt x="9426496" y="628650"/>
                    </a:moveTo>
                    <a:lnTo>
                      <a:pt x="9426496" y="619760"/>
                    </a:lnTo>
                    <a:cubicBezTo>
                      <a:pt x="9426496" y="623570"/>
                      <a:pt x="9427766" y="626110"/>
                      <a:pt x="9427766" y="628650"/>
                    </a:cubicBezTo>
                    <a:lnTo>
                      <a:pt x="9426496" y="628650"/>
                    </a:lnTo>
                    <a:moveTo>
                      <a:pt x="9455706" y="1367850"/>
                    </a:moveTo>
                    <a:lnTo>
                      <a:pt x="9451896" y="1366451"/>
                    </a:lnTo>
                    <a:cubicBezTo>
                      <a:pt x="9453166" y="1366451"/>
                      <a:pt x="9454436" y="1367850"/>
                      <a:pt x="9455706" y="1367850"/>
                    </a:cubicBezTo>
                  </a:path>
                </a:pathLst>
              </a:custGeom>
              <a:solidFill>
                <a:srgbClr val="DFD4BA"/>
              </a:solidFill>
            </p:spPr>
          </p:sp>
        </p:grpSp>
        <p:sp>
          <p:nvSpPr>
            <p:cNvPr id="5" name="AutoShape 5"/>
            <p:cNvSpPr/>
            <p:nvPr/>
          </p:nvSpPr>
          <p:spPr>
            <a:xfrm>
              <a:off x="1017755" y="1957871"/>
              <a:ext cx="19431930" cy="7183607"/>
            </a:xfrm>
            <a:prstGeom prst="rect">
              <a:avLst/>
            </a:prstGeom>
            <a:solidFill>
              <a:srgbClr val="DFD4BA"/>
            </a:solidFill>
          </p:spPr>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sp>
      </p:grpSp>
      <p:sp>
        <p:nvSpPr>
          <p:cNvPr id="8" name="Freeform 8"/>
          <p:cNvSpPr/>
          <p:nvPr/>
        </p:nvSpPr>
        <p:spPr>
          <a:xfrm rot="1068124">
            <a:off x="15582999" y="7036899"/>
            <a:ext cx="2654473" cy="2661716"/>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229836">
            <a:off x="14969001" y="5470598"/>
            <a:ext cx="2793927" cy="2448496"/>
          </a:xfrm>
          <a:custGeom>
            <a:avLst/>
            <a:gdLst/>
            <a:ahLst/>
            <a:cxnLst/>
            <a:rect l="l" t="t" r="r" b="b"/>
            <a:pathLst>
              <a:path w="2793927" h="2448496">
                <a:moveTo>
                  <a:pt x="0" y="0"/>
                </a:moveTo>
                <a:lnTo>
                  <a:pt x="2793927" y="0"/>
                </a:lnTo>
                <a:lnTo>
                  <a:pt x="2793927" y="2448496"/>
                </a:lnTo>
                <a:lnTo>
                  <a:pt x="0" y="244849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425332">
            <a:off x="-51059" y="7236679"/>
            <a:ext cx="2392910" cy="2762378"/>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sp>
      <p:sp>
        <p:nvSpPr>
          <p:cNvPr id="13" name="Freeform 13"/>
          <p:cNvSpPr/>
          <p:nvPr/>
        </p:nvSpPr>
        <p:spPr>
          <a:xfrm>
            <a:off x="1162660" y="0"/>
            <a:ext cx="2775988" cy="3477890"/>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332791" y="3250066"/>
            <a:ext cx="9553706" cy="4154984"/>
          </a:xfrm>
          <a:prstGeom prst="rect">
            <a:avLst/>
          </a:prstGeom>
        </p:spPr>
        <p:txBody>
          <a:bodyPr wrap="square">
            <a:spAutoFit/>
          </a:bodyPr>
          <a:lstStyle/>
          <a:p>
            <a:pPr algn="ctr"/>
            <a:r>
              <a:rPr lang="vi-VN" sz="6600" smtClean="0">
                <a:latin typeface="Times New Roman" panose="02020603050405020304" pitchFamily="18" charset="0"/>
                <a:ea typeface="Calibri" panose="020F0502020204030204" pitchFamily="34" charset="0"/>
              </a:rPr>
              <a:t>Sau khi </a:t>
            </a:r>
            <a:r>
              <a:rPr lang="en-US" sz="6600" smtClean="0">
                <a:latin typeface="Times New Roman" panose="02020603050405020304" pitchFamily="18" charset="0"/>
                <a:ea typeface="Calibri" panose="020F0502020204030204" pitchFamily="34" charset="0"/>
              </a:rPr>
              <a:t>quan sát</a:t>
            </a:r>
            <a:r>
              <a:rPr lang="vi-VN" sz="6600" smtClean="0">
                <a:latin typeface="Times New Roman" panose="02020603050405020304" pitchFamily="18" charset="0"/>
                <a:ea typeface="Calibri" panose="020F0502020204030204" pitchFamily="34" charset="0"/>
              </a:rPr>
              <a:t> 2 bức tranh trên, các em hãy</a:t>
            </a:r>
            <a:r>
              <a:rPr lang="en-US" sz="6600" smtClean="0">
                <a:latin typeface="Times New Roman" panose="02020603050405020304" pitchFamily="18" charset="0"/>
                <a:ea typeface="Calibri" panose="020F0502020204030204" pitchFamily="34" charset="0"/>
              </a:rPr>
              <a:t> </a:t>
            </a:r>
            <a:r>
              <a:rPr lang="en-US" sz="6600">
                <a:latin typeface="Times New Roman" panose="02020603050405020304" pitchFamily="18" charset="0"/>
                <a:ea typeface="Calibri" panose="020F0502020204030204" pitchFamily="34" charset="0"/>
              </a:rPr>
              <a:t>nhận xét về vị trí lịch sử và địa lí của hai vùng đất.</a:t>
            </a:r>
            <a:r>
              <a:rPr lang="en-US" sz="6600" b="1">
                <a:latin typeface="Times New Roman" panose="02020603050405020304" pitchFamily="18" charset="0"/>
                <a:ea typeface="Calibri" panose="020F0502020204030204" pitchFamily="34" charset="0"/>
              </a:rPr>
              <a:t> </a:t>
            </a:r>
            <a:endParaRPr lang="en-GB" sz="8800"/>
          </a:p>
        </p:txBody>
      </p:sp>
    </p:spTree>
    <p:extLst>
      <p:ext uri="{BB962C8B-B14F-4D97-AF65-F5344CB8AC3E}">
        <p14:creationId xmlns:p14="http://schemas.microsoft.com/office/powerpoint/2010/main" val="42883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456" t="-18589" r="-7979" b="-41394"/>
            </a:stretch>
          </a:blipFill>
        </p:spPr>
      </p:sp>
      <p:sp>
        <p:nvSpPr>
          <p:cNvPr id="3" name="Freeform 3"/>
          <p:cNvSpPr/>
          <p:nvPr/>
        </p:nvSpPr>
        <p:spPr>
          <a:xfrm>
            <a:off x="3249447" y="2152014"/>
            <a:ext cx="12828753" cy="5982972"/>
          </a:xfrm>
          <a:custGeom>
            <a:avLst/>
            <a:gdLst/>
            <a:ahLst/>
            <a:cxnLst/>
            <a:rect l="l" t="t" r="r" b="b"/>
            <a:pathLst>
              <a:path w="11789107" h="5982972">
                <a:moveTo>
                  <a:pt x="0" y="0"/>
                </a:moveTo>
                <a:lnTo>
                  <a:pt x="11789106" y="0"/>
                </a:lnTo>
                <a:lnTo>
                  <a:pt x="11789106" y="5982972"/>
                </a:lnTo>
                <a:lnTo>
                  <a:pt x="0" y="5982972"/>
                </a:lnTo>
                <a:lnTo>
                  <a:pt x="0" y="0"/>
                </a:lnTo>
                <a:close/>
              </a:path>
            </a:pathLst>
          </a:custGeom>
          <a:blipFill>
            <a:blip r:embed="rId3"/>
            <a:stretch>
              <a:fillRect/>
            </a:stretch>
          </a:blipFill>
        </p:spPr>
      </p:sp>
      <p:sp>
        <p:nvSpPr>
          <p:cNvPr id="4" name="Freeform 4"/>
          <p:cNvSpPr/>
          <p:nvPr/>
        </p:nvSpPr>
        <p:spPr>
          <a:xfrm>
            <a:off x="13344663" y="4991100"/>
            <a:ext cx="7686132" cy="12730654"/>
          </a:xfrm>
          <a:custGeom>
            <a:avLst/>
            <a:gdLst/>
            <a:ahLst/>
            <a:cxnLst/>
            <a:rect l="l" t="t" r="r" b="b"/>
            <a:pathLst>
              <a:path w="7686132" h="12730654">
                <a:moveTo>
                  <a:pt x="0" y="0"/>
                </a:moveTo>
                <a:lnTo>
                  <a:pt x="7686132" y="0"/>
                </a:lnTo>
                <a:lnTo>
                  <a:pt x="7686132" y="12730654"/>
                </a:lnTo>
                <a:lnTo>
                  <a:pt x="0" y="12730654"/>
                </a:lnTo>
                <a:lnTo>
                  <a:pt x="0" y="0"/>
                </a:lnTo>
                <a:close/>
              </a:path>
            </a:pathLst>
          </a:custGeom>
          <a:blipFill>
            <a:blip r:embed="rId4"/>
            <a:stretch>
              <a:fillRect/>
            </a:stretch>
          </a:blipFill>
        </p:spPr>
      </p:sp>
      <p:sp>
        <p:nvSpPr>
          <p:cNvPr id="5" name="TextBox 5"/>
          <p:cNvSpPr txBox="1"/>
          <p:nvPr/>
        </p:nvSpPr>
        <p:spPr>
          <a:xfrm>
            <a:off x="3575518" y="3130081"/>
            <a:ext cx="11789106" cy="2884187"/>
          </a:xfrm>
          <a:prstGeom prst="rect">
            <a:avLst/>
          </a:prstGeom>
        </p:spPr>
        <p:txBody>
          <a:bodyPr wrap="square" lIns="0" tIns="0" rIns="0" bIns="0" rtlCol="0" anchor="t">
            <a:spAutoFit/>
          </a:bodyPr>
          <a:lstStyle/>
          <a:p>
            <a:pPr algn="ctr">
              <a:lnSpc>
                <a:spcPct val="150000"/>
              </a:lnSpc>
            </a:pPr>
            <a:r>
              <a:rPr lang="vi-VN" sz="6600" b="1" spc="447" smtClean="0">
                <a:solidFill>
                  <a:srgbClr val="4F3A2E"/>
                </a:solidFill>
                <a:effectLst>
                  <a:outerShdw blurRad="38100" dist="38100" dir="2700000" algn="tl">
                    <a:srgbClr val="000000">
                      <a:alpha val="43137"/>
                    </a:srgbClr>
                  </a:outerShdw>
                </a:effectLst>
                <a:latin typeface="+mj-lt"/>
              </a:rPr>
              <a:t>HOẠT ĐỘNG 2</a:t>
            </a:r>
          </a:p>
          <a:p>
            <a:pPr algn="ctr">
              <a:lnSpc>
                <a:spcPct val="150000"/>
              </a:lnSpc>
            </a:pPr>
            <a:r>
              <a:rPr lang="vi-VN" sz="6600" b="1" spc="447" smtClean="0">
                <a:solidFill>
                  <a:srgbClr val="4F3A2E"/>
                </a:solidFill>
                <a:effectLst>
                  <a:outerShdw blurRad="38100" dist="38100" dir="2700000" algn="tl">
                    <a:srgbClr val="000000">
                      <a:alpha val="43137"/>
                    </a:srgbClr>
                  </a:outerShdw>
                </a:effectLst>
                <a:latin typeface="+mj-lt"/>
              </a:rPr>
              <a:t>HÌNH THÀNH KIẾN THỨC </a:t>
            </a:r>
            <a:endParaRPr lang="en-US" sz="6600" b="1" spc="447">
              <a:solidFill>
                <a:srgbClr val="4F3A2E"/>
              </a:solidFill>
              <a:effectLst>
                <a:outerShdw blurRad="38100" dist="38100" dir="2700000" algn="tl">
                  <a:srgbClr val="000000">
                    <a:alpha val="43137"/>
                  </a:srgbClr>
                </a:outerShdw>
              </a:effectLst>
              <a:latin typeface="+mj-lt"/>
            </a:endParaRPr>
          </a:p>
        </p:txBody>
      </p:sp>
      <p:sp>
        <p:nvSpPr>
          <p:cNvPr id="6" name="Freeform 6"/>
          <p:cNvSpPr/>
          <p:nvPr/>
        </p:nvSpPr>
        <p:spPr>
          <a:xfrm rot="-3491375">
            <a:off x="-4836512" y="-2167348"/>
            <a:ext cx="10555413" cy="4485095"/>
          </a:xfrm>
          <a:custGeom>
            <a:avLst/>
            <a:gdLst/>
            <a:ahLst/>
            <a:cxnLst/>
            <a:rect l="l" t="t" r="r" b="b"/>
            <a:pathLst>
              <a:path w="10555413" h="4485095">
                <a:moveTo>
                  <a:pt x="0" y="0"/>
                </a:moveTo>
                <a:lnTo>
                  <a:pt x="10555413" y="0"/>
                </a:lnTo>
                <a:lnTo>
                  <a:pt x="10555413" y="4485095"/>
                </a:lnTo>
                <a:lnTo>
                  <a:pt x="0" y="4485095"/>
                </a:lnTo>
                <a:lnTo>
                  <a:pt x="0" y="0"/>
                </a:lnTo>
                <a:close/>
              </a:path>
            </a:pathLst>
          </a:custGeom>
          <a:blipFill>
            <a:blip r:embed="rId5"/>
            <a:stretch>
              <a:fillRect t="-60034"/>
            </a:stretch>
          </a:blipFill>
        </p:spPr>
      </p:sp>
      <p:sp>
        <p:nvSpPr>
          <p:cNvPr id="7" name="Freeform 7"/>
          <p:cNvSpPr/>
          <p:nvPr/>
        </p:nvSpPr>
        <p:spPr>
          <a:xfrm rot="725974" flipH="1">
            <a:off x="2881269" y="-6140705"/>
            <a:ext cx="21999111" cy="8188558"/>
          </a:xfrm>
          <a:custGeom>
            <a:avLst/>
            <a:gdLst/>
            <a:ahLst/>
            <a:cxnLst/>
            <a:rect l="l" t="t" r="r" b="b"/>
            <a:pathLst>
              <a:path w="21999111" h="8188558">
                <a:moveTo>
                  <a:pt x="21999111" y="0"/>
                </a:moveTo>
                <a:lnTo>
                  <a:pt x="0" y="0"/>
                </a:lnTo>
                <a:lnTo>
                  <a:pt x="0" y="8188558"/>
                </a:lnTo>
                <a:lnTo>
                  <a:pt x="21999111" y="8188558"/>
                </a:lnTo>
                <a:lnTo>
                  <a:pt x="21999111" y="0"/>
                </a:lnTo>
                <a:close/>
              </a:path>
            </a:pathLst>
          </a:custGeom>
          <a:blipFill>
            <a:blip r:embed="rId6"/>
            <a:stretch>
              <a:fillRect/>
            </a:stretch>
          </a:blipFill>
        </p:spPr>
      </p:sp>
      <p:sp>
        <p:nvSpPr>
          <p:cNvPr id="8" name="Freeform 8"/>
          <p:cNvSpPr/>
          <p:nvPr/>
        </p:nvSpPr>
        <p:spPr>
          <a:xfrm rot="725974" flipH="1">
            <a:off x="-11540714" y="8115136"/>
            <a:ext cx="21999111" cy="8188558"/>
          </a:xfrm>
          <a:custGeom>
            <a:avLst/>
            <a:gdLst/>
            <a:ahLst/>
            <a:cxnLst/>
            <a:rect l="l" t="t" r="r" b="b"/>
            <a:pathLst>
              <a:path w="21999111" h="8188558">
                <a:moveTo>
                  <a:pt x="21999112" y="0"/>
                </a:moveTo>
                <a:lnTo>
                  <a:pt x="0" y="0"/>
                </a:lnTo>
                <a:lnTo>
                  <a:pt x="0" y="8188559"/>
                </a:lnTo>
                <a:lnTo>
                  <a:pt x="21999112" y="8188559"/>
                </a:lnTo>
                <a:lnTo>
                  <a:pt x="21999112" y="0"/>
                </a:lnTo>
                <a:close/>
              </a:path>
            </a:pathLst>
          </a:custGeom>
          <a:blipFill>
            <a:blip r:embed="rId6"/>
            <a:stretch>
              <a:fillRect/>
            </a:stretch>
          </a:blipFill>
        </p:spPr>
      </p:sp>
      <p:sp>
        <p:nvSpPr>
          <p:cNvPr id="9" name="Freeform 9"/>
          <p:cNvSpPr/>
          <p:nvPr/>
        </p:nvSpPr>
        <p:spPr>
          <a:xfrm rot="9603393">
            <a:off x="-4457121" y="-2369133"/>
            <a:ext cx="7024671" cy="5233380"/>
          </a:xfrm>
          <a:custGeom>
            <a:avLst/>
            <a:gdLst/>
            <a:ahLst/>
            <a:cxnLst/>
            <a:rect l="l" t="t" r="r" b="b"/>
            <a:pathLst>
              <a:path w="7024671" h="5233380">
                <a:moveTo>
                  <a:pt x="0" y="0"/>
                </a:moveTo>
                <a:lnTo>
                  <a:pt x="7024670" y="0"/>
                </a:lnTo>
                <a:lnTo>
                  <a:pt x="7024670" y="5233380"/>
                </a:lnTo>
                <a:lnTo>
                  <a:pt x="0" y="5233380"/>
                </a:lnTo>
                <a:lnTo>
                  <a:pt x="0" y="0"/>
                </a:lnTo>
                <a:close/>
              </a:path>
            </a:pathLst>
          </a:custGeom>
          <a:blipFill>
            <a:blip r:embed="rId7"/>
            <a:stretch>
              <a:fillRect/>
            </a:stretch>
          </a:blipFill>
        </p:spPr>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6070" y="3002698"/>
            <a:ext cx="10951529" cy="6858000"/>
          </a:xfrm>
          <a:prstGeom prst="rect">
            <a:avLst/>
          </a:prstGeom>
        </p:spPr>
      </p:pic>
    </p:spTree>
    <p:extLst>
      <p:ext uri="{BB962C8B-B14F-4D97-AF65-F5344CB8AC3E}">
        <p14:creationId xmlns:p14="http://schemas.microsoft.com/office/powerpoint/2010/main" val="3068087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Mania">
  <a:themeElements>
    <a:clrScheme name="Simple Light">
      <a:dk1>
        <a:srgbClr val="000000"/>
      </a:dk1>
      <a:lt1>
        <a:srgbClr val="FDE58B"/>
      </a:lt1>
      <a:dk2>
        <a:srgbClr val="000000"/>
      </a:dk2>
      <a:lt2>
        <a:srgbClr val="EEEEEE"/>
      </a:lt2>
      <a:accent1>
        <a:srgbClr val="FCCC19"/>
      </a:accent1>
      <a:accent2>
        <a:srgbClr val="FF943F"/>
      </a:accent2>
      <a:accent3>
        <a:srgbClr val="000000"/>
      </a:accent3>
      <a:accent4>
        <a:srgbClr val="FEE599"/>
      </a:accent4>
      <a:accent5>
        <a:srgbClr val="000000"/>
      </a:accent5>
      <a:accent6>
        <a:srgbClr val="000000"/>
      </a:accent6>
      <a:hlink>
        <a:srgbClr val="BF9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1910</Words>
  <Application>Microsoft Office PowerPoint</Application>
  <PresentationFormat>Custom</PresentationFormat>
  <Paragraphs>246</Paragraphs>
  <Slides>46</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Abril Fatface</vt:lpstr>
      <vt:lpstr>Aldrich</vt:lpstr>
      <vt:lpstr>Arial</vt:lpstr>
      <vt:lpstr>Baloo 2</vt:lpstr>
      <vt:lpstr>Calibri</vt:lpstr>
      <vt:lpstr>Chelsea Market</vt:lpstr>
      <vt:lpstr>MS Mincho</vt:lpstr>
      <vt:lpstr>Open Sans Bold</vt:lpstr>
      <vt:lpstr>Romman</vt:lpstr>
      <vt:lpstr>SVN-Caprica Script</vt:lpstr>
      <vt:lpstr>SVN-SAF</vt:lpstr>
      <vt:lpstr>Times New Roman</vt:lpstr>
      <vt:lpstr>Office Theme</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Pastel Birthday Doodle Illustrations Events and Special Interest - Presentation Template</dc:title>
  <cp:lastModifiedBy>asus PC</cp:lastModifiedBy>
  <cp:revision>129</cp:revision>
  <dcterms:created xsi:type="dcterms:W3CDTF">2006-08-16T00:00:00Z</dcterms:created>
  <dcterms:modified xsi:type="dcterms:W3CDTF">2023-09-05T12:47:54Z</dcterms:modified>
  <dc:identifier>DAFomsfNvSY</dc:identifier>
</cp:coreProperties>
</file>