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2" r:id="rId3"/>
    <p:sldId id="275" r:id="rId4"/>
    <p:sldId id="276" r:id="rId5"/>
    <p:sldId id="277" r:id="rId6"/>
    <p:sldId id="278" r:id="rId7"/>
    <p:sldId id="286" r:id="rId8"/>
    <p:sldId id="279" r:id="rId9"/>
    <p:sldId id="280" r:id="rId10"/>
    <p:sldId id="281" r:id="rId11"/>
    <p:sldId id="282" r:id="rId12"/>
    <p:sldId id="283" r:id="rId13"/>
    <p:sldId id="284" r:id="rId14"/>
    <p:sldId id="285"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57" r:id="rId28"/>
    <p:sldId id="260" r:id="rId29"/>
    <p:sldId id="299" r:id="rId30"/>
    <p:sldId id="264" r:id="rId31"/>
    <p:sldId id="270" r:id="rId32"/>
    <p:sldId id="268" r:id="rId33"/>
    <p:sldId id="271" r:id="rId34"/>
  </p:sldIdLst>
  <p:sldSz cx="18288000" cy="10287000"/>
  <p:notesSz cx="6858000" cy="9144000"/>
  <p:embeddedFontLst>
    <p:embeddedFont>
      <p:font typeface="iCiel Baliho Script" pitchFamily="50" charset="-93"/>
      <p:regular r:id="rId35"/>
    </p:embeddedFont>
    <p:embeddedFont>
      <p:font typeface="Calibri" panose="020F0502020204030204" pitchFamily="34" charset="0"/>
      <p:regular r:id="rId36"/>
      <p:bold r:id="rId37"/>
      <p:italic r:id="rId38"/>
      <p:boldItalic r:id="rId39"/>
    </p:embeddedFont>
    <p:embeddedFont>
      <p:font typeface="Balabeloo" panose="020B0604020202020204" charset="-78"/>
      <p:regular r:id="rId40"/>
    </p:embeddedFont>
    <p:embeddedFont>
      <p:font typeface="#9Slide07 SVNDessert Menu Scrip" panose="00000500000000000000" pitchFamily="2" charset="0"/>
      <p:regular r:id="rId41"/>
    </p:embeddedFont>
    <p:embeddedFont>
      <p:font typeface="More Sugar Thin" panose="020B0604020202020204" charset="0"/>
      <p:regular r:id="rId42"/>
    </p:embeddedFont>
    <p:embeddedFont>
      <p:font typeface="#9Slide05 Aphrodite Pro" panose="02000000000000000000" pitchFamily="2" charset="-93"/>
      <p:regular r:id="rId43"/>
    </p:embeddedFont>
    <p:embeddedFont>
      <p:font typeface="iCiel La Chic Pro Outline" panose="02000506090000020004" pitchFamily="50" charset="-93"/>
      <p:regular r:id="rId44"/>
    </p:embeddedFont>
    <p:embeddedFont>
      <p:font typeface="iCiel Bambola" panose="02000000000000000000" pitchFamily="50" charset="-93"/>
      <p:regular r:id="rId45"/>
    </p:embeddedFont>
    <p:embeddedFont>
      <p:font typeface="Berlin Sans FB Demi" panose="020E0802020502020306" pitchFamily="34" charset="0"/>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45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8" Type="http://schemas.openxmlformats.org/officeDocument/2006/relationships/image" Target="../media/image8.png"/><Relationship Id="rId13" Type="http://schemas.openxmlformats.org/officeDocument/2006/relationships/image" Target="../media/image12.svg"/><Relationship Id="rId3" Type="http://schemas.openxmlformats.org/officeDocument/2006/relationships/image" Target="../media/image2.svg"/><Relationship Id="rId21" Type="http://schemas.openxmlformats.org/officeDocument/2006/relationships/image" Target="../media/image10.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22"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8.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19.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5.svg"/><Relationship Id="rId7" Type="http://schemas.openxmlformats.org/officeDocument/2006/relationships/image" Target="../media/image1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97.sv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91.svg"/></Relationships>
</file>

<file path=ppt/slides/_rels/slide16.xml.rels><?xml version="1.0" encoding="UTF-8" standalone="yes"?>
<Relationships xmlns="http://schemas.openxmlformats.org/package/2006/relationships"><Relationship Id="rId13" Type="http://schemas.openxmlformats.org/officeDocument/2006/relationships/image" Target="../media/image46.jpg"/><Relationship Id="rId3" Type="http://schemas.openxmlformats.org/officeDocument/2006/relationships/image" Target="../media/image72.svg"/><Relationship Id="rId12" Type="http://schemas.openxmlformats.org/officeDocument/2006/relationships/image" Target="../media/image6.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png"/><Relationship Id="rId5" Type="http://schemas.openxmlformats.org/officeDocument/2006/relationships/image" Target="../media/image74.svg"/><Relationship Id="rId15" Type="http://schemas.openxmlformats.org/officeDocument/2006/relationships/image" Target="../media/image48.jpg"/><Relationship Id="rId10" Type="http://schemas.openxmlformats.org/officeDocument/2006/relationships/image" Target="../media/image32.svg"/><Relationship Id="rId4" Type="http://schemas.openxmlformats.org/officeDocument/2006/relationships/image" Target="../media/image45.png"/><Relationship Id="rId14" Type="http://schemas.openxmlformats.org/officeDocument/2006/relationships/image" Target="../media/image47.jpg"/></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60.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2.svg"/><Relationship Id="rId18" Type="http://schemas.openxmlformats.org/officeDocument/2006/relationships/image" Target="../media/image18.png"/><Relationship Id="rId3" Type="http://schemas.openxmlformats.org/officeDocument/2006/relationships/image" Target="../media/image6.svg"/><Relationship Id="rId7" Type="http://schemas.openxmlformats.org/officeDocument/2006/relationships/image" Target="../media/image26.svg"/><Relationship Id="rId17" Type="http://schemas.openxmlformats.org/officeDocument/2006/relationships/image" Target="../media/image20.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15.png"/><Relationship Id="rId19"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28.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8.sv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5.svg"/><Relationship Id="rId7" Type="http://schemas.openxmlformats.org/officeDocument/2006/relationships/image" Target="../media/image113.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17.svg"/><Relationship Id="rId5" Type="http://schemas.openxmlformats.org/officeDocument/2006/relationships/image" Target="../media/image111.sv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115.sv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56.png"/><Relationship Id="rId1" Type="http://schemas.openxmlformats.org/officeDocument/2006/relationships/slideLayout" Target="../slideLayouts/slideLayout7.xml"/><Relationship Id="rId19" Type="http://schemas.openxmlformats.org/officeDocument/2006/relationships/image" Target="../media/image52.sv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09.sv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8.sv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91.svg"/><Relationship Id="rId3" Type="http://schemas.openxmlformats.org/officeDocument/2006/relationships/image" Target="../media/image66.svg"/><Relationship Id="rId7" Type="http://schemas.openxmlformats.org/officeDocument/2006/relationships/image" Target="../media/image85.svg"/><Relationship Id="rId12"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9.svg"/><Relationship Id="rId5" Type="http://schemas.openxmlformats.org/officeDocument/2006/relationships/image" Target="../media/image68.svg"/><Relationship Id="rId10" Type="http://schemas.openxmlformats.org/officeDocument/2006/relationships/image" Target="../media/image41.png"/><Relationship Id="rId4" Type="http://schemas.openxmlformats.org/officeDocument/2006/relationships/image" Target="../media/image32.png"/><Relationship Id="rId9" Type="http://schemas.openxmlformats.org/officeDocument/2006/relationships/image" Target="../media/image87.sv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0.svg"/><Relationship Id="rId18" Type="http://schemas.openxmlformats.org/officeDocument/2006/relationships/image" Target="../media/image3.png"/><Relationship Id="rId3" Type="http://schemas.openxmlformats.org/officeDocument/2006/relationships/image" Target="../media/image54.svg"/><Relationship Id="rId7" Type="http://schemas.openxmlformats.org/officeDocument/2006/relationships/image" Target="../media/image56.svg"/><Relationship Id="rId17" Type="http://schemas.openxmlformats.org/officeDocument/2006/relationships/image" Target="../media/image26.svg"/><Relationship Id="rId2" Type="http://schemas.openxmlformats.org/officeDocument/2006/relationships/image" Target="../media/image22.png"/><Relationship Id="rId16" Type="http://schemas.openxmlformats.org/officeDocument/2006/relationships/image" Target="../media/image13.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9.svg"/><Relationship Id="rId15" Type="http://schemas.openxmlformats.org/officeDocument/2006/relationships/image" Target="../media/image105.svg"/><Relationship Id="rId10" Type="http://schemas.openxmlformats.org/officeDocument/2006/relationships/image" Target="../media/image20.png"/><Relationship Id="rId19" Type="http://schemas.openxmlformats.org/officeDocument/2006/relationships/image" Target="../media/image6.svg"/><Relationship Id="rId4" Type="http://schemas.openxmlformats.org/officeDocument/2006/relationships/image" Target="../media/image59.png"/><Relationship Id="rId9" Type="http://schemas.openxmlformats.org/officeDocument/2006/relationships/image" Target="../media/image101.svg"/><Relationship Id="rId1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60.sv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18" Type="http://schemas.openxmlformats.org/officeDocument/2006/relationships/image" Target="../media/image3.png"/><Relationship Id="rId13" Type="http://schemas.openxmlformats.org/officeDocument/2006/relationships/image" Target="../media/image6.svg"/><Relationship Id="rId3" Type="http://schemas.openxmlformats.org/officeDocument/2006/relationships/image" Target="../media/image54.svg"/><Relationship Id="rId21" Type="http://schemas.openxmlformats.org/officeDocument/2006/relationships/image" Target="../media/image63.png"/><Relationship Id="rId7" Type="http://schemas.openxmlformats.org/officeDocument/2006/relationships/image" Target="../media/image56.svg"/><Relationship Id="rId17" Type="http://schemas.openxmlformats.org/officeDocument/2006/relationships/image" Target="../media/image26.svg"/><Relationship Id="rId2" Type="http://schemas.openxmlformats.org/officeDocument/2006/relationships/image" Target="../media/image22.png"/><Relationship Id="rId16" Type="http://schemas.openxmlformats.org/officeDocument/2006/relationships/image" Target="../media/image13.png"/><Relationship Id="rId20"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9.svg"/><Relationship Id="rId15" Type="http://schemas.openxmlformats.org/officeDocument/2006/relationships/image" Target="../media/image105.svg"/><Relationship Id="rId10" Type="http://schemas.openxmlformats.org/officeDocument/2006/relationships/image" Target="../media/image61.png"/><Relationship Id="rId19" Type="http://schemas.openxmlformats.org/officeDocument/2006/relationships/image" Target="../media/image20.png"/><Relationship Id="rId4" Type="http://schemas.openxmlformats.org/officeDocument/2006/relationships/image" Target="../media/image59.png"/><Relationship Id="rId9" Type="http://schemas.openxmlformats.org/officeDocument/2006/relationships/image" Target="../media/image101.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54.svg"/><Relationship Id="rId2" Type="http://schemas.openxmlformats.org/officeDocument/2006/relationships/video" Target="../media/media1.mp4"/><Relationship Id="rId1" Type="http://schemas.microsoft.com/office/2007/relationships/media" Target="../media/media1.mp4"/><Relationship Id="rId11" Type="http://schemas.openxmlformats.org/officeDocument/2006/relationships/image" Target="../media/image22.png"/><Relationship Id="rId5" Type="http://schemas.openxmlformats.org/officeDocument/2006/relationships/image" Target="../media/image56.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60.sv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91.svg"/></Relationships>
</file>

<file path=ppt/slides/_rels/slide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19.sv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09.sv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6.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3.sv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svg"/><Relationship Id="rId3" Type="http://schemas.openxmlformats.org/officeDocument/2006/relationships/image" Target="../media/image4.svg"/><Relationship Id="rId7" Type="http://schemas.openxmlformats.org/officeDocument/2006/relationships/image" Target="../media/image79.svg"/><Relationship Id="rId17"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svg"/><Relationship Id="rId15" Type="http://schemas.openxmlformats.org/officeDocument/2006/relationships/image" Target="../media/image26.svg"/><Relationship Id="rId4" Type="http://schemas.openxmlformats.org/officeDocument/2006/relationships/image" Target="../media/image1.png"/><Relationship Id="rId14" Type="http://schemas.openxmlformats.org/officeDocument/2006/relationships/image" Target="../media/image13.png"/><Relationship Id="rId9" Type="http://schemas.openxmlformats.org/officeDocument/2006/relationships/image" Target="../media/image81.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flipH="1">
            <a:off x="-1639395" y="6343741"/>
            <a:ext cx="19927395" cy="4202869"/>
          </a:xfrm>
          <a:custGeom>
            <a:avLst/>
            <a:gdLst/>
            <a:ahLst/>
            <a:cxnLst/>
            <a:rect l="l" t="t" r="r" b="b"/>
            <a:pathLst>
              <a:path w="19927395" h="4202869">
                <a:moveTo>
                  <a:pt x="19927395" y="0"/>
                </a:moveTo>
                <a:lnTo>
                  <a:pt x="0" y="0"/>
                </a:lnTo>
                <a:lnTo>
                  <a:pt x="0" y="4202869"/>
                </a:lnTo>
                <a:lnTo>
                  <a:pt x="19927395" y="4202869"/>
                </a:lnTo>
                <a:lnTo>
                  <a:pt x="1992739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690183" y="747691"/>
            <a:ext cx="12822019" cy="3484244"/>
          </a:xfrm>
          <a:custGeom>
            <a:avLst/>
            <a:gdLst/>
            <a:ahLst/>
            <a:cxnLst/>
            <a:rect l="l" t="t" r="r" b="b"/>
            <a:pathLst>
              <a:path w="12822019" h="3484244">
                <a:moveTo>
                  <a:pt x="0" y="0"/>
                </a:moveTo>
                <a:lnTo>
                  <a:pt x="12822019" y="0"/>
                </a:lnTo>
                <a:lnTo>
                  <a:pt x="12822019" y="3484244"/>
                </a:lnTo>
                <a:lnTo>
                  <a:pt x="0" y="34842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133661" y="-139441"/>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3868069" y="4121392"/>
            <a:ext cx="2808518" cy="4290792"/>
          </a:xfrm>
          <a:custGeom>
            <a:avLst/>
            <a:gdLst/>
            <a:ahLst/>
            <a:cxnLst/>
            <a:rect l="l" t="t" r="r" b="b"/>
            <a:pathLst>
              <a:path w="2808518" h="4290792">
                <a:moveTo>
                  <a:pt x="0" y="0"/>
                </a:moveTo>
                <a:lnTo>
                  <a:pt x="2808518" y="0"/>
                </a:lnTo>
                <a:lnTo>
                  <a:pt x="2808518" y="4290791"/>
                </a:lnTo>
                <a:lnTo>
                  <a:pt x="0" y="4290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537755" y="3882414"/>
            <a:ext cx="2705522" cy="4133437"/>
          </a:xfrm>
          <a:custGeom>
            <a:avLst/>
            <a:gdLst/>
            <a:ahLst/>
            <a:cxnLst/>
            <a:rect l="l" t="t" r="r" b="b"/>
            <a:pathLst>
              <a:path w="2705522" h="4133437">
                <a:moveTo>
                  <a:pt x="0" y="0"/>
                </a:moveTo>
                <a:lnTo>
                  <a:pt x="2705522" y="0"/>
                </a:lnTo>
                <a:lnTo>
                  <a:pt x="2705522" y="4133437"/>
                </a:lnTo>
                <a:lnTo>
                  <a:pt x="0" y="41334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5582739" y="6014592"/>
            <a:ext cx="5942549" cy="3537231"/>
          </a:xfrm>
          <a:custGeom>
            <a:avLst/>
            <a:gdLst/>
            <a:ahLst/>
            <a:cxnLst/>
            <a:rect l="l" t="t" r="r" b="b"/>
            <a:pathLst>
              <a:path w="5942549" h="3537231">
                <a:moveTo>
                  <a:pt x="0" y="0"/>
                </a:moveTo>
                <a:lnTo>
                  <a:pt x="5942548" y="0"/>
                </a:lnTo>
                <a:lnTo>
                  <a:pt x="5942548" y="3537231"/>
                </a:lnTo>
                <a:lnTo>
                  <a:pt x="0" y="35372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4765966" y="1196790"/>
            <a:ext cx="9515176" cy="9122675"/>
          </a:xfrm>
          <a:custGeom>
            <a:avLst/>
            <a:gdLst/>
            <a:ahLst/>
            <a:cxnLst/>
            <a:rect l="l" t="t" r="r" b="b"/>
            <a:pathLst>
              <a:path w="9515176" h="9122675">
                <a:moveTo>
                  <a:pt x="0" y="0"/>
                </a:moveTo>
                <a:lnTo>
                  <a:pt x="9515175" y="0"/>
                </a:lnTo>
                <a:lnTo>
                  <a:pt x="9515175" y="9122675"/>
                </a:lnTo>
                <a:lnTo>
                  <a:pt x="0" y="9122675"/>
                </a:lnTo>
                <a:lnTo>
                  <a:pt x="0" y="0"/>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12860038" y="7526743"/>
            <a:ext cx="5061204" cy="4114800"/>
          </a:xfrm>
          <a:custGeom>
            <a:avLst/>
            <a:gdLst/>
            <a:ahLst/>
            <a:cxnLst/>
            <a:rect l="l" t="t" r="r" b="b"/>
            <a:pathLst>
              <a:path w="5061204" h="4114800">
                <a:moveTo>
                  <a:pt x="0" y="0"/>
                </a:moveTo>
                <a:lnTo>
                  <a:pt x="5061204" y="0"/>
                </a:lnTo>
                <a:lnTo>
                  <a:pt x="5061204"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a:off x="-769929" y="2424661"/>
            <a:ext cx="2838557" cy="4336684"/>
          </a:xfrm>
          <a:custGeom>
            <a:avLst/>
            <a:gdLst/>
            <a:ahLst/>
            <a:cxnLst/>
            <a:rect l="l" t="t" r="r" b="b"/>
            <a:pathLst>
              <a:path w="2838557" h="4336684">
                <a:moveTo>
                  <a:pt x="0" y="0"/>
                </a:moveTo>
                <a:lnTo>
                  <a:pt x="2838557" y="0"/>
                </a:lnTo>
                <a:lnTo>
                  <a:pt x="2838557" y="4336685"/>
                </a:lnTo>
                <a:lnTo>
                  <a:pt x="0" y="433668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a:off x="12855656" y="-223698"/>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TextBox 13"/>
          <p:cNvSpPr txBox="1"/>
          <p:nvPr/>
        </p:nvSpPr>
        <p:spPr>
          <a:xfrm>
            <a:off x="4886341" y="1862937"/>
            <a:ext cx="9515176" cy="5309146"/>
          </a:xfrm>
          <a:prstGeom prst="rect">
            <a:avLst/>
          </a:prstGeom>
        </p:spPr>
        <p:txBody>
          <a:bodyPr lIns="0" tIns="0" rIns="0" bIns="0" rtlCol="0" anchor="t">
            <a:spAutoFit/>
          </a:bodyPr>
          <a:lstStyle/>
          <a:p>
            <a:pPr algn="ctr"/>
            <a:r>
              <a:rPr lang="en-US" sz="11500" b="1" i="1">
                <a:latin typeface="iCiel La Chic Pro Outline" panose="02000506090000020004" pitchFamily="50" charset="-93"/>
              </a:rPr>
              <a:t>Lũ lụt là gì?</a:t>
            </a:r>
            <a:endParaRPr lang="en-GB" sz="11500" b="1">
              <a:latin typeface="iCiel La Chic Pro Outline" panose="02000506090000020004" pitchFamily="50" charset="-93"/>
            </a:endParaRPr>
          </a:p>
          <a:p>
            <a:pPr algn="ctr"/>
            <a:r>
              <a:rPr lang="en-US" sz="11500" b="1" i="1">
                <a:latin typeface="iCiel La Chic Pro Outline" panose="02000506090000020004" pitchFamily="50" charset="-93"/>
              </a:rPr>
              <a:t> Nguyên nhân và tác hại</a:t>
            </a:r>
            <a:endParaRPr lang="en-GB" sz="11500" b="1">
              <a:latin typeface="iCiel La Chic Pro Outline" panose="02000506090000020004" pitchFamily="50" charset="-93"/>
            </a:endParaRPr>
          </a:p>
        </p:txBody>
      </p:sp>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6988" y="5576678"/>
            <a:ext cx="6625635" cy="5098058"/>
          </a:xfrm>
          <a:prstGeom prst="rect">
            <a:avLst/>
          </a:prstGeom>
        </p:spPr>
      </p:pic>
      <p:sp>
        <p:nvSpPr>
          <p:cNvPr id="21" name="Freeform 8"/>
          <p:cNvSpPr/>
          <p:nvPr/>
        </p:nvSpPr>
        <p:spPr>
          <a:xfrm>
            <a:off x="2208354" y="7968849"/>
            <a:ext cx="7315200" cy="2961153"/>
          </a:xfrm>
          <a:custGeom>
            <a:avLst/>
            <a:gdLst/>
            <a:ahLst/>
            <a:cxnLst/>
            <a:rect l="l" t="t" r="r" b="b"/>
            <a:pathLst>
              <a:path w="7315200" h="2463030">
                <a:moveTo>
                  <a:pt x="0" y="0"/>
                </a:moveTo>
                <a:lnTo>
                  <a:pt x="7315200" y="0"/>
                </a:lnTo>
                <a:lnTo>
                  <a:pt x="7315200" y="2463030"/>
                </a:lnTo>
                <a:lnTo>
                  <a:pt x="0" y="2463030"/>
                </a:lnTo>
                <a:lnTo>
                  <a:pt x="0" y="0"/>
                </a:lnTo>
                <a:close/>
              </a:path>
            </a:pathLst>
          </a:custGeom>
          <a:blipFill>
            <a:blip r:embed="rId21">
              <a:extLst>
                <a:ext uri="{96DAC541-7B7A-43D3-8B79-37D633B846F1}">
                  <asvg:svgBlip xmlns:asvg="http://schemas.microsoft.com/office/drawing/2016/SVG/main" xmlns="" r:embed="rId13"/>
                </a:ext>
              </a:extLst>
            </a:blip>
            <a:stretch>
              <a:fillRect/>
            </a:stretch>
          </a:blipFill>
        </p:spPr>
      </p:sp>
      <p:sp>
        <p:nvSpPr>
          <p:cNvPr id="22" name="Freeform 8"/>
          <p:cNvSpPr/>
          <p:nvPr/>
        </p:nvSpPr>
        <p:spPr>
          <a:xfrm>
            <a:off x="6387460" y="7241520"/>
            <a:ext cx="7315200" cy="3407094"/>
          </a:xfrm>
          <a:custGeom>
            <a:avLst/>
            <a:gdLst/>
            <a:ahLst/>
            <a:cxnLst/>
            <a:rect l="l" t="t" r="r" b="b"/>
            <a:pathLst>
              <a:path w="7315200" h="2463030">
                <a:moveTo>
                  <a:pt x="0" y="0"/>
                </a:moveTo>
                <a:lnTo>
                  <a:pt x="7315200" y="0"/>
                </a:lnTo>
                <a:lnTo>
                  <a:pt x="7315200" y="2463030"/>
                </a:lnTo>
                <a:lnTo>
                  <a:pt x="0" y="2463030"/>
                </a:lnTo>
                <a:lnTo>
                  <a:pt x="0" y="0"/>
                </a:lnTo>
                <a:close/>
              </a:path>
            </a:pathLst>
          </a:custGeom>
          <a:blipFill>
            <a:blip r:embed="rId21">
              <a:extLst>
                <a:ext uri="{96DAC541-7B7A-43D3-8B79-37D633B846F1}">
                  <asvg:svgBlip xmlns:asvg="http://schemas.microsoft.com/office/drawing/2016/SVG/main" xmlns="" r:embed="rId13"/>
                </a:ext>
              </a:extLst>
            </a:blip>
            <a:stretch>
              <a:fillRect/>
            </a:stretch>
          </a:blipFill>
        </p:spPr>
      </p:sp>
      <p:pic>
        <p:nvPicPr>
          <p:cNvPr id="23" name="Picture 2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841458" y="3857343"/>
            <a:ext cx="6653817" cy="6653817"/>
          </a:xfrm>
          <a:prstGeom prst="rect">
            <a:avLst/>
          </a:prstGeom>
        </p:spPr>
      </p:pic>
      <p:grpSp>
        <p:nvGrpSpPr>
          <p:cNvPr id="24" name="Group 14"/>
          <p:cNvGrpSpPr/>
          <p:nvPr/>
        </p:nvGrpSpPr>
        <p:grpSpPr>
          <a:xfrm>
            <a:off x="5898910" y="7186814"/>
            <a:ext cx="5809757" cy="965039"/>
            <a:chOff x="0" y="0"/>
            <a:chExt cx="2446621" cy="406400"/>
          </a:xfrm>
        </p:grpSpPr>
        <p:sp>
          <p:nvSpPr>
            <p:cNvPr id="25" name="Freeform 15"/>
            <p:cNvSpPr/>
            <p:nvPr/>
          </p:nvSpPr>
          <p:spPr>
            <a:xfrm>
              <a:off x="203200" y="-326"/>
              <a:ext cx="2040221" cy="407051"/>
            </a:xfrm>
            <a:custGeom>
              <a:avLst/>
              <a:gdLst/>
              <a:ahLst/>
              <a:cxnLst/>
              <a:rect l="l" t="t" r="r" b="b"/>
              <a:pathLst>
                <a:path w="2040221" h="407051">
                  <a:moveTo>
                    <a:pt x="2040221" y="326"/>
                  </a:moveTo>
                  <a:cubicBezTo>
                    <a:pt x="1967408" y="0"/>
                    <a:pt x="1899987" y="38659"/>
                    <a:pt x="1863486" y="101663"/>
                  </a:cubicBezTo>
                  <a:cubicBezTo>
                    <a:pt x="1826985" y="164667"/>
                    <a:pt x="1826985" y="242385"/>
                    <a:pt x="1863486" y="305389"/>
                  </a:cubicBezTo>
                  <a:cubicBezTo>
                    <a:pt x="1899987" y="368393"/>
                    <a:pt x="1967408" y="407052"/>
                    <a:pt x="204022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FE759"/>
            </a:solidFill>
          </p:spPr>
        </p:sp>
        <p:sp>
          <p:nvSpPr>
            <p:cNvPr id="26" name="TextBox 16"/>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27" name="Rectangle 26"/>
          <p:cNvSpPr/>
          <p:nvPr/>
        </p:nvSpPr>
        <p:spPr>
          <a:xfrm>
            <a:off x="7964597" y="7428602"/>
            <a:ext cx="1867819" cy="646331"/>
          </a:xfrm>
          <a:prstGeom prst="rect">
            <a:avLst/>
          </a:prstGeom>
        </p:spPr>
        <p:txBody>
          <a:bodyPr wrap="none">
            <a:spAutoFit/>
          </a:bodyPr>
          <a:lstStyle/>
          <a:p>
            <a:r>
              <a:rPr lang="en-US" sz="3600" b="1">
                <a:latin typeface="iCiel La Chic Pro Outline" panose="02000506090000020004" pitchFamily="50" charset="-93"/>
                <a:ea typeface="Times New Roman" panose="02020603050405020304" pitchFamily="18" charset="0"/>
              </a:rPr>
              <a:t>MƠ KIỀU</a:t>
            </a:r>
            <a:r>
              <a:rPr lang="pt-BR" sz="3600" b="1">
                <a:latin typeface="iCiel La Chic Pro Outline" panose="02000506090000020004" pitchFamily="50" charset="-93"/>
                <a:ea typeface="Calibri" panose="020F0502020204030204" pitchFamily="34" charset="0"/>
              </a:rPr>
              <a:t> </a:t>
            </a:r>
            <a:endParaRPr lang="en-GB" sz="3600" b="1">
              <a:latin typeface="iCiel La Chic Pro Outline" panose="02000506090000020004" pitchFamily="50"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AutoShape 2"/>
          <p:cNvSpPr/>
          <p:nvPr/>
        </p:nvSpPr>
        <p:spPr>
          <a:xfrm flipH="1">
            <a:off x="10809785" y="0"/>
            <a:ext cx="8007" cy="9258300"/>
          </a:xfrm>
          <a:prstGeom prst="line">
            <a:avLst/>
          </a:prstGeom>
          <a:ln w="219075" cap="flat">
            <a:solidFill>
              <a:srgbClr val="A86F4A"/>
            </a:solidFill>
            <a:prstDash val="solid"/>
            <a:headEnd type="none" w="sm" len="sm"/>
            <a:tailEnd type="none" w="sm" len="sm"/>
          </a:ln>
        </p:spPr>
      </p:sp>
      <p:sp>
        <p:nvSpPr>
          <p:cNvPr id="3" name="Freeform 3"/>
          <p:cNvSpPr/>
          <p:nvPr/>
        </p:nvSpPr>
        <p:spPr>
          <a:xfrm>
            <a:off x="5844212" y="7555948"/>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463729" y="755604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AutoShape 5"/>
          <p:cNvSpPr/>
          <p:nvPr/>
        </p:nvSpPr>
        <p:spPr>
          <a:xfrm>
            <a:off x="15502473" y="-1153"/>
            <a:ext cx="0" cy="8785566"/>
          </a:xfrm>
          <a:prstGeom prst="line">
            <a:avLst/>
          </a:prstGeom>
          <a:ln w="219075" cap="flat">
            <a:solidFill>
              <a:srgbClr val="A86F4A"/>
            </a:solidFill>
            <a:prstDash val="solid"/>
            <a:headEnd type="none" w="sm" len="sm"/>
            <a:tailEnd type="none" w="sm" len="sm"/>
          </a:ln>
        </p:spPr>
      </p:sp>
      <p:sp>
        <p:nvSpPr>
          <p:cNvPr id="6" name="Freeform 6"/>
          <p:cNvSpPr/>
          <p:nvPr/>
        </p:nvSpPr>
        <p:spPr>
          <a:xfrm>
            <a:off x="9501812" y="1157254"/>
            <a:ext cx="7134997" cy="1471593"/>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11258231" y="1660170"/>
            <a:ext cx="4276721" cy="711733"/>
          </a:xfrm>
          <a:prstGeom prst="rect">
            <a:avLst/>
          </a:prstGeom>
        </p:spPr>
        <p:txBody>
          <a:bodyPr lIns="0" tIns="0" rIns="0" bIns="0" rtlCol="0" anchor="t">
            <a:spAutoFit/>
          </a:bodyPr>
          <a:lstStyle/>
          <a:p>
            <a:pPr>
              <a:lnSpc>
                <a:spcPts val="4199"/>
              </a:lnSpc>
            </a:pPr>
            <a:r>
              <a:rPr lang="en-US" sz="8000" b="1">
                <a:solidFill>
                  <a:schemeClr val="bg1"/>
                </a:solidFill>
                <a:latin typeface="iCiel Baliho Script" pitchFamily="50" charset="-93"/>
              </a:rPr>
              <a:t>d. Bố cục</a:t>
            </a:r>
            <a:endParaRPr lang="en-US" sz="7200" spc="34">
              <a:solidFill>
                <a:schemeClr val="bg1"/>
              </a:solidFill>
              <a:latin typeface="iCiel Baliho Script" pitchFamily="50" charset="-93"/>
            </a:endParaRPr>
          </a:p>
        </p:txBody>
      </p:sp>
      <p:sp>
        <p:nvSpPr>
          <p:cNvPr id="9" name="Freeform 9"/>
          <p:cNvSpPr/>
          <p:nvPr/>
        </p:nvSpPr>
        <p:spPr>
          <a:xfrm>
            <a:off x="9501812" y="3367072"/>
            <a:ext cx="7134997" cy="1471593"/>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10483597" y="3652966"/>
            <a:ext cx="5351630" cy="738664"/>
          </a:xfrm>
          <a:prstGeom prst="rect">
            <a:avLst/>
          </a:prstGeom>
        </p:spPr>
        <p:txBody>
          <a:bodyPr wrap="square" lIns="0" tIns="0" rIns="0" bIns="0" rtlCol="0" anchor="t">
            <a:spAutoFit/>
          </a:bodyPr>
          <a:lstStyle/>
          <a:p>
            <a:r>
              <a:rPr lang="fr-FR" sz="4800" b="1">
                <a:solidFill>
                  <a:schemeClr val="bg1"/>
                </a:solidFill>
                <a:latin typeface="Times New Roman" panose="02020603050405020304" pitchFamily="18" charset="0"/>
                <a:cs typeface="Times New Roman" panose="02020603050405020304" pitchFamily="18" charset="0"/>
              </a:rPr>
              <a:t>Phần 1: </a:t>
            </a:r>
            <a:r>
              <a:rPr lang="en-US" sz="4800">
                <a:solidFill>
                  <a:schemeClr val="bg1"/>
                </a:solidFill>
                <a:latin typeface="Times New Roman" panose="02020603050405020304" pitchFamily="18" charset="0"/>
                <a:cs typeface="Times New Roman" panose="02020603050405020304" pitchFamily="18" charset="0"/>
              </a:rPr>
              <a:t>Lũ lụt là gì?</a:t>
            </a:r>
            <a:endParaRPr lang="en-US" sz="4400" spc="34">
              <a:solidFill>
                <a:schemeClr val="bg1"/>
              </a:solidFill>
              <a:latin typeface="Times New Roman" panose="02020603050405020304" pitchFamily="18" charset="0"/>
              <a:cs typeface="Times New Roman" panose="02020603050405020304" pitchFamily="18" charset="0"/>
            </a:endParaRPr>
          </a:p>
        </p:txBody>
      </p:sp>
      <p:sp>
        <p:nvSpPr>
          <p:cNvPr id="12" name="Freeform 12"/>
          <p:cNvSpPr/>
          <p:nvPr/>
        </p:nvSpPr>
        <p:spPr>
          <a:xfrm>
            <a:off x="9501812" y="5576889"/>
            <a:ext cx="7134997" cy="1471593"/>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10054613" y="5596517"/>
            <a:ext cx="5780613" cy="1477328"/>
          </a:xfrm>
          <a:prstGeom prst="rect">
            <a:avLst/>
          </a:prstGeom>
        </p:spPr>
        <p:txBody>
          <a:bodyPr wrap="square" lIns="0" tIns="0" rIns="0" bIns="0" rtlCol="0" anchor="t">
            <a:spAutoFit/>
          </a:bodyPr>
          <a:lstStyle/>
          <a:p>
            <a:pPr algn="ctr"/>
            <a:r>
              <a:rPr lang="en-US" sz="4800" b="1">
                <a:solidFill>
                  <a:schemeClr val="bg1"/>
                </a:solidFill>
                <a:latin typeface="Times New Roman" panose="02020603050405020304" pitchFamily="18" charset="0"/>
                <a:cs typeface="Times New Roman" panose="02020603050405020304" pitchFamily="18" charset="0"/>
              </a:rPr>
              <a:t>Phần 2:</a:t>
            </a:r>
            <a:r>
              <a:rPr lang="en-US" sz="4800">
                <a:solidFill>
                  <a:schemeClr val="bg1"/>
                </a:solidFill>
                <a:latin typeface="Times New Roman" panose="02020603050405020304" pitchFamily="18" charset="0"/>
                <a:cs typeface="Times New Roman" panose="02020603050405020304" pitchFamily="18" charset="0"/>
              </a:rPr>
              <a:t> Nguyên nhân gây ra lũ lụt.</a:t>
            </a:r>
            <a:endParaRPr lang="en-US" sz="4400" spc="34">
              <a:solidFill>
                <a:schemeClr val="bg1"/>
              </a:solidFill>
              <a:latin typeface="Times New Roman" panose="02020603050405020304" pitchFamily="18" charset="0"/>
              <a:cs typeface="Times New Roman" panose="02020603050405020304" pitchFamily="18" charset="0"/>
            </a:endParaRPr>
          </a:p>
        </p:txBody>
      </p:sp>
      <p:sp>
        <p:nvSpPr>
          <p:cNvPr id="15" name="Freeform 15"/>
          <p:cNvSpPr/>
          <p:nvPr/>
        </p:nvSpPr>
        <p:spPr>
          <a:xfrm>
            <a:off x="9501812" y="7786707"/>
            <a:ext cx="7134997" cy="1471593"/>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TextBox 16"/>
          <p:cNvSpPr txBox="1"/>
          <p:nvPr/>
        </p:nvSpPr>
        <p:spPr>
          <a:xfrm>
            <a:off x="10170590" y="7841842"/>
            <a:ext cx="5548657" cy="1477328"/>
          </a:xfrm>
          <a:prstGeom prst="rect">
            <a:avLst/>
          </a:prstGeom>
        </p:spPr>
        <p:txBody>
          <a:bodyPr wrap="square" lIns="0" tIns="0" rIns="0" bIns="0" rtlCol="0" anchor="t">
            <a:spAutoFit/>
          </a:bodyPr>
          <a:lstStyle/>
          <a:p>
            <a:pPr algn="ctr"/>
            <a:r>
              <a:rPr lang="en-US" sz="4800" b="1">
                <a:solidFill>
                  <a:schemeClr val="bg1"/>
                </a:solidFill>
                <a:latin typeface="Times New Roman" panose="02020603050405020304" pitchFamily="18" charset="0"/>
                <a:cs typeface="Times New Roman" panose="02020603050405020304" pitchFamily="18" charset="0"/>
              </a:rPr>
              <a:t>Phần 3: </a:t>
            </a:r>
            <a:r>
              <a:rPr lang="en-US" sz="4800">
                <a:solidFill>
                  <a:schemeClr val="bg1"/>
                </a:solidFill>
                <a:latin typeface="Times New Roman" panose="02020603050405020304" pitchFamily="18" charset="0"/>
                <a:cs typeface="Times New Roman" panose="02020603050405020304" pitchFamily="18" charset="0"/>
              </a:rPr>
              <a:t>Tác hại của lũ lụt.</a:t>
            </a:r>
            <a:endParaRPr lang="en-US" sz="4400" spc="34">
              <a:solidFill>
                <a:schemeClr val="bg1"/>
              </a:solidFill>
              <a:latin typeface="Times New Roman" panose="02020603050405020304" pitchFamily="18" charset="0"/>
              <a:cs typeface="Times New Roman" panose="02020603050405020304" pitchFamily="18" charset="0"/>
            </a:endParaRPr>
          </a:p>
        </p:txBody>
      </p:sp>
      <p:sp>
        <p:nvSpPr>
          <p:cNvPr id="18" name="Freeform 18"/>
          <p:cNvSpPr/>
          <p:nvPr/>
        </p:nvSpPr>
        <p:spPr>
          <a:xfrm>
            <a:off x="-775305" y="7555853"/>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9" name="Group 19"/>
          <p:cNvGrpSpPr/>
          <p:nvPr/>
        </p:nvGrpSpPr>
        <p:grpSpPr>
          <a:xfrm>
            <a:off x="-203805" y="9258300"/>
            <a:ext cx="23511186" cy="3086100"/>
            <a:chOff x="0" y="0"/>
            <a:chExt cx="6192247" cy="812800"/>
          </a:xfrm>
        </p:grpSpPr>
        <p:sp>
          <p:nvSpPr>
            <p:cNvPr id="20" name="Freeform 20"/>
            <p:cNvSpPr/>
            <p:nvPr/>
          </p:nvSpPr>
          <p:spPr>
            <a:xfrm>
              <a:off x="0" y="0"/>
              <a:ext cx="6192247" cy="812800"/>
            </a:xfrm>
            <a:custGeom>
              <a:avLst/>
              <a:gdLst/>
              <a:ahLst/>
              <a:cxnLst/>
              <a:rect l="l" t="t" r="r" b="b"/>
              <a:pathLst>
                <a:path w="6192247" h="812800">
                  <a:moveTo>
                    <a:pt x="0" y="0"/>
                  </a:moveTo>
                  <a:lnTo>
                    <a:pt x="6192247" y="0"/>
                  </a:lnTo>
                  <a:lnTo>
                    <a:pt x="6192247" y="812800"/>
                  </a:lnTo>
                  <a:lnTo>
                    <a:pt x="0" y="812800"/>
                  </a:lnTo>
                  <a:close/>
                </a:path>
              </a:pathLst>
            </a:custGeom>
            <a:solidFill>
              <a:srgbClr val="B6C26B"/>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2" name="Freeform 22"/>
          <p:cNvSpPr/>
          <p:nvPr/>
        </p:nvSpPr>
        <p:spPr>
          <a:xfrm flipH="1">
            <a:off x="937218" y="3367072"/>
            <a:ext cx="6732985" cy="11464835"/>
          </a:xfrm>
          <a:custGeom>
            <a:avLst/>
            <a:gdLst/>
            <a:ahLst/>
            <a:cxnLst/>
            <a:rect l="l" t="t" r="r" b="b"/>
            <a:pathLst>
              <a:path w="6732985" h="11464835">
                <a:moveTo>
                  <a:pt x="6732985" y="0"/>
                </a:moveTo>
                <a:lnTo>
                  <a:pt x="0" y="0"/>
                </a:lnTo>
                <a:lnTo>
                  <a:pt x="0" y="11464835"/>
                </a:lnTo>
                <a:lnTo>
                  <a:pt x="6732985" y="11464835"/>
                </a:lnTo>
                <a:lnTo>
                  <a:pt x="6732985"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6222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 y="1409700"/>
            <a:ext cx="18284371" cy="9136658"/>
          </a:xfrm>
          <a:prstGeom prst="rect">
            <a:avLst/>
          </a:prstGeom>
        </p:spPr>
      </p:pic>
      <p:sp>
        <p:nvSpPr>
          <p:cNvPr id="4" name="Rectangle 3"/>
          <p:cNvSpPr/>
          <p:nvPr/>
        </p:nvSpPr>
        <p:spPr>
          <a:xfrm>
            <a:off x="9618359" y="266700"/>
            <a:ext cx="7048724" cy="1119537"/>
          </a:xfrm>
          <a:prstGeom prst="rect">
            <a:avLst/>
          </a:prstGeom>
        </p:spPr>
        <p:txBody>
          <a:bodyPr wrap="none">
            <a:spAutoFit/>
          </a:bodyPr>
          <a:lstStyle/>
          <a:p>
            <a:pPr algn="just">
              <a:lnSpc>
                <a:spcPct val="115000"/>
              </a:lnSpc>
              <a:spcAft>
                <a:spcPts val="0"/>
              </a:spcAft>
              <a:tabLst>
                <a:tab pos="90170" algn="l"/>
                <a:tab pos="180340" algn="l"/>
              </a:tabLst>
            </a:pPr>
            <a:r>
              <a:rPr lang="en-GB" sz="6000" b="1">
                <a:solidFill>
                  <a:srgbClr val="7030A0"/>
                </a:solidFill>
                <a:latin typeface="iCiel Baliho Script" pitchFamily="50" charset="-93"/>
                <a:ea typeface="Times New Roman" panose="02020603050405020304" pitchFamily="18" charset="0"/>
                <a:cs typeface="Times New Roman" panose="02020603050405020304" pitchFamily="18" charset="0"/>
              </a:rPr>
              <a:t>II. ĐỌC- HIỂU VĂN BẢN</a:t>
            </a:r>
            <a:endParaRPr lang="en-GB" sz="5400">
              <a:effectLst/>
              <a:latin typeface="iCiel Baliho Script" pitchFamily="50" charset="-93"/>
              <a:ea typeface="Times New Roman" panose="02020603050405020304" pitchFamily="18" charset="0"/>
            </a:endParaRPr>
          </a:p>
        </p:txBody>
      </p:sp>
      <p:sp>
        <p:nvSpPr>
          <p:cNvPr id="5" name="Rectangle 4"/>
          <p:cNvSpPr/>
          <p:nvPr/>
        </p:nvSpPr>
        <p:spPr>
          <a:xfrm>
            <a:off x="8658785" y="1790700"/>
            <a:ext cx="9442008" cy="1119537"/>
          </a:xfrm>
          <a:prstGeom prst="rect">
            <a:avLst/>
          </a:prstGeom>
        </p:spPr>
        <p:txBody>
          <a:bodyPr wrap="none">
            <a:spAutoFit/>
          </a:bodyPr>
          <a:lstStyle/>
          <a:p>
            <a:pPr algn="just">
              <a:lnSpc>
                <a:spcPct val="115000"/>
              </a:lnSpc>
              <a:spcAft>
                <a:spcPts val="1200"/>
              </a:spcAft>
            </a:pPr>
            <a:r>
              <a:rPr lang="pt-BR" sz="6000" b="1">
                <a:solidFill>
                  <a:srgbClr val="7030A0"/>
                </a:solidFill>
                <a:latin typeface="iCiel Baliho Script" pitchFamily="50" charset="-93"/>
                <a:ea typeface="Times New Roman" panose="02020603050405020304" pitchFamily="18" charset="0"/>
                <a:cs typeface="Times New Roman" panose="02020603050405020304" pitchFamily="18" charset="0"/>
              </a:rPr>
              <a:t>1.</a:t>
            </a:r>
            <a:r>
              <a:rPr lang="pt-BR" sz="6000" b="1">
                <a:solidFill>
                  <a:srgbClr val="7030A0"/>
                </a:solidFill>
                <a:latin typeface="iCiel Baliho Script" pitchFamily="50" charset="-93"/>
                <a:ea typeface="MS Mincho"/>
                <a:cs typeface="Times New Roman" panose="02020603050405020304" pitchFamily="18" charset="0"/>
              </a:rPr>
              <a:t> </a:t>
            </a:r>
            <a:r>
              <a:rPr lang="de-DE" sz="6000" b="1">
                <a:solidFill>
                  <a:srgbClr val="7030A0"/>
                </a:solidFill>
                <a:latin typeface="iCiel Baliho Script" pitchFamily="50" charset="-93"/>
                <a:ea typeface="MS Mincho"/>
                <a:cs typeface="Times New Roman" panose="02020603050405020304" pitchFamily="18" charset="0"/>
              </a:rPr>
              <a:t>Thông tin cơ bản của văn bản</a:t>
            </a:r>
            <a:endParaRPr lang="en-GB" sz="5400">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88610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573421" y="8855778"/>
            <a:ext cx="13411966" cy="2170300"/>
          </a:xfrm>
          <a:custGeom>
            <a:avLst/>
            <a:gdLst/>
            <a:ahLst/>
            <a:cxnLst/>
            <a:rect l="l" t="t" r="r" b="b"/>
            <a:pathLst>
              <a:path w="13411966" h="2170300">
                <a:moveTo>
                  <a:pt x="0" y="0"/>
                </a:moveTo>
                <a:lnTo>
                  <a:pt x="13411966" y="0"/>
                </a:lnTo>
                <a:lnTo>
                  <a:pt x="13411966" y="2170300"/>
                </a:lnTo>
                <a:lnTo>
                  <a:pt x="0" y="2170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838545" y="8855778"/>
            <a:ext cx="13411966" cy="2170300"/>
          </a:xfrm>
          <a:custGeom>
            <a:avLst/>
            <a:gdLst/>
            <a:ahLst/>
            <a:cxnLst/>
            <a:rect l="l" t="t" r="r" b="b"/>
            <a:pathLst>
              <a:path w="13411966" h="2170300">
                <a:moveTo>
                  <a:pt x="0" y="0"/>
                </a:moveTo>
                <a:lnTo>
                  <a:pt x="13411967" y="0"/>
                </a:lnTo>
                <a:lnTo>
                  <a:pt x="13411967" y="2170300"/>
                </a:lnTo>
                <a:lnTo>
                  <a:pt x="0" y="2170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961692" y="1763705"/>
            <a:ext cx="8183595" cy="7171805"/>
          </a:xfrm>
          <a:custGeom>
            <a:avLst/>
            <a:gdLst/>
            <a:ahLst/>
            <a:cxnLst/>
            <a:rect l="l" t="t" r="r" b="b"/>
            <a:pathLst>
              <a:path w="8183595" h="7171805">
                <a:moveTo>
                  <a:pt x="0" y="0"/>
                </a:moveTo>
                <a:lnTo>
                  <a:pt x="8183596" y="0"/>
                </a:lnTo>
                <a:lnTo>
                  <a:pt x="8183596" y="7171806"/>
                </a:lnTo>
                <a:lnTo>
                  <a:pt x="0" y="71718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76200" y="2117299"/>
            <a:ext cx="10744200" cy="2093319"/>
            <a:chOff x="0" y="0"/>
            <a:chExt cx="2005242" cy="406400"/>
          </a:xfrm>
        </p:grpSpPr>
        <p:sp>
          <p:nvSpPr>
            <p:cNvPr id="6"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TextBox 8"/>
          <p:cNvSpPr txBox="1"/>
          <p:nvPr/>
        </p:nvSpPr>
        <p:spPr>
          <a:xfrm>
            <a:off x="2075553" y="411050"/>
            <a:ext cx="7656090" cy="1144544"/>
          </a:xfrm>
          <a:prstGeom prst="rect">
            <a:avLst/>
          </a:prstGeom>
        </p:spPr>
        <p:txBody>
          <a:bodyPr lIns="0" tIns="0" rIns="0" bIns="0" rtlCol="0" anchor="t">
            <a:spAutoFit/>
          </a:bodyPr>
          <a:lstStyle/>
          <a:p>
            <a:pPr>
              <a:lnSpc>
                <a:spcPts val="8745"/>
              </a:lnSpc>
            </a:pPr>
            <a:r>
              <a:rPr lang="de-DE" sz="7200" b="1">
                <a:latin typeface="iCiel Baliho Script" pitchFamily="50" charset="-93"/>
              </a:rPr>
              <a:t>a. Nhan đề</a:t>
            </a:r>
            <a:endParaRPr lang="en-US" sz="8000">
              <a:solidFill>
                <a:srgbClr val="90594B"/>
              </a:solidFill>
              <a:latin typeface="iCiel Baliho Script" pitchFamily="50" charset="-93"/>
            </a:endParaRPr>
          </a:p>
        </p:txBody>
      </p:sp>
      <p:grpSp>
        <p:nvGrpSpPr>
          <p:cNvPr id="9" name="Group 9"/>
          <p:cNvGrpSpPr/>
          <p:nvPr/>
        </p:nvGrpSpPr>
        <p:grpSpPr>
          <a:xfrm>
            <a:off x="0" y="4514519"/>
            <a:ext cx="11277600" cy="2067113"/>
            <a:chOff x="0" y="0"/>
            <a:chExt cx="2005242" cy="406400"/>
          </a:xfrm>
        </p:grpSpPr>
        <p:sp>
          <p:nvSpPr>
            <p:cNvPr id="10" name="Freeform 10"/>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11" name="TextBox 11"/>
            <p:cNvSpPr txBox="1"/>
            <p:nvPr/>
          </p:nvSpPr>
          <p:spPr>
            <a:xfrm>
              <a:off x="0" y="-38100"/>
              <a:ext cx="812800" cy="4445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2" name="Group 12"/>
          <p:cNvGrpSpPr/>
          <p:nvPr/>
        </p:nvGrpSpPr>
        <p:grpSpPr>
          <a:xfrm>
            <a:off x="0" y="7035072"/>
            <a:ext cx="11430000" cy="1900438"/>
            <a:chOff x="0" y="0"/>
            <a:chExt cx="2005242" cy="406400"/>
          </a:xfrm>
        </p:grpSpPr>
        <p:sp>
          <p:nvSpPr>
            <p:cNvPr id="13" name="Freeform 13"/>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14" name="TextBox 14"/>
            <p:cNvSpPr txBox="1"/>
            <p:nvPr/>
          </p:nvSpPr>
          <p:spPr>
            <a:xfrm>
              <a:off x="0" y="-38100"/>
              <a:ext cx="812800" cy="444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5" name="TextBox 15"/>
          <p:cNvSpPr txBox="1"/>
          <p:nvPr/>
        </p:nvSpPr>
        <p:spPr>
          <a:xfrm>
            <a:off x="2562356" y="2274250"/>
            <a:ext cx="5915258" cy="1846659"/>
          </a:xfrm>
          <a:prstGeom prst="rect">
            <a:avLst/>
          </a:prstGeom>
        </p:spPr>
        <p:txBody>
          <a:bodyPr wrap="square" lIns="0" tIns="0" rIns="0" bIns="0" rtlCol="0" anchor="t">
            <a:spAutoFit/>
          </a:bodyPr>
          <a:lstStyle/>
          <a:p>
            <a:pPr algn="just"/>
            <a:r>
              <a:rPr lang="de-DE" sz="4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 nhất: Giới thiệu, giải thích về hiện tượng lũ lụt “Lũ lụt là gì?”</a:t>
            </a:r>
            <a:endParaRPr lang="en-US" sz="4000" spc="31">
              <a:solidFill>
                <a:srgbClr val="90594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6"/>
          <p:cNvSpPr txBox="1"/>
          <p:nvPr/>
        </p:nvSpPr>
        <p:spPr>
          <a:xfrm>
            <a:off x="2720453" y="4944500"/>
            <a:ext cx="6042547" cy="1231106"/>
          </a:xfrm>
          <a:prstGeom prst="rect">
            <a:avLst/>
          </a:prstGeom>
        </p:spPr>
        <p:txBody>
          <a:bodyPr wrap="square" lIns="0" tIns="0" rIns="0" bIns="0" rtlCol="0" anchor="t">
            <a:spAutoFit/>
          </a:bodyPr>
          <a:lstStyle/>
          <a:p>
            <a:pPr algn="just"/>
            <a:r>
              <a:rPr lang="de-DE" sz="4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 hai: chỉ ra tác hại của hiện tượng</a:t>
            </a:r>
            <a:endParaRPr lang="en-US" sz="4000" spc="31">
              <a:solidFill>
                <a:srgbClr val="90594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Rectangle 17"/>
          <p:cNvSpPr/>
          <p:nvPr/>
        </p:nvSpPr>
        <p:spPr>
          <a:xfrm>
            <a:off x="2611101" y="7257065"/>
            <a:ext cx="5889796" cy="1323439"/>
          </a:xfrm>
          <a:prstGeom prst="rect">
            <a:avLst/>
          </a:prstGeom>
        </p:spPr>
        <p:txBody>
          <a:bodyPr wrap="square">
            <a:spAutoFit/>
          </a:bodyPr>
          <a:lstStyle/>
          <a:p>
            <a:pPr algn="just"/>
            <a:r>
              <a:rPr lang="de-DE" sz="400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Thứ ba: tìm nguyên nhân hiện tượng ấy.</a:t>
            </a:r>
            <a:endParaRPr lang="en-GB" sz="4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153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34471"/>
            <a:ext cx="18288000" cy="10210800"/>
          </a:xfrm>
          <a:custGeom>
            <a:avLst/>
            <a:gdLst>
              <a:gd name="connsiteX0" fmla="*/ 11319483 w 18288000"/>
              <a:gd name="connsiteY0" fmla="*/ 4602228 h 10210800"/>
              <a:gd name="connsiteX1" fmla="*/ 11353083 w 18288000"/>
              <a:gd name="connsiteY1" fmla="*/ 4607112 h 10210800"/>
              <a:gd name="connsiteX2" fmla="*/ 11385206 w 18288000"/>
              <a:gd name="connsiteY2" fmla="*/ 4608430 h 10210800"/>
              <a:gd name="connsiteX3" fmla="*/ 11393712 w 18288000"/>
              <a:gd name="connsiteY3" fmla="*/ 4625796 h 10210800"/>
              <a:gd name="connsiteX4" fmla="*/ 11392529 w 18288000"/>
              <a:gd name="connsiteY4" fmla="*/ 4638818 h 10210800"/>
              <a:gd name="connsiteX5" fmla="*/ 11381329 w 18288000"/>
              <a:gd name="connsiteY5" fmla="*/ 4637190 h 10210800"/>
              <a:gd name="connsiteX6" fmla="*/ 11368652 w 18288000"/>
              <a:gd name="connsiteY6" fmla="*/ 4631996 h 10210800"/>
              <a:gd name="connsiteX7" fmla="*/ 11317822 w 18288000"/>
              <a:gd name="connsiteY7" fmla="*/ 4636337 h 10210800"/>
              <a:gd name="connsiteX8" fmla="*/ 11319483 w 18288000"/>
              <a:gd name="connsiteY8" fmla="*/ 4602228 h 10210800"/>
              <a:gd name="connsiteX9" fmla="*/ 11577572 w 18288000"/>
              <a:gd name="connsiteY9" fmla="*/ 4590033 h 10210800"/>
              <a:gd name="connsiteX10" fmla="*/ 11579540 w 18288000"/>
              <a:gd name="connsiteY10" fmla="*/ 4594787 h 10210800"/>
              <a:gd name="connsiteX11" fmla="*/ 11582847 w 18288000"/>
              <a:gd name="connsiteY11" fmla="*/ 4605951 h 10210800"/>
              <a:gd name="connsiteX12" fmla="*/ 11576464 w 18288000"/>
              <a:gd name="connsiteY12" fmla="*/ 4612772 h 10210800"/>
              <a:gd name="connsiteX13" fmla="*/ 11565510 w 18288000"/>
              <a:gd name="connsiteY13" fmla="*/ 4611739 h 10210800"/>
              <a:gd name="connsiteX14" fmla="*/ 11561571 w 18288000"/>
              <a:gd name="connsiteY14" fmla="*/ 4602229 h 10210800"/>
              <a:gd name="connsiteX15" fmla="*/ 11577572 w 18288000"/>
              <a:gd name="connsiteY15" fmla="*/ 4590033 h 10210800"/>
              <a:gd name="connsiteX16" fmla="*/ 11265270 w 18288000"/>
              <a:gd name="connsiteY16" fmla="*/ 4585689 h 10210800"/>
              <a:gd name="connsiteX17" fmla="*/ 11284653 w 18288000"/>
              <a:gd name="connsiteY17" fmla="*/ 4594372 h 10210800"/>
              <a:gd name="connsiteX18" fmla="*/ 11273876 w 18288000"/>
              <a:gd name="connsiteY18" fmla="*/ 4595355 h 10210800"/>
              <a:gd name="connsiteX19" fmla="*/ 11262252 w 18288000"/>
              <a:gd name="connsiteY19" fmla="*/ 4594469 h 10210800"/>
              <a:gd name="connsiteX20" fmla="*/ 11263238 w 18288000"/>
              <a:gd name="connsiteY20" fmla="*/ 4593493 h 10210800"/>
              <a:gd name="connsiteX21" fmla="*/ 11265270 w 18288000"/>
              <a:gd name="connsiteY21" fmla="*/ 4585689 h 10210800"/>
              <a:gd name="connsiteX22" fmla="*/ 11648339 w 18288000"/>
              <a:gd name="connsiteY22" fmla="*/ 4583004 h 10210800"/>
              <a:gd name="connsiteX23" fmla="*/ 11660908 w 18288000"/>
              <a:gd name="connsiteY23" fmla="*/ 4584762 h 10210800"/>
              <a:gd name="connsiteX24" fmla="*/ 11669694 w 18288000"/>
              <a:gd name="connsiteY24" fmla="*/ 4596441 h 10210800"/>
              <a:gd name="connsiteX25" fmla="*/ 11701139 w 18288000"/>
              <a:gd name="connsiteY25" fmla="*/ 4583418 h 10210800"/>
              <a:gd name="connsiteX26" fmla="*/ 11693016 w 18288000"/>
              <a:gd name="connsiteY26" fmla="*/ 4614633 h 10210800"/>
              <a:gd name="connsiteX27" fmla="*/ 11642740 w 18288000"/>
              <a:gd name="connsiteY27" fmla="*/ 4607605 h 10210800"/>
              <a:gd name="connsiteX28" fmla="*/ 11638001 w 18288000"/>
              <a:gd name="connsiteY28" fmla="*/ 4608871 h 10210800"/>
              <a:gd name="connsiteX29" fmla="*/ 11631785 w 18288000"/>
              <a:gd name="connsiteY29" fmla="*/ 4606571 h 10210800"/>
              <a:gd name="connsiteX30" fmla="*/ 11635216 w 18288000"/>
              <a:gd name="connsiteY30" fmla="*/ 4592617 h 10210800"/>
              <a:gd name="connsiteX31" fmla="*/ 11648339 w 18288000"/>
              <a:gd name="connsiteY31" fmla="*/ 4583004 h 10210800"/>
              <a:gd name="connsiteX32" fmla="*/ 11723600 w 18288000"/>
              <a:gd name="connsiteY32" fmla="*/ 4574116 h 10210800"/>
              <a:gd name="connsiteX33" fmla="*/ 11753937 w 18288000"/>
              <a:gd name="connsiteY33" fmla="*/ 4583832 h 10210800"/>
              <a:gd name="connsiteX34" fmla="*/ 11767415 w 18288000"/>
              <a:gd name="connsiteY34" fmla="*/ 4578250 h 10210800"/>
              <a:gd name="connsiteX35" fmla="*/ 11762399 w 18288000"/>
              <a:gd name="connsiteY35" fmla="*/ 4585202 h 10210800"/>
              <a:gd name="connsiteX36" fmla="*/ 11755906 w 18288000"/>
              <a:gd name="connsiteY36" fmla="*/ 4588586 h 10210800"/>
              <a:gd name="connsiteX37" fmla="*/ 11742429 w 18288000"/>
              <a:gd name="connsiteY37" fmla="*/ 4594168 h 10210800"/>
              <a:gd name="connsiteX38" fmla="*/ 11714616 w 18288000"/>
              <a:gd name="connsiteY38" fmla="*/ 4577837 h 10210800"/>
              <a:gd name="connsiteX39" fmla="*/ 11338426 w 18288000"/>
              <a:gd name="connsiteY39" fmla="*/ 4569480 h 10210800"/>
              <a:gd name="connsiteX40" fmla="*/ 11343053 w 18288000"/>
              <a:gd name="connsiteY40" fmla="*/ 4570185 h 10210800"/>
              <a:gd name="connsiteX41" fmla="*/ 11346990 w 18288000"/>
              <a:gd name="connsiteY41" fmla="*/ 4579695 h 10210800"/>
              <a:gd name="connsiteX42" fmla="*/ 11502004 w 18288000"/>
              <a:gd name="connsiteY42" fmla="*/ 4560057 h 10210800"/>
              <a:gd name="connsiteX43" fmla="*/ 11518865 w 18288000"/>
              <a:gd name="connsiteY43" fmla="*/ 4575355 h 10210800"/>
              <a:gd name="connsiteX44" fmla="*/ 11486743 w 18288000"/>
              <a:gd name="connsiteY44" fmla="*/ 4574036 h 10210800"/>
              <a:gd name="connsiteX45" fmla="*/ 11453143 w 18288000"/>
              <a:gd name="connsiteY45" fmla="*/ 4569153 h 10210800"/>
              <a:gd name="connsiteX46" fmla="*/ 11502004 w 18288000"/>
              <a:gd name="connsiteY46" fmla="*/ 4560057 h 10210800"/>
              <a:gd name="connsiteX47" fmla="*/ 10759985 w 18288000"/>
              <a:gd name="connsiteY47" fmla="*/ 4522014 h 10210800"/>
              <a:gd name="connsiteX48" fmla="*/ 10793585 w 18288000"/>
              <a:gd name="connsiteY48" fmla="*/ 4526899 h 10210800"/>
              <a:gd name="connsiteX49" fmla="*/ 10825706 w 18288000"/>
              <a:gd name="connsiteY49" fmla="*/ 4528217 h 10210800"/>
              <a:gd name="connsiteX50" fmla="*/ 10847060 w 18288000"/>
              <a:gd name="connsiteY50" fmla="*/ 4541654 h 10210800"/>
              <a:gd name="connsiteX51" fmla="*/ 10919521 w 18288000"/>
              <a:gd name="connsiteY51" fmla="*/ 4545066 h 10210800"/>
              <a:gd name="connsiteX52" fmla="*/ 10991982 w 18288000"/>
              <a:gd name="connsiteY52" fmla="*/ 4548477 h 10210800"/>
              <a:gd name="connsiteX53" fmla="*/ 11014619 w 18288000"/>
              <a:gd name="connsiteY53" fmla="*/ 4541190 h 10210800"/>
              <a:gd name="connsiteX54" fmla="*/ 11038319 w 18288000"/>
              <a:gd name="connsiteY54" fmla="*/ 4545996 h 10210800"/>
              <a:gd name="connsiteX55" fmla="*/ 11086626 w 18288000"/>
              <a:gd name="connsiteY55" fmla="*/ 4548270 h 10210800"/>
              <a:gd name="connsiteX56" fmla="*/ 11139563 w 18288000"/>
              <a:gd name="connsiteY56" fmla="*/ 4545843 h 10210800"/>
              <a:gd name="connsiteX57" fmla="*/ 11191670 w 18288000"/>
              <a:gd name="connsiteY57" fmla="*/ 4560469 h 10210800"/>
              <a:gd name="connsiteX58" fmla="*/ 11222562 w 18288000"/>
              <a:gd name="connsiteY58" fmla="*/ 4558816 h 10210800"/>
              <a:gd name="connsiteX59" fmla="*/ 11217517 w 18288000"/>
              <a:gd name="connsiteY59" fmla="*/ 4572045 h 10210800"/>
              <a:gd name="connsiteX60" fmla="*/ 11240839 w 18288000"/>
              <a:gd name="connsiteY60" fmla="*/ 4590237 h 10210800"/>
              <a:gd name="connsiteX61" fmla="*/ 11258254 w 18288000"/>
              <a:gd name="connsiteY61" fmla="*/ 4594166 h 10210800"/>
              <a:gd name="connsiteX62" fmla="*/ 11202724 w 18288000"/>
              <a:gd name="connsiteY62" fmla="*/ 4604631 h 10210800"/>
              <a:gd name="connsiteX63" fmla="*/ 11166994 w 18288000"/>
              <a:gd name="connsiteY63" fmla="*/ 4615251 h 10210800"/>
              <a:gd name="connsiteX64" fmla="*/ 11112225 w 18288000"/>
              <a:gd name="connsiteY64" fmla="*/ 4610082 h 10210800"/>
              <a:gd name="connsiteX65" fmla="*/ 11100842 w 18288000"/>
              <a:gd name="connsiteY65" fmla="*/ 4595301 h 10210800"/>
              <a:gd name="connsiteX66" fmla="*/ 11081887 w 18288000"/>
              <a:gd name="connsiteY66" fmla="*/ 4600365 h 10210800"/>
              <a:gd name="connsiteX67" fmla="*/ 11058566 w 18288000"/>
              <a:gd name="connsiteY67" fmla="*/ 4582174 h 10210800"/>
              <a:gd name="connsiteX68" fmla="*/ 10891183 w 18288000"/>
              <a:gd name="connsiteY68" fmla="*/ 4584654 h 10210800"/>
              <a:gd name="connsiteX69" fmla="*/ 10876854 w 18288000"/>
              <a:gd name="connsiteY69" fmla="*/ 4573878 h 10210800"/>
              <a:gd name="connsiteX70" fmla="*/ 10858322 w 18288000"/>
              <a:gd name="connsiteY70" fmla="*/ 4581553 h 10210800"/>
              <a:gd name="connsiteX71" fmla="*/ 10847999 w 18288000"/>
              <a:gd name="connsiteY71" fmla="*/ 4578865 h 10210800"/>
              <a:gd name="connsiteX72" fmla="*/ 10841461 w 18288000"/>
              <a:gd name="connsiteY72" fmla="*/ 4566255 h 10210800"/>
              <a:gd name="connsiteX73" fmla="*/ 10783431 w 18288000"/>
              <a:gd name="connsiteY73" fmla="*/ 4565919 h 10210800"/>
              <a:gd name="connsiteX74" fmla="*/ 10728539 w 18288000"/>
              <a:gd name="connsiteY74" fmla="*/ 4535038 h 10210800"/>
              <a:gd name="connsiteX75" fmla="*/ 10960782 w 18288000"/>
              <a:gd name="connsiteY75" fmla="*/ 4511266 h 10210800"/>
              <a:gd name="connsiteX76" fmla="*/ 10958258 w 18288000"/>
              <a:gd name="connsiteY76" fmla="*/ 4517882 h 10210800"/>
              <a:gd name="connsiteX77" fmla="*/ 10942812 w 18288000"/>
              <a:gd name="connsiteY77" fmla="*/ 4518708 h 10210800"/>
              <a:gd name="connsiteX78" fmla="*/ 10296301 w 18288000"/>
              <a:gd name="connsiteY78" fmla="*/ 4507955 h 10210800"/>
              <a:gd name="connsiteX79" fmla="*/ 10307255 w 18288000"/>
              <a:gd name="connsiteY79" fmla="*/ 4508989 h 10210800"/>
              <a:gd name="connsiteX80" fmla="*/ 10299686 w 18288000"/>
              <a:gd name="connsiteY80" fmla="*/ 4528835 h 10210800"/>
              <a:gd name="connsiteX81" fmla="*/ 10274763 w 18288000"/>
              <a:gd name="connsiteY81" fmla="*/ 4532193 h 10210800"/>
              <a:gd name="connsiteX82" fmla="*/ 10246888 w 18288000"/>
              <a:gd name="connsiteY82" fmla="*/ 4528420 h 10210800"/>
              <a:gd name="connsiteX83" fmla="*/ 10258395 w 18288000"/>
              <a:gd name="connsiteY83" fmla="*/ 4518084 h 10210800"/>
              <a:gd name="connsiteX84" fmla="*/ 9572560 w 18288000"/>
              <a:gd name="connsiteY84" fmla="*/ 4501334 h 10210800"/>
              <a:gd name="connsiteX85" fmla="*/ 9618344 w 18288000"/>
              <a:gd name="connsiteY85" fmla="*/ 4510224 h 10210800"/>
              <a:gd name="connsiteX86" fmla="*/ 9578467 w 18288000"/>
              <a:gd name="connsiteY86" fmla="*/ 4515599 h 10210800"/>
              <a:gd name="connsiteX87" fmla="*/ 9343949 w 18288000"/>
              <a:gd name="connsiteY87" fmla="*/ 4495752 h 10210800"/>
              <a:gd name="connsiteX88" fmla="*/ 9345918 w 18288000"/>
              <a:gd name="connsiteY88" fmla="*/ 4500506 h 10210800"/>
              <a:gd name="connsiteX89" fmla="*/ 9319518 w 18288000"/>
              <a:gd name="connsiteY89" fmla="*/ 4500300 h 10210800"/>
              <a:gd name="connsiteX90" fmla="*/ 9330995 w 18288000"/>
              <a:gd name="connsiteY90" fmla="*/ 4496243 h 10210800"/>
              <a:gd name="connsiteX91" fmla="*/ 9343949 w 18288000"/>
              <a:gd name="connsiteY91" fmla="*/ 4495752 h 10210800"/>
              <a:gd name="connsiteX92" fmla="*/ 11091917 w 18288000"/>
              <a:gd name="connsiteY92" fmla="*/ 4484807 h 10210800"/>
              <a:gd name="connsiteX93" fmla="*/ 11072842 w 18288000"/>
              <a:gd name="connsiteY93" fmla="*/ 4514987 h 10210800"/>
              <a:gd name="connsiteX94" fmla="*/ 11087426 w 18288000"/>
              <a:gd name="connsiteY94" fmla="*/ 4486667 h 10210800"/>
              <a:gd name="connsiteX95" fmla="*/ 10303008 w 18288000"/>
              <a:gd name="connsiteY95" fmla="*/ 4460614 h 10210800"/>
              <a:gd name="connsiteX96" fmla="*/ 10306947 w 18288000"/>
              <a:gd name="connsiteY96" fmla="*/ 4470124 h 10210800"/>
              <a:gd name="connsiteX97" fmla="*/ 10296732 w 18288000"/>
              <a:gd name="connsiteY97" fmla="*/ 4470874 h 10210800"/>
              <a:gd name="connsiteX98" fmla="*/ 10285040 w 18288000"/>
              <a:gd name="connsiteY98" fmla="*/ 4468056 h 10210800"/>
              <a:gd name="connsiteX99" fmla="*/ 10468421 w 18288000"/>
              <a:gd name="connsiteY99" fmla="*/ 4453380 h 10210800"/>
              <a:gd name="connsiteX100" fmla="*/ 10482713 w 18288000"/>
              <a:gd name="connsiteY100" fmla="*/ 4459298 h 10210800"/>
              <a:gd name="connsiteX101" fmla="*/ 10491744 w 18288000"/>
              <a:gd name="connsiteY101" fmla="*/ 4471572 h 10210800"/>
              <a:gd name="connsiteX102" fmla="*/ 10469837 w 18288000"/>
              <a:gd name="connsiteY102" fmla="*/ 4469505 h 10210800"/>
              <a:gd name="connsiteX103" fmla="*/ 10466706 w 18288000"/>
              <a:gd name="connsiteY103" fmla="*/ 4460356 h 10210800"/>
              <a:gd name="connsiteX104" fmla="*/ 10468421 w 18288000"/>
              <a:gd name="connsiteY104" fmla="*/ 4453380 h 10210800"/>
              <a:gd name="connsiteX105" fmla="*/ 9467206 w 18288000"/>
              <a:gd name="connsiteY105" fmla="*/ 4450273 h 10210800"/>
              <a:gd name="connsiteX106" fmla="*/ 9482977 w 18288000"/>
              <a:gd name="connsiteY106" fmla="*/ 4459757 h 10210800"/>
              <a:gd name="connsiteX107" fmla="*/ 9477054 w 18288000"/>
              <a:gd name="connsiteY107" fmla="*/ 4474046 h 10210800"/>
              <a:gd name="connsiteX108" fmla="*/ 9515822 w 18288000"/>
              <a:gd name="connsiteY108" fmla="*/ 4491412 h 10210800"/>
              <a:gd name="connsiteX109" fmla="*/ 9490838 w 18288000"/>
              <a:gd name="connsiteY109" fmla="*/ 4507330 h 10210800"/>
              <a:gd name="connsiteX110" fmla="*/ 9448439 w 18288000"/>
              <a:gd name="connsiteY110" fmla="*/ 4519319 h 10210800"/>
              <a:gd name="connsiteX111" fmla="*/ 9440562 w 18288000"/>
              <a:gd name="connsiteY111" fmla="*/ 4500300 h 10210800"/>
              <a:gd name="connsiteX112" fmla="*/ 9884800 w 18288000"/>
              <a:gd name="connsiteY112" fmla="*/ 4416579 h 10210800"/>
              <a:gd name="connsiteX113" fmla="*/ 9885107 w 18288000"/>
              <a:gd name="connsiteY113" fmla="*/ 4455443 h 10210800"/>
              <a:gd name="connsiteX114" fmla="*/ 9830339 w 18288000"/>
              <a:gd name="connsiteY114" fmla="*/ 4450276 h 10210800"/>
              <a:gd name="connsiteX115" fmla="*/ 9784002 w 18288000"/>
              <a:gd name="connsiteY115" fmla="*/ 4452756 h 10210800"/>
              <a:gd name="connsiteX116" fmla="*/ 9835878 w 18288000"/>
              <a:gd name="connsiteY116" fmla="*/ 4438233 h 10210800"/>
              <a:gd name="connsiteX117" fmla="*/ 9884800 w 18288000"/>
              <a:gd name="connsiteY117" fmla="*/ 4416579 h 10210800"/>
              <a:gd name="connsiteX118" fmla="*/ 9268627 w 18288000"/>
              <a:gd name="connsiteY118" fmla="*/ 4415542 h 10210800"/>
              <a:gd name="connsiteX119" fmla="*/ 9316380 w 18288000"/>
              <a:gd name="connsiteY119" fmla="*/ 4429186 h 10210800"/>
              <a:gd name="connsiteX120" fmla="*/ 9369178 w 18288000"/>
              <a:gd name="connsiteY120" fmla="*/ 4429600 h 10210800"/>
              <a:gd name="connsiteX121" fmla="*/ 9421977 w 18288000"/>
              <a:gd name="connsiteY121" fmla="*/ 4430013 h 10210800"/>
              <a:gd name="connsiteX122" fmla="*/ 9433793 w 18288000"/>
              <a:gd name="connsiteY122" fmla="*/ 4458542 h 10210800"/>
              <a:gd name="connsiteX123" fmla="*/ 9398646 w 18288000"/>
              <a:gd name="connsiteY123" fmla="*/ 4451513 h 10210800"/>
              <a:gd name="connsiteX124" fmla="*/ 9361610 w 18288000"/>
              <a:gd name="connsiteY124" fmla="*/ 4449445 h 10210800"/>
              <a:gd name="connsiteX125" fmla="*/ 9318294 w 18288000"/>
              <a:gd name="connsiteY125" fmla="*/ 4457637 h 10210800"/>
              <a:gd name="connsiteX126" fmla="*/ 9275396 w 18288000"/>
              <a:gd name="connsiteY126" fmla="*/ 4457300 h 10210800"/>
              <a:gd name="connsiteX127" fmla="*/ 9259088 w 18288000"/>
              <a:gd name="connsiteY127" fmla="*/ 4430632 h 10210800"/>
              <a:gd name="connsiteX128" fmla="*/ 9260696 w 18288000"/>
              <a:gd name="connsiteY128" fmla="*/ 4420220 h 10210800"/>
              <a:gd name="connsiteX129" fmla="*/ 9268627 w 18288000"/>
              <a:gd name="connsiteY129" fmla="*/ 4415542 h 10210800"/>
              <a:gd name="connsiteX130" fmla="*/ 9951075 w 18288000"/>
              <a:gd name="connsiteY130" fmla="*/ 4411411 h 10210800"/>
              <a:gd name="connsiteX131" fmla="*/ 9955014 w 18288000"/>
              <a:gd name="connsiteY131" fmla="*/ 4420921 h 10210800"/>
              <a:gd name="connsiteX132" fmla="*/ 10005844 w 18288000"/>
              <a:gd name="connsiteY132" fmla="*/ 4416580 h 10210800"/>
              <a:gd name="connsiteX133" fmla="*/ 10049104 w 18288000"/>
              <a:gd name="connsiteY133" fmla="*/ 4432085 h 10210800"/>
              <a:gd name="connsiteX134" fmla="*/ 10061882 w 18288000"/>
              <a:gd name="connsiteY134" fmla="*/ 4429578 h 10210800"/>
              <a:gd name="connsiteX135" fmla="*/ 10070459 w 18288000"/>
              <a:gd name="connsiteY135" fmla="*/ 4445522 h 10210800"/>
              <a:gd name="connsiteX136" fmla="*/ 10127749 w 18288000"/>
              <a:gd name="connsiteY136" fmla="*/ 4444075 h 10210800"/>
              <a:gd name="connsiteX137" fmla="*/ 10163526 w 18288000"/>
              <a:gd name="connsiteY137" fmla="*/ 4449451 h 10210800"/>
              <a:gd name="connsiteX138" fmla="*/ 10197411 w 18288000"/>
              <a:gd name="connsiteY138" fmla="*/ 4459787 h 10210800"/>
              <a:gd name="connsiteX139" fmla="*/ 10230826 w 18288000"/>
              <a:gd name="connsiteY139" fmla="*/ 4451518 h 10210800"/>
              <a:gd name="connsiteX140" fmla="*/ 10225225 w 18288000"/>
              <a:gd name="connsiteY140" fmla="*/ 4476118 h 10210800"/>
              <a:gd name="connsiteX141" fmla="*/ 10230580 w 18288000"/>
              <a:gd name="connsiteY141" fmla="*/ 4501752 h 10210800"/>
              <a:gd name="connsiteX142" fmla="*/ 10198909 w 18288000"/>
              <a:gd name="connsiteY142" fmla="*/ 4496765 h 10210800"/>
              <a:gd name="connsiteX143" fmla="*/ 10166827 w 18288000"/>
              <a:gd name="connsiteY143" fmla="*/ 4500304 h 10210800"/>
              <a:gd name="connsiteX144" fmla="*/ 10170458 w 18288000"/>
              <a:gd name="connsiteY144" fmla="*/ 4470950 h 10210800"/>
              <a:gd name="connsiteX145" fmla="*/ 10104351 w 18288000"/>
              <a:gd name="connsiteY145" fmla="*/ 4466995 h 10210800"/>
              <a:gd name="connsiteX146" fmla="*/ 10035936 w 18288000"/>
              <a:gd name="connsiteY146" fmla="*/ 4476531 h 10210800"/>
              <a:gd name="connsiteX147" fmla="*/ 9968246 w 18288000"/>
              <a:gd name="connsiteY147" fmla="*/ 4465574 h 10210800"/>
              <a:gd name="connsiteX148" fmla="*/ 9957606 w 18288000"/>
              <a:gd name="connsiteY148" fmla="*/ 4463713 h 10210800"/>
              <a:gd name="connsiteX149" fmla="*/ 9948861 w 18288000"/>
              <a:gd name="connsiteY149" fmla="*/ 4456891 h 10210800"/>
              <a:gd name="connsiteX150" fmla="*/ 9926954 w 18288000"/>
              <a:gd name="connsiteY150" fmla="*/ 4454823 h 10210800"/>
              <a:gd name="connsiteX151" fmla="*/ 9925616 w 18288000"/>
              <a:gd name="connsiteY151" fmla="*/ 4448415 h 10210800"/>
              <a:gd name="connsiteX152" fmla="*/ 9920493 w 18288000"/>
              <a:gd name="connsiteY152" fmla="*/ 4451929 h 10210800"/>
              <a:gd name="connsiteX153" fmla="*/ 9919630 w 18288000"/>
              <a:gd name="connsiteY153" fmla="*/ 4424434 h 10210800"/>
              <a:gd name="connsiteX154" fmla="*/ 9623328 w 18288000"/>
              <a:gd name="connsiteY154" fmla="*/ 4407895 h 10210800"/>
              <a:gd name="connsiteX155" fmla="*/ 9662650 w 18288000"/>
              <a:gd name="connsiteY155" fmla="*/ 4413891 h 10210800"/>
              <a:gd name="connsiteX156" fmla="*/ 9679511 w 18288000"/>
              <a:gd name="connsiteY156" fmla="*/ 4429189 h 10210800"/>
              <a:gd name="connsiteX157" fmla="*/ 9670526 w 18288000"/>
              <a:gd name="connsiteY157" fmla="*/ 4432910 h 10210800"/>
              <a:gd name="connsiteX158" fmla="*/ 9642158 w 18288000"/>
              <a:gd name="connsiteY158" fmla="*/ 4427947 h 10210800"/>
              <a:gd name="connsiteX159" fmla="*/ 9579513 w 18288000"/>
              <a:gd name="connsiteY159" fmla="*/ 4403760 h 10210800"/>
              <a:gd name="connsiteX160" fmla="*/ 9584990 w 18288000"/>
              <a:gd name="connsiteY160" fmla="*/ 4404277 h 10210800"/>
              <a:gd name="connsiteX161" fmla="*/ 9590467 w 18288000"/>
              <a:gd name="connsiteY161" fmla="*/ 4404794 h 10210800"/>
              <a:gd name="connsiteX162" fmla="*/ 9595820 w 18288000"/>
              <a:gd name="connsiteY162" fmla="*/ 4430428 h 10210800"/>
              <a:gd name="connsiteX163" fmla="*/ 9509052 w 18288000"/>
              <a:gd name="connsiteY163" fmla="*/ 4449653 h 10210800"/>
              <a:gd name="connsiteX164" fmla="*/ 9529891 w 18288000"/>
              <a:gd name="connsiteY164" fmla="*/ 4428489 h 10210800"/>
              <a:gd name="connsiteX165" fmla="*/ 9557052 w 18288000"/>
              <a:gd name="connsiteY165" fmla="*/ 4413063 h 10210800"/>
              <a:gd name="connsiteX166" fmla="*/ 9001246 w 18288000"/>
              <a:gd name="connsiteY166" fmla="*/ 4392593 h 10210800"/>
              <a:gd name="connsiteX167" fmla="*/ 9011646 w 18288000"/>
              <a:gd name="connsiteY167" fmla="*/ 4404996 h 10210800"/>
              <a:gd name="connsiteX168" fmla="*/ 8989008 w 18288000"/>
              <a:gd name="connsiteY168" fmla="*/ 4412284 h 10210800"/>
              <a:gd name="connsiteX169" fmla="*/ 8965309 w 18288000"/>
              <a:gd name="connsiteY169" fmla="*/ 4407477 h 10210800"/>
              <a:gd name="connsiteX170" fmla="*/ 9061060 w 18288000"/>
              <a:gd name="connsiteY170" fmla="*/ 4384531 h 10210800"/>
              <a:gd name="connsiteX171" fmla="*/ 9089506 w 18288000"/>
              <a:gd name="connsiteY171" fmla="*/ 4399209 h 10210800"/>
              <a:gd name="connsiteX172" fmla="*/ 9135212 w 18288000"/>
              <a:gd name="connsiteY172" fmla="*/ 4398383 h 10210800"/>
              <a:gd name="connsiteX173" fmla="*/ 9143089 w 18288000"/>
              <a:gd name="connsiteY173" fmla="*/ 4417402 h 10210800"/>
              <a:gd name="connsiteX174" fmla="*/ 9095313 w 18288000"/>
              <a:gd name="connsiteY174" fmla="*/ 4421173 h 10210800"/>
              <a:gd name="connsiteX175" fmla="*/ 9046476 w 18288000"/>
              <a:gd name="connsiteY175" fmla="*/ 4412853 h 10210800"/>
              <a:gd name="connsiteX176" fmla="*/ 9037808 w 18288000"/>
              <a:gd name="connsiteY176" fmla="*/ 4415747 h 10210800"/>
              <a:gd name="connsiteX177" fmla="*/ 9031030 w 18288000"/>
              <a:gd name="connsiteY177" fmla="*/ 4413679 h 10210800"/>
              <a:gd name="connsiteX178" fmla="*/ 9043622 w 18288000"/>
              <a:gd name="connsiteY178" fmla="*/ 4398021 h 10210800"/>
              <a:gd name="connsiteX179" fmla="*/ 9061060 w 18288000"/>
              <a:gd name="connsiteY179" fmla="*/ 4384531 h 10210800"/>
              <a:gd name="connsiteX180" fmla="*/ 8852388 w 18288000"/>
              <a:gd name="connsiteY180" fmla="*/ 4376261 h 10210800"/>
              <a:gd name="connsiteX181" fmla="*/ 8873740 w 18288000"/>
              <a:gd name="connsiteY181" fmla="*/ 4389698 h 10210800"/>
              <a:gd name="connsiteX182" fmla="*/ 8866018 w 18288000"/>
              <a:gd name="connsiteY182" fmla="*/ 4390112 h 10210800"/>
              <a:gd name="connsiteX183" fmla="*/ 8858295 w 18288000"/>
              <a:gd name="connsiteY183" fmla="*/ 4390525 h 10210800"/>
              <a:gd name="connsiteX184" fmla="*/ 8916693 w 18288000"/>
              <a:gd name="connsiteY184" fmla="*/ 4366339 h 10210800"/>
              <a:gd name="connsiteX185" fmla="*/ 8930478 w 18288000"/>
              <a:gd name="connsiteY185" fmla="*/ 4399622 h 10210800"/>
              <a:gd name="connsiteX186" fmla="*/ 8952939 w 18288000"/>
              <a:gd name="connsiteY186" fmla="*/ 4390320 h 10210800"/>
              <a:gd name="connsiteX187" fmla="*/ 8954354 w 18288000"/>
              <a:gd name="connsiteY187" fmla="*/ 4406444 h 10210800"/>
              <a:gd name="connsiteX188" fmla="*/ 8936385 w 18288000"/>
              <a:gd name="connsiteY188" fmla="*/ 4413886 h 10210800"/>
              <a:gd name="connsiteX189" fmla="*/ 8889186 w 18288000"/>
              <a:gd name="connsiteY189" fmla="*/ 4388871 h 10210800"/>
              <a:gd name="connsiteX190" fmla="*/ 8898725 w 18288000"/>
              <a:gd name="connsiteY190" fmla="*/ 4373781 h 10210800"/>
              <a:gd name="connsiteX191" fmla="*/ 8800695 w 18288000"/>
              <a:gd name="connsiteY191" fmla="*/ 4353108 h 10210800"/>
              <a:gd name="connsiteX192" fmla="*/ 8802665 w 18288000"/>
              <a:gd name="connsiteY192" fmla="*/ 4357862 h 10210800"/>
              <a:gd name="connsiteX193" fmla="*/ 8789188 w 18288000"/>
              <a:gd name="connsiteY193" fmla="*/ 4363444 h 10210800"/>
              <a:gd name="connsiteX194" fmla="*/ 8800695 w 18288000"/>
              <a:gd name="connsiteY194" fmla="*/ 4353108 h 10210800"/>
              <a:gd name="connsiteX195" fmla="*/ 8527962 w 18288000"/>
              <a:gd name="connsiteY195" fmla="*/ 4304525 h 10210800"/>
              <a:gd name="connsiteX196" fmla="*/ 8602115 w 18288000"/>
              <a:gd name="connsiteY196" fmla="*/ 4318377 h 10210800"/>
              <a:gd name="connsiteX197" fmla="*/ 8559131 w 18288000"/>
              <a:gd name="connsiteY197" fmla="*/ 4348016 h 10210800"/>
              <a:gd name="connsiteX198" fmla="*/ 8511716 w 18288000"/>
              <a:gd name="connsiteY198" fmla="*/ 4366957 h 10210800"/>
              <a:gd name="connsiteX199" fmla="*/ 8493208 w 18288000"/>
              <a:gd name="connsiteY199" fmla="*/ 4357215 h 10210800"/>
              <a:gd name="connsiteX200" fmla="*/ 8472394 w 18288000"/>
              <a:gd name="connsiteY200" fmla="*/ 4360962 h 10210800"/>
              <a:gd name="connsiteX201" fmla="*/ 8464271 w 18288000"/>
              <a:gd name="connsiteY201" fmla="*/ 4392177 h 10210800"/>
              <a:gd name="connsiteX202" fmla="*/ 8448825 w 18288000"/>
              <a:gd name="connsiteY202" fmla="*/ 4393004 h 10210800"/>
              <a:gd name="connsiteX203" fmla="*/ 8448517 w 18288000"/>
              <a:gd name="connsiteY203" fmla="*/ 4354139 h 10210800"/>
              <a:gd name="connsiteX204" fmla="*/ 8458302 w 18288000"/>
              <a:gd name="connsiteY204" fmla="*/ 4339643 h 10210800"/>
              <a:gd name="connsiteX205" fmla="*/ 8469563 w 18288000"/>
              <a:gd name="connsiteY205" fmla="*/ 4328711 h 10210800"/>
              <a:gd name="connsiteX206" fmla="*/ 8479640 w 18288000"/>
              <a:gd name="connsiteY206" fmla="*/ 4330805 h 10210800"/>
              <a:gd name="connsiteX207" fmla="*/ 8484456 w 18288000"/>
              <a:gd name="connsiteY207" fmla="*/ 4339254 h 10210800"/>
              <a:gd name="connsiteX208" fmla="*/ 8527962 w 18288000"/>
              <a:gd name="connsiteY208" fmla="*/ 4304525 h 10210800"/>
              <a:gd name="connsiteX209" fmla="*/ 7573087 w 18288000"/>
              <a:gd name="connsiteY209" fmla="*/ 4298938 h 10210800"/>
              <a:gd name="connsiteX210" fmla="*/ 7516779 w 18288000"/>
              <a:gd name="connsiteY210" fmla="*/ 4302762 h 10210800"/>
              <a:gd name="connsiteX211" fmla="*/ 7460473 w 18288000"/>
              <a:gd name="connsiteY211" fmla="*/ 4306586 h 10210800"/>
              <a:gd name="connsiteX212" fmla="*/ 7488258 w 18288000"/>
              <a:gd name="connsiteY212" fmla="*/ 4329197 h 10210800"/>
              <a:gd name="connsiteX213" fmla="*/ 7511612 w 18288000"/>
              <a:gd name="connsiteY213" fmla="*/ 4341110 h 10210800"/>
              <a:gd name="connsiteX214" fmla="*/ 7549519 w 18288000"/>
              <a:gd name="connsiteY214" fmla="*/ 4330981 h 10210800"/>
              <a:gd name="connsiteX215" fmla="*/ 7940958 w 18288000"/>
              <a:gd name="connsiteY215" fmla="*/ 4246845 h 10210800"/>
              <a:gd name="connsiteX216" fmla="*/ 7959187 w 18288000"/>
              <a:gd name="connsiteY216" fmla="*/ 4262273 h 10210800"/>
              <a:gd name="connsiteX217" fmla="*/ 7972156 w 18288000"/>
              <a:gd name="connsiteY217" fmla="*/ 4284056 h 10210800"/>
              <a:gd name="connsiteX218" fmla="*/ 8012764 w 18288000"/>
              <a:gd name="connsiteY218" fmla="*/ 4269327 h 10210800"/>
              <a:gd name="connsiteX219" fmla="*/ 8046862 w 18288000"/>
              <a:gd name="connsiteY219" fmla="*/ 4286537 h 10210800"/>
              <a:gd name="connsiteX220" fmla="*/ 8012462 w 18288000"/>
              <a:gd name="connsiteY220" fmla="*/ 4292429 h 10210800"/>
              <a:gd name="connsiteX221" fmla="*/ 7978064 w 18288000"/>
              <a:gd name="connsiteY221" fmla="*/ 4298320 h 10210800"/>
              <a:gd name="connsiteX222" fmla="*/ 7945994 w 18288000"/>
              <a:gd name="connsiteY222" fmla="*/ 4273306 h 10210800"/>
              <a:gd name="connsiteX223" fmla="*/ 7904465 w 18288000"/>
              <a:gd name="connsiteY223" fmla="*/ 4273100 h 10210800"/>
              <a:gd name="connsiteX224" fmla="*/ 7853328 w 18288000"/>
              <a:gd name="connsiteY224" fmla="*/ 4238576 h 10210800"/>
              <a:gd name="connsiteX225" fmla="*/ 7856712 w 18288000"/>
              <a:gd name="connsiteY225" fmla="*/ 4259454 h 10210800"/>
              <a:gd name="connsiteX226" fmla="*/ 7847797 w 18288000"/>
              <a:gd name="connsiteY226" fmla="*/ 4261755 h 10210800"/>
              <a:gd name="connsiteX227" fmla="*/ 7839298 w 18288000"/>
              <a:gd name="connsiteY227" fmla="*/ 4255527 h 10210800"/>
              <a:gd name="connsiteX228" fmla="*/ 7843890 w 18288000"/>
              <a:gd name="connsiteY228" fmla="*/ 4245966 h 10210800"/>
              <a:gd name="connsiteX229" fmla="*/ 7853328 w 18288000"/>
              <a:gd name="connsiteY229" fmla="*/ 4238576 h 10210800"/>
              <a:gd name="connsiteX230" fmla="*/ 6288143 w 18288000"/>
              <a:gd name="connsiteY230" fmla="*/ 4229082 h 10210800"/>
              <a:gd name="connsiteX231" fmla="*/ 6321742 w 18288000"/>
              <a:gd name="connsiteY231" fmla="*/ 4233966 h 10210800"/>
              <a:gd name="connsiteX232" fmla="*/ 6353865 w 18288000"/>
              <a:gd name="connsiteY232" fmla="*/ 4235285 h 10210800"/>
              <a:gd name="connsiteX233" fmla="*/ 6362371 w 18288000"/>
              <a:gd name="connsiteY233" fmla="*/ 4252650 h 10210800"/>
              <a:gd name="connsiteX234" fmla="*/ 6361189 w 18288000"/>
              <a:gd name="connsiteY234" fmla="*/ 4265673 h 10210800"/>
              <a:gd name="connsiteX235" fmla="*/ 6349988 w 18288000"/>
              <a:gd name="connsiteY235" fmla="*/ 4264045 h 10210800"/>
              <a:gd name="connsiteX236" fmla="*/ 6337312 w 18288000"/>
              <a:gd name="connsiteY236" fmla="*/ 4258851 h 10210800"/>
              <a:gd name="connsiteX237" fmla="*/ 6286483 w 18288000"/>
              <a:gd name="connsiteY237" fmla="*/ 4263192 h 10210800"/>
              <a:gd name="connsiteX238" fmla="*/ 6288143 w 18288000"/>
              <a:gd name="connsiteY238" fmla="*/ 4229082 h 10210800"/>
              <a:gd name="connsiteX239" fmla="*/ 6546230 w 18288000"/>
              <a:gd name="connsiteY239" fmla="*/ 4216888 h 10210800"/>
              <a:gd name="connsiteX240" fmla="*/ 6548199 w 18288000"/>
              <a:gd name="connsiteY240" fmla="*/ 4221642 h 10210800"/>
              <a:gd name="connsiteX241" fmla="*/ 6551507 w 18288000"/>
              <a:gd name="connsiteY241" fmla="*/ 4232805 h 10210800"/>
              <a:gd name="connsiteX242" fmla="*/ 6545124 w 18288000"/>
              <a:gd name="connsiteY242" fmla="*/ 4239626 h 10210800"/>
              <a:gd name="connsiteX243" fmla="*/ 6534170 w 18288000"/>
              <a:gd name="connsiteY243" fmla="*/ 4238594 h 10210800"/>
              <a:gd name="connsiteX244" fmla="*/ 6530232 w 18288000"/>
              <a:gd name="connsiteY244" fmla="*/ 4229084 h 10210800"/>
              <a:gd name="connsiteX245" fmla="*/ 6546230 w 18288000"/>
              <a:gd name="connsiteY245" fmla="*/ 4216888 h 10210800"/>
              <a:gd name="connsiteX246" fmla="*/ 6233930 w 18288000"/>
              <a:gd name="connsiteY246" fmla="*/ 4212544 h 10210800"/>
              <a:gd name="connsiteX247" fmla="*/ 6253313 w 18288000"/>
              <a:gd name="connsiteY247" fmla="*/ 4221227 h 10210800"/>
              <a:gd name="connsiteX248" fmla="*/ 6242536 w 18288000"/>
              <a:gd name="connsiteY248" fmla="*/ 4222209 h 10210800"/>
              <a:gd name="connsiteX249" fmla="*/ 6230910 w 18288000"/>
              <a:gd name="connsiteY249" fmla="*/ 4221324 h 10210800"/>
              <a:gd name="connsiteX250" fmla="*/ 6231899 w 18288000"/>
              <a:gd name="connsiteY250" fmla="*/ 4220347 h 10210800"/>
              <a:gd name="connsiteX251" fmla="*/ 6233930 w 18288000"/>
              <a:gd name="connsiteY251" fmla="*/ 4212544 h 10210800"/>
              <a:gd name="connsiteX252" fmla="*/ 6616998 w 18288000"/>
              <a:gd name="connsiteY252" fmla="*/ 4209859 h 10210800"/>
              <a:gd name="connsiteX253" fmla="*/ 6629569 w 18288000"/>
              <a:gd name="connsiteY253" fmla="*/ 4211616 h 10210800"/>
              <a:gd name="connsiteX254" fmla="*/ 6638353 w 18288000"/>
              <a:gd name="connsiteY254" fmla="*/ 4223296 h 10210800"/>
              <a:gd name="connsiteX255" fmla="*/ 6669799 w 18288000"/>
              <a:gd name="connsiteY255" fmla="*/ 4210272 h 10210800"/>
              <a:gd name="connsiteX256" fmla="*/ 6661675 w 18288000"/>
              <a:gd name="connsiteY256" fmla="*/ 4241488 h 10210800"/>
              <a:gd name="connsiteX257" fmla="*/ 6611399 w 18288000"/>
              <a:gd name="connsiteY257" fmla="*/ 4234459 h 10210800"/>
              <a:gd name="connsiteX258" fmla="*/ 6606661 w 18288000"/>
              <a:gd name="connsiteY258" fmla="*/ 4235725 h 10210800"/>
              <a:gd name="connsiteX259" fmla="*/ 6600445 w 18288000"/>
              <a:gd name="connsiteY259" fmla="*/ 4233425 h 10210800"/>
              <a:gd name="connsiteX260" fmla="*/ 6603876 w 18288000"/>
              <a:gd name="connsiteY260" fmla="*/ 4219472 h 10210800"/>
              <a:gd name="connsiteX261" fmla="*/ 6616998 w 18288000"/>
              <a:gd name="connsiteY261" fmla="*/ 4209859 h 10210800"/>
              <a:gd name="connsiteX262" fmla="*/ 6692258 w 18288000"/>
              <a:gd name="connsiteY262" fmla="*/ 4200970 h 10210800"/>
              <a:gd name="connsiteX263" fmla="*/ 6722598 w 18288000"/>
              <a:gd name="connsiteY263" fmla="*/ 4210687 h 10210800"/>
              <a:gd name="connsiteX264" fmla="*/ 6736075 w 18288000"/>
              <a:gd name="connsiteY264" fmla="*/ 4205105 h 10210800"/>
              <a:gd name="connsiteX265" fmla="*/ 6731059 w 18288000"/>
              <a:gd name="connsiteY265" fmla="*/ 4212056 h 10210800"/>
              <a:gd name="connsiteX266" fmla="*/ 6724566 w 18288000"/>
              <a:gd name="connsiteY266" fmla="*/ 4215441 h 10210800"/>
              <a:gd name="connsiteX267" fmla="*/ 6711089 w 18288000"/>
              <a:gd name="connsiteY267" fmla="*/ 4221022 h 10210800"/>
              <a:gd name="connsiteX268" fmla="*/ 6683275 w 18288000"/>
              <a:gd name="connsiteY268" fmla="*/ 4204691 h 10210800"/>
              <a:gd name="connsiteX269" fmla="*/ 6307085 w 18288000"/>
              <a:gd name="connsiteY269" fmla="*/ 4196335 h 10210800"/>
              <a:gd name="connsiteX270" fmla="*/ 6311712 w 18288000"/>
              <a:gd name="connsiteY270" fmla="*/ 4197040 h 10210800"/>
              <a:gd name="connsiteX271" fmla="*/ 6315650 w 18288000"/>
              <a:gd name="connsiteY271" fmla="*/ 4206549 h 10210800"/>
              <a:gd name="connsiteX272" fmla="*/ 6470663 w 18288000"/>
              <a:gd name="connsiteY272" fmla="*/ 4186911 h 10210800"/>
              <a:gd name="connsiteX273" fmla="*/ 6487524 w 18288000"/>
              <a:gd name="connsiteY273" fmla="*/ 4202210 h 10210800"/>
              <a:gd name="connsiteX274" fmla="*/ 6455401 w 18288000"/>
              <a:gd name="connsiteY274" fmla="*/ 4200891 h 10210800"/>
              <a:gd name="connsiteX275" fmla="*/ 6421803 w 18288000"/>
              <a:gd name="connsiteY275" fmla="*/ 4196007 h 10210800"/>
              <a:gd name="connsiteX276" fmla="*/ 6470663 w 18288000"/>
              <a:gd name="connsiteY276" fmla="*/ 4186911 h 10210800"/>
              <a:gd name="connsiteX277" fmla="*/ 5728644 w 18288000"/>
              <a:gd name="connsiteY277" fmla="*/ 4148869 h 10210800"/>
              <a:gd name="connsiteX278" fmla="*/ 5762245 w 18288000"/>
              <a:gd name="connsiteY278" fmla="*/ 4153754 h 10210800"/>
              <a:gd name="connsiteX279" fmla="*/ 5794366 w 18288000"/>
              <a:gd name="connsiteY279" fmla="*/ 4155071 h 10210800"/>
              <a:gd name="connsiteX280" fmla="*/ 5815719 w 18288000"/>
              <a:gd name="connsiteY280" fmla="*/ 4168509 h 10210800"/>
              <a:gd name="connsiteX281" fmla="*/ 5888179 w 18288000"/>
              <a:gd name="connsiteY281" fmla="*/ 4171920 h 10210800"/>
              <a:gd name="connsiteX282" fmla="*/ 5960641 w 18288000"/>
              <a:gd name="connsiteY282" fmla="*/ 4175331 h 10210800"/>
              <a:gd name="connsiteX283" fmla="*/ 5983278 w 18288000"/>
              <a:gd name="connsiteY283" fmla="*/ 4168045 h 10210800"/>
              <a:gd name="connsiteX284" fmla="*/ 6006979 w 18288000"/>
              <a:gd name="connsiteY284" fmla="*/ 4172850 h 10210800"/>
              <a:gd name="connsiteX285" fmla="*/ 6055285 w 18288000"/>
              <a:gd name="connsiteY285" fmla="*/ 4175125 h 10210800"/>
              <a:gd name="connsiteX286" fmla="*/ 6108223 w 18288000"/>
              <a:gd name="connsiteY286" fmla="*/ 4172697 h 10210800"/>
              <a:gd name="connsiteX287" fmla="*/ 6160329 w 18288000"/>
              <a:gd name="connsiteY287" fmla="*/ 4187323 h 10210800"/>
              <a:gd name="connsiteX288" fmla="*/ 6191221 w 18288000"/>
              <a:gd name="connsiteY288" fmla="*/ 4185670 h 10210800"/>
              <a:gd name="connsiteX289" fmla="*/ 6186175 w 18288000"/>
              <a:gd name="connsiteY289" fmla="*/ 4198900 h 10210800"/>
              <a:gd name="connsiteX290" fmla="*/ 6209498 w 18288000"/>
              <a:gd name="connsiteY290" fmla="*/ 4217091 h 10210800"/>
              <a:gd name="connsiteX291" fmla="*/ 6226913 w 18288000"/>
              <a:gd name="connsiteY291" fmla="*/ 4221020 h 10210800"/>
              <a:gd name="connsiteX292" fmla="*/ 6171383 w 18288000"/>
              <a:gd name="connsiteY292" fmla="*/ 4231486 h 10210800"/>
              <a:gd name="connsiteX293" fmla="*/ 6135653 w 18288000"/>
              <a:gd name="connsiteY293" fmla="*/ 4242106 h 10210800"/>
              <a:gd name="connsiteX294" fmla="*/ 6080886 w 18288000"/>
              <a:gd name="connsiteY294" fmla="*/ 4236936 h 10210800"/>
              <a:gd name="connsiteX295" fmla="*/ 6069502 w 18288000"/>
              <a:gd name="connsiteY295" fmla="*/ 4222156 h 10210800"/>
              <a:gd name="connsiteX296" fmla="*/ 6050548 w 18288000"/>
              <a:gd name="connsiteY296" fmla="*/ 4227220 h 10210800"/>
              <a:gd name="connsiteX297" fmla="*/ 6027225 w 18288000"/>
              <a:gd name="connsiteY297" fmla="*/ 4209028 h 10210800"/>
              <a:gd name="connsiteX298" fmla="*/ 5859844 w 18288000"/>
              <a:gd name="connsiteY298" fmla="*/ 4211508 h 10210800"/>
              <a:gd name="connsiteX299" fmla="*/ 5845512 w 18288000"/>
              <a:gd name="connsiteY299" fmla="*/ 4200733 h 10210800"/>
              <a:gd name="connsiteX300" fmla="*/ 5826981 w 18288000"/>
              <a:gd name="connsiteY300" fmla="*/ 4208407 h 10210800"/>
              <a:gd name="connsiteX301" fmla="*/ 5816660 w 18288000"/>
              <a:gd name="connsiteY301" fmla="*/ 4205719 h 10210800"/>
              <a:gd name="connsiteX302" fmla="*/ 5810120 w 18288000"/>
              <a:gd name="connsiteY302" fmla="*/ 4193109 h 10210800"/>
              <a:gd name="connsiteX303" fmla="*/ 5752092 w 18288000"/>
              <a:gd name="connsiteY303" fmla="*/ 4192773 h 10210800"/>
              <a:gd name="connsiteX304" fmla="*/ 5697199 w 18288000"/>
              <a:gd name="connsiteY304" fmla="*/ 4161893 h 10210800"/>
              <a:gd name="connsiteX305" fmla="*/ 5929442 w 18288000"/>
              <a:gd name="connsiteY305" fmla="*/ 4138120 h 10210800"/>
              <a:gd name="connsiteX306" fmla="*/ 5926918 w 18288000"/>
              <a:gd name="connsiteY306" fmla="*/ 4144736 h 10210800"/>
              <a:gd name="connsiteX307" fmla="*/ 5911472 w 18288000"/>
              <a:gd name="connsiteY307" fmla="*/ 4145563 h 10210800"/>
              <a:gd name="connsiteX308" fmla="*/ 5264961 w 18288000"/>
              <a:gd name="connsiteY308" fmla="*/ 4134809 h 10210800"/>
              <a:gd name="connsiteX309" fmla="*/ 5275915 w 18288000"/>
              <a:gd name="connsiteY309" fmla="*/ 4135843 h 10210800"/>
              <a:gd name="connsiteX310" fmla="*/ 5268346 w 18288000"/>
              <a:gd name="connsiteY310" fmla="*/ 4155688 h 10210800"/>
              <a:gd name="connsiteX311" fmla="*/ 5243422 w 18288000"/>
              <a:gd name="connsiteY311" fmla="*/ 4159047 h 10210800"/>
              <a:gd name="connsiteX312" fmla="*/ 5215547 w 18288000"/>
              <a:gd name="connsiteY312" fmla="*/ 4155274 h 10210800"/>
              <a:gd name="connsiteX313" fmla="*/ 5227054 w 18288000"/>
              <a:gd name="connsiteY313" fmla="*/ 4144938 h 10210800"/>
              <a:gd name="connsiteX314" fmla="*/ 4541219 w 18288000"/>
              <a:gd name="connsiteY314" fmla="*/ 4128189 h 10210800"/>
              <a:gd name="connsiteX315" fmla="*/ 4587003 w 18288000"/>
              <a:gd name="connsiteY315" fmla="*/ 4137078 h 10210800"/>
              <a:gd name="connsiteX316" fmla="*/ 4547127 w 18288000"/>
              <a:gd name="connsiteY316" fmla="*/ 4142453 h 10210800"/>
              <a:gd name="connsiteX317" fmla="*/ 4312608 w 18288000"/>
              <a:gd name="connsiteY317" fmla="*/ 4122607 h 10210800"/>
              <a:gd name="connsiteX318" fmla="*/ 4314578 w 18288000"/>
              <a:gd name="connsiteY318" fmla="*/ 4127360 h 10210800"/>
              <a:gd name="connsiteX319" fmla="*/ 4288177 w 18288000"/>
              <a:gd name="connsiteY319" fmla="*/ 4127154 h 10210800"/>
              <a:gd name="connsiteX320" fmla="*/ 4299655 w 18288000"/>
              <a:gd name="connsiteY320" fmla="*/ 4123097 h 10210800"/>
              <a:gd name="connsiteX321" fmla="*/ 4312608 w 18288000"/>
              <a:gd name="connsiteY321" fmla="*/ 4122607 h 10210800"/>
              <a:gd name="connsiteX322" fmla="*/ 6060578 w 18288000"/>
              <a:gd name="connsiteY322" fmla="*/ 4111661 h 10210800"/>
              <a:gd name="connsiteX323" fmla="*/ 6041501 w 18288000"/>
              <a:gd name="connsiteY323" fmla="*/ 4141842 h 10210800"/>
              <a:gd name="connsiteX324" fmla="*/ 6056086 w 18288000"/>
              <a:gd name="connsiteY324" fmla="*/ 4113521 h 10210800"/>
              <a:gd name="connsiteX325" fmla="*/ 5271668 w 18288000"/>
              <a:gd name="connsiteY325" fmla="*/ 4087469 h 10210800"/>
              <a:gd name="connsiteX326" fmla="*/ 5275607 w 18288000"/>
              <a:gd name="connsiteY326" fmla="*/ 4096979 h 10210800"/>
              <a:gd name="connsiteX327" fmla="*/ 5265392 w 18288000"/>
              <a:gd name="connsiteY327" fmla="*/ 4097728 h 10210800"/>
              <a:gd name="connsiteX328" fmla="*/ 5253699 w 18288000"/>
              <a:gd name="connsiteY328" fmla="*/ 4094911 h 10210800"/>
              <a:gd name="connsiteX329" fmla="*/ 5437081 w 18288000"/>
              <a:gd name="connsiteY329" fmla="*/ 4080234 h 10210800"/>
              <a:gd name="connsiteX330" fmla="*/ 5451373 w 18288000"/>
              <a:gd name="connsiteY330" fmla="*/ 4086152 h 10210800"/>
              <a:gd name="connsiteX331" fmla="*/ 5460404 w 18288000"/>
              <a:gd name="connsiteY331" fmla="*/ 4098426 h 10210800"/>
              <a:gd name="connsiteX332" fmla="*/ 5438496 w 18288000"/>
              <a:gd name="connsiteY332" fmla="*/ 4096359 h 10210800"/>
              <a:gd name="connsiteX333" fmla="*/ 5435365 w 18288000"/>
              <a:gd name="connsiteY333" fmla="*/ 4087211 h 10210800"/>
              <a:gd name="connsiteX334" fmla="*/ 5437081 w 18288000"/>
              <a:gd name="connsiteY334" fmla="*/ 4080234 h 10210800"/>
              <a:gd name="connsiteX335" fmla="*/ 4435866 w 18288000"/>
              <a:gd name="connsiteY335" fmla="*/ 4077127 h 10210800"/>
              <a:gd name="connsiteX336" fmla="*/ 4451637 w 18288000"/>
              <a:gd name="connsiteY336" fmla="*/ 4086611 h 10210800"/>
              <a:gd name="connsiteX337" fmla="*/ 4445713 w 18288000"/>
              <a:gd name="connsiteY337" fmla="*/ 4100901 h 10210800"/>
              <a:gd name="connsiteX338" fmla="*/ 4484482 w 18288000"/>
              <a:gd name="connsiteY338" fmla="*/ 4118266 h 10210800"/>
              <a:gd name="connsiteX339" fmla="*/ 4459498 w 18288000"/>
              <a:gd name="connsiteY339" fmla="*/ 4134185 h 10210800"/>
              <a:gd name="connsiteX340" fmla="*/ 4417098 w 18288000"/>
              <a:gd name="connsiteY340" fmla="*/ 4146174 h 10210800"/>
              <a:gd name="connsiteX341" fmla="*/ 4409221 w 18288000"/>
              <a:gd name="connsiteY341" fmla="*/ 4127155 h 10210800"/>
              <a:gd name="connsiteX342" fmla="*/ 7404276 w 18288000"/>
              <a:gd name="connsiteY342" fmla="*/ 4045012 h 10210800"/>
              <a:gd name="connsiteX343" fmla="*/ 7397804 w 18288000"/>
              <a:gd name="connsiteY343" fmla="*/ 4045673 h 10210800"/>
              <a:gd name="connsiteX344" fmla="*/ 7376470 w 18288000"/>
              <a:gd name="connsiteY344" fmla="*/ 4047473 h 10210800"/>
              <a:gd name="connsiteX345" fmla="*/ 7383095 w 18288000"/>
              <a:gd name="connsiteY345" fmla="*/ 4045144 h 10210800"/>
              <a:gd name="connsiteX346" fmla="*/ 4853459 w 18288000"/>
              <a:gd name="connsiteY346" fmla="*/ 4043433 h 10210800"/>
              <a:gd name="connsiteX347" fmla="*/ 4853766 w 18288000"/>
              <a:gd name="connsiteY347" fmla="*/ 4082298 h 10210800"/>
              <a:gd name="connsiteX348" fmla="*/ 4798999 w 18288000"/>
              <a:gd name="connsiteY348" fmla="*/ 4077130 h 10210800"/>
              <a:gd name="connsiteX349" fmla="*/ 4752662 w 18288000"/>
              <a:gd name="connsiteY349" fmla="*/ 4079610 h 10210800"/>
              <a:gd name="connsiteX350" fmla="*/ 4804538 w 18288000"/>
              <a:gd name="connsiteY350" fmla="*/ 4065088 h 10210800"/>
              <a:gd name="connsiteX351" fmla="*/ 4853459 w 18288000"/>
              <a:gd name="connsiteY351" fmla="*/ 4043433 h 10210800"/>
              <a:gd name="connsiteX352" fmla="*/ 4237287 w 18288000"/>
              <a:gd name="connsiteY352" fmla="*/ 4042396 h 10210800"/>
              <a:gd name="connsiteX353" fmla="*/ 4285039 w 18288000"/>
              <a:gd name="connsiteY353" fmla="*/ 4056040 h 10210800"/>
              <a:gd name="connsiteX354" fmla="*/ 4337838 w 18288000"/>
              <a:gd name="connsiteY354" fmla="*/ 4056455 h 10210800"/>
              <a:gd name="connsiteX355" fmla="*/ 4390636 w 18288000"/>
              <a:gd name="connsiteY355" fmla="*/ 4056868 h 10210800"/>
              <a:gd name="connsiteX356" fmla="*/ 4402452 w 18288000"/>
              <a:gd name="connsiteY356" fmla="*/ 4085397 h 10210800"/>
              <a:gd name="connsiteX357" fmla="*/ 4367307 w 18288000"/>
              <a:gd name="connsiteY357" fmla="*/ 4078368 h 10210800"/>
              <a:gd name="connsiteX358" fmla="*/ 4330269 w 18288000"/>
              <a:gd name="connsiteY358" fmla="*/ 4076300 h 10210800"/>
              <a:gd name="connsiteX359" fmla="*/ 4286954 w 18288000"/>
              <a:gd name="connsiteY359" fmla="*/ 4084491 h 10210800"/>
              <a:gd name="connsiteX360" fmla="*/ 4244055 w 18288000"/>
              <a:gd name="connsiteY360" fmla="*/ 4084154 h 10210800"/>
              <a:gd name="connsiteX361" fmla="*/ 4227748 w 18288000"/>
              <a:gd name="connsiteY361" fmla="*/ 4057487 h 10210800"/>
              <a:gd name="connsiteX362" fmla="*/ 4229355 w 18288000"/>
              <a:gd name="connsiteY362" fmla="*/ 4047074 h 10210800"/>
              <a:gd name="connsiteX363" fmla="*/ 4237287 w 18288000"/>
              <a:gd name="connsiteY363" fmla="*/ 4042396 h 10210800"/>
              <a:gd name="connsiteX364" fmla="*/ 7950925 w 18288000"/>
              <a:gd name="connsiteY364" fmla="*/ 4042187 h 10210800"/>
              <a:gd name="connsiteX365" fmla="*/ 7980424 w 18288000"/>
              <a:gd name="connsiteY365" fmla="*/ 4057821 h 10210800"/>
              <a:gd name="connsiteX366" fmla="*/ 8014124 w 18288000"/>
              <a:gd name="connsiteY366" fmla="*/ 4055005 h 10210800"/>
              <a:gd name="connsiteX367" fmla="*/ 8027532 w 18288000"/>
              <a:gd name="connsiteY367" fmla="*/ 4050844 h 10210800"/>
              <a:gd name="connsiteX368" fmla="*/ 8040524 w 18288000"/>
              <a:gd name="connsiteY368" fmla="*/ 4055212 h 10210800"/>
              <a:gd name="connsiteX369" fmla="*/ 8029193 w 18288000"/>
              <a:gd name="connsiteY369" fmla="*/ 4067564 h 10210800"/>
              <a:gd name="connsiteX370" fmla="*/ 8013018 w 18288000"/>
              <a:gd name="connsiteY370" fmla="*/ 4077744 h 10210800"/>
              <a:gd name="connsiteX371" fmla="*/ 7947364 w 18288000"/>
              <a:gd name="connsiteY371" fmla="*/ 4070121 h 10210800"/>
              <a:gd name="connsiteX372" fmla="*/ 7882126 w 18288000"/>
              <a:gd name="connsiteY372" fmla="*/ 4053970 h 10210800"/>
              <a:gd name="connsiteX373" fmla="*/ 7916525 w 18288000"/>
              <a:gd name="connsiteY373" fmla="*/ 4048078 h 10210800"/>
              <a:gd name="connsiteX374" fmla="*/ 7950925 w 18288000"/>
              <a:gd name="connsiteY374" fmla="*/ 4042187 h 10210800"/>
              <a:gd name="connsiteX375" fmla="*/ 4919736 w 18288000"/>
              <a:gd name="connsiteY375" fmla="*/ 4038266 h 10210800"/>
              <a:gd name="connsiteX376" fmla="*/ 4923674 w 18288000"/>
              <a:gd name="connsiteY376" fmla="*/ 4047776 h 10210800"/>
              <a:gd name="connsiteX377" fmla="*/ 4974504 w 18288000"/>
              <a:gd name="connsiteY377" fmla="*/ 4043435 h 10210800"/>
              <a:gd name="connsiteX378" fmla="*/ 5017765 w 18288000"/>
              <a:gd name="connsiteY378" fmla="*/ 4058939 h 10210800"/>
              <a:gd name="connsiteX379" fmla="*/ 5030541 w 18288000"/>
              <a:gd name="connsiteY379" fmla="*/ 4056433 h 10210800"/>
              <a:gd name="connsiteX380" fmla="*/ 5039118 w 18288000"/>
              <a:gd name="connsiteY380" fmla="*/ 4072377 h 10210800"/>
              <a:gd name="connsiteX381" fmla="*/ 5096410 w 18288000"/>
              <a:gd name="connsiteY381" fmla="*/ 4070929 h 10210800"/>
              <a:gd name="connsiteX382" fmla="*/ 5132187 w 18288000"/>
              <a:gd name="connsiteY382" fmla="*/ 4076305 h 10210800"/>
              <a:gd name="connsiteX383" fmla="*/ 5166071 w 18288000"/>
              <a:gd name="connsiteY383" fmla="*/ 4086641 h 10210800"/>
              <a:gd name="connsiteX384" fmla="*/ 5199485 w 18288000"/>
              <a:gd name="connsiteY384" fmla="*/ 4078373 h 10210800"/>
              <a:gd name="connsiteX385" fmla="*/ 5193885 w 18288000"/>
              <a:gd name="connsiteY385" fmla="*/ 4102973 h 10210800"/>
              <a:gd name="connsiteX386" fmla="*/ 5199238 w 18288000"/>
              <a:gd name="connsiteY386" fmla="*/ 4128607 h 10210800"/>
              <a:gd name="connsiteX387" fmla="*/ 5167570 w 18288000"/>
              <a:gd name="connsiteY387" fmla="*/ 4123620 h 10210800"/>
              <a:gd name="connsiteX388" fmla="*/ 5135486 w 18288000"/>
              <a:gd name="connsiteY388" fmla="*/ 4127159 h 10210800"/>
              <a:gd name="connsiteX389" fmla="*/ 5139117 w 18288000"/>
              <a:gd name="connsiteY389" fmla="*/ 4097805 h 10210800"/>
              <a:gd name="connsiteX390" fmla="*/ 5073010 w 18288000"/>
              <a:gd name="connsiteY390" fmla="*/ 4093850 h 10210800"/>
              <a:gd name="connsiteX391" fmla="*/ 5004596 w 18288000"/>
              <a:gd name="connsiteY391" fmla="*/ 4103386 h 10210800"/>
              <a:gd name="connsiteX392" fmla="*/ 4936905 w 18288000"/>
              <a:gd name="connsiteY392" fmla="*/ 4092428 h 10210800"/>
              <a:gd name="connsiteX393" fmla="*/ 4926266 w 18288000"/>
              <a:gd name="connsiteY393" fmla="*/ 4090567 h 10210800"/>
              <a:gd name="connsiteX394" fmla="*/ 4917521 w 18288000"/>
              <a:gd name="connsiteY394" fmla="*/ 4083745 h 10210800"/>
              <a:gd name="connsiteX395" fmla="*/ 4895613 w 18288000"/>
              <a:gd name="connsiteY395" fmla="*/ 4081678 h 10210800"/>
              <a:gd name="connsiteX396" fmla="*/ 4894275 w 18288000"/>
              <a:gd name="connsiteY396" fmla="*/ 4075270 h 10210800"/>
              <a:gd name="connsiteX397" fmla="*/ 4889152 w 18288000"/>
              <a:gd name="connsiteY397" fmla="*/ 4078784 h 10210800"/>
              <a:gd name="connsiteX398" fmla="*/ 4888290 w 18288000"/>
              <a:gd name="connsiteY398" fmla="*/ 4051289 h 10210800"/>
              <a:gd name="connsiteX399" fmla="*/ 4591987 w 18288000"/>
              <a:gd name="connsiteY399" fmla="*/ 4034750 h 10210800"/>
              <a:gd name="connsiteX400" fmla="*/ 4631309 w 18288000"/>
              <a:gd name="connsiteY400" fmla="*/ 4040745 h 10210800"/>
              <a:gd name="connsiteX401" fmla="*/ 4648171 w 18288000"/>
              <a:gd name="connsiteY401" fmla="*/ 4056043 h 10210800"/>
              <a:gd name="connsiteX402" fmla="*/ 4639186 w 18288000"/>
              <a:gd name="connsiteY402" fmla="*/ 4059765 h 10210800"/>
              <a:gd name="connsiteX403" fmla="*/ 4610817 w 18288000"/>
              <a:gd name="connsiteY403" fmla="*/ 4054802 h 10210800"/>
              <a:gd name="connsiteX404" fmla="*/ 4548173 w 18288000"/>
              <a:gd name="connsiteY404" fmla="*/ 4030614 h 10210800"/>
              <a:gd name="connsiteX405" fmla="*/ 4553650 w 18288000"/>
              <a:gd name="connsiteY405" fmla="*/ 4031132 h 10210800"/>
              <a:gd name="connsiteX406" fmla="*/ 4559127 w 18288000"/>
              <a:gd name="connsiteY406" fmla="*/ 4031648 h 10210800"/>
              <a:gd name="connsiteX407" fmla="*/ 4564480 w 18288000"/>
              <a:gd name="connsiteY407" fmla="*/ 4057282 h 10210800"/>
              <a:gd name="connsiteX408" fmla="*/ 4477712 w 18288000"/>
              <a:gd name="connsiteY408" fmla="*/ 4076507 h 10210800"/>
              <a:gd name="connsiteX409" fmla="*/ 4498551 w 18288000"/>
              <a:gd name="connsiteY409" fmla="*/ 4055344 h 10210800"/>
              <a:gd name="connsiteX410" fmla="*/ 4525712 w 18288000"/>
              <a:gd name="connsiteY410" fmla="*/ 4039917 h 10210800"/>
              <a:gd name="connsiteX411" fmla="*/ 7209173 w 18288000"/>
              <a:gd name="connsiteY411" fmla="*/ 4025877 h 10210800"/>
              <a:gd name="connsiteX412" fmla="*/ 7254495 w 18288000"/>
              <a:gd name="connsiteY412" fmla="*/ 4027298 h 10210800"/>
              <a:gd name="connsiteX413" fmla="*/ 7301295 w 18288000"/>
              <a:gd name="connsiteY413" fmla="*/ 4032285 h 10210800"/>
              <a:gd name="connsiteX414" fmla="*/ 7338231 w 18288000"/>
              <a:gd name="connsiteY414" fmla="*/ 4051861 h 10210800"/>
              <a:gd name="connsiteX415" fmla="*/ 7331212 w 18288000"/>
              <a:gd name="connsiteY415" fmla="*/ 4070269 h 10210800"/>
              <a:gd name="connsiteX416" fmla="*/ 7326032 w 18288000"/>
              <a:gd name="connsiteY416" fmla="*/ 4066603 h 10210800"/>
              <a:gd name="connsiteX417" fmla="*/ 7326111 w 18288000"/>
              <a:gd name="connsiteY417" fmla="*/ 4076558 h 10210800"/>
              <a:gd name="connsiteX418" fmla="*/ 7314696 w 18288000"/>
              <a:gd name="connsiteY418" fmla="*/ 4090350 h 10210800"/>
              <a:gd name="connsiteX419" fmla="*/ 7303571 w 18288000"/>
              <a:gd name="connsiteY419" fmla="*/ 4075905 h 10210800"/>
              <a:gd name="connsiteX420" fmla="*/ 7249880 w 18288000"/>
              <a:gd name="connsiteY420" fmla="*/ 4054275 h 10210800"/>
              <a:gd name="connsiteX421" fmla="*/ 7197665 w 18288000"/>
              <a:gd name="connsiteY421" fmla="*/ 4036212 h 10210800"/>
              <a:gd name="connsiteX422" fmla="*/ 3969906 w 18288000"/>
              <a:gd name="connsiteY422" fmla="*/ 4019448 h 10210800"/>
              <a:gd name="connsiteX423" fmla="*/ 3980305 w 18288000"/>
              <a:gd name="connsiteY423" fmla="*/ 4031851 h 10210800"/>
              <a:gd name="connsiteX424" fmla="*/ 3957667 w 18288000"/>
              <a:gd name="connsiteY424" fmla="*/ 4039139 h 10210800"/>
              <a:gd name="connsiteX425" fmla="*/ 3933968 w 18288000"/>
              <a:gd name="connsiteY425" fmla="*/ 4034332 h 10210800"/>
              <a:gd name="connsiteX426" fmla="*/ 4029719 w 18288000"/>
              <a:gd name="connsiteY426" fmla="*/ 4011386 h 10210800"/>
              <a:gd name="connsiteX427" fmla="*/ 4058166 w 18288000"/>
              <a:gd name="connsiteY427" fmla="*/ 4026064 h 10210800"/>
              <a:gd name="connsiteX428" fmla="*/ 4103872 w 18288000"/>
              <a:gd name="connsiteY428" fmla="*/ 4025238 h 10210800"/>
              <a:gd name="connsiteX429" fmla="*/ 4111750 w 18288000"/>
              <a:gd name="connsiteY429" fmla="*/ 4044257 h 10210800"/>
              <a:gd name="connsiteX430" fmla="*/ 4063974 w 18288000"/>
              <a:gd name="connsiteY430" fmla="*/ 4048028 h 10210800"/>
              <a:gd name="connsiteX431" fmla="*/ 4015136 w 18288000"/>
              <a:gd name="connsiteY431" fmla="*/ 4039707 h 10210800"/>
              <a:gd name="connsiteX432" fmla="*/ 4006467 w 18288000"/>
              <a:gd name="connsiteY432" fmla="*/ 4042601 h 10210800"/>
              <a:gd name="connsiteX433" fmla="*/ 3999690 w 18288000"/>
              <a:gd name="connsiteY433" fmla="*/ 4040533 h 10210800"/>
              <a:gd name="connsiteX434" fmla="*/ 4012281 w 18288000"/>
              <a:gd name="connsiteY434" fmla="*/ 4024875 h 10210800"/>
              <a:gd name="connsiteX435" fmla="*/ 4029719 w 18288000"/>
              <a:gd name="connsiteY435" fmla="*/ 4011386 h 10210800"/>
              <a:gd name="connsiteX436" fmla="*/ 7789698 w 18288000"/>
              <a:gd name="connsiteY436" fmla="*/ 4008697 h 10210800"/>
              <a:gd name="connsiteX437" fmla="*/ 7798551 w 18288000"/>
              <a:gd name="connsiteY437" fmla="*/ 4018955 h 10210800"/>
              <a:gd name="connsiteX438" fmla="*/ 7804035 w 18288000"/>
              <a:gd name="connsiteY438" fmla="*/ 4030609 h 10210800"/>
              <a:gd name="connsiteX439" fmla="*/ 7808528 w 18288000"/>
              <a:gd name="connsiteY439" fmla="*/ 4028748 h 10210800"/>
              <a:gd name="connsiteX440" fmla="*/ 7847774 w 18288000"/>
              <a:gd name="connsiteY440" fmla="*/ 4025029 h 10210800"/>
              <a:gd name="connsiteX441" fmla="*/ 7875665 w 18288000"/>
              <a:gd name="connsiteY441" fmla="*/ 4051077 h 10210800"/>
              <a:gd name="connsiteX442" fmla="*/ 7851789 w 18288000"/>
              <a:gd name="connsiteY442" fmla="*/ 4044254 h 10210800"/>
              <a:gd name="connsiteX443" fmla="*/ 7836666 w 18288000"/>
              <a:gd name="connsiteY443" fmla="*/ 4055391 h 10210800"/>
              <a:gd name="connsiteX444" fmla="*/ 7832713 w 18288000"/>
              <a:gd name="connsiteY444" fmla="*/ 4074435 h 10210800"/>
              <a:gd name="connsiteX445" fmla="*/ 7798435 w 18288000"/>
              <a:gd name="connsiteY445" fmla="*/ 4055210 h 10210800"/>
              <a:gd name="connsiteX446" fmla="*/ 7791644 w 18288000"/>
              <a:gd name="connsiteY446" fmla="*/ 4030868 h 10210800"/>
              <a:gd name="connsiteX447" fmla="*/ 7789698 w 18288000"/>
              <a:gd name="connsiteY447" fmla="*/ 4008697 h 10210800"/>
              <a:gd name="connsiteX448" fmla="*/ 3821047 w 18288000"/>
              <a:gd name="connsiteY448" fmla="*/ 4003116 h 10210800"/>
              <a:gd name="connsiteX449" fmla="*/ 3842400 w 18288000"/>
              <a:gd name="connsiteY449" fmla="*/ 4016552 h 10210800"/>
              <a:gd name="connsiteX450" fmla="*/ 3834678 w 18288000"/>
              <a:gd name="connsiteY450" fmla="*/ 4016966 h 10210800"/>
              <a:gd name="connsiteX451" fmla="*/ 3826955 w 18288000"/>
              <a:gd name="connsiteY451" fmla="*/ 4017380 h 10210800"/>
              <a:gd name="connsiteX452" fmla="*/ 3885353 w 18288000"/>
              <a:gd name="connsiteY452" fmla="*/ 3993194 h 10210800"/>
              <a:gd name="connsiteX453" fmla="*/ 3899138 w 18288000"/>
              <a:gd name="connsiteY453" fmla="*/ 4026477 h 10210800"/>
              <a:gd name="connsiteX454" fmla="*/ 3921599 w 18288000"/>
              <a:gd name="connsiteY454" fmla="*/ 4017174 h 10210800"/>
              <a:gd name="connsiteX455" fmla="*/ 3923014 w 18288000"/>
              <a:gd name="connsiteY455" fmla="*/ 4033299 h 10210800"/>
              <a:gd name="connsiteX456" fmla="*/ 3905045 w 18288000"/>
              <a:gd name="connsiteY456" fmla="*/ 4040741 h 10210800"/>
              <a:gd name="connsiteX457" fmla="*/ 3857847 w 18288000"/>
              <a:gd name="connsiteY457" fmla="*/ 4015726 h 10210800"/>
              <a:gd name="connsiteX458" fmla="*/ 3867384 w 18288000"/>
              <a:gd name="connsiteY458" fmla="*/ 4000636 h 10210800"/>
              <a:gd name="connsiteX459" fmla="*/ 3769355 w 18288000"/>
              <a:gd name="connsiteY459" fmla="*/ 3979962 h 10210800"/>
              <a:gd name="connsiteX460" fmla="*/ 3771325 w 18288000"/>
              <a:gd name="connsiteY460" fmla="*/ 3984717 h 10210800"/>
              <a:gd name="connsiteX461" fmla="*/ 3757848 w 18288000"/>
              <a:gd name="connsiteY461" fmla="*/ 3990299 h 10210800"/>
              <a:gd name="connsiteX462" fmla="*/ 3769355 w 18288000"/>
              <a:gd name="connsiteY462" fmla="*/ 3979962 h 10210800"/>
              <a:gd name="connsiteX463" fmla="*/ 12631705 w 18288000"/>
              <a:gd name="connsiteY463" fmla="*/ 3958492 h 10210800"/>
              <a:gd name="connsiteX464" fmla="*/ 12667950 w 18288000"/>
              <a:gd name="connsiteY464" fmla="*/ 3982473 h 10210800"/>
              <a:gd name="connsiteX465" fmla="*/ 12654443 w 18288000"/>
              <a:gd name="connsiteY465" fmla="*/ 3994334 h 10210800"/>
              <a:gd name="connsiteX466" fmla="*/ 12636505 w 18288000"/>
              <a:gd name="connsiteY466" fmla="*/ 3995496 h 10210800"/>
              <a:gd name="connsiteX467" fmla="*/ 12634536 w 18288000"/>
              <a:gd name="connsiteY467" fmla="*/ 3990743 h 10210800"/>
              <a:gd name="connsiteX468" fmla="*/ 12567153 w 18288000"/>
              <a:gd name="connsiteY468" fmla="*/ 4018649 h 10210800"/>
              <a:gd name="connsiteX469" fmla="*/ 12533154 w 18288000"/>
              <a:gd name="connsiteY469" fmla="*/ 3993739 h 10210800"/>
              <a:gd name="connsiteX470" fmla="*/ 12497492 w 18288000"/>
              <a:gd name="connsiteY470" fmla="*/ 4002938 h 10210800"/>
              <a:gd name="connsiteX471" fmla="*/ 12490222 w 18288000"/>
              <a:gd name="connsiteY471" fmla="*/ 3999681 h 10210800"/>
              <a:gd name="connsiteX472" fmla="*/ 12491585 w 18288000"/>
              <a:gd name="connsiteY472" fmla="*/ 3988673 h 10210800"/>
              <a:gd name="connsiteX473" fmla="*/ 12505407 w 18288000"/>
              <a:gd name="connsiteY473" fmla="*/ 3975986 h 10210800"/>
              <a:gd name="connsiteX474" fmla="*/ 12525553 w 18288000"/>
              <a:gd name="connsiteY474" fmla="*/ 3969034 h 10210800"/>
              <a:gd name="connsiteX475" fmla="*/ 12551291 w 18288000"/>
              <a:gd name="connsiteY475" fmla="*/ 3977175 h 10210800"/>
              <a:gd name="connsiteX476" fmla="*/ 12582289 w 18288000"/>
              <a:gd name="connsiteY476" fmla="*/ 3978958 h 10210800"/>
              <a:gd name="connsiteX477" fmla="*/ 3496621 w 18288000"/>
              <a:gd name="connsiteY477" fmla="*/ 3931380 h 10210800"/>
              <a:gd name="connsiteX478" fmla="*/ 3570774 w 18288000"/>
              <a:gd name="connsiteY478" fmla="*/ 3945231 h 10210800"/>
              <a:gd name="connsiteX479" fmla="*/ 3527790 w 18288000"/>
              <a:gd name="connsiteY479" fmla="*/ 3974870 h 10210800"/>
              <a:gd name="connsiteX480" fmla="*/ 3480376 w 18288000"/>
              <a:gd name="connsiteY480" fmla="*/ 3993811 h 10210800"/>
              <a:gd name="connsiteX481" fmla="*/ 3461868 w 18288000"/>
              <a:gd name="connsiteY481" fmla="*/ 3984069 h 10210800"/>
              <a:gd name="connsiteX482" fmla="*/ 3441054 w 18288000"/>
              <a:gd name="connsiteY482" fmla="*/ 3987816 h 10210800"/>
              <a:gd name="connsiteX483" fmla="*/ 3432930 w 18288000"/>
              <a:gd name="connsiteY483" fmla="*/ 4019032 h 10210800"/>
              <a:gd name="connsiteX484" fmla="*/ 3417485 w 18288000"/>
              <a:gd name="connsiteY484" fmla="*/ 4019858 h 10210800"/>
              <a:gd name="connsiteX485" fmla="*/ 3417176 w 18288000"/>
              <a:gd name="connsiteY485" fmla="*/ 3980993 h 10210800"/>
              <a:gd name="connsiteX486" fmla="*/ 3426961 w 18288000"/>
              <a:gd name="connsiteY486" fmla="*/ 3966497 h 10210800"/>
              <a:gd name="connsiteX487" fmla="*/ 3438222 w 18288000"/>
              <a:gd name="connsiteY487" fmla="*/ 3955566 h 10210800"/>
              <a:gd name="connsiteX488" fmla="*/ 3448299 w 18288000"/>
              <a:gd name="connsiteY488" fmla="*/ 3957660 h 10210800"/>
              <a:gd name="connsiteX489" fmla="*/ 3453115 w 18288000"/>
              <a:gd name="connsiteY489" fmla="*/ 3966109 h 10210800"/>
              <a:gd name="connsiteX490" fmla="*/ 3496621 w 18288000"/>
              <a:gd name="connsiteY490" fmla="*/ 3931380 h 10210800"/>
              <a:gd name="connsiteX491" fmla="*/ 2541746 w 18288000"/>
              <a:gd name="connsiteY491" fmla="*/ 3925792 h 10210800"/>
              <a:gd name="connsiteX492" fmla="*/ 2485438 w 18288000"/>
              <a:gd name="connsiteY492" fmla="*/ 3929616 h 10210800"/>
              <a:gd name="connsiteX493" fmla="*/ 2429131 w 18288000"/>
              <a:gd name="connsiteY493" fmla="*/ 3933441 h 10210800"/>
              <a:gd name="connsiteX494" fmla="*/ 2456916 w 18288000"/>
              <a:gd name="connsiteY494" fmla="*/ 3956051 h 10210800"/>
              <a:gd name="connsiteX495" fmla="*/ 2480270 w 18288000"/>
              <a:gd name="connsiteY495" fmla="*/ 3967964 h 10210800"/>
              <a:gd name="connsiteX496" fmla="*/ 2518177 w 18288000"/>
              <a:gd name="connsiteY496" fmla="*/ 3957835 h 10210800"/>
              <a:gd name="connsiteX497" fmla="*/ 12314716 w 18288000"/>
              <a:gd name="connsiteY497" fmla="*/ 3916228 h 10210800"/>
              <a:gd name="connsiteX498" fmla="*/ 12342971 w 18288000"/>
              <a:gd name="connsiteY498" fmla="*/ 3922107 h 10210800"/>
              <a:gd name="connsiteX499" fmla="*/ 12409555 w 18288000"/>
              <a:gd name="connsiteY499" fmla="*/ 3955804 h 10210800"/>
              <a:gd name="connsiteX500" fmla="*/ 12412939 w 18288000"/>
              <a:gd name="connsiteY500" fmla="*/ 3976683 h 10210800"/>
              <a:gd name="connsiteX501" fmla="*/ 12371093 w 18288000"/>
              <a:gd name="connsiteY501" fmla="*/ 3977303 h 10210800"/>
              <a:gd name="connsiteX502" fmla="*/ 12321926 w 18288000"/>
              <a:gd name="connsiteY502" fmla="*/ 3947534 h 10210800"/>
              <a:gd name="connsiteX503" fmla="*/ 12278972 w 18288000"/>
              <a:gd name="connsiteY503" fmla="*/ 3970894 h 10210800"/>
              <a:gd name="connsiteX504" fmla="*/ 12277003 w 18288000"/>
              <a:gd name="connsiteY504" fmla="*/ 3966139 h 10210800"/>
              <a:gd name="connsiteX505" fmla="*/ 12258725 w 18288000"/>
              <a:gd name="connsiteY505" fmla="*/ 3934716 h 10210800"/>
              <a:gd name="connsiteX506" fmla="*/ 12291157 w 18288000"/>
              <a:gd name="connsiteY506" fmla="*/ 3924071 h 10210800"/>
              <a:gd name="connsiteX507" fmla="*/ 12314716 w 18288000"/>
              <a:gd name="connsiteY507" fmla="*/ 3916228 h 10210800"/>
              <a:gd name="connsiteX508" fmla="*/ 2909616 w 18288000"/>
              <a:gd name="connsiteY508" fmla="*/ 3873699 h 10210800"/>
              <a:gd name="connsiteX509" fmla="*/ 2927846 w 18288000"/>
              <a:gd name="connsiteY509" fmla="*/ 3889127 h 10210800"/>
              <a:gd name="connsiteX510" fmla="*/ 2940816 w 18288000"/>
              <a:gd name="connsiteY510" fmla="*/ 3910910 h 10210800"/>
              <a:gd name="connsiteX511" fmla="*/ 2981422 w 18288000"/>
              <a:gd name="connsiteY511" fmla="*/ 3896182 h 10210800"/>
              <a:gd name="connsiteX512" fmla="*/ 3015521 w 18288000"/>
              <a:gd name="connsiteY512" fmla="*/ 3913391 h 10210800"/>
              <a:gd name="connsiteX513" fmla="*/ 2981122 w 18288000"/>
              <a:gd name="connsiteY513" fmla="*/ 3919283 h 10210800"/>
              <a:gd name="connsiteX514" fmla="*/ 2946723 w 18288000"/>
              <a:gd name="connsiteY514" fmla="*/ 3925174 h 10210800"/>
              <a:gd name="connsiteX515" fmla="*/ 2914654 w 18288000"/>
              <a:gd name="connsiteY515" fmla="*/ 3900160 h 10210800"/>
              <a:gd name="connsiteX516" fmla="*/ 2873124 w 18288000"/>
              <a:gd name="connsiteY516" fmla="*/ 3899955 h 10210800"/>
              <a:gd name="connsiteX517" fmla="*/ 2821987 w 18288000"/>
              <a:gd name="connsiteY517" fmla="*/ 3865431 h 10210800"/>
              <a:gd name="connsiteX518" fmla="*/ 2825372 w 18288000"/>
              <a:gd name="connsiteY518" fmla="*/ 3886309 h 10210800"/>
              <a:gd name="connsiteX519" fmla="*/ 2816455 w 18288000"/>
              <a:gd name="connsiteY519" fmla="*/ 3888610 h 10210800"/>
              <a:gd name="connsiteX520" fmla="*/ 2807956 w 18288000"/>
              <a:gd name="connsiteY520" fmla="*/ 3882381 h 10210800"/>
              <a:gd name="connsiteX521" fmla="*/ 2812549 w 18288000"/>
              <a:gd name="connsiteY521" fmla="*/ 3872821 h 10210800"/>
              <a:gd name="connsiteX522" fmla="*/ 2821987 w 18288000"/>
              <a:gd name="connsiteY522" fmla="*/ 3865431 h 10210800"/>
              <a:gd name="connsiteX523" fmla="*/ 8407962 w 18288000"/>
              <a:gd name="connsiteY523" fmla="*/ 3786057 h 10210800"/>
              <a:gd name="connsiteX524" fmla="*/ 8429869 w 18288000"/>
              <a:gd name="connsiteY524" fmla="*/ 3788125 h 10210800"/>
              <a:gd name="connsiteX525" fmla="*/ 8425378 w 18288000"/>
              <a:gd name="connsiteY525" fmla="*/ 3789985 h 10210800"/>
              <a:gd name="connsiteX526" fmla="*/ 8407962 w 18288000"/>
              <a:gd name="connsiteY526" fmla="*/ 3786057 h 10210800"/>
              <a:gd name="connsiteX527" fmla="*/ 8299534 w 18288000"/>
              <a:gd name="connsiteY527" fmla="*/ 3752981 h 10210800"/>
              <a:gd name="connsiteX528" fmla="*/ 8336333 w 18288000"/>
              <a:gd name="connsiteY528" fmla="*/ 3765591 h 10210800"/>
              <a:gd name="connsiteX529" fmla="*/ 8317810 w 18288000"/>
              <a:gd name="connsiteY529" fmla="*/ 3784402 h 10210800"/>
              <a:gd name="connsiteX530" fmla="*/ 8300119 w 18288000"/>
              <a:gd name="connsiteY530" fmla="*/ 3786160 h 10210800"/>
              <a:gd name="connsiteX531" fmla="*/ 8289996 w 18288000"/>
              <a:gd name="connsiteY531" fmla="*/ 3768071 h 10210800"/>
              <a:gd name="connsiteX532" fmla="*/ 8286057 w 18288000"/>
              <a:gd name="connsiteY532" fmla="*/ 3758562 h 10210800"/>
              <a:gd name="connsiteX533" fmla="*/ 7763112 w 18288000"/>
              <a:gd name="connsiteY533" fmla="*/ 3741193 h 10210800"/>
              <a:gd name="connsiteX534" fmla="*/ 7767328 w 18288000"/>
              <a:gd name="connsiteY534" fmla="*/ 3745017 h 10210800"/>
              <a:gd name="connsiteX535" fmla="*/ 7771543 w 18288000"/>
              <a:gd name="connsiteY535" fmla="*/ 3748842 h 10210800"/>
              <a:gd name="connsiteX536" fmla="*/ 7766497 w 18288000"/>
              <a:gd name="connsiteY536" fmla="*/ 3762072 h 10210800"/>
              <a:gd name="connsiteX537" fmla="*/ 7757581 w 18288000"/>
              <a:gd name="connsiteY537" fmla="*/ 3764373 h 10210800"/>
              <a:gd name="connsiteX538" fmla="*/ 7749082 w 18288000"/>
              <a:gd name="connsiteY538" fmla="*/ 3758145 h 10210800"/>
              <a:gd name="connsiteX539" fmla="*/ 7753674 w 18288000"/>
              <a:gd name="connsiteY539" fmla="*/ 3748584 h 10210800"/>
              <a:gd name="connsiteX540" fmla="*/ 7763112 w 18288000"/>
              <a:gd name="connsiteY540" fmla="*/ 3741193 h 10210800"/>
              <a:gd name="connsiteX541" fmla="*/ 8007723 w 18288000"/>
              <a:gd name="connsiteY541" fmla="*/ 3734580 h 10210800"/>
              <a:gd name="connsiteX542" fmla="*/ 8141690 w 18288000"/>
              <a:gd name="connsiteY542" fmla="*/ 3740369 h 10210800"/>
              <a:gd name="connsiteX543" fmla="*/ 8128522 w 18288000"/>
              <a:gd name="connsiteY543" fmla="*/ 3784815 h 10210800"/>
              <a:gd name="connsiteX544" fmla="*/ 8062169 w 18288000"/>
              <a:gd name="connsiteY544" fmla="*/ 3780266 h 10210800"/>
              <a:gd name="connsiteX545" fmla="*/ 7992032 w 18288000"/>
              <a:gd name="connsiteY545" fmla="*/ 3785641 h 10210800"/>
              <a:gd name="connsiteX546" fmla="*/ 7990924 w 18288000"/>
              <a:gd name="connsiteY546" fmla="*/ 3757552 h 10210800"/>
              <a:gd name="connsiteX547" fmla="*/ 8007723 w 18288000"/>
              <a:gd name="connsiteY547" fmla="*/ 3734580 h 10210800"/>
              <a:gd name="connsiteX548" fmla="*/ 7882741 w 18288000"/>
              <a:gd name="connsiteY548" fmla="*/ 3725070 h 10210800"/>
              <a:gd name="connsiteX549" fmla="*/ 7890610 w 18288000"/>
              <a:gd name="connsiteY549" fmla="*/ 3732951 h 10210800"/>
              <a:gd name="connsiteX550" fmla="*/ 7895111 w 18288000"/>
              <a:gd name="connsiteY550" fmla="*/ 3742228 h 10210800"/>
              <a:gd name="connsiteX551" fmla="*/ 7956894 w 18288000"/>
              <a:gd name="connsiteY551" fmla="*/ 3738920 h 10210800"/>
              <a:gd name="connsiteX552" fmla="*/ 7930248 w 18288000"/>
              <a:gd name="connsiteY552" fmla="*/ 3788948 h 10210800"/>
              <a:gd name="connsiteX553" fmla="*/ 7871540 w 18288000"/>
              <a:gd name="connsiteY553" fmla="*/ 3774270 h 10210800"/>
              <a:gd name="connsiteX554" fmla="*/ 7873980 w 18288000"/>
              <a:gd name="connsiteY554" fmla="*/ 3746802 h 10210800"/>
              <a:gd name="connsiteX555" fmla="*/ 7882741 w 18288000"/>
              <a:gd name="connsiteY555" fmla="*/ 3725070 h 10210800"/>
              <a:gd name="connsiteX556" fmla="*/ 7702437 w 18288000"/>
              <a:gd name="connsiteY556" fmla="*/ 3721760 h 10210800"/>
              <a:gd name="connsiteX557" fmla="*/ 7674376 w 18288000"/>
              <a:gd name="connsiteY557" fmla="*/ 3755664 h 10210800"/>
              <a:gd name="connsiteX558" fmla="*/ 7670645 w 18288000"/>
              <a:gd name="connsiteY558" fmla="*/ 3741890 h 10210800"/>
              <a:gd name="connsiteX559" fmla="*/ 7679975 w 18288000"/>
              <a:gd name="connsiteY559" fmla="*/ 3731063 h 10210800"/>
              <a:gd name="connsiteX560" fmla="*/ 7560420 w 18288000"/>
              <a:gd name="connsiteY560" fmla="*/ 3706860 h 10210800"/>
              <a:gd name="connsiteX561" fmla="*/ 7581393 w 18288000"/>
              <a:gd name="connsiteY561" fmla="*/ 3721760 h 10210800"/>
              <a:gd name="connsiteX562" fmla="*/ 7565117 w 18288000"/>
              <a:gd name="connsiteY562" fmla="*/ 3739641 h 10210800"/>
              <a:gd name="connsiteX563" fmla="*/ 7548839 w 18288000"/>
              <a:gd name="connsiteY563" fmla="*/ 3757522 h 10210800"/>
              <a:gd name="connsiteX564" fmla="*/ 7529853 w 18288000"/>
              <a:gd name="connsiteY564" fmla="*/ 3761373 h 10210800"/>
              <a:gd name="connsiteX565" fmla="*/ 7509113 w 18288000"/>
              <a:gd name="connsiteY565" fmla="*/ 3717950 h 10210800"/>
              <a:gd name="connsiteX566" fmla="*/ 7530378 w 18288000"/>
              <a:gd name="connsiteY566" fmla="*/ 3712948 h 10210800"/>
              <a:gd name="connsiteX567" fmla="*/ 7560420 w 18288000"/>
              <a:gd name="connsiteY567" fmla="*/ 3706860 h 10210800"/>
              <a:gd name="connsiteX568" fmla="*/ 2919585 w 18288000"/>
              <a:gd name="connsiteY568" fmla="*/ 3669041 h 10210800"/>
              <a:gd name="connsiteX569" fmla="*/ 2949084 w 18288000"/>
              <a:gd name="connsiteY569" fmla="*/ 3684676 h 10210800"/>
              <a:gd name="connsiteX570" fmla="*/ 2982783 w 18288000"/>
              <a:gd name="connsiteY570" fmla="*/ 3681859 h 10210800"/>
              <a:gd name="connsiteX571" fmla="*/ 2996192 w 18288000"/>
              <a:gd name="connsiteY571" fmla="*/ 3677698 h 10210800"/>
              <a:gd name="connsiteX572" fmla="*/ 3009183 w 18288000"/>
              <a:gd name="connsiteY572" fmla="*/ 3682066 h 10210800"/>
              <a:gd name="connsiteX573" fmla="*/ 2997852 w 18288000"/>
              <a:gd name="connsiteY573" fmla="*/ 3694418 h 10210800"/>
              <a:gd name="connsiteX574" fmla="*/ 2981676 w 18288000"/>
              <a:gd name="connsiteY574" fmla="*/ 3704599 h 10210800"/>
              <a:gd name="connsiteX575" fmla="*/ 2916024 w 18288000"/>
              <a:gd name="connsiteY575" fmla="*/ 3696975 h 10210800"/>
              <a:gd name="connsiteX576" fmla="*/ 2850785 w 18288000"/>
              <a:gd name="connsiteY576" fmla="*/ 3680825 h 10210800"/>
              <a:gd name="connsiteX577" fmla="*/ 2885184 w 18288000"/>
              <a:gd name="connsiteY577" fmla="*/ 3674933 h 10210800"/>
              <a:gd name="connsiteX578" fmla="*/ 2919585 w 18288000"/>
              <a:gd name="connsiteY578" fmla="*/ 3669041 h 10210800"/>
              <a:gd name="connsiteX579" fmla="*/ 2758357 w 18288000"/>
              <a:gd name="connsiteY579" fmla="*/ 3635551 h 10210800"/>
              <a:gd name="connsiteX580" fmla="*/ 2767209 w 18288000"/>
              <a:gd name="connsiteY580" fmla="*/ 3645811 h 10210800"/>
              <a:gd name="connsiteX581" fmla="*/ 2772694 w 18288000"/>
              <a:gd name="connsiteY581" fmla="*/ 3657464 h 10210800"/>
              <a:gd name="connsiteX582" fmla="*/ 2777187 w 18288000"/>
              <a:gd name="connsiteY582" fmla="*/ 3655603 h 10210800"/>
              <a:gd name="connsiteX583" fmla="*/ 2816432 w 18288000"/>
              <a:gd name="connsiteY583" fmla="*/ 3651883 h 10210800"/>
              <a:gd name="connsiteX584" fmla="*/ 2844325 w 18288000"/>
              <a:gd name="connsiteY584" fmla="*/ 3677931 h 10210800"/>
              <a:gd name="connsiteX585" fmla="*/ 2820448 w 18288000"/>
              <a:gd name="connsiteY585" fmla="*/ 3671109 h 10210800"/>
              <a:gd name="connsiteX586" fmla="*/ 2805325 w 18288000"/>
              <a:gd name="connsiteY586" fmla="*/ 3682245 h 10210800"/>
              <a:gd name="connsiteX587" fmla="*/ 2801371 w 18288000"/>
              <a:gd name="connsiteY587" fmla="*/ 3701290 h 10210800"/>
              <a:gd name="connsiteX588" fmla="*/ 2767094 w 18288000"/>
              <a:gd name="connsiteY588" fmla="*/ 3682064 h 10210800"/>
              <a:gd name="connsiteX589" fmla="*/ 2760303 w 18288000"/>
              <a:gd name="connsiteY589" fmla="*/ 3657723 h 10210800"/>
              <a:gd name="connsiteX590" fmla="*/ 2758357 w 18288000"/>
              <a:gd name="connsiteY590" fmla="*/ 3635551 h 10210800"/>
              <a:gd name="connsiteX591" fmla="*/ 2545744 w 18288000"/>
              <a:gd name="connsiteY591" fmla="*/ 3617771 h 10210800"/>
              <a:gd name="connsiteX592" fmla="*/ 2547790 w 18288000"/>
              <a:gd name="connsiteY592" fmla="*/ 3632242 h 10210800"/>
              <a:gd name="connsiteX593" fmla="*/ 2540144 w 18288000"/>
              <a:gd name="connsiteY593" fmla="*/ 3642372 h 10210800"/>
              <a:gd name="connsiteX594" fmla="*/ 2536206 w 18288000"/>
              <a:gd name="connsiteY594" fmla="*/ 3632862 h 10210800"/>
              <a:gd name="connsiteX595" fmla="*/ 2537814 w 18288000"/>
              <a:gd name="connsiteY595" fmla="*/ 3622449 h 10210800"/>
              <a:gd name="connsiteX596" fmla="*/ 2545744 w 18288000"/>
              <a:gd name="connsiteY596" fmla="*/ 3617771 h 10210800"/>
              <a:gd name="connsiteX597" fmla="*/ 12248184 w 18288000"/>
              <a:gd name="connsiteY597" fmla="*/ 3604616 h 10210800"/>
              <a:gd name="connsiteX598" fmla="*/ 12245781 w 18288000"/>
              <a:gd name="connsiteY598" fmla="*/ 3608419 h 10210800"/>
              <a:gd name="connsiteX599" fmla="*/ 12241687 w 18288000"/>
              <a:gd name="connsiteY599" fmla="*/ 3607979 h 10210800"/>
              <a:gd name="connsiteX600" fmla="*/ 12243691 w 18288000"/>
              <a:gd name="connsiteY600" fmla="*/ 3606477 h 10210800"/>
              <a:gd name="connsiteX601" fmla="*/ 2374117 w 18288000"/>
              <a:gd name="connsiteY601" fmla="*/ 3571878 h 10210800"/>
              <a:gd name="connsiteX602" fmla="*/ 2373009 w 18288000"/>
              <a:gd name="connsiteY602" fmla="*/ 3594617 h 10210800"/>
              <a:gd name="connsiteX603" fmla="*/ 2362609 w 18288000"/>
              <a:gd name="connsiteY603" fmla="*/ 3582213 h 10210800"/>
              <a:gd name="connsiteX604" fmla="*/ 2365939 w 18288000"/>
              <a:gd name="connsiteY604" fmla="*/ 3575960 h 10210800"/>
              <a:gd name="connsiteX605" fmla="*/ 2374117 w 18288000"/>
              <a:gd name="connsiteY605" fmla="*/ 3571878 h 10210800"/>
              <a:gd name="connsiteX606" fmla="*/ 9713370 w 18288000"/>
              <a:gd name="connsiteY606" fmla="*/ 3429778 h 10210800"/>
              <a:gd name="connsiteX607" fmla="*/ 9742469 w 18288000"/>
              <a:gd name="connsiteY607" fmla="*/ 3435214 h 10210800"/>
              <a:gd name="connsiteX608" fmla="*/ 9738645 w 18288000"/>
              <a:gd name="connsiteY608" fmla="*/ 3441041 h 10210800"/>
              <a:gd name="connsiteX609" fmla="*/ 9726462 w 18288000"/>
              <a:gd name="connsiteY609" fmla="*/ 3437035 h 10210800"/>
              <a:gd name="connsiteX610" fmla="*/ 9580600 w 18288000"/>
              <a:gd name="connsiteY610" fmla="*/ 3428262 h 10210800"/>
              <a:gd name="connsiteX611" fmla="*/ 9580644 w 18288000"/>
              <a:gd name="connsiteY611" fmla="*/ 3434019 h 10210800"/>
              <a:gd name="connsiteX612" fmla="*/ 9535661 w 18288000"/>
              <a:gd name="connsiteY612" fmla="*/ 3428578 h 10210800"/>
              <a:gd name="connsiteX613" fmla="*/ 9684228 w 18288000"/>
              <a:gd name="connsiteY613" fmla="*/ 3424334 h 10210800"/>
              <a:gd name="connsiteX614" fmla="*/ 9712224 w 18288000"/>
              <a:gd name="connsiteY614" fmla="*/ 3429565 h 10210800"/>
              <a:gd name="connsiteX615" fmla="*/ 9667920 w 18288000"/>
              <a:gd name="connsiteY615" fmla="*/ 3437353 h 10210800"/>
              <a:gd name="connsiteX616" fmla="*/ 3376621 w 18288000"/>
              <a:gd name="connsiteY616" fmla="*/ 3412911 h 10210800"/>
              <a:gd name="connsiteX617" fmla="*/ 3398529 w 18288000"/>
              <a:gd name="connsiteY617" fmla="*/ 3414979 h 10210800"/>
              <a:gd name="connsiteX618" fmla="*/ 3394037 w 18288000"/>
              <a:gd name="connsiteY618" fmla="*/ 3416840 h 10210800"/>
              <a:gd name="connsiteX619" fmla="*/ 3376621 w 18288000"/>
              <a:gd name="connsiteY619" fmla="*/ 3412911 h 10210800"/>
              <a:gd name="connsiteX620" fmla="*/ 9169030 w 18288000"/>
              <a:gd name="connsiteY620" fmla="*/ 3389137 h 10210800"/>
              <a:gd name="connsiteX621" fmla="*/ 9203128 w 18288000"/>
              <a:gd name="connsiteY621" fmla="*/ 3406346 h 10210800"/>
              <a:gd name="connsiteX622" fmla="*/ 9190914 w 18288000"/>
              <a:gd name="connsiteY622" fmla="*/ 3408439 h 10210800"/>
              <a:gd name="connsiteX623" fmla="*/ 9176933 w 18288000"/>
              <a:gd name="connsiteY623" fmla="*/ 3406307 h 10210800"/>
              <a:gd name="connsiteX624" fmla="*/ 9138594 w 18288000"/>
              <a:gd name="connsiteY624" fmla="*/ 3402688 h 10210800"/>
              <a:gd name="connsiteX625" fmla="*/ 9133097 w 18288000"/>
              <a:gd name="connsiteY625" fmla="*/ 3402170 h 10210800"/>
              <a:gd name="connsiteX626" fmla="*/ 9248051 w 18288000"/>
              <a:gd name="connsiteY626" fmla="*/ 3387741 h 10210800"/>
              <a:gd name="connsiteX627" fmla="*/ 9289067 w 18288000"/>
              <a:gd name="connsiteY627" fmla="*/ 3404177 h 10210800"/>
              <a:gd name="connsiteX628" fmla="*/ 9337649 w 18288000"/>
              <a:gd name="connsiteY628" fmla="*/ 3400767 h 10210800"/>
              <a:gd name="connsiteX629" fmla="*/ 9408818 w 18288000"/>
              <a:gd name="connsiteY629" fmla="*/ 3413764 h 10210800"/>
              <a:gd name="connsiteX630" fmla="*/ 9411797 w 18288000"/>
              <a:gd name="connsiteY630" fmla="*/ 3414444 h 10210800"/>
              <a:gd name="connsiteX631" fmla="*/ 9403021 w 18288000"/>
              <a:gd name="connsiteY631" fmla="*/ 3418505 h 10210800"/>
              <a:gd name="connsiteX632" fmla="*/ 9332668 w 18288000"/>
              <a:gd name="connsiteY632" fmla="*/ 3417005 h 10210800"/>
              <a:gd name="connsiteX633" fmla="*/ 9255577 w 18288000"/>
              <a:gd name="connsiteY633" fmla="*/ 3418298 h 10210800"/>
              <a:gd name="connsiteX634" fmla="*/ 9221640 w 18288000"/>
              <a:gd name="connsiteY634" fmla="*/ 3413123 h 10210800"/>
              <a:gd name="connsiteX635" fmla="*/ 9231352 w 18288000"/>
              <a:gd name="connsiteY635" fmla="*/ 3403014 h 10210800"/>
              <a:gd name="connsiteX636" fmla="*/ 9248051 w 18288000"/>
              <a:gd name="connsiteY636" fmla="*/ 3387741 h 10210800"/>
              <a:gd name="connsiteX637" fmla="*/ 3268193 w 18288000"/>
              <a:gd name="connsiteY637" fmla="*/ 3379835 h 10210800"/>
              <a:gd name="connsiteX638" fmla="*/ 3304993 w 18288000"/>
              <a:gd name="connsiteY638" fmla="*/ 3392445 h 10210800"/>
              <a:gd name="connsiteX639" fmla="*/ 3286470 w 18288000"/>
              <a:gd name="connsiteY639" fmla="*/ 3411257 h 10210800"/>
              <a:gd name="connsiteX640" fmla="*/ 3268777 w 18288000"/>
              <a:gd name="connsiteY640" fmla="*/ 3413015 h 10210800"/>
              <a:gd name="connsiteX641" fmla="*/ 3258655 w 18288000"/>
              <a:gd name="connsiteY641" fmla="*/ 3394926 h 10210800"/>
              <a:gd name="connsiteX642" fmla="*/ 3254717 w 18288000"/>
              <a:gd name="connsiteY642" fmla="*/ 3385417 h 10210800"/>
              <a:gd name="connsiteX643" fmla="*/ 2731772 w 18288000"/>
              <a:gd name="connsiteY643" fmla="*/ 3368047 h 10210800"/>
              <a:gd name="connsiteX644" fmla="*/ 2735986 w 18288000"/>
              <a:gd name="connsiteY644" fmla="*/ 3371872 h 10210800"/>
              <a:gd name="connsiteX645" fmla="*/ 2740202 w 18288000"/>
              <a:gd name="connsiteY645" fmla="*/ 3375697 h 10210800"/>
              <a:gd name="connsiteX646" fmla="*/ 2735156 w 18288000"/>
              <a:gd name="connsiteY646" fmla="*/ 3388927 h 10210800"/>
              <a:gd name="connsiteX647" fmla="*/ 2726240 w 18288000"/>
              <a:gd name="connsiteY647" fmla="*/ 3391227 h 10210800"/>
              <a:gd name="connsiteX648" fmla="*/ 2717740 w 18288000"/>
              <a:gd name="connsiteY648" fmla="*/ 3384999 h 10210800"/>
              <a:gd name="connsiteX649" fmla="*/ 2722334 w 18288000"/>
              <a:gd name="connsiteY649" fmla="*/ 3375438 h 10210800"/>
              <a:gd name="connsiteX650" fmla="*/ 2731772 w 18288000"/>
              <a:gd name="connsiteY650" fmla="*/ 3368047 h 10210800"/>
              <a:gd name="connsiteX651" fmla="*/ 9097224 w 18288000"/>
              <a:gd name="connsiteY651" fmla="*/ 3366654 h 10210800"/>
              <a:gd name="connsiteX652" fmla="*/ 9115453 w 18288000"/>
              <a:gd name="connsiteY652" fmla="*/ 3382083 h 10210800"/>
              <a:gd name="connsiteX653" fmla="*/ 9127075 w 18288000"/>
              <a:gd name="connsiteY653" fmla="*/ 3401602 h 10210800"/>
              <a:gd name="connsiteX654" fmla="*/ 9111223 w 18288000"/>
              <a:gd name="connsiteY654" fmla="*/ 3400106 h 10210800"/>
              <a:gd name="connsiteX655" fmla="*/ 9102261 w 18288000"/>
              <a:gd name="connsiteY655" fmla="*/ 3393115 h 10210800"/>
              <a:gd name="connsiteX656" fmla="*/ 9060731 w 18288000"/>
              <a:gd name="connsiteY656" fmla="*/ 3392909 h 10210800"/>
              <a:gd name="connsiteX657" fmla="*/ 2976382 w 18288000"/>
              <a:gd name="connsiteY657" fmla="*/ 3361434 h 10210800"/>
              <a:gd name="connsiteX658" fmla="*/ 3110349 w 18288000"/>
              <a:gd name="connsiteY658" fmla="*/ 3367223 h 10210800"/>
              <a:gd name="connsiteX659" fmla="*/ 3097180 w 18288000"/>
              <a:gd name="connsiteY659" fmla="*/ 3411670 h 10210800"/>
              <a:gd name="connsiteX660" fmla="*/ 3030828 w 18288000"/>
              <a:gd name="connsiteY660" fmla="*/ 3407120 h 10210800"/>
              <a:gd name="connsiteX661" fmla="*/ 2960690 w 18288000"/>
              <a:gd name="connsiteY661" fmla="*/ 3412496 h 10210800"/>
              <a:gd name="connsiteX662" fmla="*/ 2959583 w 18288000"/>
              <a:gd name="connsiteY662" fmla="*/ 3384407 h 10210800"/>
              <a:gd name="connsiteX663" fmla="*/ 2976382 w 18288000"/>
              <a:gd name="connsiteY663" fmla="*/ 3361434 h 10210800"/>
              <a:gd name="connsiteX664" fmla="*/ 9009594 w 18288000"/>
              <a:gd name="connsiteY664" fmla="*/ 3358386 h 10210800"/>
              <a:gd name="connsiteX665" fmla="*/ 9012978 w 18288000"/>
              <a:gd name="connsiteY665" fmla="*/ 3379264 h 10210800"/>
              <a:gd name="connsiteX666" fmla="*/ 9004063 w 18288000"/>
              <a:gd name="connsiteY666" fmla="*/ 3381565 h 10210800"/>
              <a:gd name="connsiteX667" fmla="*/ 8995563 w 18288000"/>
              <a:gd name="connsiteY667" fmla="*/ 3375336 h 10210800"/>
              <a:gd name="connsiteX668" fmla="*/ 9000155 w 18288000"/>
              <a:gd name="connsiteY668" fmla="*/ 3365776 h 10210800"/>
              <a:gd name="connsiteX669" fmla="*/ 9009594 w 18288000"/>
              <a:gd name="connsiteY669" fmla="*/ 3358386 h 10210800"/>
              <a:gd name="connsiteX670" fmla="*/ 2851400 w 18288000"/>
              <a:gd name="connsiteY670" fmla="*/ 3351924 h 10210800"/>
              <a:gd name="connsiteX671" fmla="*/ 2859269 w 18288000"/>
              <a:gd name="connsiteY671" fmla="*/ 3359805 h 10210800"/>
              <a:gd name="connsiteX672" fmla="*/ 2863769 w 18288000"/>
              <a:gd name="connsiteY672" fmla="*/ 3369083 h 10210800"/>
              <a:gd name="connsiteX673" fmla="*/ 2925552 w 18288000"/>
              <a:gd name="connsiteY673" fmla="*/ 3365775 h 10210800"/>
              <a:gd name="connsiteX674" fmla="*/ 2898907 w 18288000"/>
              <a:gd name="connsiteY674" fmla="*/ 3415802 h 10210800"/>
              <a:gd name="connsiteX675" fmla="*/ 2840200 w 18288000"/>
              <a:gd name="connsiteY675" fmla="*/ 3401124 h 10210800"/>
              <a:gd name="connsiteX676" fmla="*/ 2842639 w 18288000"/>
              <a:gd name="connsiteY676" fmla="*/ 3373656 h 10210800"/>
              <a:gd name="connsiteX677" fmla="*/ 2851400 w 18288000"/>
              <a:gd name="connsiteY677" fmla="*/ 3351924 h 10210800"/>
              <a:gd name="connsiteX678" fmla="*/ 2671096 w 18288000"/>
              <a:gd name="connsiteY678" fmla="*/ 3348615 h 10210800"/>
              <a:gd name="connsiteX679" fmla="*/ 2643034 w 18288000"/>
              <a:gd name="connsiteY679" fmla="*/ 3382518 h 10210800"/>
              <a:gd name="connsiteX680" fmla="*/ 2639304 w 18288000"/>
              <a:gd name="connsiteY680" fmla="*/ 3368745 h 10210800"/>
              <a:gd name="connsiteX681" fmla="*/ 2648634 w 18288000"/>
              <a:gd name="connsiteY681" fmla="*/ 3357918 h 10210800"/>
              <a:gd name="connsiteX682" fmla="*/ 8621577 w 18288000"/>
              <a:gd name="connsiteY682" fmla="*/ 3258589 h 10210800"/>
              <a:gd name="connsiteX683" fmla="*/ 8641354 w 18288000"/>
              <a:gd name="connsiteY683" fmla="*/ 3282514 h 10210800"/>
              <a:gd name="connsiteX684" fmla="*/ 8725351 w 18288000"/>
              <a:gd name="connsiteY684" fmla="*/ 3320139 h 10210800"/>
              <a:gd name="connsiteX685" fmla="*/ 8777305 w 18288000"/>
              <a:gd name="connsiteY685" fmla="*/ 3315333 h 10210800"/>
              <a:gd name="connsiteX686" fmla="*/ 8828428 w 18288000"/>
              <a:gd name="connsiteY686" fmla="*/ 3327582 h 10210800"/>
              <a:gd name="connsiteX687" fmla="*/ 8759429 w 18288000"/>
              <a:gd name="connsiteY687" fmla="*/ 3354766 h 10210800"/>
              <a:gd name="connsiteX688" fmla="*/ 8707691 w 18288000"/>
              <a:gd name="connsiteY688" fmla="*/ 3366445 h 10210800"/>
              <a:gd name="connsiteX689" fmla="*/ 8716258 w 18288000"/>
              <a:gd name="connsiteY689" fmla="*/ 3387130 h 10210800"/>
              <a:gd name="connsiteX690" fmla="*/ 8718164 w 18288000"/>
              <a:gd name="connsiteY690" fmla="*/ 3392997 h 10210800"/>
              <a:gd name="connsiteX691" fmla="*/ 8717187 w 18288000"/>
              <a:gd name="connsiteY691" fmla="*/ 3401756 h 10210800"/>
              <a:gd name="connsiteX692" fmla="*/ 8703318 w 18288000"/>
              <a:gd name="connsiteY692" fmla="*/ 3398448 h 10210800"/>
              <a:gd name="connsiteX693" fmla="*/ 8691340 w 18288000"/>
              <a:gd name="connsiteY693" fmla="*/ 3390180 h 10210800"/>
              <a:gd name="connsiteX694" fmla="*/ 8575812 w 18288000"/>
              <a:gd name="connsiteY694" fmla="*/ 3395554 h 10210800"/>
              <a:gd name="connsiteX695" fmla="*/ 8456267 w 18288000"/>
              <a:gd name="connsiteY695" fmla="*/ 3381701 h 10210800"/>
              <a:gd name="connsiteX696" fmla="*/ 8432737 w 18288000"/>
              <a:gd name="connsiteY696" fmla="*/ 3367773 h 10210800"/>
              <a:gd name="connsiteX697" fmla="*/ 8407961 w 18288000"/>
              <a:gd name="connsiteY697" fmla="*/ 3379427 h 10210800"/>
              <a:gd name="connsiteX698" fmla="*/ 8369919 w 18288000"/>
              <a:gd name="connsiteY698" fmla="*/ 3378907 h 10210800"/>
              <a:gd name="connsiteX699" fmla="*/ 8328909 w 18288000"/>
              <a:gd name="connsiteY699" fmla="*/ 3380004 h 10210800"/>
              <a:gd name="connsiteX700" fmla="*/ 8327101 w 18288000"/>
              <a:gd name="connsiteY700" fmla="*/ 3345383 h 10210800"/>
              <a:gd name="connsiteX701" fmla="*/ 8277394 w 18288000"/>
              <a:gd name="connsiteY701" fmla="*/ 3349259 h 10210800"/>
              <a:gd name="connsiteX702" fmla="*/ 8228518 w 18288000"/>
              <a:gd name="connsiteY702" fmla="*/ 3336079 h 10210800"/>
              <a:gd name="connsiteX703" fmla="*/ 8268395 w 18288000"/>
              <a:gd name="connsiteY703" fmla="*/ 3330706 h 10210800"/>
              <a:gd name="connsiteX704" fmla="*/ 8307718 w 18288000"/>
              <a:gd name="connsiteY704" fmla="*/ 3336700 h 10210800"/>
              <a:gd name="connsiteX705" fmla="*/ 8360517 w 18288000"/>
              <a:gd name="connsiteY705" fmla="*/ 3337114 h 10210800"/>
              <a:gd name="connsiteX706" fmla="*/ 8413315 w 18288000"/>
              <a:gd name="connsiteY706" fmla="*/ 3337528 h 10210800"/>
              <a:gd name="connsiteX707" fmla="*/ 8430447 w 18288000"/>
              <a:gd name="connsiteY707" fmla="*/ 3336003 h 10210800"/>
              <a:gd name="connsiteX708" fmla="*/ 8444207 w 18288000"/>
              <a:gd name="connsiteY708" fmla="*/ 3335873 h 10210800"/>
              <a:gd name="connsiteX709" fmla="*/ 8436900 w 18288000"/>
              <a:gd name="connsiteY709" fmla="*/ 3327760 h 10210800"/>
              <a:gd name="connsiteX710" fmla="*/ 8422854 w 18288000"/>
              <a:gd name="connsiteY710" fmla="*/ 3322437 h 10210800"/>
              <a:gd name="connsiteX711" fmla="*/ 8379038 w 18288000"/>
              <a:gd name="connsiteY711" fmla="*/ 3318303 h 10210800"/>
              <a:gd name="connsiteX712" fmla="*/ 8359655 w 18288000"/>
              <a:gd name="connsiteY712" fmla="*/ 3309620 h 10210800"/>
              <a:gd name="connsiteX713" fmla="*/ 8400085 w 18288000"/>
              <a:gd name="connsiteY713" fmla="*/ 3292875 h 10210800"/>
              <a:gd name="connsiteX714" fmla="*/ 8441377 w 18288000"/>
              <a:gd name="connsiteY714" fmla="*/ 3303624 h 10210800"/>
              <a:gd name="connsiteX715" fmla="*/ 8458022 w 18288000"/>
              <a:gd name="connsiteY715" fmla="*/ 3312050 h 10210800"/>
              <a:gd name="connsiteX716" fmla="*/ 8485191 w 18288000"/>
              <a:gd name="connsiteY716" fmla="*/ 3307760 h 10210800"/>
              <a:gd name="connsiteX717" fmla="*/ 8525960 w 18288000"/>
              <a:gd name="connsiteY717" fmla="*/ 3323600 h 10210800"/>
              <a:gd name="connsiteX718" fmla="*/ 8559344 w 18288000"/>
              <a:gd name="connsiteY718" fmla="*/ 3321610 h 10210800"/>
              <a:gd name="connsiteX719" fmla="*/ 8553467 w 18288000"/>
              <a:gd name="connsiteY719" fmla="*/ 3301067 h 10210800"/>
              <a:gd name="connsiteX720" fmla="*/ 8546114 w 18288000"/>
              <a:gd name="connsiteY720" fmla="*/ 3276957 h 10210800"/>
              <a:gd name="connsiteX721" fmla="*/ 8575535 w 18288000"/>
              <a:gd name="connsiteY721" fmla="*/ 3282875 h 10210800"/>
              <a:gd name="connsiteX722" fmla="*/ 8605373 w 18288000"/>
              <a:gd name="connsiteY722" fmla="*/ 3280267 h 10210800"/>
              <a:gd name="connsiteX723" fmla="*/ 8612834 w 18288000"/>
              <a:gd name="connsiteY723" fmla="*/ 3260705 h 10210800"/>
              <a:gd name="connsiteX724" fmla="*/ 7216845 w 18288000"/>
              <a:gd name="connsiteY724" fmla="*/ 3231471 h 10210800"/>
              <a:gd name="connsiteX725" fmla="*/ 7214441 w 18288000"/>
              <a:gd name="connsiteY725" fmla="*/ 3235273 h 10210800"/>
              <a:gd name="connsiteX726" fmla="*/ 7210347 w 18288000"/>
              <a:gd name="connsiteY726" fmla="*/ 3234833 h 10210800"/>
              <a:gd name="connsiteX727" fmla="*/ 7212351 w 18288000"/>
              <a:gd name="connsiteY727" fmla="*/ 3233331 h 10210800"/>
              <a:gd name="connsiteX728" fmla="*/ 2137934 w 18288000"/>
              <a:gd name="connsiteY728" fmla="*/ 3179511 h 10210800"/>
              <a:gd name="connsiteX729" fmla="*/ 2130365 w 18288000"/>
              <a:gd name="connsiteY729" fmla="*/ 3199356 h 10210800"/>
              <a:gd name="connsiteX730" fmla="*/ 2128396 w 18288000"/>
              <a:gd name="connsiteY730" fmla="*/ 3194601 h 10210800"/>
              <a:gd name="connsiteX731" fmla="*/ 2130004 w 18288000"/>
              <a:gd name="connsiteY731" fmla="*/ 3184187 h 10210800"/>
              <a:gd name="connsiteX732" fmla="*/ 2137934 w 18288000"/>
              <a:gd name="connsiteY732" fmla="*/ 3179511 h 10210800"/>
              <a:gd name="connsiteX733" fmla="*/ 2094120 w 18288000"/>
              <a:gd name="connsiteY733" fmla="*/ 3175375 h 10210800"/>
              <a:gd name="connsiteX734" fmla="*/ 2097504 w 18288000"/>
              <a:gd name="connsiteY734" fmla="*/ 3196255 h 10210800"/>
              <a:gd name="connsiteX735" fmla="*/ 2084580 w 18288000"/>
              <a:gd name="connsiteY735" fmla="*/ 3190466 h 10210800"/>
              <a:gd name="connsiteX736" fmla="*/ 2086928 w 18288000"/>
              <a:gd name="connsiteY736" fmla="*/ 3181835 h 10210800"/>
              <a:gd name="connsiteX737" fmla="*/ 2094120 w 18288000"/>
              <a:gd name="connsiteY737" fmla="*/ 3175375 h 10210800"/>
              <a:gd name="connsiteX738" fmla="*/ 8560531 w 18288000"/>
              <a:gd name="connsiteY738" fmla="*/ 3164821 h 10210800"/>
              <a:gd name="connsiteX739" fmla="*/ 8554070 w 18288000"/>
              <a:gd name="connsiteY739" fmla="*/ 3165481 h 10210800"/>
              <a:gd name="connsiteX740" fmla="*/ 8532739 w 18288000"/>
              <a:gd name="connsiteY740" fmla="*/ 3167281 h 10210800"/>
              <a:gd name="connsiteX741" fmla="*/ 8539361 w 18288000"/>
              <a:gd name="connsiteY741" fmla="*/ 3164954 h 10210800"/>
              <a:gd name="connsiteX742" fmla="*/ 9107191 w 18288000"/>
              <a:gd name="connsiteY742" fmla="*/ 3161996 h 10210800"/>
              <a:gd name="connsiteX743" fmla="*/ 9136691 w 18288000"/>
              <a:gd name="connsiteY743" fmla="*/ 3177631 h 10210800"/>
              <a:gd name="connsiteX744" fmla="*/ 9170390 w 18288000"/>
              <a:gd name="connsiteY744" fmla="*/ 3174814 h 10210800"/>
              <a:gd name="connsiteX745" fmla="*/ 9183798 w 18288000"/>
              <a:gd name="connsiteY745" fmla="*/ 3170653 h 10210800"/>
              <a:gd name="connsiteX746" fmla="*/ 9196790 w 18288000"/>
              <a:gd name="connsiteY746" fmla="*/ 3175021 h 10210800"/>
              <a:gd name="connsiteX747" fmla="*/ 9185460 w 18288000"/>
              <a:gd name="connsiteY747" fmla="*/ 3187372 h 10210800"/>
              <a:gd name="connsiteX748" fmla="*/ 9169283 w 18288000"/>
              <a:gd name="connsiteY748" fmla="*/ 3197554 h 10210800"/>
              <a:gd name="connsiteX749" fmla="*/ 9103630 w 18288000"/>
              <a:gd name="connsiteY749" fmla="*/ 3189930 h 10210800"/>
              <a:gd name="connsiteX750" fmla="*/ 9038392 w 18288000"/>
              <a:gd name="connsiteY750" fmla="*/ 3173779 h 10210800"/>
              <a:gd name="connsiteX751" fmla="*/ 9072792 w 18288000"/>
              <a:gd name="connsiteY751" fmla="*/ 3167888 h 10210800"/>
              <a:gd name="connsiteX752" fmla="*/ 9107191 w 18288000"/>
              <a:gd name="connsiteY752" fmla="*/ 3161996 h 10210800"/>
              <a:gd name="connsiteX753" fmla="*/ 8365438 w 18288000"/>
              <a:gd name="connsiteY753" fmla="*/ 3145686 h 10210800"/>
              <a:gd name="connsiteX754" fmla="*/ 8410761 w 18288000"/>
              <a:gd name="connsiteY754" fmla="*/ 3147108 h 10210800"/>
              <a:gd name="connsiteX755" fmla="*/ 8457560 w 18288000"/>
              <a:gd name="connsiteY755" fmla="*/ 3152095 h 10210800"/>
              <a:gd name="connsiteX756" fmla="*/ 8494497 w 18288000"/>
              <a:gd name="connsiteY756" fmla="*/ 3171671 h 10210800"/>
              <a:gd name="connsiteX757" fmla="*/ 8487477 w 18288000"/>
              <a:gd name="connsiteY757" fmla="*/ 3190078 h 10210800"/>
              <a:gd name="connsiteX758" fmla="*/ 8482300 w 18288000"/>
              <a:gd name="connsiteY758" fmla="*/ 3186412 h 10210800"/>
              <a:gd name="connsiteX759" fmla="*/ 8482378 w 18288000"/>
              <a:gd name="connsiteY759" fmla="*/ 3196366 h 10210800"/>
              <a:gd name="connsiteX760" fmla="*/ 8470962 w 18288000"/>
              <a:gd name="connsiteY760" fmla="*/ 3210158 h 10210800"/>
              <a:gd name="connsiteX761" fmla="*/ 8459837 w 18288000"/>
              <a:gd name="connsiteY761" fmla="*/ 3195715 h 10210800"/>
              <a:gd name="connsiteX762" fmla="*/ 8406146 w 18288000"/>
              <a:gd name="connsiteY762" fmla="*/ 3174085 h 10210800"/>
              <a:gd name="connsiteX763" fmla="*/ 8353932 w 18288000"/>
              <a:gd name="connsiteY763" fmla="*/ 3156022 h 10210800"/>
              <a:gd name="connsiteX764" fmla="*/ 8945964 w 18288000"/>
              <a:gd name="connsiteY764" fmla="*/ 3128506 h 10210800"/>
              <a:gd name="connsiteX765" fmla="*/ 8954816 w 18288000"/>
              <a:gd name="connsiteY765" fmla="*/ 3138765 h 10210800"/>
              <a:gd name="connsiteX766" fmla="*/ 8960301 w 18288000"/>
              <a:gd name="connsiteY766" fmla="*/ 3150419 h 10210800"/>
              <a:gd name="connsiteX767" fmla="*/ 8964794 w 18288000"/>
              <a:gd name="connsiteY767" fmla="*/ 3148558 h 10210800"/>
              <a:gd name="connsiteX768" fmla="*/ 9004040 w 18288000"/>
              <a:gd name="connsiteY768" fmla="*/ 3144837 h 10210800"/>
              <a:gd name="connsiteX769" fmla="*/ 9031931 w 18288000"/>
              <a:gd name="connsiteY769" fmla="*/ 3170884 h 10210800"/>
              <a:gd name="connsiteX770" fmla="*/ 9008054 w 18288000"/>
              <a:gd name="connsiteY770" fmla="*/ 3164062 h 10210800"/>
              <a:gd name="connsiteX771" fmla="*/ 8992932 w 18288000"/>
              <a:gd name="connsiteY771" fmla="*/ 3175200 h 10210800"/>
              <a:gd name="connsiteX772" fmla="*/ 8988978 w 18288000"/>
              <a:gd name="connsiteY772" fmla="*/ 3194245 h 10210800"/>
              <a:gd name="connsiteX773" fmla="*/ 8954702 w 18288000"/>
              <a:gd name="connsiteY773" fmla="*/ 3175019 h 10210800"/>
              <a:gd name="connsiteX774" fmla="*/ 8947909 w 18288000"/>
              <a:gd name="connsiteY774" fmla="*/ 3150676 h 10210800"/>
              <a:gd name="connsiteX775" fmla="*/ 8945964 w 18288000"/>
              <a:gd name="connsiteY775" fmla="*/ 3128506 h 10210800"/>
              <a:gd name="connsiteX776" fmla="*/ 13787972 w 18288000"/>
              <a:gd name="connsiteY776" fmla="*/ 3078301 h 10210800"/>
              <a:gd name="connsiteX777" fmla="*/ 13824218 w 18288000"/>
              <a:gd name="connsiteY777" fmla="*/ 3102282 h 10210800"/>
              <a:gd name="connsiteX778" fmla="*/ 13810710 w 18288000"/>
              <a:gd name="connsiteY778" fmla="*/ 3114143 h 10210800"/>
              <a:gd name="connsiteX779" fmla="*/ 13792771 w 18288000"/>
              <a:gd name="connsiteY779" fmla="*/ 3115306 h 10210800"/>
              <a:gd name="connsiteX780" fmla="*/ 13790804 w 18288000"/>
              <a:gd name="connsiteY780" fmla="*/ 3110551 h 10210800"/>
              <a:gd name="connsiteX781" fmla="*/ 13723420 w 18288000"/>
              <a:gd name="connsiteY781" fmla="*/ 3138459 h 10210800"/>
              <a:gd name="connsiteX782" fmla="*/ 13689421 w 18288000"/>
              <a:gd name="connsiteY782" fmla="*/ 3113548 h 10210800"/>
              <a:gd name="connsiteX783" fmla="*/ 13653759 w 18288000"/>
              <a:gd name="connsiteY783" fmla="*/ 3122747 h 10210800"/>
              <a:gd name="connsiteX784" fmla="*/ 13646489 w 18288000"/>
              <a:gd name="connsiteY784" fmla="*/ 3119490 h 10210800"/>
              <a:gd name="connsiteX785" fmla="*/ 13647851 w 18288000"/>
              <a:gd name="connsiteY785" fmla="*/ 3108483 h 10210800"/>
              <a:gd name="connsiteX786" fmla="*/ 13661674 w 18288000"/>
              <a:gd name="connsiteY786" fmla="*/ 3095796 h 10210800"/>
              <a:gd name="connsiteX787" fmla="*/ 13681820 w 18288000"/>
              <a:gd name="connsiteY787" fmla="*/ 3088843 h 10210800"/>
              <a:gd name="connsiteX788" fmla="*/ 13707557 w 18288000"/>
              <a:gd name="connsiteY788" fmla="*/ 3096984 h 10210800"/>
              <a:gd name="connsiteX789" fmla="*/ 13738558 w 18288000"/>
              <a:gd name="connsiteY789" fmla="*/ 3098766 h 10210800"/>
              <a:gd name="connsiteX790" fmla="*/ 4682030 w 18288000"/>
              <a:gd name="connsiteY790" fmla="*/ 3056632 h 10210800"/>
              <a:gd name="connsiteX791" fmla="*/ 4711129 w 18288000"/>
              <a:gd name="connsiteY791" fmla="*/ 3062068 h 10210800"/>
              <a:gd name="connsiteX792" fmla="*/ 4707305 w 18288000"/>
              <a:gd name="connsiteY792" fmla="*/ 3067895 h 10210800"/>
              <a:gd name="connsiteX793" fmla="*/ 4695122 w 18288000"/>
              <a:gd name="connsiteY793" fmla="*/ 3063889 h 10210800"/>
              <a:gd name="connsiteX794" fmla="*/ 4549260 w 18288000"/>
              <a:gd name="connsiteY794" fmla="*/ 3055117 h 10210800"/>
              <a:gd name="connsiteX795" fmla="*/ 4549305 w 18288000"/>
              <a:gd name="connsiteY795" fmla="*/ 3060873 h 10210800"/>
              <a:gd name="connsiteX796" fmla="*/ 4504320 w 18288000"/>
              <a:gd name="connsiteY796" fmla="*/ 3055432 h 10210800"/>
              <a:gd name="connsiteX797" fmla="*/ 4652887 w 18288000"/>
              <a:gd name="connsiteY797" fmla="*/ 3051190 h 10210800"/>
              <a:gd name="connsiteX798" fmla="*/ 4680883 w 18288000"/>
              <a:gd name="connsiteY798" fmla="*/ 3056420 h 10210800"/>
              <a:gd name="connsiteX799" fmla="*/ 4636580 w 18288000"/>
              <a:gd name="connsiteY799" fmla="*/ 3064207 h 10210800"/>
              <a:gd name="connsiteX800" fmla="*/ 13470983 w 18288000"/>
              <a:gd name="connsiteY800" fmla="*/ 3036037 h 10210800"/>
              <a:gd name="connsiteX801" fmla="*/ 13499239 w 18288000"/>
              <a:gd name="connsiteY801" fmla="*/ 3041916 h 10210800"/>
              <a:gd name="connsiteX802" fmla="*/ 13565822 w 18288000"/>
              <a:gd name="connsiteY802" fmla="*/ 3075613 h 10210800"/>
              <a:gd name="connsiteX803" fmla="*/ 13569207 w 18288000"/>
              <a:gd name="connsiteY803" fmla="*/ 3096491 h 10210800"/>
              <a:gd name="connsiteX804" fmla="*/ 13527361 w 18288000"/>
              <a:gd name="connsiteY804" fmla="*/ 3097112 h 10210800"/>
              <a:gd name="connsiteX805" fmla="*/ 13478192 w 18288000"/>
              <a:gd name="connsiteY805" fmla="*/ 3067343 h 10210800"/>
              <a:gd name="connsiteX806" fmla="*/ 13435240 w 18288000"/>
              <a:gd name="connsiteY806" fmla="*/ 3090703 h 10210800"/>
              <a:gd name="connsiteX807" fmla="*/ 13433271 w 18288000"/>
              <a:gd name="connsiteY807" fmla="*/ 3085948 h 10210800"/>
              <a:gd name="connsiteX808" fmla="*/ 13414994 w 18288000"/>
              <a:gd name="connsiteY808" fmla="*/ 3054525 h 10210800"/>
              <a:gd name="connsiteX809" fmla="*/ 13447423 w 18288000"/>
              <a:gd name="connsiteY809" fmla="*/ 3043880 h 10210800"/>
              <a:gd name="connsiteX810" fmla="*/ 13470983 w 18288000"/>
              <a:gd name="connsiteY810" fmla="*/ 3036037 h 10210800"/>
              <a:gd name="connsiteX811" fmla="*/ 4137689 w 18288000"/>
              <a:gd name="connsiteY811" fmla="*/ 3015991 h 10210800"/>
              <a:gd name="connsiteX812" fmla="*/ 4171788 w 18288000"/>
              <a:gd name="connsiteY812" fmla="*/ 3033201 h 10210800"/>
              <a:gd name="connsiteX813" fmla="*/ 4159574 w 18288000"/>
              <a:gd name="connsiteY813" fmla="*/ 3035293 h 10210800"/>
              <a:gd name="connsiteX814" fmla="*/ 4145593 w 18288000"/>
              <a:gd name="connsiteY814" fmla="*/ 3033161 h 10210800"/>
              <a:gd name="connsiteX815" fmla="*/ 4107254 w 18288000"/>
              <a:gd name="connsiteY815" fmla="*/ 3029543 h 10210800"/>
              <a:gd name="connsiteX816" fmla="*/ 4101757 w 18288000"/>
              <a:gd name="connsiteY816" fmla="*/ 3029025 h 10210800"/>
              <a:gd name="connsiteX817" fmla="*/ 4216710 w 18288000"/>
              <a:gd name="connsiteY817" fmla="*/ 3014596 h 10210800"/>
              <a:gd name="connsiteX818" fmla="*/ 4257727 w 18288000"/>
              <a:gd name="connsiteY818" fmla="*/ 3031031 h 10210800"/>
              <a:gd name="connsiteX819" fmla="*/ 4306309 w 18288000"/>
              <a:gd name="connsiteY819" fmla="*/ 3027621 h 10210800"/>
              <a:gd name="connsiteX820" fmla="*/ 4377478 w 18288000"/>
              <a:gd name="connsiteY820" fmla="*/ 3040619 h 10210800"/>
              <a:gd name="connsiteX821" fmla="*/ 4380458 w 18288000"/>
              <a:gd name="connsiteY821" fmla="*/ 3041298 h 10210800"/>
              <a:gd name="connsiteX822" fmla="*/ 4371680 w 18288000"/>
              <a:gd name="connsiteY822" fmla="*/ 3045360 h 10210800"/>
              <a:gd name="connsiteX823" fmla="*/ 4301329 w 18288000"/>
              <a:gd name="connsiteY823" fmla="*/ 3043860 h 10210800"/>
              <a:gd name="connsiteX824" fmla="*/ 4224237 w 18288000"/>
              <a:gd name="connsiteY824" fmla="*/ 3045152 h 10210800"/>
              <a:gd name="connsiteX825" fmla="*/ 4190299 w 18288000"/>
              <a:gd name="connsiteY825" fmla="*/ 3039978 h 10210800"/>
              <a:gd name="connsiteX826" fmla="*/ 4200012 w 18288000"/>
              <a:gd name="connsiteY826" fmla="*/ 3029869 h 10210800"/>
              <a:gd name="connsiteX827" fmla="*/ 4216710 w 18288000"/>
              <a:gd name="connsiteY827" fmla="*/ 3014596 h 10210800"/>
              <a:gd name="connsiteX828" fmla="*/ 4065883 w 18288000"/>
              <a:gd name="connsiteY828" fmla="*/ 2993509 h 10210800"/>
              <a:gd name="connsiteX829" fmla="*/ 4084113 w 18288000"/>
              <a:gd name="connsiteY829" fmla="*/ 3008937 h 10210800"/>
              <a:gd name="connsiteX830" fmla="*/ 4095734 w 18288000"/>
              <a:gd name="connsiteY830" fmla="*/ 3028456 h 10210800"/>
              <a:gd name="connsiteX831" fmla="*/ 4079882 w 18288000"/>
              <a:gd name="connsiteY831" fmla="*/ 3026961 h 10210800"/>
              <a:gd name="connsiteX832" fmla="*/ 4070920 w 18288000"/>
              <a:gd name="connsiteY832" fmla="*/ 3019970 h 10210800"/>
              <a:gd name="connsiteX833" fmla="*/ 4029391 w 18288000"/>
              <a:gd name="connsiteY833" fmla="*/ 3019764 h 10210800"/>
              <a:gd name="connsiteX834" fmla="*/ 3978254 w 18288000"/>
              <a:gd name="connsiteY834" fmla="*/ 2985240 h 10210800"/>
              <a:gd name="connsiteX835" fmla="*/ 3981638 w 18288000"/>
              <a:gd name="connsiteY835" fmla="*/ 3006119 h 10210800"/>
              <a:gd name="connsiteX836" fmla="*/ 3972722 w 18288000"/>
              <a:gd name="connsiteY836" fmla="*/ 3008419 h 10210800"/>
              <a:gd name="connsiteX837" fmla="*/ 3964223 w 18288000"/>
              <a:gd name="connsiteY837" fmla="*/ 3002191 h 10210800"/>
              <a:gd name="connsiteX838" fmla="*/ 3968815 w 18288000"/>
              <a:gd name="connsiteY838" fmla="*/ 2992630 h 10210800"/>
              <a:gd name="connsiteX839" fmla="*/ 3978254 w 18288000"/>
              <a:gd name="connsiteY839" fmla="*/ 2985240 h 10210800"/>
              <a:gd name="connsiteX840" fmla="*/ 9564229 w 18288000"/>
              <a:gd name="connsiteY840" fmla="*/ 2905866 h 10210800"/>
              <a:gd name="connsiteX841" fmla="*/ 9586136 w 18288000"/>
              <a:gd name="connsiteY841" fmla="*/ 2907933 h 10210800"/>
              <a:gd name="connsiteX842" fmla="*/ 9581644 w 18288000"/>
              <a:gd name="connsiteY842" fmla="*/ 2909793 h 10210800"/>
              <a:gd name="connsiteX843" fmla="*/ 9564229 w 18288000"/>
              <a:gd name="connsiteY843" fmla="*/ 2905866 h 10210800"/>
              <a:gd name="connsiteX844" fmla="*/ 9455799 w 18288000"/>
              <a:gd name="connsiteY844" fmla="*/ 2872789 h 10210800"/>
              <a:gd name="connsiteX845" fmla="*/ 9492599 w 18288000"/>
              <a:gd name="connsiteY845" fmla="*/ 2885400 h 10210800"/>
              <a:gd name="connsiteX846" fmla="*/ 9474077 w 18288000"/>
              <a:gd name="connsiteY846" fmla="*/ 2904212 h 10210800"/>
              <a:gd name="connsiteX847" fmla="*/ 9456383 w 18288000"/>
              <a:gd name="connsiteY847" fmla="*/ 2905969 h 10210800"/>
              <a:gd name="connsiteX848" fmla="*/ 9446262 w 18288000"/>
              <a:gd name="connsiteY848" fmla="*/ 2887880 h 10210800"/>
              <a:gd name="connsiteX849" fmla="*/ 9442323 w 18288000"/>
              <a:gd name="connsiteY849" fmla="*/ 2878370 h 10210800"/>
              <a:gd name="connsiteX850" fmla="*/ 8919378 w 18288000"/>
              <a:gd name="connsiteY850" fmla="*/ 2861002 h 10210800"/>
              <a:gd name="connsiteX851" fmla="*/ 8923594 w 18288000"/>
              <a:gd name="connsiteY851" fmla="*/ 2864826 h 10210800"/>
              <a:gd name="connsiteX852" fmla="*/ 8927808 w 18288000"/>
              <a:gd name="connsiteY852" fmla="*/ 2868652 h 10210800"/>
              <a:gd name="connsiteX853" fmla="*/ 8922762 w 18288000"/>
              <a:gd name="connsiteY853" fmla="*/ 2881882 h 10210800"/>
              <a:gd name="connsiteX854" fmla="*/ 8913847 w 18288000"/>
              <a:gd name="connsiteY854" fmla="*/ 2884183 h 10210800"/>
              <a:gd name="connsiteX855" fmla="*/ 8905348 w 18288000"/>
              <a:gd name="connsiteY855" fmla="*/ 2877954 h 10210800"/>
              <a:gd name="connsiteX856" fmla="*/ 8909940 w 18288000"/>
              <a:gd name="connsiteY856" fmla="*/ 2868393 h 10210800"/>
              <a:gd name="connsiteX857" fmla="*/ 8919378 w 18288000"/>
              <a:gd name="connsiteY857" fmla="*/ 2861002 h 10210800"/>
              <a:gd name="connsiteX858" fmla="*/ 9163990 w 18288000"/>
              <a:gd name="connsiteY858" fmla="*/ 2854389 h 10210800"/>
              <a:gd name="connsiteX859" fmla="*/ 9297955 w 18288000"/>
              <a:gd name="connsiteY859" fmla="*/ 2860179 h 10210800"/>
              <a:gd name="connsiteX860" fmla="*/ 9284788 w 18288000"/>
              <a:gd name="connsiteY860" fmla="*/ 2904623 h 10210800"/>
              <a:gd name="connsiteX861" fmla="*/ 9218435 w 18288000"/>
              <a:gd name="connsiteY861" fmla="*/ 2900076 h 10210800"/>
              <a:gd name="connsiteX862" fmla="*/ 9148298 w 18288000"/>
              <a:gd name="connsiteY862" fmla="*/ 2905450 h 10210800"/>
              <a:gd name="connsiteX863" fmla="*/ 9147189 w 18288000"/>
              <a:gd name="connsiteY863" fmla="*/ 2877361 h 10210800"/>
              <a:gd name="connsiteX864" fmla="*/ 9163990 w 18288000"/>
              <a:gd name="connsiteY864" fmla="*/ 2854389 h 10210800"/>
              <a:gd name="connsiteX865" fmla="*/ 9039007 w 18288000"/>
              <a:gd name="connsiteY865" fmla="*/ 2844879 h 10210800"/>
              <a:gd name="connsiteX866" fmla="*/ 9046876 w 18288000"/>
              <a:gd name="connsiteY866" fmla="*/ 2852761 h 10210800"/>
              <a:gd name="connsiteX867" fmla="*/ 9051376 w 18288000"/>
              <a:gd name="connsiteY867" fmla="*/ 2862037 h 10210800"/>
              <a:gd name="connsiteX868" fmla="*/ 9113159 w 18288000"/>
              <a:gd name="connsiteY868" fmla="*/ 2858730 h 10210800"/>
              <a:gd name="connsiteX869" fmla="*/ 9086514 w 18288000"/>
              <a:gd name="connsiteY869" fmla="*/ 2908757 h 10210800"/>
              <a:gd name="connsiteX870" fmla="*/ 9027807 w 18288000"/>
              <a:gd name="connsiteY870" fmla="*/ 2894080 h 10210800"/>
              <a:gd name="connsiteX871" fmla="*/ 9030246 w 18288000"/>
              <a:gd name="connsiteY871" fmla="*/ 2866610 h 10210800"/>
              <a:gd name="connsiteX872" fmla="*/ 9039007 w 18288000"/>
              <a:gd name="connsiteY872" fmla="*/ 2844879 h 10210800"/>
              <a:gd name="connsiteX873" fmla="*/ 8858702 w 18288000"/>
              <a:gd name="connsiteY873" fmla="*/ 2841570 h 10210800"/>
              <a:gd name="connsiteX874" fmla="*/ 8830642 w 18288000"/>
              <a:gd name="connsiteY874" fmla="*/ 2875473 h 10210800"/>
              <a:gd name="connsiteX875" fmla="*/ 8826910 w 18288000"/>
              <a:gd name="connsiteY875" fmla="*/ 2861699 h 10210800"/>
              <a:gd name="connsiteX876" fmla="*/ 8836240 w 18288000"/>
              <a:gd name="connsiteY876" fmla="*/ 2850873 h 10210800"/>
              <a:gd name="connsiteX877" fmla="*/ 8716686 w 18288000"/>
              <a:gd name="connsiteY877" fmla="*/ 2826669 h 10210800"/>
              <a:gd name="connsiteX878" fmla="*/ 8737658 w 18288000"/>
              <a:gd name="connsiteY878" fmla="*/ 2841569 h 10210800"/>
              <a:gd name="connsiteX879" fmla="*/ 8721382 w 18288000"/>
              <a:gd name="connsiteY879" fmla="*/ 2859451 h 10210800"/>
              <a:gd name="connsiteX880" fmla="*/ 8705105 w 18288000"/>
              <a:gd name="connsiteY880" fmla="*/ 2877332 h 10210800"/>
              <a:gd name="connsiteX881" fmla="*/ 8686119 w 18288000"/>
              <a:gd name="connsiteY881" fmla="*/ 2881183 h 10210800"/>
              <a:gd name="connsiteX882" fmla="*/ 8665379 w 18288000"/>
              <a:gd name="connsiteY882" fmla="*/ 2837760 h 10210800"/>
              <a:gd name="connsiteX883" fmla="*/ 8686644 w 18288000"/>
              <a:gd name="connsiteY883" fmla="*/ 2832757 h 10210800"/>
              <a:gd name="connsiteX884" fmla="*/ 8716686 w 18288000"/>
              <a:gd name="connsiteY884" fmla="*/ 2826669 h 10210800"/>
              <a:gd name="connsiteX885" fmla="*/ 4075851 w 18288000"/>
              <a:gd name="connsiteY885" fmla="*/ 2788850 h 10210800"/>
              <a:gd name="connsiteX886" fmla="*/ 4105350 w 18288000"/>
              <a:gd name="connsiteY886" fmla="*/ 2804485 h 10210800"/>
              <a:gd name="connsiteX887" fmla="*/ 4139049 w 18288000"/>
              <a:gd name="connsiteY887" fmla="*/ 2801669 h 10210800"/>
              <a:gd name="connsiteX888" fmla="*/ 4152457 w 18288000"/>
              <a:gd name="connsiteY888" fmla="*/ 2797508 h 10210800"/>
              <a:gd name="connsiteX889" fmla="*/ 4165449 w 18288000"/>
              <a:gd name="connsiteY889" fmla="*/ 2801876 h 10210800"/>
              <a:gd name="connsiteX890" fmla="*/ 4154119 w 18288000"/>
              <a:gd name="connsiteY890" fmla="*/ 2814227 h 10210800"/>
              <a:gd name="connsiteX891" fmla="*/ 4137942 w 18288000"/>
              <a:gd name="connsiteY891" fmla="*/ 2824408 h 10210800"/>
              <a:gd name="connsiteX892" fmla="*/ 4072289 w 18288000"/>
              <a:gd name="connsiteY892" fmla="*/ 2816785 h 10210800"/>
              <a:gd name="connsiteX893" fmla="*/ 4007051 w 18288000"/>
              <a:gd name="connsiteY893" fmla="*/ 2800634 h 10210800"/>
              <a:gd name="connsiteX894" fmla="*/ 4041451 w 18288000"/>
              <a:gd name="connsiteY894" fmla="*/ 2794742 h 10210800"/>
              <a:gd name="connsiteX895" fmla="*/ 4075851 w 18288000"/>
              <a:gd name="connsiteY895" fmla="*/ 2788850 h 10210800"/>
              <a:gd name="connsiteX896" fmla="*/ 3914623 w 18288000"/>
              <a:gd name="connsiteY896" fmla="*/ 2755360 h 10210800"/>
              <a:gd name="connsiteX897" fmla="*/ 3923476 w 18288000"/>
              <a:gd name="connsiteY897" fmla="*/ 2765619 h 10210800"/>
              <a:gd name="connsiteX898" fmla="*/ 3928961 w 18288000"/>
              <a:gd name="connsiteY898" fmla="*/ 2777273 h 10210800"/>
              <a:gd name="connsiteX899" fmla="*/ 3933453 w 18288000"/>
              <a:gd name="connsiteY899" fmla="*/ 2775413 h 10210800"/>
              <a:gd name="connsiteX900" fmla="*/ 3972699 w 18288000"/>
              <a:gd name="connsiteY900" fmla="*/ 2771691 h 10210800"/>
              <a:gd name="connsiteX901" fmla="*/ 4000591 w 18288000"/>
              <a:gd name="connsiteY901" fmla="*/ 2797738 h 10210800"/>
              <a:gd name="connsiteX902" fmla="*/ 3976714 w 18288000"/>
              <a:gd name="connsiteY902" fmla="*/ 2790917 h 10210800"/>
              <a:gd name="connsiteX903" fmla="*/ 3961591 w 18288000"/>
              <a:gd name="connsiteY903" fmla="*/ 2802054 h 10210800"/>
              <a:gd name="connsiteX904" fmla="*/ 3957638 w 18288000"/>
              <a:gd name="connsiteY904" fmla="*/ 2821099 h 10210800"/>
              <a:gd name="connsiteX905" fmla="*/ 3923361 w 18288000"/>
              <a:gd name="connsiteY905" fmla="*/ 2801874 h 10210800"/>
              <a:gd name="connsiteX906" fmla="*/ 3916569 w 18288000"/>
              <a:gd name="connsiteY906" fmla="*/ 2777531 h 10210800"/>
              <a:gd name="connsiteX907" fmla="*/ 3914623 w 18288000"/>
              <a:gd name="connsiteY907" fmla="*/ 2755360 h 10210800"/>
              <a:gd name="connsiteX908" fmla="*/ 3702011 w 18288000"/>
              <a:gd name="connsiteY908" fmla="*/ 2737580 h 10210800"/>
              <a:gd name="connsiteX909" fmla="*/ 3704057 w 18288000"/>
              <a:gd name="connsiteY909" fmla="*/ 2752051 h 10210800"/>
              <a:gd name="connsiteX910" fmla="*/ 3696411 w 18288000"/>
              <a:gd name="connsiteY910" fmla="*/ 2762180 h 10210800"/>
              <a:gd name="connsiteX911" fmla="*/ 3692473 w 18288000"/>
              <a:gd name="connsiteY911" fmla="*/ 2752671 h 10210800"/>
              <a:gd name="connsiteX912" fmla="*/ 3694080 w 18288000"/>
              <a:gd name="connsiteY912" fmla="*/ 2742257 h 10210800"/>
              <a:gd name="connsiteX913" fmla="*/ 3702011 w 18288000"/>
              <a:gd name="connsiteY913" fmla="*/ 2737580 h 10210800"/>
              <a:gd name="connsiteX914" fmla="*/ 3530383 w 18288000"/>
              <a:gd name="connsiteY914" fmla="*/ 2691686 h 10210800"/>
              <a:gd name="connsiteX915" fmla="*/ 3529276 w 18288000"/>
              <a:gd name="connsiteY915" fmla="*/ 2714426 h 10210800"/>
              <a:gd name="connsiteX916" fmla="*/ 3518876 w 18288000"/>
              <a:gd name="connsiteY916" fmla="*/ 2702022 h 10210800"/>
              <a:gd name="connsiteX917" fmla="*/ 3522206 w 18288000"/>
              <a:gd name="connsiteY917" fmla="*/ 2695769 h 10210800"/>
              <a:gd name="connsiteX918" fmla="*/ 3530383 w 18288000"/>
              <a:gd name="connsiteY918" fmla="*/ 2691686 h 10210800"/>
              <a:gd name="connsiteX919" fmla="*/ 4532888 w 18288000"/>
              <a:gd name="connsiteY919" fmla="*/ 2532721 h 10210800"/>
              <a:gd name="connsiteX920" fmla="*/ 4554795 w 18288000"/>
              <a:gd name="connsiteY920" fmla="*/ 2534788 h 10210800"/>
              <a:gd name="connsiteX921" fmla="*/ 4550304 w 18288000"/>
              <a:gd name="connsiteY921" fmla="*/ 2536648 h 10210800"/>
              <a:gd name="connsiteX922" fmla="*/ 4532888 w 18288000"/>
              <a:gd name="connsiteY922" fmla="*/ 2532721 h 10210800"/>
              <a:gd name="connsiteX923" fmla="*/ 4424459 w 18288000"/>
              <a:gd name="connsiteY923" fmla="*/ 2499643 h 10210800"/>
              <a:gd name="connsiteX924" fmla="*/ 4461259 w 18288000"/>
              <a:gd name="connsiteY924" fmla="*/ 2512255 h 10210800"/>
              <a:gd name="connsiteX925" fmla="*/ 4442736 w 18288000"/>
              <a:gd name="connsiteY925" fmla="*/ 2531065 h 10210800"/>
              <a:gd name="connsiteX926" fmla="*/ 4425044 w 18288000"/>
              <a:gd name="connsiteY926" fmla="*/ 2532823 h 10210800"/>
              <a:gd name="connsiteX927" fmla="*/ 4414921 w 18288000"/>
              <a:gd name="connsiteY927" fmla="*/ 2514735 h 10210800"/>
              <a:gd name="connsiteX928" fmla="*/ 4410982 w 18288000"/>
              <a:gd name="connsiteY928" fmla="*/ 2505225 h 10210800"/>
              <a:gd name="connsiteX929" fmla="*/ 3888038 w 18288000"/>
              <a:gd name="connsiteY929" fmla="*/ 2487857 h 10210800"/>
              <a:gd name="connsiteX930" fmla="*/ 3892253 w 18288000"/>
              <a:gd name="connsiteY930" fmla="*/ 2491681 h 10210800"/>
              <a:gd name="connsiteX931" fmla="*/ 3896468 w 18288000"/>
              <a:gd name="connsiteY931" fmla="*/ 2495506 h 10210800"/>
              <a:gd name="connsiteX932" fmla="*/ 3891423 w 18288000"/>
              <a:gd name="connsiteY932" fmla="*/ 2508736 h 10210800"/>
              <a:gd name="connsiteX933" fmla="*/ 3882507 w 18288000"/>
              <a:gd name="connsiteY933" fmla="*/ 2511037 h 10210800"/>
              <a:gd name="connsiteX934" fmla="*/ 3874007 w 18288000"/>
              <a:gd name="connsiteY934" fmla="*/ 2504808 h 10210800"/>
              <a:gd name="connsiteX935" fmla="*/ 3878600 w 18288000"/>
              <a:gd name="connsiteY935" fmla="*/ 2495248 h 10210800"/>
              <a:gd name="connsiteX936" fmla="*/ 3888038 w 18288000"/>
              <a:gd name="connsiteY936" fmla="*/ 2487857 h 10210800"/>
              <a:gd name="connsiteX937" fmla="*/ 4132649 w 18288000"/>
              <a:gd name="connsiteY937" fmla="*/ 2481243 h 10210800"/>
              <a:gd name="connsiteX938" fmla="*/ 4266615 w 18288000"/>
              <a:gd name="connsiteY938" fmla="*/ 2487033 h 10210800"/>
              <a:gd name="connsiteX939" fmla="*/ 4253447 w 18288000"/>
              <a:gd name="connsiteY939" fmla="*/ 2531478 h 10210800"/>
              <a:gd name="connsiteX940" fmla="*/ 4187094 w 18288000"/>
              <a:gd name="connsiteY940" fmla="*/ 2526930 h 10210800"/>
              <a:gd name="connsiteX941" fmla="*/ 4116957 w 18288000"/>
              <a:gd name="connsiteY941" fmla="*/ 2532305 h 10210800"/>
              <a:gd name="connsiteX942" fmla="*/ 4115848 w 18288000"/>
              <a:gd name="connsiteY942" fmla="*/ 2504216 h 10210800"/>
              <a:gd name="connsiteX943" fmla="*/ 4132649 w 18288000"/>
              <a:gd name="connsiteY943" fmla="*/ 2481243 h 10210800"/>
              <a:gd name="connsiteX944" fmla="*/ 4007666 w 18288000"/>
              <a:gd name="connsiteY944" fmla="*/ 2471734 h 10210800"/>
              <a:gd name="connsiteX945" fmla="*/ 4015536 w 18288000"/>
              <a:gd name="connsiteY945" fmla="*/ 2479615 h 10210800"/>
              <a:gd name="connsiteX946" fmla="*/ 4020036 w 18288000"/>
              <a:gd name="connsiteY946" fmla="*/ 2488891 h 10210800"/>
              <a:gd name="connsiteX947" fmla="*/ 4081818 w 18288000"/>
              <a:gd name="connsiteY947" fmla="*/ 2485584 h 10210800"/>
              <a:gd name="connsiteX948" fmla="*/ 4055173 w 18288000"/>
              <a:gd name="connsiteY948" fmla="*/ 2535612 h 10210800"/>
              <a:gd name="connsiteX949" fmla="*/ 3996467 w 18288000"/>
              <a:gd name="connsiteY949" fmla="*/ 2520933 h 10210800"/>
              <a:gd name="connsiteX950" fmla="*/ 3998906 w 18288000"/>
              <a:gd name="connsiteY950" fmla="*/ 2493465 h 10210800"/>
              <a:gd name="connsiteX951" fmla="*/ 4007666 w 18288000"/>
              <a:gd name="connsiteY951" fmla="*/ 2471734 h 10210800"/>
              <a:gd name="connsiteX952" fmla="*/ 3827362 w 18288000"/>
              <a:gd name="connsiteY952" fmla="*/ 2468424 h 10210800"/>
              <a:gd name="connsiteX953" fmla="*/ 3799301 w 18288000"/>
              <a:gd name="connsiteY953" fmla="*/ 2502328 h 10210800"/>
              <a:gd name="connsiteX954" fmla="*/ 3795570 w 18288000"/>
              <a:gd name="connsiteY954" fmla="*/ 2488554 h 10210800"/>
              <a:gd name="connsiteX955" fmla="*/ 3804901 w 18288000"/>
              <a:gd name="connsiteY955" fmla="*/ 2477727 h 10210800"/>
              <a:gd name="connsiteX956" fmla="*/ 8616637 w 18288000"/>
              <a:gd name="connsiteY956" fmla="*/ 2356098 h 10210800"/>
              <a:gd name="connsiteX957" fmla="*/ 8635091 w 18288000"/>
              <a:gd name="connsiteY957" fmla="*/ 2378423 h 10210800"/>
              <a:gd name="connsiteX958" fmla="*/ 8596325 w 18288000"/>
              <a:gd name="connsiteY958" fmla="*/ 2381629 h 10210800"/>
              <a:gd name="connsiteX959" fmla="*/ 8584609 w 18288000"/>
              <a:gd name="connsiteY959" fmla="*/ 2379159 h 10210800"/>
              <a:gd name="connsiteX960" fmla="*/ 8600433 w 18288000"/>
              <a:gd name="connsiteY960" fmla="*/ 2377775 h 10210800"/>
              <a:gd name="connsiteX961" fmla="*/ 8607894 w 18288000"/>
              <a:gd name="connsiteY961" fmla="*/ 2358214 h 10210800"/>
              <a:gd name="connsiteX962" fmla="*/ 3294201 w 18288000"/>
              <a:gd name="connsiteY962" fmla="*/ 2299320 h 10210800"/>
              <a:gd name="connsiteX963" fmla="*/ 3286632 w 18288000"/>
              <a:gd name="connsiteY963" fmla="*/ 2319165 h 10210800"/>
              <a:gd name="connsiteX964" fmla="*/ 3284663 w 18288000"/>
              <a:gd name="connsiteY964" fmla="*/ 2314410 h 10210800"/>
              <a:gd name="connsiteX965" fmla="*/ 3286270 w 18288000"/>
              <a:gd name="connsiteY965" fmla="*/ 2303996 h 10210800"/>
              <a:gd name="connsiteX966" fmla="*/ 3294201 w 18288000"/>
              <a:gd name="connsiteY966" fmla="*/ 2299320 h 10210800"/>
              <a:gd name="connsiteX967" fmla="*/ 3250387 w 18288000"/>
              <a:gd name="connsiteY967" fmla="*/ 2295185 h 10210800"/>
              <a:gd name="connsiteX968" fmla="*/ 3253771 w 18288000"/>
              <a:gd name="connsiteY968" fmla="*/ 2316064 h 10210800"/>
              <a:gd name="connsiteX969" fmla="*/ 3240847 w 18288000"/>
              <a:gd name="connsiteY969" fmla="*/ 2310276 h 10210800"/>
              <a:gd name="connsiteX970" fmla="*/ 3243194 w 18288000"/>
              <a:gd name="connsiteY970" fmla="*/ 2301645 h 10210800"/>
              <a:gd name="connsiteX971" fmla="*/ 3250387 w 18288000"/>
              <a:gd name="connsiteY971" fmla="*/ 2295185 h 10210800"/>
              <a:gd name="connsiteX972" fmla="*/ 8555600 w 18288000"/>
              <a:gd name="connsiteY972" fmla="*/ 2262329 h 10210800"/>
              <a:gd name="connsiteX973" fmla="*/ 8549130 w 18288000"/>
              <a:gd name="connsiteY973" fmla="*/ 2262991 h 10210800"/>
              <a:gd name="connsiteX974" fmla="*/ 8527795 w 18288000"/>
              <a:gd name="connsiteY974" fmla="*/ 2264791 h 10210800"/>
              <a:gd name="connsiteX975" fmla="*/ 8534420 w 18288000"/>
              <a:gd name="connsiteY975" fmla="*/ 2262463 h 10210800"/>
              <a:gd name="connsiteX976" fmla="*/ 9102251 w 18288000"/>
              <a:gd name="connsiteY976" fmla="*/ 2259504 h 10210800"/>
              <a:gd name="connsiteX977" fmla="*/ 9131751 w 18288000"/>
              <a:gd name="connsiteY977" fmla="*/ 2275139 h 10210800"/>
              <a:gd name="connsiteX978" fmla="*/ 9165450 w 18288000"/>
              <a:gd name="connsiteY978" fmla="*/ 2272322 h 10210800"/>
              <a:gd name="connsiteX979" fmla="*/ 9178858 w 18288000"/>
              <a:gd name="connsiteY979" fmla="*/ 2268162 h 10210800"/>
              <a:gd name="connsiteX980" fmla="*/ 9191850 w 18288000"/>
              <a:gd name="connsiteY980" fmla="*/ 2272529 h 10210800"/>
              <a:gd name="connsiteX981" fmla="*/ 9180520 w 18288000"/>
              <a:gd name="connsiteY981" fmla="*/ 2284881 h 10210800"/>
              <a:gd name="connsiteX982" fmla="*/ 9164343 w 18288000"/>
              <a:gd name="connsiteY982" fmla="*/ 2295062 h 10210800"/>
              <a:gd name="connsiteX983" fmla="*/ 9098690 w 18288000"/>
              <a:gd name="connsiteY983" fmla="*/ 2287438 h 10210800"/>
              <a:gd name="connsiteX984" fmla="*/ 9033452 w 18288000"/>
              <a:gd name="connsiteY984" fmla="*/ 2271287 h 10210800"/>
              <a:gd name="connsiteX985" fmla="*/ 9067852 w 18288000"/>
              <a:gd name="connsiteY985" fmla="*/ 2265396 h 10210800"/>
              <a:gd name="connsiteX986" fmla="*/ 9102251 w 18288000"/>
              <a:gd name="connsiteY986" fmla="*/ 2259504 h 10210800"/>
              <a:gd name="connsiteX987" fmla="*/ 8360499 w 18288000"/>
              <a:gd name="connsiteY987" fmla="*/ 2243195 h 10210800"/>
              <a:gd name="connsiteX988" fmla="*/ 8405821 w 18288000"/>
              <a:gd name="connsiteY988" fmla="*/ 2244616 h 10210800"/>
              <a:gd name="connsiteX989" fmla="*/ 8452621 w 18288000"/>
              <a:gd name="connsiteY989" fmla="*/ 2249603 h 10210800"/>
              <a:gd name="connsiteX990" fmla="*/ 8489558 w 18288000"/>
              <a:gd name="connsiteY990" fmla="*/ 2269179 h 10210800"/>
              <a:gd name="connsiteX991" fmla="*/ 8482538 w 18288000"/>
              <a:gd name="connsiteY991" fmla="*/ 2287587 h 10210800"/>
              <a:gd name="connsiteX992" fmla="*/ 8477358 w 18288000"/>
              <a:gd name="connsiteY992" fmla="*/ 2283921 h 10210800"/>
              <a:gd name="connsiteX993" fmla="*/ 8477437 w 18288000"/>
              <a:gd name="connsiteY993" fmla="*/ 2293876 h 10210800"/>
              <a:gd name="connsiteX994" fmla="*/ 8466022 w 18288000"/>
              <a:gd name="connsiteY994" fmla="*/ 2307667 h 10210800"/>
              <a:gd name="connsiteX995" fmla="*/ 8454897 w 18288000"/>
              <a:gd name="connsiteY995" fmla="*/ 2293223 h 10210800"/>
              <a:gd name="connsiteX996" fmla="*/ 8401206 w 18288000"/>
              <a:gd name="connsiteY996" fmla="*/ 2271594 h 10210800"/>
              <a:gd name="connsiteX997" fmla="*/ 8348992 w 18288000"/>
              <a:gd name="connsiteY997" fmla="*/ 2253530 h 10210800"/>
              <a:gd name="connsiteX998" fmla="*/ 8941024 w 18288000"/>
              <a:gd name="connsiteY998" fmla="*/ 2226014 h 10210800"/>
              <a:gd name="connsiteX999" fmla="*/ 8949876 w 18288000"/>
              <a:gd name="connsiteY999" fmla="*/ 2236274 h 10210800"/>
              <a:gd name="connsiteX1000" fmla="*/ 8955361 w 18288000"/>
              <a:gd name="connsiteY1000" fmla="*/ 2247927 h 10210800"/>
              <a:gd name="connsiteX1001" fmla="*/ 8959854 w 18288000"/>
              <a:gd name="connsiteY1001" fmla="*/ 2246066 h 10210800"/>
              <a:gd name="connsiteX1002" fmla="*/ 8999100 w 18288000"/>
              <a:gd name="connsiteY1002" fmla="*/ 2242346 h 10210800"/>
              <a:gd name="connsiteX1003" fmla="*/ 9026992 w 18288000"/>
              <a:gd name="connsiteY1003" fmla="*/ 2268394 h 10210800"/>
              <a:gd name="connsiteX1004" fmla="*/ 9003115 w 18288000"/>
              <a:gd name="connsiteY1004" fmla="*/ 2261572 h 10210800"/>
              <a:gd name="connsiteX1005" fmla="*/ 8987992 w 18288000"/>
              <a:gd name="connsiteY1005" fmla="*/ 2272708 h 10210800"/>
              <a:gd name="connsiteX1006" fmla="*/ 8984039 w 18288000"/>
              <a:gd name="connsiteY1006" fmla="*/ 2291752 h 10210800"/>
              <a:gd name="connsiteX1007" fmla="*/ 8949762 w 18288000"/>
              <a:gd name="connsiteY1007" fmla="*/ 2272527 h 10210800"/>
              <a:gd name="connsiteX1008" fmla="*/ 8942970 w 18288000"/>
              <a:gd name="connsiteY1008" fmla="*/ 2248186 h 10210800"/>
              <a:gd name="connsiteX1009" fmla="*/ 8941024 w 18288000"/>
              <a:gd name="connsiteY1009" fmla="*/ 2226014 h 10210800"/>
              <a:gd name="connsiteX1010" fmla="*/ 13783031 w 18288000"/>
              <a:gd name="connsiteY1010" fmla="*/ 2175810 h 10210800"/>
              <a:gd name="connsiteX1011" fmla="*/ 13819277 w 18288000"/>
              <a:gd name="connsiteY1011" fmla="*/ 2199790 h 10210800"/>
              <a:gd name="connsiteX1012" fmla="*/ 13805770 w 18288000"/>
              <a:gd name="connsiteY1012" fmla="*/ 2211652 h 10210800"/>
              <a:gd name="connsiteX1013" fmla="*/ 13787831 w 18288000"/>
              <a:gd name="connsiteY1013" fmla="*/ 2212814 h 10210800"/>
              <a:gd name="connsiteX1014" fmla="*/ 13785863 w 18288000"/>
              <a:gd name="connsiteY1014" fmla="*/ 2208060 h 10210800"/>
              <a:gd name="connsiteX1015" fmla="*/ 13718479 w 18288000"/>
              <a:gd name="connsiteY1015" fmla="*/ 2235967 h 10210800"/>
              <a:gd name="connsiteX1016" fmla="*/ 13684480 w 18288000"/>
              <a:gd name="connsiteY1016" fmla="*/ 2211057 h 10210800"/>
              <a:gd name="connsiteX1017" fmla="*/ 13648819 w 18288000"/>
              <a:gd name="connsiteY1017" fmla="*/ 2220255 h 10210800"/>
              <a:gd name="connsiteX1018" fmla="*/ 13641549 w 18288000"/>
              <a:gd name="connsiteY1018" fmla="*/ 2216999 h 10210800"/>
              <a:gd name="connsiteX1019" fmla="*/ 13642911 w 18288000"/>
              <a:gd name="connsiteY1019" fmla="*/ 2205991 h 10210800"/>
              <a:gd name="connsiteX1020" fmla="*/ 13656734 w 18288000"/>
              <a:gd name="connsiteY1020" fmla="*/ 2193304 h 10210800"/>
              <a:gd name="connsiteX1021" fmla="*/ 13676880 w 18288000"/>
              <a:gd name="connsiteY1021" fmla="*/ 2186352 h 10210800"/>
              <a:gd name="connsiteX1022" fmla="*/ 13702618 w 18288000"/>
              <a:gd name="connsiteY1022" fmla="*/ 2194493 h 10210800"/>
              <a:gd name="connsiteX1023" fmla="*/ 13733617 w 18288000"/>
              <a:gd name="connsiteY1023" fmla="*/ 2196275 h 10210800"/>
              <a:gd name="connsiteX1024" fmla="*/ 13466043 w 18288000"/>
              <a:gd name="connsiteY1024" fmla="*/ 2133545 h 10210800"/>
              <a:gd name="connsiteX1025" fmla="*/ 13494298 w 18288000"/>
              <a:gd name="connsiteY1025" fmla="*/ 2139424 h 10210800"/>
              <a:gd name="connsiteX1026" fmla="*/ 13560882 w 18288000"/>
              <a:gd name="connsiteY1026" fmla="*/ 2173121 h 10210800"/>
              <a:gd name="connsiteX1027" fmla="*/ 13564266 w 18288000"/>
              <a:gd name="connsiteY1027" fmla="*/ 2194000 h 10210800"/>
              <a:gd name="connsiteX1028" fmla="*/ 13522421 w 18288000"/>
              <a:gd name="connsiteY1028" fmla="*/ 2194620 h 10210800"/>
              <a:gd name="connsiteX1029" fmla="*/ 13473252 w 18288000"/>
              <a:gd name="connsiteY1029" fmla="*/ 2164852 h 10210800"/>
              <a:gd name="connsiteX1030" fmla="*/ 13430299 w 18288000"/>
              <a:gd name="connsiteY1030" fmla="*/ 2188212 h 10210800"/>
              <a:gd name="connsiteX1031" fmla="*/ 13428330 w 18288000"/>
              <a:gd name="connsiteY1031" fmla="*/ 2183456 h 10210800"/>
              <a:gd name="connsiteX1032" fmla="*/ 13410053 w 18288000"/>
              <a:gd name="connsiteY1032" fmla="*/ 2152034 h 10210800"/>
              <a:gd name="connsiteX1033" fmla="*/ 13442483 w 18288000"/>
              <a:gd name="connsiteY1033" fmla="*/ 2141389 h 10210800"/>
              <a:gd name="connsiteX1034" fmla="*/ 13466043 w 18288000"/>
              <a:gd name="connsiteY1034" fmla="*/ 2133545 h 10210800"/>
              <a:gd name="connsiteX1035" fmla="*/ 4301369 w 18288000"/>
              <a:gd name="connsiteY1035" fmla="*/ 2125129 h 10210800"/>
              <a:gd name="connsiteX1036" fmla="*/ 4335898 w 18288000"/>
              <a:gd name="connsiteY1036" fmla="*/ 2131435 h 10210800"/>
              <a:gd name="connsiteX1037" fmla="*/ 4294738 w 18288000"/>
              <a:gd name="connsiteY1037" fmla="*/ 2135599 h 10210800"/>
              <a:gd name="connsiteX1038" fmla="*/ 4272189 w 18288000"/>
              <a:gd name="connsiteY1038" fmla="*/ 2127178 h 10210800"/>
              <a:gd name="connsiteX1039" fmla="*/ 4132749 w 18288000"/>
              <a:gd name="connsiteY1039" fmla="*/ 2113500 h 10210800"/>
              <a:gd name="connsiteX1040" fmla="*/ 4166849 w 18288000"/>
              <a:gd name="connsiteY1040" fmla="*/ 2130709 h 10210800"/>
              <a:gd name="connsiteX1041" fmla="*/ 4155916 w 18288000"/>
              <a:gd name="connsiteY1041" fmla="*/ 2132581 h 10210800"/>
              <a:gd name="connsiteX1042" fmla="*/ 4128895 w 18288000"/>
              <a:gd name="connsiteY1042" fmla="*/ 2129085 h 10210800"/>
              <a:gd name="connsiteX1043" fmla="*/ 4100061 w 18288000"/>
              <a:gd name="connsiteY1043" fmla="*/ 2125357 h 10210800"/>
              <a:gd name="connsiteX1044" fmla="*/ 4211770 w 18288000"/>
              <a:gd name="connsiteY1044" fmla="*/ 2112104 h 10210800"/>
              <a:gd name="connsiteX1045" fmla="*/ 4252787 w 18288000"/>
              <a:gd name="connsiteY1045" fmla="*/ 2128540 h 10210800"/>
              <a:gd name="connsiteX1046" fmla="*/ 4271424 w 18288000"/>
              <a:gd name="connsiteY1046" fmla="*/ 2127231 h 10210800"/>
              <a:gd name="connsiteX1047" fmla="*/ 4246431 w 18288000"/>
              <a:gd name="connsiteY1047" fmla="*/ 2133325 h 10210800"/>
              <a:gd name="connsiteX1048" fmla="*/ 4198124 w 18288000"/>
              <a:gd name="connsiteY1048" fmla="*/ 2131050 h 10210800"/>
              <a:gd name="connsiteX1049" fmla="*/ 4190843 w 18288000"/>
              <a:gd name="connsiteY1049" fmla="*/ 2131779 h 10210800"/>
              <a:gd name="connsiteX1050" fmla="*/ 4195071 w 18288000"/>
              <a:gd name="connsiteY1050" fmla="*/ 2127377 h 10210800"/>
              <a:gd name="connsiteX1051" fmla="*/ 4211770 w 18288000"/>
              <a:gd name="connsiteY1051" fmla="*/ 2112104 h 10210800"/>
              <a:gd name="connsiteX1052" fmla="*/ 4060943 w 18288000"/>
              <a:gd name="connsiteY1052" fmla="*/ 2091017 h 10210800"/>
              <a:gd name="connsiteX1053" fmla="*/ 4079173 w 18288000"/>
              <a:gd name="connsiteY1053" fmla="*/ 2106445 h 10210800"/>
              <a:gd name="connsiteX1054" fmla="*/ 4089695 w 18288000"/>
              <a:gd name="connsiteY1054" fmla="*/ 2124119 h 10210800"/>
              <a:gd name="connsiteX1055" fmla="*/ 4076221 w 18288000"/>
              <a:gd name="connsiteY1055" fmla="*/ 2125466 h 10210800"/>
              <a:gd name="connsiteX1056" fmla="*/ 4065981 w 18288000"/>
              <a:gd name="connsiteY1056" fmla="*/ 2117478 h 10210800"/>
              <a:gd name="connsiteX1057" fmla="*/ 4024451 w 18288000"/>
              <a:gd name="connsiteY1057" fmla="*/ 2117272 h 10210800"/>
              <a:gd name="connsiteX1058" fmla="*/ 3973314 w 18288000"/>
              <a:gd name="connsiteY1058" fmla="*/ 2082748 h 10210800"/>
              <a:gd name="connsiteX1059" fmla="*/ 3976698 w 18288000"/>
              <a:gd name="connsiteY1059" fmla="*/ 2103627 h 10210800"/>
              <a:gd name="connsiteX1060" fmla="*/ 3967782 w 18288000"/>
              <a:gd name="connsiteY1060" fmla="*/ 2105928 h 10210800"/>
              <a:gd name="connsiteX1061" fmla="*/ 3959283 w 18288000"/>
              <a:gd name="connsiteY1061" fmla="*/ 2099699 h 10210800"/>
              <a:gd name="connsiteX1062" fmla="*/ 3963876 w 18288000"/>
              <a:gd name="connsiteY1062" fmla="*/ 2090138 h 10210800"/>
              <a:gd name="connsiteX1063" fmla="*/ 3973314 w 18288000"/>
              <a:gd name="connsiteY1063" fmla="*/ 2082748 h 10210800"/>
              <a:gd name="connsiteX1064" fmla="*/ 9559289 w 18288000"/>
              <a:gd name="connsiteY1064" fmla="*/ 2003375 h 10210800"/>
              <a:gd name="connsiteX1065" fmla="*/ 9581196 w 18288000"/>
              <a:gd name="connsiteY1065" fmla="*/ 2005442 h 10210800"/>
              <a:gd name="connsiteX1066" fmla="*/ 9576705 w 18288000"/>
              <a:gd name="connsiteY1066" fmla="*/ 2007302 h 10210800"/>
              <a:gd name="connsiteX1067" fmla="*/ 9559289 w 18288000"/>
              <a:gd name="connsiteY1067" fmla="*/ 2003375 h 10210800"/>
              <a:gd name="connsiteX1068" fmla="*/ 9450861 w 18288000"/>
              <a:gd name="connsiteY1068" fmla="*/ 1970298 h 10210800"/>
              <a:gd name="connsiteX1069" fmla="*/ 9487659 w 18288000"/>
              <a:gd name="connsiteY1069" fmla="*/ 1982908 h 10210800"/>
              <a:gd name="connsiteX1070" fmla="*/ 9469137 w 18288000"/>
              <a:gd name="connsiteY1070" fmla="*/ 2001720 h 10210800"/>
              <a:gd name="connsiteX1071" fmla="*/ 9451445 w 18288000"/>
              <a:gd name="connsiteY1071" fmla="*/ 2003478 h 10210800"/>
              <a:gd name="connsiteX1072" fmla="*/ 9441322 w 18288000"/>
              <a:gd name="connsiteY1072" fmla="*/ 1985389 h 10210800"/>
              <a:gd name="connsiteX1073" fmla="*/ 9437384 w 18288000"/>
              <a:gd name="connsiteY1073" fmla="*/ 1975880 h 10210800"/>
              <a:gd name="connsiteX1074" fmla="*/ 8914438 w 18288000"/>
              <a:gd name="connsiteY1074" fmla="*/ 1958510 h 10210800"/>
              <a:gd name="connsiteX1075" fmla="*/ 8918654 w 18288000"/>
              <a:gd name="connsiteY1075" fmla="*/ 1962335 h 10210800"/>
              <a:gd name="connsiteX1076" fmla="*/ 8922868 w 18288000"/>
              <a:gd name="connsiteY1076" fmla="*/ 1966160 h 10210800"/>
              <a:gd name="connsiteX1077" fmla="*/ 8917822 w 18288000"/>
              <a:gd name="connsiteY1077" fmla="*/ 1979390 h 10210800"/>
              <a:gd name="connsiteX1078" fmla="*/ 8908907 w 18288000"/>
              <a:gd name="connsiteY1078" fmla="*/ 1981691 h 10210800"/>
              <a:gd name="connsiteX1079" fmla="*/ 8900408 w 18288000"/>
              <a:gd name="connsiteY1079" fmla="*/ 1975462 h 10210800"/>
              <a:gd name="connsiteX1080" fmla="*/ 8905000 w 18288000"/>
              <a:gd name="connsiteY1080" fmla="*/ 1965901 h 10210800"/>
              <a:gd name="connsiteX1081" fmla="*/ 8914438 w 18288000"/>
              <a:gd name="connsiteY1081" fmla="*/ 1958510 h 10210800"/>
              <a:gd name="connsiteX1082" fmla="*/ 9159050 w 18288000"/>
              <a:gd name="connsiteY1082" fmla="*/ 1951897 h 10210800"/>
              <a:gd name="connsiteX1083" fmla="*/ 9293016 w 18288000"/>
              <a:gd name="connsiteY1083" fmla="*/ 1957687 h 10210800"/>
              <a:gd name="connsiteX1084" fmla="*/ 9279847 w 18288000"/>
              <a:gd name="connsiteY1084" fmla="*/ 2002133 h 10210800"/>
              <a:gd name="connsiteX1085" fmla="*/ 9213495 w 18288000"/>
              <a:gd name="connsiteY1085" fmla="*/ 1997584 h 10210800"/>
              <a:gd name="connsiteX1086" fmla="*/ 9143358 w 18288000"/>
              <a:gd name="connsiteY1086" fmla="*/ 2002959 h 10210800"/>
              <a:gd name="connsiteX1087" fmla="*/ 9142249 w 18288000"/>
              <a:gd name="connsiteY1087" fmla="*/ 1974871 h 10210800"/>
              <a:gd name="connsiteX1088" fmla="*/ 9159050 w 18288000"/>
              <a:gd name="connsiteY1088" fmla="*/ 1951897 h 10210800"/>
              <a:gd name="connsiteX1089" fmla="*/ 9034066 w 18288000"/>
              <a:gd name="connsiteY1089" fmla="*/ 1942388 h 10210800"/>
              <a:gd name="connsiteX1090" fmla="*/ 9041936 w 18288000"/>
              <a:gd name="connsiteY1090" fmla="*/ 1950269 h 10210800"/>
              <a:gd name="connsiteX1091" fmla="*/ 9046436 w 18288000"/>
              <a:gd name="connsiteY1091" fmla="*/ 1959546 h 10210800"/>
              <a:gd name="connsiteX1092" fmla="*/ 9108219 w 18288000"/>
              <a:gd name="connsiteY1092" fmla="*/ 1956238 h 10210800"/>
              <a:gd name="connsiteX1093" fmla="*/ 9081574 w 18288000"/>
              <a:gd name="connsiteY1093" fmla="*/ 2006266 h 10210800"/>
              <a:gd name="connsiteX1094" fmla="*/ 9022868 w 18288000"/>
              <a:gd name="connsiteY1094" fmla="*/ 1991587 h 10210800"/>
              <a:gd name="connsiteX1095" fmla="*/ 9025306 w 18288000"/>
              <a:gd name="connsiteY1095" fmla="*/ 1964120 h 10210800"/>
              <a:gd name="connsiteX1096" fmla="*/ 9034066 w 18288000"/>
              <a:gd name="connsiteY1096" fmla="*/ 1942388 h 10210800"/>
              <a:gd name="connsiteX1097" fmla="*/ 8853762 w 18288000"/>
              <a:gd name="connsiteY1097" fmla="*/ 1939078 h 10210800"/>
              <a:gd name="connsiteX1098" fmla="*/ 8825702 w 18288000"/>
              <a:gd name="connsiteY1098" fmla="*/ 1972981 h 10210800"/>
              <a:gd name="connsiteX1099" fmla="*/ 8821971 w 18288000"/>
              <a:gd name="connsiteY1099" fmla="*/ 1959207 h 10210800"/>
              <a:gd name="connsiteX1100" fmla="*/ 8831301 w 18288000"/>
              <a:gd name="connsiteY1100" fmla="*/ 1948381 h 10210800"/>
              <a:gd name="connsiteX1101" fmla="*/ 8711745 w 18288000"/>
              <a:gd name="connsiteY1101" fmla="*/ 1924177 h 10210800"/>
              <a:gd name="connsiteX1102" fmla="*/ 8732718 w 18288000"/>
              <a:gd name="connsiteY1102" fmla="*/ 1939078 h 10210800"/>
              <a:gd name="connsiteX1103" fmla="*/ 8716442 w 18288000"/>
              <a:gd name="connsiteY1103" fmla="*/ 1956959 h 10210800"/>
              <a:gd name="connsiteX1104" fmla="*/ 8700165 w 18288000"/>
              <a:gd name="connsiteY1104" fmla="*/ 1974840 h 10210800"/>
              <a:gd name="connsiteX1105" fmla="*/ 8681179 w 18288000"/>
              <a:gd name="connsiteY1105" fmla="*/ 1978692 h 10210800"/>
              <a:gd name="connsiteX1106" fmla="*/ 8660439 w 18288000"/>
              <a:gd name="connsiteY1106" fmla="*/ 1935268 h 10210800"/>
              <a:gd name="connsiteX1107" fmla="*/ 8681704 w 18288000"/>
              <a:gd name="connsiteY1107" fmla="*/ 1930266 h 10210800"/>
              <a:gd name="connsiteX1108" fmla="*/ 8711745 w 18288000"/>
              <a:gd name="connsiteY1108" fmla="*/ 1924177 h 10210800"/>
              <a:gd name="connsiteX1109" fmla="*/ 4070911 w 18288000"/>
              <a:gd name="connsiteY1109" fmla="*/ 1886359 h 10210800"/>
              <a:gd name="connsiteX1110" fmla="*/ 4100410 w 18288000"/>
              <a:gd name="connsiteY1110" fmla="*/ 1901993 h 10210800"/>
              <a:gd name="connsiteX1111" fmla="*/ 4134109 w 18288000"/>
              <a:gd name="connsiteY1111" fmla="*/ 1899177 h 10210800"/>
              <a:gd name="connsiteX1112" fmla="*/ 4147517 w 18288000"/>
              <a:gd name="connsiteY1112" fmla="*/ 1895016 h 10210800"/>
              <a:gd name="connsiteX1113" fmla="*/ 4160509 w 18288000"/>
              <a:gd name="connsiteY1113" fmla="*/ 1899384 h 10210800"/>
              <a:gd name="connsiteX1114" fmla="*/ 4149179 w 18288000"/>
              <a:gd name="connsiteY1114" fmla="*/ 1911735 h 10210800"/>
              <a:gd name="connsiteX1115" fmla="*/ 4133002 w 18288000"/>
              <a:gd name="connsiteY1115" fmla="*/ 1921917 h 10210800"/>
              <a:gd name="connsiteX1116" fmla="*/ 4067350 w 18288000"/>
              <a:gd name="connsiteY1116" fmla="*/ 1914292 h 10210800"/>
              <a:gd name="connsiteX1117" fmla="*/ 4002112 w 18288000"/>
              <a:gd name="connsiteY1117" fmla="*/ 1898142 h 10210800"/>
              <a:gd name="connsiteX1118" fmla="*/ 4036511 w 18288000"/>
              <a:gd name="connsiteY1118" fmla="*/ 1892250 h 10210800"/>
              <a:gd name="connsiteX1119" fmla="*/ 4070911 w 18288000"/>
              <a:gd name="connsiteY1119" fmla="*/ 1886359 h 10210800"/>
              <a:gd name="connsiteX1120" fmla="*/ 3909683 w 18288000"/>
              <a:gd name="connsiteY1120" fmla="*/ 1852869 h 10210800"/>
              <a:gd name="connsiteX1121" fmla="*/ 3918536 w 18288000"/>
              <a:gd name="connsiteY1121" fmla="*/ 1863128 h 10210800"/>
              <a:gd name="connsiteX1122" fmla="*/ 3924021 w 18288000"/>
              <a:gd name="connsiteY1122" fmla="*/ 1874781 h 10210800"/>
              <a:gd name="connsiteX1123" fmla="*/ 3928513 w 18288000"/>
              <a:gd name="connsiteY1123" fmla="*/ 1872921 h 10210800"/>
              <a:gd name="connsiteX1124" fmla="*/ 3967759 w 18288000"/>
              <a:gd name="connsiteY1124" fmla="*/ 1869201 h 10210800"/>
              <a:gd name="connsiteX1125" fmla="*/ 3995652 w 18288000"/>
              <a:gd name="connsiteY1125" fmla="*/ 1895248 h 10210800"/>
              <a:gd name="connsiteX1126" fmla="*/ 3971774 w 18288000"/>
              <a:gd name="connsiteY1126" fmla="*/ 1888426 h 10210800"/>
              <a:gd name="connsiteX1127" fmla="*/ 3956652 w 18288000"/>
              <a:gd name="connsiteY1127" fmla="*/ 1899563 h 10210800"/>
              <a:gd name="connsiteX1128" fmla="*/ 3952698 w 18288000"/>
              <a:gd name="connsiteY1128" fmla="*/ 1918607 h 10210800"/>
              <a:gd name="connsiteX1129" fmla="*/ 3918421 w 18288000"/>
              <a:gd name="connsiteY1129" fmla="*/ 1899382 h 10210800"/>
              <a:gd name="connsiteX1130" fmla="*/ 3911630 w 18288000"/>
              <a:gd name="connsiteY1130" fmla="*/ 1875040 h 10210800"/>
              <a:gd name="connsiteX1131" fmla="*/ 3909683 w 18288000"/>
              <a:gd name="connsiteY1131" fmla="*/ 1852869 h 10210800"/>
              <a:gd name="connsiteX1132" fmla="*/ 3697071 w 18288000"/>
              <a:gd name="connsiteY1132" fmla="*/ 1835089 h 10210800"/>
              <a:gd name="connsiteX1133" fmla="*/ 3699117 w 18288000"/>
              <a:gd name="connsiteY1133" fmla="*/ 1849559 h 10210800"/>
              <a:gd name="connsiteX1134" fmla="*/ 3691471 w 18288000"/>
              <a:gd name="connsiteY1134" fmla="*/ 1859690 h 10210800"/>
              <a:gd name="connsiteX1135" fmla="*/ 3687533 w 18288000"/>
              <a:gd name="connsiteY1135" fmla="*/ 1850179 h 10210800"/>
              <a:gd name="connsiteX1136" fmla="*/ 3689141 w 18288000"/>
              <a:gd name="connsiteY1136" fmla="*/ 1839766 h 10210800"/>
              <a:gd name="connsiteX1137" fmla="*/ 3697071 w 18288000"/>
              <a:gd name="connsiteY1137" fmla="*/ 1835089 h 10210800"/>
              <a:gd name="connsiteX1138" fmla="*/ 13399511 w 18288000"/>
              <a:gd name="connsiteY1138" fmla="*/ 1821934 h 10210800"/>
              <a:gd name="connsiteX1139" fmla="*/ 13397107 w 18288000"/>
              <a:gd name="connsiteY1139" fmla="*/ 1825736 h 10210800"/>
              <a:gd name="connsiteX1140" fmla="*/ 13393013 w 18288000"/>
              <a:gd name="connsiteY1140" fmla="*/ 1825296 h 10210800"/>
              <a:gd name="connsiteX1141" fmla="*/ 13395018 w 18288000"/>
              <a:gd name="connsiteY1141" fmla="*/ 1823794 h 10210800"/>
              <a:gd name="connsiteX1142" fmla="*/ 3525444 w 18288000"/>
              <a:gd name="connsiteY1142" fmla="*/ 1789195 h 10210800"/>
              <a:gd name="connsiteX1143" fmla="*/ 3524336 w 18288000"/>
              <a:gd name="connsiteY1143" fmla="*/ 1811934 h 10210800"/>
              <a:gd name="connsiteX1144" fmla="*/ 3513936 w 18288000"/>
              <a:gd name="connsiteY1144" fmla="*/ 1799531 h 10210800"/>
              <a:gd name="connsiteX1145" fmla="*/ 3517266 w 18288000"/>
              <a:gd name="connsiteY1145" fmla="*/ 1793278 h 10210800"/>
              <a:gd name="connsiteX1146" fmla="*/ 3525444 w 18288000"/>
              <a:gd name="connsiteY1146" fmla="*/ 1789195 h 10210800"/>
              <a:gd name="connsiteX1147" fmla="*/ 10864696 w 18288000"/>
              <a:gd name="connsiteY1147" fmla="*/ 1647096 h 10210800"/>
              <a:gd name="connsiteX1148" fmla="*/ 10893796 w 18288000"/>
              <a:gd name="connsiteY1148" fmla="*/ 1652531 h 10210800"/>
              <a:gd name="connsiteX1149" fmla="*/ 10889972 w 18288000"/>
              <a:gd name="connsiteY1149" fmla="*/ 1658358 h 10210800"/>
              <a:gd name="connsiteX1150" fmla="*/ 10877788 w 18288000"/>
              <a:gd name="connsiteY1150" fmla="*/ 1654353 h 10210800"/>
              <a:gd name="connsiteX1151" fmla="*/ 10731926 w 18288000"/>
              <a:gd name="connsiteY1151" fmla="*/ 1645580 h 10210800"/>
              <a:gd name="connsiteX1152" fmla="*/ 10731971 w 18288000"/>
              <a:gd name="connsiteY1152" fmla="*/ 1651337 h 10210800"/>
              <a:gd name="connsiteX1153" fmla="*/ 10686988 w 18288000"/>
              <a:gd name="connsiteY1153" fmla="*/ 1645895 h 10210800"/>
              <a:gd name="connsiteX1154" fmla="*/ 10835555 w 18288000"/>
              <a:gd name="connsiteY1154" fmla="*/ 1641652 h 10210800"/>
              <a:gd name="connsiteX1155" fmla="*/ 10863550 w 18288000"/>
              <a:gd name="connsiteY1155" fmla="*/ 1646883 h 10210800"/>
              <a:gd name="connsiteX1156" fmla="*/ 10819247 w 18288000"/>
              <a:gd name="connsiteY1156" fmla="*/ 1654671 h 10210800"/>
              <a:gd name="connsiteX1157" fmla="*/ 4527948 w 18288000"/>
              <a:gd name="connsiteY1157" fmla="*/ 1630229 h 10210800"/>
              <a:gd name="connsiteX1158" fmla="*/ 4549856 w 18288000"/>
              <a:gd name="connsiteY1158" fmla="*/ 1632297 h 10210800"/>
              <a:gd name="connsiteX1159" fmla="*/ 4545365 w 18288000"/>
              <a:gd name="connsiteY1159" fmla="*/ 1634157 h 10210800"/>
              <a:gd name="connsiteX1160" fmla="*/ 4527948 w 18288000"/>
              <a:gd name="connsiteY1160" fmla="*/ 1630229 h 10210800"/>
              <a:gd name="connsiteX1161" fmla="*/ 10320356 w 18288000"/>
              <a:gd name="connsiteY1161" fmla="*/ 1606454 h 10210800"/>
              <a:gd name="connsiteX1162" fmla="*/ 10354455 w 18288000"/>
              <a:gd name="connsiteY1162" fmla="*/ 1623664 h 10210800"/>
              <a:gd name="connsiteX1163" fmla="*/ 10342241 w 18288000"/>
              <a:gd name="connsiteY1163" fmla="*/ 1625756 h 10210800"/>
              <a:gd name="connsiteX1164" fmla="*/ 10328261 w 18288000"/>
              <a:gd name="connsiteY1164" fmla="*/ 1623624 h 10210800"/>
              <a:gd name="connsiteX1165" fmla="*/ 10289922 w 18288000"/>
              <a:gd name="connsiteY1165" fmla="*/ 1620006 h 10210800"/>
              <a:gd name="connsiteX1166" fmla="*/ 10284424 w 18288000"/>
              <a:gd name="connsiteY1166" fmla="*/ 1619488 h 10210800"/>
              <a:gd name="connsiteX1167" fmla="*/ 10399377 w 18288000"/>
              <a:gd name="connsiteY1167" fmla="*/ 1605059 h 10210800"/>
              <a:gd name="connsiteX1168" fmla="*/ 10440393 w 18288000"/>
              <a:gd name="connsiteY1168" fmla="*/ 1621495 h 10210800"/>
              <a:gd name="connsiteX1169" fmla="*/ 10488977 w 18288000"/>
              <a:gd name="connsiteY1169" fmla="*/ 1618084 h 10210800"/>
              <a:gd name="connsiteX1170" fmla="*/ 10560145 w 18288000"/>
              <a:gd name="connsiteY1170" fmla="*/ 1631082 h 10210800"/>
              <a:gd name="connsiteX1171" fmla="*/ 10563124 w 18288000"/>
              <a:gd name="connsiteY1171" fmla="*/ 1631761 h 10210800"/>
              <a:gd name="connsiteX1172" fmla="*/ 10554347 w 18288000"/>
              <a:gd name="connsiteY1172" fmla="*/ 1635823 h 10210800"/>
              <a:gd name="connsiteX1173" fmla="*/ 10483995 w 18288000"/>
              <a:gd name="connsiteY1173" fmla="*/ 1634323 h 10210800"/>
              <a:gd name="connsiteX1174" fmla="*/ 10406905 w 18288000"/>
              <a:gd name="connsiteY1174" fmla="*/ 1635615 h 10210800"/>
              <a:gd name="connsiteX1175" fmla="*/ 10372967 w 18288000"/>
              <a:gd name="connsiteY1175" fmla="*/ 1630440 h 10210800"/>
              <a:gd name="connsiteX1176" fmla="*/ 10382679 w 18288000"/>
              <a:gd name="connsiteY1176" fmla="*/ 1620331 h 10210800"/>
              <a:gd name="connsiteX1177" fmla="*/ 10399377 w 18288000"/>
              <a:gd name="connsiteY1177" fmla="*/ 1605059 h 10210800"/>
              <a:gd name="connsiteX1178" fmla="*/ 4419519 w 18288000"/>
              <a:gd name="connsiteY1178" fmla="*/ 1597153 h 10210800"/>
              <a:gd name="connsiteX1179" fmla="*/ 4456318 w 18288000"/>
              <a:gd name="connsiteY1179" fmla="*/ 1609763 h 10210800"/>
              <a:gd name="connsiteX1180" fmla="*/ 4437797 w 18288000"/>
              <a:gd name="connsiteY1180" fmla="*/ 1628574 h 10210800"/>
              <a:gd name="connsiteX1181" fmla="*/ 4420104 w 18288000"/>
              <a:gd name="connsiteY1181" fmla="*/ 1630332 h 10210800"/>
              <a:gd name="connsiteX1182" fmla="*/ 4409981 w 18288000"/>
              <a:gd name="connsiteY1182" fmla="*/ 1612243 h 10210800"/>
              <a:gd name="connsiteX1183" fmla="*/ 4406043 w 18288000"/>
              <a:gd name="connsiteY1183" fmla="*/ 1602734 h 10210800"/>
              <a:gd name="connsiteX1184" fmla="*/ 3883098 w 18288000"/>
              <a:gd name="connsiteY1184" fmla="*/ 1585365 h 10210800"/>
              <a:gd name="connsiteX1185" fmla="*/ 3887313 w 18288000"/>
              <a:gd name="connsiteY1185" fmla="*/ 1589190 h 10210800"/>
              <a:gd name="connsiteX1186" fmla="*/ 3891528 w 18288000"/>
              <a:gd name="connsiteY1186" fmla="*/ 1593015 h 10210800"/>
              <a:gd name="connsiteX1187" fmla="*/ 3886483 w 18288000"/>
              <a:gd name="connsiteY1187" fmla="*/ 1606244 h 10210800"/>
              <a:gd name="connsiteX1188" fmla="*/ 3877567 w 18288000"/>
              <a:gd name="connsiteY1188" fmla="*/ 1608545 h 10210800"/>
              <a:gd name="connsiteX1189" fmla="*/ 3869067 w 18288000"/>
              <a:gd name="connsiteY1189" fmla="*/ 1602317 h 10210800"/>
              <a:gd name="connsiteX1190" fmla="*/ 3873660 w 18288000"/>
              <a:gd name="connsiteY1190" fmla="*/ 1592756 h 10210800"/>
              <a:gd name="connsiteX1191" fmla="*/ 3883098 w 18288000"/>
              <a:gd name="connsiteY1191" fmla="*/ 1585365 h 10210800"/>
              <a:gd name="connsiteX1192" fmla="*/ 10248550 w 18288000"/>
              <a:gd name="connsiteY1192" fmla="*/ 1583972 h 10210800"/>
              <a:gd name="connsiteX1193" fmla="*/ 10266779 w 18288000"/>
              <a:gd name="connsiteY1193" fmla="*/ 1599400 h 10210800"/>
              <a:gd name="connsiteX1194" fmla="*/ 10278402 w 18288000"/>
              <a:gd name="connsiteY1194" fmla="*/ 1618919 h 10210800"/>
              <a:gd name="connsiteX1195" fmla="*/ 10262550 w 18288000"/>
              <a:gd name="connsiteY1195" fmla="*/ 1617424 h 10210800"/>
              <a:gd name="connsiteX1196" fmla="*/ 10253588 w 18288000"/>
              <a:gd name="connsiteY1196" fmla="*/ 1610433 h 10210800"/>
              <a:gd name="connsiteX1197" fmla="*/ 10212059 w 18288000"/>
              <a:gd name="connsiteY1197" fmla="*/ 1610227 h 10210800"/>
              <a:gd name="connsiteX1198" fmla="*/ 4127709 w 18288000"/>
              <a:gd name="connsiteY1198" fmla="*/ 1578751 h 10210800"/>
              <a:gd name="connsiteX1199" fmla="*/ 4261676 w 18288000"/>
              <a:gd name="connsiteY1199" fmla="*/ 1584541 h 10210800"/>
              <a:gd name="connsiteX1200" fmla="*/ 4248508 w 18288000"/>
              <a:gd name="connsiteY1200" fmla="*/ 1628987 h 10210800"/>
              <a:gd name="connsiteX1201" fmla="*/ 4182154 w 18288000"/>
              <a:gd name="connsiteY1201" fmla="*/ 1624438 h 10210800"/>
              <a:gd name="connsiteX1202" fmla="*/ 4112017 w 18288000"/>
              <a:gd name="connsiteY1202" fmla="*/ 1629813 h 10210800"/>
              <a:gd name="connsiteX1203" fmla="*/ 4110909 w 18288000"/>
              <a:gd name="connsiteY1203" fmla="*/ 1601725 h 10210800"/>
              <a:gd name="connsiteX1204" fmla="*/ 4127709 w 18288000"/>
              <a:gd name="connsiteY1204" fmla="*/ 1578751 h 10210800"/>
              <a:gd name="connsiteX1205" fmla="*/ 10160921 w 18288000"/>
              <a:gd name="connsiteY1205" fmla="*/ 1575703 h 10210800"/>
              <a:gd name="connsiteX1206" fmla="*/ 10164305 w 18288000"/>
              <a:gd name="connsiteY1206" fmla="*/ 1596582 h 10210800"/>
              <a:gd name="connsiteX1207" fmla="*/ 10155389 w 18288000"/>
              <a:gd name="connsiteY1207" fmla="*/ 1598882 h 10210800"/>
              <a:gd name="connsiteX1208" fmla="*/ 10146890 w 18288000"/>
              <a:gd name="connsiteY1208" fmla="*/ 1592654 h 10210800"/>
              <a:gd name="connsiteX1209" fmla="*/ 10151482 w 18288000"/>
              <a:gd name="connsiteY1209" fmla="*/ 1583093 h 10210800"/>
              <a:gd name="connsiteX1210" fmla="*/ 10160921 w 18288000"/>
              <a:gd name="connsiteY1210" fmla="*/ 1575703 h 10210800"/>
              <a:gd name="connsiteX1211" fmla="*/ 4002726 w 18288000"/>
              <a:gd name="connsiteY1211" fmla="*/ 1569242 h 10210800"/>
              <a:gd name="connsiteX1212" fmla="*/ 4010596 w 18288000"/>
              <a:gd name="connsiteY1212" fmla="*/ 1577123 h 10210800"/>
              <a:gd name="connsiteX1213" fmla="*/ 4015096 w 18288000"/>
              <a:gd name="connsiteY1213" fmla="*/ 1586400 h 10210800"/>
              <a:gd name="connsiteX1214" fmla="*/ 4076879 w 18288000"/>
              <a:gd name="connsiteY1214" fmla="*/ 1583093 h 10210800"/>
              <a:gd name="connsiteX1215" fmla="*/ 4050233 w 18288000"/>
              <a:gd name="connsiteY1215" fmla="*/ 1633120 h 10210800"/>
              <a:gd name="connsiteX1216" fmla="*/ 3991527 w 18288000"/>
              <a:gd name="connsiteY1216" fmla="*/ 1618442 h 10210800"/>
              <a:gd name="connsiteX1217" fmla="*/ 3993966 w 18288000"/>
              <a:gd name="connsiteY1217" fmla="*/ 1590974 h 10210800"/>
              <a:gd name="connsiteX1218" fmla="*/ 4002726 w 18288000"/>
              <a:gd name="connsiteY1218" fmla="*/ 1569242 h 10210800"/>
              <a:gd name="connsiteX1219" fmla="*/ 3822423 w 18288000"/>
              <a:gd name="connsiteY1219" fmla="*/ 1565933 h 10210800"/>
              <a:gd name="connsiteX1220" fmla="*/ 3794361 w 18288000"/>
              <a:gd name="connsiteY1220" fmla="*/ 1599836 h 10210800"/>
              <a:gd name="connsiteX1221" fmla="*/ 3790630 w 18288000"/>
              <a:gd name="connsiteY1221" fmla="*/ 1586062 h 10210800"/>
              <a:gd name="connsiteX1222" fmla="*/ 3799961 w 18288000"/>
              <a:gd name="connsiteY1222" fmla="*/ 1575235 h 10210800"/>
              <a:gd name="connsiteX1223" fmla="*/ 9772903 w 18288000"/>
              <a:gd name="connsiteY1223" fmla="*/ 1475907 h 10210800"/>
              <a:gd name="connsiteX1224" fmla="*/ 9792680 w 18288000"/>
              <a:gd name="connsiteY1224" fmla="*/ 1499832 h 10210800"/>
              <a:gd name="connsiteX1225" fmla="*/ 9876678 w 18288000"/>
              <a:gd name="connsiteY1225" fmla="*/ 1537457 h 10210800"/>
              <a:gd name="connsiteX1226" fmla="*/ 9928632 w 18288000"/>
              <a:gd name="connsiteY1226" fmla="*/ 1532650 h 10210800"/>
              <a:gd name="connsiteX1227" fmla="*/ 9979755 w 18288000"/>
              <a:gd name="connsiteY1227" fmla="*/ 1544900 h 10210800"/>
              <a:gd name="connsiteX1228" fmla="*/ 9910756 w 18288000"/>
              <a:gd name="connsiteY1228" fmla="*/ 1572084 h 10210800"/>
              <a:gd name="connsiteX1229" fmla="*/ 9859019 w 18288000"/>
              <a:gd name="connsiteY1229" fmla="*/ 1583763 h 10210800"/>
              <a:gd name="connsiteX1230" fmla="*/ 9867585 w 18288000"/>
              <a:gd name="connsiteY1230" fmla="*/ 1604448 h 10210800"/>
              <a:gd name="connsiteX1231" fmla="*/ 9869491 w 18288000"/>
              <a:gd name="connsiteY1231" fmla="*/ 1610314 h 10210800"/>
              <a:gd name="connsiteX1232" fmla="*/ 9868514 w 18288000"/>
              <a:gd name="connsiteY1232" fmla="*/ 1619074 h 10210800"/>
              <a:gd name="connsiteX1233" fmla="*/ 9854645 w 18288000"/>
              <a:gd name="connsiteY1233" fmla="*/ 1615766 h 10210800"/>
              <a:gd name="connsiteX1234" fmla="*/ 9842667 w 18288000"/>
              <a:gd name="connsiteY1234" fmla="*/ 1607497 h 10210800"/>
              <a:gd name="connsiteX1235" fmla="*/ 9727138 w 18288000"/>
              <a:gd name="connsiteY1235" fmla="*/ 1612872 h 10210800"/>
              <a:gd name="connsiteX1236" fmla="*/ 9607594 w 18288000"/>
              <a:gd name="connsiteY1236" fmla="*/ 1599018 h 10210800"/>
              <a:gd name="connsiteX1237" fmla="*/ 9584064 w 18288000"/>
              <a:gd name="connsiteY1237" fmla="*/ 1585091 h 10210800"/>
              <a:gd name="connsiteX1238" fmla="*/ 9559288 w 18288000"/>
              <a:gd name="connsiteY1238" fmla="*/ 1596745 h 10210800"/>
              <a:gd name="connsiteX1239" fmla="*/ 9521246 w 18288000"/>
              <a:gd name="connsiteY1239" fmla="*/ 1596224 h 10210800"/>
              <a:gd name="connsiteX1240" fmla="*/ 9480236 w 18288000"/>
              <a:gd name="connsiteY1240" fmla="*/ 1597321 h 10210800"/>
              <a:gd name="connsiteX1241" fmla="*/ 9478427 w 18288000"/>
              <a:gd name="connsiteY1241" fmla="*/ 1562700 h 10210800"/>
              <a:gd name="connsiteX1242" fmla="*/ 9428721 w 18288000"/>
              <a:gd name="connsiteY1242" fmla="*/ 1566576 h 10210800"/>
              <a:gd name="connsiteX1243" fmla="*/ 9379845 w 18288000"/>
              <a:gd name="connsiteY1243" fmla="*/ 1553397 h 10210800"/>
              <a:gd name="connsiteX1244" fmla="*/ 9419722 w 18288000"/>
              <a:gd name="connsiteY1244" fmla="*/ 1548023 h 10210800"/>
              <a:gd name="connsiteX1245" fmla="*/ 9459043 w 18288000"/>
              <a:gd name="connsiteY1245" fmla="*/ 1554018 h 10210800"/>
              <a:gd name="connsiteX1246" fmla="*/ 9511843 w 18288000"/>
              <a:gd name="connsiteY1246" fmla="*/ 1554432 h 10210800"/>
              <a:gd name="connsiteX1247" fmla="*/ 9564642 w 18288000"/>
              <a:gd name="connsiteY1247" fmla="*/ 1554846 h 10210800"/>
              <a:gd name="connsiteX1248" fmla="*/ 9581774 w 18288000"/>
              <a:gd name="connsiteY1248" fmla="*/ 1553321 h 10210800"/>
              <a:gd name="connsiteX1249" fmla="*/ 9595534 w 18288000"/>
              <a:gd name="connsiteY1249" fmla="*/ 1553191 h 10210800"/>
              <a:gd name="connsiteX1250" fmla="*/ 9588226 w 18288000"/>
              <a:gd name="connsiteY1250" fmla="*/ 1545078 h 10210800"/>
              <a:gd name="connsiteX1251" fmla="*/ 9574181 w 18288000"/>
              <a:gd name="connsiteY1251" fmla="*/ 1539755 h 10210800"/>
              <a:gd name="connsiteX1252" fmla="*/ 9530365 w 18288000"/>
              <a:gd name="connsiteY1252" fmla="*/ 1535620 h 10210800"/>
              <a:gd name="connsiteX1253" fmla="*/ 9510981 w 18288000"/>
              <a:gd name="connsiteY1253" fmla="*/ 1526938 h 10210800"/>
              <a:gd name="connsiteX1254" fmla="*/ 9551411 w 18288000"/>
              <a:gd name="connsiteY1254" fmla="*/ 1510193 h 10210800"/>
              <a:gd name="connsiteX1255" fmla="*/ 9592704 w 18288000"/>
              <a:gd name="connsiteY1255" fmla="*/ 1520942 h 10210800"/>
              <a:gd name="connsiteX1256" fmla="*/ 9609349 w 18288000"/>
              <a:gd name="connsiteY1256" fmla="*/ 1529367 h 10210800"/>
              <a:gd name="connsiteX1257" fmla="*/ 9636518 w 18288000"/>
              <a:gd name="connsiteY1257" fmla="*/ 1525078 h 10210800"/>
              <a:gd name="connsiteX1258" fmla="*/ 9677286 w 18288000"/>
              <a:gd name="connsiteY1258" fmla="*/ 1540918 h 10210800"/>
              <a:gd name="connsiteX1259" fmla="*/ 9710670 w 18288000"/>
              <a:gd name="connsiteY1259" fmla="*/ 1538928 h 10210800"/>
              <a:gd name="connsiteX1260" fmla="*/ 9704794 w 18288000"/>
              <a:gd name="connsiteY1260" fmla="*/ 1518385 h 10210800"/>
              <a:gd name="connsiteX1261" fmla="*/ 9697440 w 18288000"/>
              <a:gd name="connsiteY1261" fmla="*/ 1494275 h 10210800"/>
              <a:gd name="connsiteX1262" fmla="*/ 9726862 w 18288000"/>
              <a:gd name="connsiteY1262" fmla="*/ 1500193 h 10210800"/>
              <a:gd name="connsiteX1263" fmla="*/ 9756700 w 18288000"/>
              <a:gd name="connsiteY1263" fmla="*/ 1497584 h 10210800"/>
              <a:gd name="connsiteX1264" fmla="*/ 9764161 w 18288000"/>
              <a:gd name="connsiteY1264" fmla="*/ 1478024 h 10210800"/>
              <a:gd name="connsiteX1265" fmla="*/ 8368170 w 18288000"/>
              <a:gd name="connsiteY1265" fmla="*/ 1448788 h 10210800"/>
              <a:gd name="connsiteX1266" fmla="*/ 8365767 w 18288000"/>
              <a:gd name="connsiteY1266" fmla="*/ 1452591 h 10210800"/>
              <a:gd name="connsiteX1267" fmla="*/ 8361673 w 18288000"/>
              <a:gd name="connsiteY1267" fmla="*/ 1452151 h 10210800"/>
              <a:gd name="connsiteX1268" fmla="*/ 8363678 w 18288000"/>
              <a:gd name="connsiteY1268" fmla="*/ 1450649 h 10210800"/>
              <a:gd name="connsiteX1269" fmla="*/ 3289261 w 18288000"/>
              <a:gd name="connsiteY1269" fmla="*/ 1396828 h 10210800"/>
              <a:gd name="connsiteX1270" fmla="*/ 3281692 w 18288000"/>
              <a:gd name="connsiteY1270" fmla="*/ 1416674 h 10210800"/>
              <a:gd name="connsiteX1271" fmla="*/ 3279723 w 18288000"/>
              <a:gd name="connsiteY1271" fmla="*/ 1411918 h 10210800"/>
              <a:gd name="connsiteX1272" fmla="*/ 3281331 w 18288000"/>
              <a:gd name="connsiteY1272" fmla="*/ 1401504 h 10210800"/>
              <a:gd name="connsiteX1273" fmla="*/ 3289261 w 18288000"/>
              <a:gd name="connsiteY1273" fmla="*/ 1396828 h 10210800"/>
              <a:gd name="connsiteX1274" fmla="*/ 3245447 w 18288000"/>
              <a:gd name="connsiteY1274" fmla="*/ 1392693 h 10210800"/>
              <a:gd name="connsiteX1275" fmla="*/ 3248831 w 18288000"/>
              <a:gd name="connsiteY1275" fmla="*/ 1413573 h 10210800"/>
              <a:gd name="connsiteX1276" fmla="*/ 3235907 w 18288000"/>
              <a:gd name="connsiteY1276" fmla="*/ 1407784 h 10210800"/>
              <a:gd name="connsiteX1277" fmla="*/ 3238255 w 18288000"/>
              <a:gd name="connsiteY1277" fmla="*/ 1399153 h 10210800"/>
              <a:gd name="connsiteX1278" fmla="*/ 3245447 w 18288000"/>
              <a:gd name="connsiteY1278" fmla="*/ 1392693 h 10210800"/>
              <a:gd name="connsiteX1279" fmla="*/ 9711856 w 18288000"/>
              <a:gd name="connsiteY1279" fmla="*/ 1382139 h 10210800"/>
              <a:gd name="connsiteX1280" fmla="*/ 9705396 w 18288000"/>
              <a:gd name="connsiteY1280" fmla="*/ 1382799 h 10210800"/>
              <a:gd name="connsiteX1281" fmla="*/ 9684066 w 18288000"/>
              <a:gd name="connsiteY1281" fmla="*/ 1384598 h 10210800"/>
              <a:gd name="connsiteX1282" fmla="*/ 9690688 w 18288000"/>
              <a:gd name="connsiteY1282" fmla="*/ 1382272 h 10210800"/>
              <a:gd name="connsiteX1283" fmla="*/ 10258518 w 18288000"/>
              <a:gd name="connsiteY1283" fmla="*/ 1379313 h 10210800"/>
              <a:gd name="connsiteX1284" fmla="*/ 10288018 w 18288000"/>
              <a:gd name="connsiteY1284" fmla="*/ 1394948 h 10210800"/>
              <a:gd name="connsiteX1285" fmla="*/ 10321717 w 18288000"/>
              <a:gd name="connsiteY1285" fmla="*/ 1392131 h 10210800"/>
              <a:gd name="connsiteX1286" fmla="*/ 10335125 w 18288000"/>
              <a:gd name="connsiteY1286" fmla="*/ 1387971 h 10210800"/>
              <a:gd name="connsiteX1287" fmla="*/ 10348116 w 18288000"/>
              <a:gd name="connsiteY1287" fmla="*/ 1392339 h 10210800"/>
              <a:gd name="connsiteX1288" fmla="*/ 10336786 w 18288000"/>
              <a:gd name="connsiteY1288" fmla="*/ 1404690 h 10210800"/>
              <a:gd name="connsiteX1289" fmla="*/ 10320610 w 18288000"/>
              <a:gd name="connsiteY1289" fmla="*/ 1414871 h 10210800"/>
              <a:gd name="connsiteX1290" fmla="*/ 10254956 w 18288000"/>
              <a:gd name="connsiteY1290" fmla="*/ 1407248 h 10210800"/>
              <a:gd name="connsiteX1291" fmla="*/ 10189719 w 18288000"/>
              <a:gd name="connsiteY1291" fmla="*/ 1391097 h 10210800"/>
              <a:gd name="connsiteX1292" fmla="*/ 10224119 w 18288000"/>
              <a:gd name="connsiteY1292" fmla="*/ 1385205 h 10210800"/>
              <a:gd name="connsiteX1293" fmla="*/ 10258518 w 18288000"/>
              <a:gd name="connsiteY1293" fmla="*/ 1379313 h 10210800"/>
              <a:gd name="connsiteX1294" fmla="*/ 9516765 w 18288000"/>
              <a:gd name="connsiteY1294" fmla="*/ 1363004 h 10210800"/>
              <a:gd name="connsiteX1295" fmla="*/ 9562088 w 18288000"/>
              <a:gd name="connsiteY1295" fmla="*/ 1364425 h 10210800"/>
              <a:gd name="connsiteX1296" fmla="*/ 9608887 w 18288000"/>
              <a:gd name="connsiteY1296" fmla="*/ 1369412 h 10210800"/>
              <a:gd name="connsiteX1297" fmla="*/ 9645823 w 18288000"/>
              <a:gd name="connsiteY1297" fmla="*/ 1388987 h 10210800"/>
              <a:gd name="connsiteX1298" fmla="*/ 9638804 w 18288000"/>
              <a:gd name="connsiteY1298" fmla="*/ 1407395 h 10210800"/>
              <a:gd name="connsiteX1299" fmla="*/ 9633626 w 18288000"/>
              <a:gd name="connsiteY1299" fmla="*/ 1403729 h 10210800"/>
              <a:gd name="connsiteX1300" fmla="*/ 9633705 w 18288000"/>
              <a:gd name="connsiteY1300" fmla="*/ 1413684 h 10210800"/>
              <a:gd name="connsiteX1301" fmla="*/ 9622288 w 18288000"/>
              <a:gd name="connsiteY1301" fmla="*/ 1427476 h 10210800"/>
              <a:gd name="connsiteX1302" fmla="*/ 9611164 w 18288000"/>
              <a:gd name="connsiteY1302" fmla="*/ 1413032 h 10210800"/>
              <a:gd name="connsiteX1303" fmla="*/ 9557472 w 18288000"/>
              <a:gd name="connsiteY1303" fmla="*/ 1391403 h 10210800"/>
              <a:gd name="connsiteX1304" fmla="*/ 9505257 w 18288000"/>
              <a:gd name="connsiteY1304" fmla="*/ 1373340 h 10210800"/>
              <a:gd name="connsiteX1305" fmla="*/ 10097291 w 18288000"/>
              <a:gd name="connsiteY1305" fmla="*/ 1345823 h 10210800"/>
              <a:gd name="connsiteX1306" fmla="*/ 10106143 w 18288000"/>
              <a:gd name="connsiteY1306" fmla="*/ 1356083 h 10210800"/>
              <a:gd name="connsiteX1307" fmla="*/ 10111629 w 18288000"/>
              <a:gd name="connsiteY1307" fmla="*/ 1367736 h 10210800"/>
              <a:gd name="connsiteX1308" fmla="*/ 10116121 w 18288000"/>
              <a:gd name="connsiteY1308" fmla="*/ 1365876 h 10210800"/>
              <a:gd name="connsiteX1309" fmla="*/ 10155366 w 18288000"/>
              <a:gd name="connsiteY1309" fmla="*/ 1362155 h 10210800"/>
              <a:gd name="connsiteX1310" fmla="*/ 10183258 w 18288000"/>
              <a:gd name="connsiteY1310" fmla="*/ 1388202 h 10210800"/>
              <a:gd name="connsiteX1311" fmla="*/ 10159381 w 18288000"/>
              <a:gd name="connsiteY1311" fmla="*/ 1381380 h 10210800"/>
              <a:gd name="connsiteX1312" fmla="*/ 10144258 w 18288000"/>
              <a:gd name="connsiteY1312" fmla="*/ 1392518 h 10210800"/>
              <a:gd name="connsiteX1313" fmla="*/ 10140305 w 18288000"/>
              <a:gd name="connsiteY1313" fmla="*/ 1411562 h 10210800"/>
              <a:gd name="connsiteX1314" fmla="*/ 10106028 w 18288000"/>
              <a:gd name="connsiteY1314" fmla="*/ 1392337 h 10210800"/>
              <a:gd name="connsiteX1315" fmla="*/ 10099236 w 18288000"/>
              <a:gd name="connsiteY1315" fmla="*/ 1367994 h 10210800"/>
              <a:gd name="connsiteX1316" fmla="*/ 10097291 w 18288000"/>
              <a:gd name="connsiteY1316" fmla="*/ 1345823 h 10210800"/>
              <a:gd name="connsiteX1317" fmla="*/ 14939299 w 18288000"/>
              <a:gd name="connsiteY1317" fmla="*/ 1295619 h 10210800"/>
              <a:gd name="connsiteX1318" fmla="*/ 14975544 w 18288000"/>
              <a:gd name="connsiteY1318" fmla="*/ 1319599 h 10210800"/>
              <a:gd name="connsiteX1319" fmla="*/ 14962037 w 18288000"/>
              <a:gd name="connsiteY1319" fmla="*/ 1331461 h 10210800"/>
              <a:gd name="connsiteX1320" fmla="*/ 14944099 w 18288000"/>
              <a:gd name="connsiteY1320" fmla="*/ 1332623 h 10210800"/>
              <a:gd name="connsiteX1321" fmla="*/ 14942129 w 18288000"/>
              <a:gd name="connsiteY1321" fmla="*/ 1327869 h 10210800"/>
              <a:gd name="connsiteX1322" fmla="*/ 14874747 w 18288000"/>
              <a:gd name="connsiteY1322" fmla="*/ 1355776 h 10210800"/>
              <a:gd name="connsiteX1323" fmla="*/ 14840748 w 18288000"/>
              <a:gd name="connsiteY1323" fmla="*/ 1330865 h 10210800"/>
              <a:gd name="connsiteX1324" fmla="*/ 14805085 w 18288000"/>
              <a:gd name="connsiteY1324" fmla="*/ 1340064 h 10210800"/>
              <a:gd name="connsiteX1325" fmla="*/ 14797815 w 18288000"/>
              <a:gd name="connsiteY1325" fmla="*/ 1336808 h 10210800"/>
              <a:gd name="connsiteX1326" fmla="*/ 14799178 w 18288000"/>
              <a:gd name="connsiteY1326" fmla="*/ 1325800 h 10210800"/>
              <a:gd name="connsiteX1327" fmla="*/ 14813001 w 18288000"/>
              <a:gd name="connsiteY1327" fmla="*/ 1313113 h 10210800"/>
              <a:gd name="connsiteX1328" fmla="*/ 14833147 w 18288000"/>
              <a:gd name="connsiteY1328" fmla="*/ 1306161 h 10210800"/>
              <a:gd name="connsiteX1329" fmla="*/ 14858885 w 18288000"/>
              <a:gd name="connsiteY1329" fmla="*/ 1314302 h 10210800"/>
              <a:gd name="connsiteX1330" fmla="*/ 14889884 w 18288000"/>
              <a:gd name="connsiteY1330" fmla="*/ 1316084 h 10210800"/>
              <a:gd name="connsiteX1331" fmla="*/ 5833355 w 18288000"/>
              <a:gd name="connsiteY1331" fmla="*/ 1273950 h 10210800"/>
              <a:gd name="connsiteX1332" fmla="*/ 5862455 w 18288000"/>
              <a:gd name="connsiteY1332" fmla="*/ 1279386 h 10210800"/>
              <a:gd name="connsiteX1333" fmla="*/ 5858633 w 18288000"/>
              <a:gd name="connsiteY1333" fmla="*/ 1285213 h 10210800"/>
              <a:gd name="connsiteX1334" fmla="*/ 5846449 w 18288000"/>
              <a:gd name="connsiteY1334" fmla="*/ 1281207 h 10210800"/>
              <a:gd name="connsiteX1335" fmla="*/ 5700585 w 18288000"/>
              <a:gd name="connsiteY1335" fmla="*/ 1272435 h 10210800"/>
              <a:gd name="connsiteX1336" fmla="*/ 5700631 w 18288000"/>
              <a:gd name="connsiteY1336" fmla="*/ 1278191 h 10210800"/>
              <a:gd name="connsiteX1337" fmla="*/ 5655648 w 18288000"/>
              <a:gd name="connsiteY1337" fmla="*/ 1272749 h 10210800"/>
              <a:gd name="connsiteX1338" fmla="*/ 5804215 w 18288000"/>
              <a:gd name="connsiteY1338" fmla="*/ 1268507 h 10210800"/>
              <a:gd name="connsiteX1339" fmla="*/ 5832211 w 18288000"/>
              <a:gd name="connsiteY1339" fmla="*/ 1273737 h 10210800"/>
              <a:gd name="connsiteX1340" fmla="*/ 5787907 w 18288000"/>
              <a:gd name="connsiteY1340" fmla="*/ 1281525 h 10210800"/>
              <a:gd name="connsiteX1341" fmla="*/ 14622310 w 18288000"/>
              <a:gd name="connsiteY1341" fmla="*/ 1253354 h 10210800"/>
              <a:gd name="connsiteX1342" fmla="*/ 14650566 w 18288000"/>
              <a:gd name="connsiteY1342" fmla="*/ 1259233 h 10210800"/>
              <a:gd name="connsiteX1343" fmla="*/ 14717148 w 18288000"/>
              <a:gd name="connsiteY1343" fmla="*/ 1292931 h 10210800"/>
              <a:gd name="connsiteX1344" fmla="*/ 14720533 w 18288000"/>
              <a:gd name="connsiteY1344" fmla="*/ 1313809 h 10210800"/>
              <a:gd name="connsiteX1345" fmla="*/ 14678688 w 18288000"/>
              <a:gd name="connsiteY1345" fmla="*/ 1314429 h 10210800"/>
              <a:gd name="connsiteX1346" fmla="*/ 14629520 w 18288000"/>
              <a:gd name="connsiteY1346" fmla="*/ 1284661 h 10210800"/>
              <a:gd name="connsiteX1347" fmla="*/ 14586567 w 18288000"/>
              <a:gd name="connsiteY1347" fmla="*/ 1308020 h 10210800"/>
              <a:gd name="connsiteX1348" fmla="*/ 14584597 w 18288000"/>
              <a:gd name="connsiteY1348" fmla="*/ 1303266 h 10210800"/>
              <a:gd name="connsiteX1349" fmla="*/ 14566320 w 18288000"/>
              <a:gd name="connsiteY1349" fmla="*/ 1271843 h 10210800"/>
              <a:gd name="connsiteX1350" fmla="*/ 14598750 w 18288000"/>
              <a:gd name="connsiteY1350" fmla="*/ 1261198 h 10210800"/>
              <a:gd name="connsiteX1351" fmla="*/ 14622310 w 18288000"/>
              <a:gd name="connsiteY1351" fmla="*/ 1253354 h 10210800"/>
              <a:gd name="connsiteX1352" fmla="*/ 5289016 w 18288000"/>
              <a:gd name="connsiteY1352" fmla="*/ 1233309 h 10210800"/>
              <a:gd name="connsiteX1353" fmla="*/ 5323115 w 18288000"/>
              <a:gd name="connsiteY1353" fmla="*/ 1250519 h 10210800"/>
              <a:gd name="connsiteX1354" fmla="*/ 5310902 w 18288000"/>
              <a:gd name="connsiteY1354" fmla="*/ 1252610 h 10210800"/>
              <a:gd name="connsiteX1355" fmla="*/ 5296920 w 18288000"/>
              <a:gd name="connsiteY1355" fmla="*/ 1250479 h 10210800"/>
              <a:gd name="connsiteX1356" fmla="*/ 5258581 w 18288000"/>
              <a:gd name="connsiteY1356" fmla="*/ 1246860 h 10210800"/>
              <a:gd name="connsiteX1357" fmla="*/ 5253084 w 18288000"/>
              <a:gd name="connsiteY1357" fmla="*/ 1246342 h 10210800"/>
              <a:gd name="connsiteX1358" fmla="*/ 5368037 w 18288000"/>
              <a:gd name="connsiteY1358" fmla="*/ 1231913 h 10210800"/>
              <a:gd name="connsiteX1359" fmla="*/ 5409052 w 18288000"/>
              <a:gd name="connsiteY1359" fmla="*/ 1248349 h 10210800"/>
              <a:gd name="connsiteX1360" fmla="*/ 5457637 w 18288000"/>
              <a:gd name="connsiteY1360" fmla="*/ 1244938 h 10210800"/>
              <a:gd name="connsiteX1361" fmla="*/ 5528804 w 18288000"/>
              <a:gd name="connsiteY1361" fmla="*/ 1257937 h 10210800"/>
              <a:gd name="connsiteX1362" fmla="*/ 5531784 w 18288000"/>
              <a:gd name="connsiteY1362" fmla="*/ 1258616 h 10210800"/>
              <a:gd name="connsiteX1363" fmla="*/ 5523008 w 18288000"/>
              <a:gd name="connsiteY1363" fmla="*/ 1262677 h 10210800"/>
              <a:gd name="connsiteX1364" fmla="*/ 5452654 w 18288000"/>
              <a:gd name="connsiteY1364" fmla="*/ 1261178 h 10210800"/>
              <a:gd name="connsiteX1365" fmla="*/ 5375564 w 18288000"/>
              <a:gd name="connsiteY1365" fmla="*/ 1262469 h 10210800"/>
              <a:gd name="connsiteX1366" fmla="*/ 5341627 w 18288000"/>
              <a:gd name="connsiteY1366" fmla="*/ 1257295 h 10210800"/>
              <a:gd name="connsiteX1367" fmla="*/ 5351338 w 18288000"/>
              <a:gd name="connsiteY1367" fmla="*/ 1247186 h 10210800"/>
              <a:gd name="connsiteX1368" fmla="*/ 5368037 w 18288000"/>
              <a:gd name="connsiteY1368" fmla="*/ 1231913 h 10210800"/>
              <a:gd name="connsiteX1369" fmla="*/ 5217210 w 18288000"/>
              <a:gd name="connsiteY1369" fmla="*/ 1210826 h 10210800"/>
              <a:gd name="connsiteX1370" fmla="*/ 5235439 w 18288000"/>
              <a:gd name="connsiteY1370" fmla="*/ 1226254 h 10210800"/>
              <a:gd name="connsiteX1371" fmla="*/ 5247061 w 18288000"/>
              <a:gd name="connsiteY1371" fmla="*/ 1245774 h 10210800"/>
              <a:gd name="connsiteX1372" fmla="*/ 5231209 w 18288000"/>
              <a:gd name="connsiteY1372" fmla="*/ 1244279 h 10210800"/>
              <a:gd name="connsiteX1373" fmla="*/ 5222248 w 18288000"/>
              <a:gd name="connsiteY1373" fmla="*/ 1237287 h 10210800"/>
              <a:gd name="connsiteX1374" fmla="*/ 5180718 w 18288000"/>
              <a:gd name="connsiteY1374" fmla="*/ 1237081 h 10210800"/>
              <a:gd name="connsiteX1375" fmla="*/ 5129581 w 18288000"/>
              <a:gd name="connsiteY1375" fmla="*/ 1202557 h 10210800"/>
              <a:gd name="connsiteX1376" fmla="*/ 5132965 w 18288000"/>
              <a:gd name="connsiteY1376" fmla="*/ 1223436 h 10210800"/>
              <a:gd name="connsiteX1377" fmla="*/ 5124049 w 18288000"/>
              <a:gd name="connsiteY1377" fmla="*/ 1225737 h 10210800"/>
              <a:gd name="connsiteX1378" fmla="*/ 5115549 w 18288000"/>
              <a:gd name="connsiteY1378" fmla="*/ 1219509 h 10210800"/>
              <a:gd name="connsiteX1379" fmla="*/ 5120142 w 18288000"/>
              <a:gd name="connsiteY1379" fmla="*/ 1209948 h 10210800"/>
              <a:gd name="connsiteX1380" fmla="*/ 5129581 w 18288000"/>
              <a:gd name="connsiteY1380" fmla="*/ 1202557 h 10210800"/>
              <a:gd name="connsiteX1381" fmla="*/ 10715555 w 18288000"/>
              <a:gd name="connsiteY1381" fmla="*/ 1123184 h 10210800"/>
              <a:gd name="connsiteX1382" fmla="*/ 10737463 w 18288000"/>
              <a:gd name="connsiteY1382" fmla="*/ 1125251 h 10210800"/>
              <a:gd name="connsiteX1383" fmla="*/ 10732971 w 18288000"/>
              <a:gd name="connsiteY1383" fmla="*/ 1127111 h 10210800"/>
              <a:gd name="connsiteX1384" fmla="*/ 10715555 w 18288000"/>
              <a:gd name="connsiteY1384" fmla="*/ 1123184 h 10210800"/>
              <a:gd name="connsiteX1385" fmla="*/ 10607126 w 18288000"/>
              <a:gd name="connsiteY1385" fmla="*/ 1090107 h 10210800"/>
              <a:gd name="connsiteX1386" fmla="*/ 10643926 w 18288000"/>
              <a:gd name="connsiteY1386" fmla="*/ 1102718 h 10210800"/>
              <a:gd name="connsiteX1387" fmla="*/ 10625403 w 18288000"/>
              <a:gd name="connsiteY1387" fmla="*/ 1121529 h 10210800"/>
              <a:gd name="connsiteX1388" fmla="*/ 10607710 w 18288000"/>
              <a:gd name="connsiteY1388" fmla="*/ 1123286 h 10210800"/>
              <a:gd name="connsiteX1389" fmla="*/ 10597588 w 18288000"/>
              <a:gd name="connsiteY1389" fmla="*/ 1105198 h 10210800"/>
              <a:gd name="connsiteX1390" fmla="*/ 10593649 w 18288000"/>
              <a:gd name="connsiteY1390" fmla="*/ 1095688 h 10210800"/>
              <a:gd name="connsiteX1391" fmla="*/ 10070704 w 18288000"/>
              <a:gd name="connsiteY1391" fmla="*/ 1078320 h 10210800"/>
              <a:gd name="connsiteX1392" fmla="*/ 10074920 w 18288000"/>
              <a:gd name="connsiteY1392" fmla="*/ 1082145 h 10210800"/>
              <a:gd name="connsiteX1393" fmla="*/ 10079135 w 18288000"/>
              <a:gd name="connsiteY1393" fmla="*/ 1085970 h 10210800"/>
              <a:gd name="connsiteX1394" fmla="*/ 10074089 w 18288000"/>
              <a:gd name="connsiteY1394" fmla="*/ 1099199 h 10210800"/>
              <a:gd name="connsiteX1395" fmla="*/ 10065173 w 18288000"/>
              <a:gd name="connsiteY1395" fmla="*/ 1101500 h 10210800"/>
              <a:gd name="connsiteX1396" fmla="*/ 10056674 w 18288000"/>
              <a:gd name="connsiteY1396" fmla="*/ 1095272 h 10210800"/>
              <a:gd name="connsiteX1397" fmla="*/ 10061266 w 18288000"/>
              <a:gd name="connsiteY1397" fmla="*/ 1085711 h 10210800"/>
              <a:gd name="connsiteX1398" fmla="*/ 10070704 w 18288000"/>
              <a:gd name="connsiteY1398" fmla="*/ 1078320 h 10210800"/>
              <a:gd name="connsiteX1399" fmla="*/ 10315316 w 18288000"/>
              <a:gd name="connsiteY1399" fmla="*/ 1071707 h 10210800"/>
              <a:gd name="connsiteX1400" fmla="*/ 10449283 w 18288000"/>
              <a:gd name="connsiteY1400" fmla="*/ 1077496 h 10210800"/>
              <a:gd name="connsiteX1401" fmla="*/ 10436114 w 18288000"/>
              <a:gd name="connsiteY1401" fmla="*/ 1121941 h 10210800"/>
              <a:gd name="connsiteX1402" fmla="*/ 10369761 w 18288000"/>
              <a:gd name="connsiteY1402" fmla="*/ 1117393 h 10210800"/>
              <a:gd name="connsiteX1403" fmla="*/ 10299624 w 18288000"/>
              <a:gd name="connsiteY1403" fmla="*/ 1122768 h 10210800"/>
              <a:gd name="connsiteX1404" fmla="*/ 10298515 w 18288000"/>
              <a:gd name="connsiteY1404" fmla="*/ 1094679 h 10210800"/>
              <a:gd name="connsiteX1405" fmla="*/ 10315316 w 18288000"/>
              <a:gd name="connsiteY1405" fmla="*/ 1071707 h 10210800"/>
              <a:gd name="connsiteX1406" fmla="*/ 10190334 w 18288000"/>
              <a:gd name="connsiteY1406" fmla="*/ 1062197 h 10210800"/>
              <a:gd name="connsiteX1407" fmla="*/ 10198203 w 18288000"/>
              <a:gd name="connsiteY1407" fmla="*/ 1070078 h 10210800"/>
              <a:gd name="connsiteX1408" fmla="*/ 10202703 w 18288000"/>
              <a:gd name="connsiteY1408" fmla="*/ 1079354 h 10210800"/>
              <a:gd name="connsiteX1409" fmla="*/ 10264486 w 18288000"/>
              <a:gd name="connsiteY1409" fmla="*/ 1076047 h 10210800"/>
              <a:gd name="connsiteX1410" fmla="*/ 10237840 w 18288000"/>
              <a:gd name="connsiteY1410" fmla="*/ 1126075 h 10210800"/>
              <a:gd name="connsiteX1411" fmla="*/ 10179134 w 18288000"/>
              <a:gd name="connsiteY1411" fmla="*/ 1111397 h 10210800"/>
              <a:gd name="connsiteX1412" fmla="*/ 10181573 w 18288000"/>
              <a:gd name="connsiteY1412" fmla="*/ 1083928 h 10210800"/>
              <a:gd name="connsiteX1413" fmla="*/ 10190334 w 18288000"/>
              <a:gd name="connsiteY1413" fmla="*/ 1062197 h 10210800"/>
              <a:gd name="connsiteX1414" fmla="*/ 10010028 w 18288000"/>
              <a:gd name="connsiteY1414" fmla="*/ 1058888 h 10210800"/>
              <a:gd name="connsiteX1415" fmla="*/ 9981969 w 18288000"/>
              <a:gd name="connsiteY1415" fmla="*/ 1092791 h 10210800"/>
              <a:gd name="connsiteX1416" fmla="*/ 9978238 w 18288000"/>
              <a:gd name="connsiteY1416" fmla="*/ 1079017 h 10210800"/>
              <a:gd name="connsiteX1417" fmla="*/ 9987567 w 18288000"/>
              <a:gd name="connsiteY1417" fmla="*/ 1068190 h 10210800"/>
              <a:gd name="connsiteX1418" fmla="*/ 9868013 w 18288000"/>
              <a:gd name="connsiteY1418" fmla="*/ 1043987 h 10210800"/>
              <a:gd name="connsiteX1419" fmla="*/ 9888985 w 18288000"/>
              <a:gd name="connsiteY1419" fmla="*/ 1058887 h 10210800"/>
              <a:gd name="connsiteX1420" fmla="*/ 9872709 w 18288000"/>
              <a:gd name="connsiteY1420" fmla="*/ 1076768 h 10210800"/>
              <a:gd name="connsiteX1421" fmla="*/ 9856432 w 18288000"/>
              <a:gd name="connsiteY1421" fmla="*/ 1094649 h 10210800"/>
              <a:gd name="connsiteX1422" fmla="*/ 9837446 w 18288000"/>
              <a:gd name="connsiteY1422" fmla="*/ 1098501 h 10210800"/>
              <a:gd name="connsiteX1423" fmla="*/ 9816706 w 18288000"/>
              <a:gd name="connsiteY1423" fmla="*/ 1055077 h 10210800"/>
              <a:gd name="connsiteX1424" fmla="*/ 9837971 w 18288000"/>
              <a:gd name="connsiteY1424" fmla="*/ 1050075 h 10210800"/>
              <a:gd name="connsiteX1425" fmla="*/ 9868013 w 18288000"/>
              <a:gd name="connsiteY1425" fmla="*/ 1043987 h 10210800"/>
              <a:gd name="connsiteX1426" fmla="*/ 5227177 w 18288000"/>
              <a:gd name="connsiteY1426" fmla="*/ 1006168 h 10210800"/>
              <a:gd name="connsiteX1427" fmla="*/ 5256677 w 18288000"/>
              <a:gd name="connsiteY1427" fmla="*/ 1021803 h 10210800"/>
              <a:gd name="connsiteX1428" fmla="*/ 5290376 w 18288000"/>
              <a:gd name="connsiteY1428" fmla="*/ 1018986 h 10210800"/>
              <a:gd name="connsiteX1429" fmla="*/ 5303784 w 18288000"/>
              <a:gd name="connsiteY1429" fmla="*/ 1014826 h 10210800"/>
              <a:gd name="connsiteX1430" fmla="*/ 5316776 w 18288000"/>
              <a:gd name="connsiteY1430" fmla="*/ 1019193 h 10210800"/>
              <a:gd name="connsiteX1431" fmla="*/ 5305445 w 18288000"/>
              <a:gd name="connsiteY1431" fmla="*/ 1031545 h 10210800"/>
              <a:gd name="connsiteX1432" fmla="*/ 5289269 w 18288000"/>
              <a:gd name="connsiteY1432" fmla="*/ 1041726 h 10210800"/>
              <a:gd name="connsiteX1433" fmla="*/ 5223616 w 18288000"/>
              <a:gd name="connsiteY1433" fmla="*/ 1034102 h 10210800"/>
              <a:gd name="connsiteX1434" fmla="*/ 5158378 w 18288000"/>
              <a:gd name="connsiteY1434" fmla="*/ 1017952 h 10210800"/>
              <a:gd name="connsiteX1435" fmla="*/ 5192777 w 18288000"/>
              <a:gd name="connsiteY1435" fmla="*/ 1012060 h 10210800"/>
              <a:gd name="connsiteX1436" fmla="*/ 5227177 w 18288000"/>
              <a:gd name="connsiteY1436" fmla="*/ 1006168 h 10210800"/>
              <a:gd name="connsiteX1437" fmla="*/ 5065950 w 18288000"/>
              <a:gd name="connsiteY1437" fmla="*/ 972678 h 10210800"/>
              <a:gd name="connsiteX1438" fmla="*/ 5074803 w 18288000"/>
              <a:gd name="connsiteY1438" fmla="*/ 982937 h 10210800"/>
              <a:gd name="connsiteX1439" fmla="*/ 5080288 w 18288000"/>
              <a:gd name="connsiteY1439" fmla="*/ 994590 h 10210800"/>
              <a:gd name="connsiteX1440" fmla="*/ 5084780 w 18288000"/>
              <a:gd name="connsiteY1440" fmla="*/ 992730 h 10210800"/>
              <a:gd name="connsiteX1441" fmla="*/ 5124025 w 18288000"/>
              <a:gd name="connsiteY1441" fmla="*/ 989009 h 10210800"/>
              <a:gd name="connsiteX1442" fmla="*/ 5151917 w 18288000"/>
              <a:gd name="connsiteY1442" fmla="*/ 1015056 h 10210800"/>
              <a:gd name="connsiteX1443" fmla="*/ 5128041 w 18288000"/>
              <a:gd name="connsiteY1443" fmla="*/ 1008235 h 10210800"/>
              <a:gd name="connsiteX1444" fmla="*/ 5112919 w 18288000"/>
              <a:gd name="connsiteY1444" fmla="*/ 1019372 h 10210800"/>
              <a:gd name="connsiteX1445" fmla="*/ 5108965 w 18288000"/>
              <a:gd name="connsiteY1445" fmla="*/ 1038416 h 10210800"/>
              <a:gd name="connsiteX1446" fmla="*/ 5074687 w 18288000"/>
              <a:gd name="connsiteY1446" fmla="*/ 1019191 h 10210800"/>
              <a:gd name="connsiteX1447" fmla="*/ 5067897 w 18288000"/>
              <a:gd name="connsiteY1447" fmla="*/ 994848 h 10210800"/>
              <a:gd name="connsiteX1448" fmla="*/ 5065950 w 18288000"/>
              <a:gd name="connsiteY1448" fmla="*/ 972678 h 10210800"/>
              <a:gd name="connsiteX1449" fmla="*/ 4853339 w 18288000"/>
              <a:gd name="connsiteY1449" fmla="*/ 954898 h 10210800"/>
              <a:gd name="connsiteX1450" fmla="*/ 4855384 w 18288000"/>
              <a:gd name="connsiteY1450" fmla="*/ 969369 h 10210800"/>
              <a:gd name="connsiteX1451" fmla="*/ 4847738 w 18288000"/>
              <a:gd name="connsiteY1451" fmla="*/ 979498 h 10210800"/>
              <a:gd name="connsiteX1452" fmla="*/ 4843800 w 18288000"/>
              <a:gd name="connsiteY1452" fmla="*/ 969989 h 10210800"/>
              <a:gd name="connsiteX1453" fmla="*/ 4845407 w 18288000"/>
              <a:gd name="connsiteY1453" fmla="*/ 959575 h 10210800"/>
              <a:gd name="connsiteX1454" fmla="*/ 4853339 w 18288000"/>
              <a:gd name="connsiteY1454" fmla="*/ 954898 h 10210800"/>
              <a:gd name="connsiteX1455" fmla="*/ 4681709 w 18288000"/>
              <a:gd name="connsiteY1455" fmla="*/ 909004 h 10210800"/>
              <a:gd name="connsiteX1456" fmla="*/ 4680602 w 18288000"/>
              <a:gd name="connsiteY1456" fmla="*/ 931743 h 10210800"/>
              <a:gd name="connsiteX1457" fmla="*/ 4670202 w 18288000"/>
              <a:gd name="connsiteY1457" fmla="*/ 919340 h 10210800"/>
              <a:gd name="connsiteX1458" fmla="*/ 4673532 w 18288000"/>
              <a:gd name="connsiteY1458" fmla="*/ 913087 h 10210800"/>
              <a:gd name="connsiteX1459" fmla="*/ 4681709 w 18288000"/>
              <a:gd name="connsiteY1459" fmla="*/ 909004 h 10210800"/>
              <a:gd name="connsiteX1460" fmla="*/ 5684215 w 18288000"/>
              <a:gd name="connsiteY1460" fmla="*/ 750038 h 10210800"/>
              <a:gd name="connsiteX1461" fmla="*/ 5706123 w 18288000"/>
              <a:gd name="connsiteY1461" fmla="*/ 752105 h 10210800"/>
              <a:gd name="connsiteX1462" fmla="*/ 5701631 w 18288000"/>
              <a:gd name="connsiteY1462" fmla="*/ 753965 h 10210800"/>
              <a:gd name="connsiteX1463" fmla="*/ 5684215 w 18288000"/>
              <a:gd name="connsiteY1463" fmla="*/ 750038 h 10210800"/>
              <a:gd name="connsiteX1464" fmla="*/ 5575786 w 18288000"/>
              <a:gd name="connsiteY1464" fmla="*/ 716961 h 10210800"/>
              <a:gd name="connsiteX1465" fmla="*/ 5612586 w 18288000"/>
              <a:gd name="connsiteY1465" fmla="*/ 729572 h 10210800"/>
              <a:gd name="connsiteX1466" fmla="*/ 5594063 w 18288000"/>
              <a:gd name="connsiteY1466" fmla="*/ 748384 h 10210800"/>
              <a:gd name="connsiteX1467" fmla="*/ 5576370 w 18288000"/>
              <a:gd name="connsiteY1467" fmla="*/ 750140 h 10210800"/>
              <a:gd name="connsiteX1468" fmla="*/ 5566248 w 18288000"/>
              <a:gd name="connsiteY1468" fmla="*/ 732053 h 10210800"/>
              <a:gd name="connsiteX1469" fmla="*/ 5562309 w 18288000"/>
              <a:gd name="connsiteY1469" fmla="*/ 722543 h 10210800"/>
              <a:gd name="connsiteX1470" fmla="*/ 5039366 w 18288000"/>
              <a:gd name="connsiteY1470" fmla="*/ 705174 h 10210800"/>
              <a:gd name="connsiteX1471" fmla="*/ 5043580 w 18288000"/>
              <a:gd name="connsiteY1471" fmla="*/ 708999 h 10210800"/>
              <a:gd name="connsiteX1472" fmla="*/ 5047796 w 18288000"/>
              <a:gd name="connsiteY1472" fmla="*/ 712824 h 10210800"/>
              <a:gd name="connsiteX1473" fmla="*/ 5042749 w 18288000"/>
              <a:gd name="connsiteY1473" fmla="*/ 726053 h 10210800"/>
              <a:gd name="connsiteX1474" fmla="*/ 5033834 w 18288000"/>
              <a:gd name="connsiteY1474" fmla="*/ 728354 h 10210800"/>
              <a:gd name="connsiteX1475" fmla="*/ 5025334 w 18288000"/>
              <a:gd name="connsiteY1475" fmla="*/ 722126 h 10210800"/>
              <a:gd name="connsiteX1476" fmla="*/ 5029927 w 18288000"/>
              <a:gd name="connsiteY1476" fmla="*/ 712565 h 10210800"/>
              <a:gd name="connsiteX1477" fmla="*/ 5039366 w 18288000"/>
              <a:gd name="connsiteY1477" fmla="*/ 705174 h 10210800"/>
              <a:gd name="connsiteX1478" fmla="*/ 5283975 w 18288000"/>
              <a:gd name="connsiteY1478" fmla="*/ 698561 h 10210800"/>
              <a:gd name="connsiteX1479" fmla="*/ 5417943 w 18288000"/>
              <a:gd name="connsiteY1479" fmla="*/ 704351 h 10210800"/>
              <a:gd name="connsiteX1480" fmla="*/ 5404773 w 18288000"/>
              <a:gd name="connsiteY1480" fmla="*/ 748795 h 10210800"/>
              <a:gd name="connsiteX1481" fmla="*/ 5338421 w 18288000"/>
              <a:gd name="connsiteY1481" fmla="*/ 744248 h 10210800"/>
              <a:gd name="connsiteX1482" fmla="*/ 5268284 w 18288000"/>
              <a:gd name="connsiteY1482" fmla="*/ 749623 h 10210800"/>
              <a:gd name="connsiteX1483" fmla="*/ 5267175 w 18288000"/>
              <a:gd name="connsiteY1483" fmla="*/ 721533 h 10210800"/>
              <a:gd name="connsiteX1484" fmla="*/ 5283975 w 18288000"/>
              <a:gd name="connsiteY1484" fmla="*/ 698561 h 10210800"/>
              <a:gd name="connsiteX1485" fmla="*/ 5158993 w 18288000"/>
              <a:gd name="connsiteY1485" fmla="*/ 689051 h 10210800"/>
              <a:gd name="connsiteX1486" fmla="*/ 5166862 w 18288000"/>
              <a:gd name="connsiteY1486" fmla="*/ 696932 h 10210800"/>
              <a:gd name="connsiteX1487" fmla="*/ 5171362 w 18288000"/>
              <a:gd name="connsiteY1487" fmla="*/ 706209 h 10210800"/>
              <a:gd name="connsiteX1488" fmla="*/ 5233145 w 18288000"/>
              <a:gd name="connsiteY1488" fmla="*/ 702902 h 10210800"/>
              <a:gd name="connsiteX1489" fmla="*/ 5206500 w 18288000"/>
              <a:gd name="connsiteY1489" fmla="*/ 752929 h 10210800"/>
              <a:gd name="connsiteX1490" fmla="*/ 5147793 w 18288000"/>
              <a:gd name="connsiteY1490" fmla="*/ 738251 h 10210800"/>
              <a:gd name="connsiteX1491" fmla="*/ 5150232 w 18288000"/>
              <a:gd name="connsiteY1491" fmla="*/ 710782 h 10210800"/>
              <a:gd name="connsiteX1492" fmla="*/ 5158993 w 18288000"/>
              <a:gd name="connsiteY1492" fmla="*/ 689051 h 10210800"/>
              <a:gd name="connsiteX1493" fmla="*/ 4978690 w 18288000"/>
              <a:gd name="connsiteY1493" fmla="*/ 685742 h 10210800"/>
              <a:gd name="connsiteX1494" fmla="*/ 4950627 w 18288000"/>
              <a:gd name="connsiteY1494" fmla="*/ 719645 h 10210800"/>
              <a:gd name="connsiteX1495" fmla="*/ 4946896 w 18288000"/>
              <a:gd name="connsiteY1495" fmla="*/ 705872 h 10210800"/>
              <a:gd name="connsiteX1496" fmla="*/ 4956228 w 18288000"/>
              <a:gd name="connsiteY1496" fmla="*/ 695045 h 10210800"/>
              <a:gd name="connsiteX1497" fmla="*/ 4445528 w 18288000"/>
              <a:gd name="connsiteY1497" fmla="*/ 516637 h 10210800"/>
              <a:gd name="connsiteX1498" fmla="*/ 4437960 w 18288000"/>
              <a:gd name="connsiteY1498" fmla="*/ 536483 h 10210800"/>
              <a:gd name="connsiteX1499" fmla="*/ 4435990 w 18288000"/>
              <a:gd name="connsiteY1499" fmla="*/ 531728 h 10210800"/>
              <a:gd name="connsiteX1500" fmla="*/ 4437597 w 18288000"/>
              <a:gd name="connsiteY1500" fmla="*/ 521314 h 10210800"/>
              <a:gd name="connsiteX1501" fmla="*/ 4445528 w 18288000"/>
              <a:gd name="connsiteY1501" fmla="*/ 516637 h 10210800"/>
              <a:gd name="connsiteX1502" fmla="*/ 4401714 w 18288000"/>
              <a:gd name="connsiteY1502" fmla="*/ 512502 h 10210800"/>
              <a:gd name="connsiteX1503" fmla="*/ 4405098 w 18288000"/>
              <a:gd name="connsiteY1503" fmla="*/ 533382 h 10210800"/>
              <a:gd name="connsiteX1504" fmla="*/ 4392174 w 18288000"/>
              <a:gd name="connsiteY1504" fmla="*/ 527593 h 10210800"/>
              <a:gd name="connsiteX1505" fmla="*/ 4394521 w 18288000"/>
              <a:gd name="connsiteY1505" fmla="*/ 518963 h 10210800"/>
              <a:gd name="connsiteX1506" fmla="*/ 4401714 w 18288000"/>
              <a:gd name="connsiteY1506" fmla="*/ 512502 h 10210800"/>
              <a:gd name="connsiteX1507" fmla="*/ 5708989 w 18288000"/>
              <a:gd name="connsiteY1507" fmla="*/ 331755 h 10210800"/>
              <a:gd name="connsiteX1508" fmla="*/ 5684215 w 18288000"/>
              <a:gd name="connsiteY1508" fmla="*/ 343409 h 10210800"/>
              <a:gd name="connsiteX1509" fmla="*/ 5567771 w 18288000"/>
              <a:gd name="connsiteY1509" fmla="*/ 344984 h 10210800"/>
              <a:gd name="connsiteX1510" fmla="*/ 5446065 w 18288000"/>
              <a:gd name="connsiteY1510" fmla="*/ 352917 h 10210800"/>
              <a:gd name="connsiteX1511" fmla="*/ 5397758 w 18288000"/>
              <a:gd name="connsiteY1511" fmla="*/ 350642 h 10210800"/>
              <a:gd name="connsiteX1512" fmla="*/ 5349450 w 18288000"/>
              <a:gd name="connsiteY1512" fmla="*/ 348368 h 10210800"/>
              <a:gd name="connsiteX1513" fmla="*/ 5280222 w 18288000"/>
              <a:gd name="connsiteY1513" fmla="*/ 346403 h 10210800"/>
              <a:gd name="connsiteX1514" fmla="*/ 5210991 w 18288000"/>
              <a:gd name="connsiteY1514" fmla="*/ 344440 h 10210800"/>
              <a:gd name="connsiteX1515" fmla="*/ 5187115 w 18288000"/>
              <a:gd name="connsiteY1515" fmla="*/ 337618 h 10210800"/>
              <a:gd name="connsiteX1516" fmla="*/ 5106101 w 18288000"/>
              <a:gd name="connsiteY1516" fmla="*/ 351674 h 10210800"/>
              <a:gd name="connsiteX1517" fmla="*/ 5025087 w 18288000"/>
              <a:gd name="connsiteY1517" fmla="*/ 365731 h 10210800"/>
              <a:gd name="connsiteX1518" fmla="*/ 4987732 w 18288000"/>
              <a:gd name="connsiteY1518" fmla="*/ 364491 h 10210800"/>
              <a:gd name="connsiteX1519" fmla="*/ 4925550 w 18288000"/>
              <a:gd name="connsiteY1519" fmla="*/ 347771 h 10210800"/>
              <a:gd name="connsiteX1520" fmla="*/ 4854320 w 18288000"/>
              <a:gd name="connsiteY1520" fmla="*/ 347332 h 10210800"/>
              <a:gd name="connsiteX1521" fmla="*/ 4824051 w 18288000"/>
              <a:gd name="connsiteY1521" fmla="*/ 336194 h 10210800"/>
              <a:gd name="connsiteX1522" fmla="*/ 4792538 w 18288000"/>
              <a:gd name="connsiteY1522" fmla="*/ 350638 h 10210800"/>
              <a:gd name="connsiteX1523" fmla="*/ 4767330 w 18288000"/>
              <a:gd name="connsiteY1523" fmla="*/ 348545 h 10210800"/>
              <a:gd name="connsiteX1524" fmla="*/ 4741708 w 18288000"/>
              <a:gd name="connsiteY1524" fmla="*/ 354979 h 10210800"/>
              <a:gd name="connsiteX1525" fmla="*/ 4713339 w 18288000"/>
              <a:gd name="connsiteY1525" fmla="*/ 350018 h 10210800"/>
              <a:gd name="connsiteX1526" fmla="*/ 4691984 w 18288000"/>
              <a:gd name="connsiteY1526" fmla="*/ 336580 h 10210800"/>
              <a:gd name="connsiteX1527" fmla="*/ 4535003 w 18288000"/>
              <a:gd name="connsiteY1527" fmla="*/ 351464 h 10210800"/>
              <a:gd name="connsiteX1528" fmla="*/ 4514510 w 18288000"/>
              <a:gd name="connsiteY1528" fmla="*/ 365522 h 10210800"/>
              <a:gd name="connsiteX1529" fmla="*/ 4493696 w 18288000"/>
              <a:gd name="connsiteY1529" fmla="*/ 369268 h 10210800"/>
              <a:gd name="connsiteX1530" fmla="*/ 4475189 w 18288000"/>
              <a:gd name="connsiteY1530" fmla="*/ 359526 h 10210800"/>
              <a:gd name="connsiteX1531" fmla="*/ 4420421 w 18288000"/>
              <a:gd name="connsiteY1531" fmla="*/ 354357 h 10210800"/>
              <a:gd name="connsiteX1532" fmla="*/ 4394582 w 18288000"/>
              <a:gd name="connsiteY1532" fmla="*/ 353918 h 10210800"/>
              <a:gd name="connsiteX1533" fmla="*/ 4358637 w 18288000"/>
              <a:gd name="connsiteY1533" fmla="*/ 357665 h 10210800"/>
              <a:gd name="connsiteX1534" fmla="*/ 4338384 w 18288000"/>
              <a:gd name="connsiteY1534" fmla="*/ 361179 h 10210800"/>
              <a:gd name="connsiteX1535" fmla="*/ 4323808 w 18288000"/>
              <a:gd name="connsiteY1535" fmla="*/ 349808 h 10210800"/>
              <a:gd name="connsiteX1536" fmla="*/ 4278177 w 18288000"/>
              <a:gd name="connsiteY1536" fmla="*/ 360351 h 10210800"/>
              <a:gd name="connsiteX1537" fmla="*/ 4232547 w 18288000"/>
              <a:gd name="connsiteY1537" fmla="*/ 370894 h 10210800"/>
              <a:gd name="connsiteX1538" fmla="*/ 4056581 w 18288000"/>
              <a:gd name="connsiteY1538" fmla="*/ 346293 h 10210800"/>
              <a:gd name="connsiteX1539" fmla="*/ 3884860 w 18288000"/>
              <a:gd name="connsiteY1539" fmla="*/ 370065 h 10210800"/>
              <a:gd name="connsiteX1540" fmla="*/ 3856277 w 18288000"/>
              <a:gd name="connsiteY1540" fmla="*/ 358230 h 10210800"/>
              <a:gd name="connsiteX1541" fmla="*/ 3823077 w 18288000"/>
              <a:gd name="connsiteY1541" fmla="*/ 373372 h 10210800"/>
              <a:gd name="connsiteX1542" fmla="*/ 3774771 w 18288000"/>
              <a:gd name="connsiteY1542" fmla="*/ 371098 h 10210800"/>
              <a:gd name="connsiteX1543" fmla="*/ 3751393 w 18288000"/>
              <a:gd name="connsiteY1543" fmla="*/ 376601 h 10210800"/>
              <a:gd name="connsiteX1544" fmla="*/ 3728433 w 18288000"/>
              <a:gd name="connsiteY1544" fmla="*/ 373578 h 10210800"/>
              <a:gd name="connsiteX1545" fmla="*/ 3677602 w 18288000"/>
              <a:gd name="connsiteY1545" fmla="*/ 377919 h 10210800"/>
              <a:gd name="connsiteX1546" fmla="*/ 3679018 w 18288000"/>
              <a:gd name="connsiteY1546" fmla="*/ 394043 h 10210800"/>
              <a:gd name="connsiteX1547" fmla="*/ 3689063 w 18288000"/>
              <a:gd name="connsiteY1547" fmla="*/ 402416 h 10210800"/>
              <a:gd name="connsiteX1548" fmla="*/ 3702894 w 18288000"/>
              <a:gd name="connsiteY1548" fmla="*/ 400867 h 10210800"/>
              <a:gd name="connsiteX1549" fmla="*/ 3748541 w 18288000"/>
              <a:gd name="connsiteY1549" fmla="*/ 412597 h 10210800"/>
              <a:gd name="connsiteX1550" fmla="*/ 3795016 w 18288000"/>
              <a:gd name="connsiteY1550" fmla="*/ 407275 h 10210800"/>
              <a:gd name="connsiteX1551" fmla="*/ 3818716 w 18288000"/>
              <a:gd name="connsiteY1551" fmla="*/ 412082 h 10210800"/>
              <a:gd name="connsiteX1552" fmla="*/ 3841353 w 18288000"/>
              <a:gd name="connsiteY1552" fmla="*/ 404795 h 10210800"/>
              <a:gd name="connsiteX1553" fmla="*/ 3904068 w 18288000"/>
              <a:gd name="connsiteY1553" fmla="*/ 427561 h 10210800"/>
              <a:gd name="connsiteX1554" fmla="*/ 3967198 w 18288000"/>
              <a:gd name="connsiteY1554" fmla="*/ 441799 h 10210800"/>
              <a:gd name="connsiteX1555" fmla="*/ 4013305 w 18288000"/>
              <a:gd name="connsiteY1555" fmla="*/ 460999 h 10210800"/>
              <a:gd name="connsiteX1556" fmla="*/ 4058766 w 18288000"/>
              <a:gd name="connsiteY1556" fmla="*/ 459578 h 10210800"/>
              <a:gd name="connsiteX1557" fmla="*/ 4080119 w 18288000"/>
              <a:gd name="connsiteY1557" fmla="*/ 473016 h 10210800"/>
              <a:gd name="connsiteX1558" fmla="*/ 4116056 w 18288000"/>
              <a:gd name="connsiteY1558" fmla="*/ 458132 h 10210800"/>
              <a:gd name="connsiteX1559" fmla="*/ 4142987 w 18288000"/>
              <a:gd name="connsiteY1559" fmla="*/ 464386 h 10210800"/>
              <a:gd name="connsiteX1560" fmla="*/ 4168855 w 18288000"/>
              <a:gd name="connsiteY1560" fmla="*/ 458545 h 10210800"/>
              <a:gd name="connsiteX1561" fmla="*/ 4200609 w 18288000"/>
              <a:gd name="connsiteY1561" fmla="*/ 484386 h 10210800"/>
              <a:gd name="connsiteX1562" fmla="*/ 4230409 w 18288000"/>
              <a:gd name="connsiteY1562" fmla="*/ 476919 h 10210800"/>
              <a:gd name="connsiteX1563" fmla="*/ 4257901 w 18288000"/>
              <a:gd name="connsiteY1563" fmla="*/ 482940 h 10210800"/>
              <a:gd name="connsiteX1564" fmla="*/ 4304808 w 18288000"/>
              <a:gd name="connsiteY1564" fmla="*/ 491363 h 10210800"/>
              <a:gd name="connsiteX1565" fmla="*/ 4350884 w 18288000"/>
              <a:gd name="connsiteY1565" fmla="*/ 516843 h 10210800"/>
              <a:gd name="connsiteX1566" fmla="*/ 4364360 w 18288000"/>
              <a:gd name="connsiteY1566" fmla="*/ 511262 h 10210800"/>
              <a:gd name="connsiteX1567" fmla="*/ 4354014 w 18288000"/>
              <a:gd name="connsiteY1567" fmla="*/ 525990 h 10210800"/>
              <a:gd name="connsiteX1568" fmla="*/ 4338823 w 18288000"/>
              <a:gd name="connsiteY1568" fmla="*/ 538549 h 10210800"/>
              <a:gd name="connsiteX1569" fmla="*/ 4296977 w 18288000"/>
              <a:gd name="connsiteY1569" fmla="*/ 539169 h 10210800"/>
              <a:gd name="connsiteX1570" fmla="*/ 4277746 w 18288000"/>
              <a:gd name="connsiteY1570" fmla="*/ 549918 h 10210800"/>
              <a:gd name="connsiteX1571" fmla="*/ 4277902 w 18288000"/>
              <a:gd name="connsiteY1571" fmla="*/ 569351 h 10210800"/>
              <a:gd name="connsiteX1572" fmla="*/ 4283809 w 18288000"/>
              <a:gd name="connsiteY1572" fmla="*/ 583615 h 10210800"/>
              <a:gd name="connsiteX1573" fmla="*/ 4333222 w 18288000"/>
              <a:gd name="connsiteY1573" fmla="*/ 563150 h 10210800"/>
              <a:gd name="connsiteX1574" fmla="*/ 4366669 w 18288000"/>
              <a:gd name="connsiteY1574" fmla="*/ 599430 h 10210800"/>
              <a:gd name="connsiteX1575" fmla="*/ 4400114 w 18288000"/>
              <a:gd name="connsiteY1575" fmla="*/ 635711 h 10210800"/>
              <a:gd name="connsiteX1576" fmla="*/ 4516273 w 18288000"/>
              <a:gd name="connsiteY1576" fmla="*/ 628682 h 10210800"/>
              <a:gd name="connsiteX1577" fmla="*/ 4611618 w 18288000"/>
              <a:gd name="connsiteY1577" fmla="*/ 676231 h 10210800"/>
              <a:gd name="connsiteX1578" fmla="*/ 4670016 w 18288000"/>
              <a:gd name="connsiteY1578" fmla="*/ 652044 h 10210800"/>
              <a:gd name="connsiteX1579" fmla="*/ 4712193 w 18288000"/>
              <a:gd name="connsiteY1579" fmla="*/ 672872 h 10210800"/>
              <a:gd name="connsiteX1580" fmla="*/ 4757092 w 18288000"/>
              <a:gd name="connsiteY1580" fmla="*/ 671684 h 10210800"/>
              <a:gd name="connsiteX1581" fmla="*/ 4806630 w 18288000"/>
              <a:gd name="connsiteY1581" fmla="*/ 676930 h 10210800"/>
              <a:gd name="connsiteX1582" fmla="*/ 4857645 w 18288000"/>
              <a:gd name="connsiteY1582" fmla="*/ 685742 h 10210800"/>
              <a:gd name="connsiteX1583" fmla="*/ 4841368 w 18288000"/>
              <a:gd name="connsiteY1583" fmla="*/ 703623 h 10210800"/>
              <a:gd name="connsiteX1584" fmla="*/ 4825091 w 18288000"/>
              <a:gd name="connsiteY1584" fmla="*/ 721504 h 10210800"/>
              <a:gd name="connsiteX1585" fmla="*/ 4802030 w 18288000"/>
              <a:gd name="connsiteY1585" fmla="*/ 726182 h 10210800"/>
              <a:gd name="connsiteX1586" fmla="*/ 4781276 w 18288000"/>
              <a:gd name="connsiteY1586" fmla="*/ 717370 h 10210800"/>
              <a:gd name="connsiteX1587" fmla="*/ 4746462 w 18288000"/>
              <a:gd name="connsiteY1587" fmla="*/ 731789 h 10210800"/>
              <a:gd name="connsiteX1588" fmla="*/ 4712478 w 18288000"/>
              <a:gd name="connsiteY1588" fmla="*/ 729153 h 10210800"/>
              <a:gd name="connsiteX1589" fmla="*/ 4653787 w 18288000"/>
              <a:gd name="connsiteY1589" fmla="*/ 736750 h 10210800"/>
              <a:gd name="connsiteX1590" fmla="*/ 4613649 w 18288000"/>
              <a:gd name="connsiteY1590" fmla="*/ 770084 h 10210800"/>
              <a:gd name="connsiteX1591" fmla="*/ 4571804 w 18288000"/>
              <a:gd name="connsiteY1591" fmla="*/ 770704 h 10210800"/>
              <a:gd name="connsiteX1592" fmla="*/ 4522081 w 18288000"/>
              <a:gd name="connsiteY1592" fmla="*/ 752305 h 10210800"/>
              <a:gd name="connsiteX1593" fmla="*/ 4481651 w 18288000"/>
              <a:gd name="connsiteY1593" fmla="*/ 769050 h 10210800"/>
              <a:gd name="connsiteX1594" fmla="*/ 4445406 w 18288000"/>
              <a:gd name="connsiteY1594" fmla="*/ 745069 h 10210800"/>
              <a:gd name="connsiteX1595" fmla="*/ 4400483 w 18288000"/>
              <a:gd name="connsiteY1595" fmla="*/ 763674 h 10210800"/>
              <a:gd name="connsiteX1596" fmla="*/ 4370146 w 18288000"/>
              <a:gd name="connsiteY1596" fmla="*/ 753957 h 10210800"/>
              <a:gd name="connsiteX1597" fmla="*/ 4378023 w 18288000"/>
              <a:gd name="connsiteY1597" fmla="*/ 772976 h 10210800"/>
              <a:gd name="connsiteX1598" fmla="*/ 4325223 w 18288000"/>
              <a:gd name="connsiteY1598" fmla="*/ 772563 h 10210800"/>
              <a:gd name="connsiteX1599" fmla="*/ 4309785 w 18288000"/>
              <a:gd name="connsiteY1599" fmla="*/ 784527 h 10210800"/>
              <a:gd name="connsiteX1600" fmla="*/ 4293470 w 18288000"/>
              <a:gd name="connsiteY1600" fmla="*/ 746721 h 10210800"/>
              <a:gd name="connsiteX1601" fmla="*/ 4263132 w 18288000"/>
              <a:gd name="connsiteY1601" fmla="*/ 737006 h 10210800"/>
              <a:gd name="connsiteX1602" fmla="*/ 4212687 w 18288000"/>
              <a:gd name="connsiteY1602" fmla="*/ 739098 h 10210800"/>
              <a:gd name="connsiteX1603" fmla="*/ 4156980 w 18288000"/>
              <a:gd name="connsiteY1603" fmla="*/ 747548 h 10210800"/>
              <a:gd name="connsiteX1604" fmla="*/ 4159257 w 18288000"/>
              <a:gd name="connsiteY1604" fmla="*/ 791167 h 10210800"/>
              <a:gd name="connsiteX1605" fmla="*/ 4211502 w 18288000"/>
              <a:gd name="connsiteY1605" fmla="*/ 802951 h 10210800"/>
              <a:gd name="connsiteX1606" fmla="*/ 4235833 w 18288000"/>
              <a:gd name="connsiteY1606" fmla="*/ 806103 h 10210800"/>
              <a:gd name="connsiteX1607" fmla="*/ 4247749 w 18288000"/>
              <a:gd name="connsiteY1607" fmla="*/ 826931 h 10210800"/>
              <a:gd name="connsiteX1608" fmla="*/ 4305039 w 18288000"/>
              <a:gd name="connsiteY1608" fmla="*/ 825485 h 10210800"/>
              <a:gd name="connsiteX1609" fmla="*/ 4340978 w 18288000"/>
              <a:gd name="connsiteY1609" fmla="*/ 810600 h 10210800"/>
              <a:gd name="connsiteX1610" fmla="*/ 4377916 w 18288000"/>
              <a:gd name="connsiteY1610" fmla="*/ 820368 h 10210800"/>
              <a:gd name="connsiteX1611" fmla="*/ 4415684 w 18288000"/>
              <a:gd name="connsiteY1611" fmla="*/ 813082 h 10210800"/>
              <a:gd name="connsiteX1612" fmla="*/ 4456975 w 18288000"/>
              <a:gd name="connsiteY1612" fmla="*/ 823831 h 10210800"/>
              <a:gd name="connsiteX1613" fmla="*/ 4514821 w 18288000"/>
              <a:gd name="connsiteY1613" fmla="*/ 811015 h 10210800"/>
              <a:gd name="connsiteX1614" fmla="*/ 4527428 w 18288000"/>
              <a:gd name="connsiteY1614" fmla="*/ 817630 h 10210800"/>
              <a:gd name="connsiteX1615" fmla="*/ 4538142 w 18288000"/>
              <a:gd name="connsiteY1615" fmla="*/ 829207 h 10210800"/>
              <a:gd name="connsiteX1616" fmla="*/ 4511228 w 18288000"/>
              <a:gd name="connsiteY1616" fmla="*/ 845228 h 10210800"/>
              <a:gd name="connsiteX1617" fmla="*/ 4466822 w 18288000"/>
              <a:gd name="connsiteY1617" fmla="*/ 847605 h 10210800"/>
              <a:gd name="connsiteX1618" fmla="*/ 4484544 w 18288000"/>
              <a:gd name="connsiteY1618" fmla="*/ 890397 h 10210800"/>
              <a:gd name="connsiteX1619" fmla="*/ 4500543 w 18288000"/>
              <a:gd name="connsiteY1619" fmla="*/ 878200 h 10210800"/>
              <a:gd name="connsiteX1620" fmla="*/ 4518029 w 18288000"/>
              <a:gd name="connsiteY1620" fmla="*/ 880707 h 10210800"/>
              <a:gd name="connsiteX1621" fmla="*/ 4528359 w 18288000"/>
              <a:gd name="connsiteY1621" fmla="*/ 894533 h 10210800"/>
              <a:gd name="connsiteX1622" fmla="*/ 4550658 w 18288000"/>
              <a:gd name="connsiteY1622" fmla="*/ 905489 h 10210800"/>
              <a:gd name="connsiteX1623" fmla="*/ 4571066 w 18288000"/>
              <a:gd name="connsiteY1623" fmla="*/ 921406 h 10210800"/>
              <a:gd name="connsiteX1624" fmla="*/ 4612911 w 18288000"/>
              <a:gd name="connsiteY1624" fmla="*/ 920787 h 10210800"/>
              <a:gd name="connsiteX1625" fmla="*/ 4637096 w 18288000"/>
              <a:gd name="connsiteY1625" fmla="*/ 966473 h 10210800"/>
              <a:gd name="connsiteX1626" fmla="*/ 4653959 w 18288000"/>
              <a:gd name="connsiteY1626" fmla="*/ 981771 h 10210800"/>
              <a:gd name="connsiteX1627" fmla="*/ 4668288 w 18288000"/>
              <a:gd name="connsiteY1627" fmla="*/ 992547 h 10210800"/>
              <a:gd name="connsiteX1628" fmla="*/ 4686818 w 18288000"/>
              <a:gd name="connsiteY1628" fmla="*/ 984872 h 10210800"/>
              <a:gd name="connsiteX1629" fmla="*/ 4704233 w 18288000"/>
              <a:gd name="connsiteY1629" fmla="*/ 988800 h 10210800"/>
              <a:gd name="connsiteX1630" fmla="*/ 4725578 w 18288000"/>
              <a:gd name="connsiteY1630" fmla="*/ 991101 h 10210800"/>
              <a:gd name="connsiteX1631" fmla="*/ 4743555 w 18288000"/>
              <a:gd name="connsiteY1631" fmla="*/ 994795 h 10210800"/>
              <a:gd name="connsiteX1632" fmla="*/ 4740787 w 18288000"/>
              <a:gd name="connsiteY1632" fmla="*/ 1000816 h 10210800"/>
              <a:gd name="connsiteX1633" fmla="*/ 4736540 w 18288000"/>
              <a:gd name="connsiteY1633" fmla="*/ 1003271 h 10210800"/>
              <a:gd name="connsiteX1634" fmla="*/ 4674056 w 18288000"/>
              <a:gd name="connsiteY1634" fmla="*/ 1009653 h 10210800"/>
              <a:gd name="connsiteX1635" fmla="*/ 4614941 w 18288000"/>
              <a:gd name="connsiteY1635" fmla="*/ 1014641 h 10210800"/>
              <a:gd name="connsiteX1636" fmla="*/ 4607374 w 18288000"/>
              <a:gd name="connsiteY1636" fmla="*/ 1034485 h 10210800"/>
              <a:gd name="connsiteX1637" fmla="*/ 4579313 w 18288000"/>
              <a:gd name="connsiteY1637" fmla="*/ 1068389 h 10210800"/>
              <a:gd name="connsiteX1638" fmla="*/ 4620050 w 18288000"/>
              <a:gd name="connsiteY1638" fmla="*/ 1090509 h 10210800"/>
              <a:gd name="connsiteX1639" fmla="*/ 4649259 w 18288000"/>
              <a:gd name="connsiteY1639" fmla="*/ 1089552 h 10210800"/>
              <a:gd name="connsiteX1640" fmla="*/ 4681834 w 18288000"/>
              <a:gd name="connsiteY1640" fmla="*/ 1087201 h 10210800"/>
              <a:gd name="connsiteX1641" fmla="*/ 4689710 w 18288000"/>
              <a:gd name="connsiteY1641" fmla="*/ 1106220 h 10210800"/>
              <a:gd name="connsiteX1642" fmla="*/ 4721833 w 18288000"/>
              <a:gd name="connsiteY1642" fmla="*/ 1107539 h 10210800"/>
              <a:gd name="connsiteX1643" fmla="*/ 4761341 w 18288000"/>
              <a:gd name="connsiteY1643" fmla="*/ 1126686 h 10210800"/>
              <a:gd name="connsiteX1644" fmla="*/ 4845338 w 18288000"/>
              <a:gd name="connsiteY1644" fmla="*/ 1164311 h 10210800"/>
              <a:gd name="connsiteX1645" fmla="*/ 4897292 w 18288000"/>
              <a:gd name="connsiteY1645" fmla="*/ 1159505 h 10210800"/>
              <a:gd name="connsiteX1646" fmla="*/ 4948414 w 18288000"/>
              <a:gd name="connsiteY1646" fmla="*/ 1171754 h 10210800"/>
              <a:gd name="connsiteX1647" fmla="*/ 4879416 w 18288000"/>
              <a:gd name="connsiteY1647" fmla="*/ 1198938 h 10210800"/>
              <a:gd name="connsiteX1648" fmla="*/ 4827677 w 18288000"/>
              <a:gd name="connsiteY1648" fmla="*/ 1210618 h 10210800"/>
              <a:gd name="connsiteX1649" fmla="*/ 4836245 w 18288000"/>
              <a:gd name="connsiteY1649" fmla="*/ 1231302 h 10210800"/>
              <a:gd name="connsiteX1650" fmla="*/ 4838151 w 18288000"/>
              <a:gd name="connsiteY1650" fmla="*/ 1237168 h 10210800"/>
              <a:gd name="connsiteX1651" fmla="*/ 4837174 w 18288000"/>
              <a:gd name="connsiteY1651" fmla="*/ 1245928 h 10210800"/>
              <a:gd name="connsiteX1652" fmla="*/ 4823304 w 18288000"/>
              <a:gd name="connsiteY1652" fmla="*/ 1242621 h 10210800"/>
              <a:gd name="connsiteX1653" fmla="*/ 4811327 w 18288000"/>
              <a:gd name="connsiteY1653" fmla="*/ 1234351 h 10210800"/>
              <a:gd name="connsiteX1654" fmla="*/ 4695798 w 18288000"/>
              <a:gd name="connsiteY1654" fmla="*/ 1239726 h 10210800"/>
              <a:gd name="connsiteX1655" fmla="*/ 4576254 w 18288000"/>
              <a:gd name="connsiteY1655" fmla="*/ 1225873 h 10210800"/>
              <a:gd name="connsiteX1656" fmla="*/ 4552724 w 18288000"/>
              <a:gd name="connsiteY1656" fmla="*/ 1211945 h 10210800"/>
              <a:gd name="connsiteX1657" fmla="*/ 4527949 w 18288000"/>
              <a:gd name="connsiteY1657" fmla="*/ 1223599 h 10210800"/>
              <a:gd name="connsiteX1658" fmla="*/ 4411504 w 18288000"/>
              <a:gd name="connsiteY1658" fmla="*/ 1225175 h 10210800"/>
              <a:gd name="connsiteX1659" fmla="*/ 4289798 w 18288000"/>
              <a:gd name="connsiteY1659" fmla="*/ 1233108 h 10210800"/>
              <a:gd name="connsiteX1660" fmla="*/ 4241491 w 18288000"/>
              <a:gd name="connsiteY1660" fmla="*/ 1230833 h 10210800"/>
              <a:gd name="connsiteX1661" fmla="*/ 4193184 w 18288000"/>
              <a:gd name="connsiteY1661" fmla="*/ 1228558 h 10210800"/>
              <a:gd name="connsiteX1662" fmla="*/ 4123955 w 18288000"/>
              <a:gd name="connsiteY1662" fmla="*/ 1226594 h 10210800"/>
              <a:gd name="connsiteX1663" fmla="*/ 4054725 w 18288000"/>
              <a:gd name="connsiteY1663" fmla="*/ 1224630 h 10210800"/>
              <a:gd name="connsiteX1664" fmla="*/ 4030848 w 18288000"/>
              <a:gd name="connsiteY1664" fmla="*/ 1217808 h 10210800"/>
              <a:gd name="connsiteX1665" fmla="*/ 3949834 w 18288000"/>
              <a:gd name="connsiteY1665" fmla="*/ 1231864 h 10210800"/>
              <a:gd name="connsiteX1666" fmla="*/ 3868820 w 18288000"/>
              <a:gd name="connsiteY1666" fmla="*/ 1245922 h 10210800"/>
              <a:gd name="connsiteX1667" fmla="*/ 3831467 w 18288000"/>
              <a:gd name="connsiteY1667" fmla="*/ 1244681 h 10210800"/>
              <a:gd name="connsiteX1668" fmla="*/ 3769284 w 18288000"/>
              <a:gd name="connsiteY1668" fmla="*/ 1227962 h 10210800"/>
              <a:gd name="connsiteX1669" fmla="*/ 3698054 w 18288000"/>
              <a:gd name="connsiteY1669" fmla="*/ 1227522 h 10210800"/>
              <a:gd name="connsiteX1670" fmla="*/ 3667784 w 18288000"/>
              <a:gd name="connsiteY1670" fmla="*/ 1216384 h 10210800"/>
              <a:gd name="connsiteX1671" fmla="*/ 3636271 w 18288000"/>
              <a:gd name="connsiteY1671" fmla="*/ 1230829 h 10210800"/>
              <a:gd name="connsiteX1672" fmla="*/ 3611064 w 18288000"/>
              <a:gd name="connsiteY1672" fmla="*/ 1228736 h 10210800"/>
              <a:gd name="connsiteX1673" fmla="*/ 3585441 w 18288000"/>
              <a:gd name="connsiteY1673" fmla="*/ 1235170 h 10210800"/>
              <a:gd name="connsiteX1674" fmla="*/ 3557071 w 18288000"/>
              <a:gd name="connsiteY1674" fmla="*/ 1230209 h 10210800"/>
              <a:gd name="connsiteX1675" fmla="*/ 3535718 w 18288000"/>
              <a:gd name="connsiteY1675" fmla="*/ 1216771 h 10210800"/>
              <a:gd name="connsiteX1676" fmla="*/ 3378737 w 18288000"/>
              <a:gd name="connsiteY1676" fmla="*/ 1231654 h 10210800"/>
              <a:gd name="connsiteX1677" fmla="*/ 3358244 w 18288000"/>
              <a:gd name="connsiteY1677" fmla="*/ 1245712 h 10210800"/>
              <a:gd name="connsiteX1678" fmla="*/ 3337430 w 18288000"/>
              <a:gd name="connsiteY1678" fmla="*/ 1249459 h 10210800"/>
              <a:gd name="connsiteX1679" fmla="*/ 3318923 w 18288000"/>
              <a:gd name="connsiteY1679" fmla="*/ 1239716 h 10210800"/>
              <a:gd name="connsiteX1680" fmla="*/ 3264154 w 18288000"/>
              <a:gd name="connsiteY1680" fmla="*/ 1234547 h 10210800"/>
              <a:gd name="connsiteX1681" fmla="*/ 3238315 w 18288000"/>
              <a:gd name="connsiteY1681" fmla="*/ 1234109 h 10210800"/>
              <a:gd name="connsiteX1682" fmla="*/ 3202370 w 18288000"/>
              <a:gd name="connsiteY1682" fmla="*/ 1237856 h 10210800"/>
              <a:gd name="connsiteX1683" fmla="*/ 3182117 w 18288000"/>
              <a:gd name="connsiteY1683" fmla="*/ 1241370 h 10210800"/>
              <a:gd name="connsiteX1684" fmla="*/ 3167541 w 18288000"/>
              <a:gd name="connsiteY1684" fmla="*/ 1229999 h 10210800"/>
              <a:gd name="connsiteX1685" fmla="*/ 3121910 w 18288000"/>
              <a:gd name="connsiteY1685" fmla="*/ 1240542 h 10210800"/>
              <a:gd name="connsiteX1686" fmla="*/ 3076280 w 18288000"/>
              <a:gd name="connsiteY1686" fmla="*/ 1251085 h 10210800"/>
              <a:gd name="connsiteX1687" fmla="*/ 2900315 w 18288000"/>
              <a:gd name="connsiteY1687" fmla="*/ 1226483 h 10210800"/>
              <a:gd name="connsiteX1688" fmla="*/ 2728593 w 18288000"/>
              <a:gd name="connsiteY1688" fmla="*/ 1250256 h 10210800"/>
              <a:gd name="connsiteX1689" fmla="*/ 2700010 w 18288000"/>
              <a:gd name="connsiteY1689" fmla="*/ 1238421 h 10210800"/>
              <a:gd name="connsiteX1690" fmla="*/ 2666810 w 18288000"/>
              <a:gd name="connsiteY1690" fmla="*/ 1253563 h 10210800"/>
              <a:gd name="connsiteX1691" fmla="*/ 2618504 w 18288000"/>
              <a:gd name="connsiteY1691" fmla="*/ 1251289 h 10210800"/>
              <a:gd name="connsiteX1692" fmla="*/ 2595126 w 18288000"/>
              <a:gd name="connsiteY1692" fmla="*/ 1256792 h 10210800"/>
              <a:gd name="connsiteX1693" fmla="*/ 2572166 w 18288000"/>
              <a:gd name="connsiteY1693" fmla="*/ 1253768 h 10210800"/>
              <a:gd name="connsiteX1694" fmla="*/ 2521335 w 18288000"/>
              <a:gd name="connsiteY1694" fmla="*/ 1258110 h 10210800"/>
              <a:gd name="connsiteX1695" fmla="*/ 2522751 w 18288000"/>
              <a:gd name="connsiteY1695" fmla="*/ 1274234 h 10210800"/>
              <a:gd name="connsiteX1696" fmla="*/ 2532796 w 18288000"/>
              <a:gd name="connsiteY1696" fmla="*/ 1282607 h 10210800"/>
              <a:gd name="connsiteX1697" fmla="*/ 2546627 w 18288000"/>
              <a:gd name="connsiteY1697" fmla="*/ 1281058 h 10210800"/>
              <a:gd name="connsiteX1698" fmla="*/ 2592274 w 18288000"/>
              <a:gd name="connsiteY1698" fmla="*/ 1292788 h 10210800"/>
              <a:gd name="connsiteX1699" fmla="*/ 2638749 w 18288000"/>
              <a:gd name="connsiteY1699" fmla="*/ 1287466 h 10210800"/>
              <a:gd name="connsiteX1700" fmla="*/ 2662449 w 18288000"/>
              <a:gd name="connsiteY1700" fmla="*/ 1292273 h 10210800"/>
              <a:gd name="connsiteX1701" fmla="*/ 2685086 w 18288000"/>
              <a:gd name="connsiteY1701" fmla="*/ 1284985 h 10210800"/>
              <a:gd name="connsiteX1702" fmla="*/ 2747802 w 18288000"/>
              <a:gd name="connsiteY1702" fmla="*/ 1307752 h 10210800"/>
              <a:gd name="connsiteX1703" fmla="*/ 2810931 w 18288000"/>
              <a:gd name="connsiteY1703" fmla="*/ 1321990 h 10210800"/>
              <a:gd name="connsiteX1704" fmla="*/ 2857039 w 18288000"/>
              <a:gd name="connsiteY1704" fmla="*/ 1341190 h 10210800"/>
              <a:gd name="connsiteX1705" fmla="*/ 2902499 w 18288000"/>
              <a:gd name="connsiteY1705" fmla="*/ 1339769 h 10210800"/>
              <a:gd name="connsiteX1706" fmla="*/ 2923853 w 18288000"/>
              <a:gd name="connsiteY1706" fmla="*/ 1353207 h 10210800"/>
              <a:gd name="connsiteX1707" fmla="*/ 2959791 w 18288000"/>
              <a:gd name="connsiteY1707" fmla="*/ 1338322 h 10210800"/>
              <a:gd name="connsiteX1708" fmla="*/ 2986720 w 18288000"/>
              <a:gd name="connsiteY1708" fmla="*/ 1344577 h 10210800"/>
              <a:gd name="connsiteX1709" fmla="*/ 3012588 w 18288000"/>
              <a:gd name="connsiteY1709" fmla="*/ 1338736 h 10210800"/>
              <a:gd name="connsiteX1710" fmla="*/ 3044342 w 18288000"/>
              <a:gd name="connsiteY1710" fmla="*/ 1364577 h 10210800"/>
              <a:gd name="connsiteX1711" fmla="*/ 3074142 w 18288000"/>
              <a:gd name="connsiteY1711" fmla="*/ 1357109 h 10210800"/>
              <a:gd name="connsiteX1712" fmla="*/ 3101634 w 18288000"/>
              <a:gd name="connsiteY1712" fmla="*/ 1363130 h 10210800"/>
              <a:gd name="connsiteX1713" fmla="*/ 3148541 w 18288000"/>
              <a:gd name="connsiteY1713" fmla="*/ 1371554 h 10210800"/>
              <a:gd name="connsiteX1714" fmla="*/ 3194617 w 18288000"/>
              <a:gd name="connsiteY1714" fmla="*/ 1397034 h 10210800"/>
              <a:gd name="connsiteX1715" fmla="*/ 3208094 w 18288000"/>
              <a:gd name="connsiteY1715" fmla="*/ 1391452 h 10210800"/>
              <a:gd name="connsiteX1716" fmla="*/ 3197747 w 18288000"/>
              <a:gd name="connsiteY1716" fmla="*/ 1406181 h 10210800"/>
              <a:gd name="connsiteX1717" fmla="*/ 3182555 w 18288000"/>
              <a:gd name="connsiteY1717" fmla="*/ 1418740 h 10210800"/>
              <a:gd name="connsiteX1718" fmla="*/ 3140710 w 18288000"/>
              <a:gd name="connsiteY1718" fmla="*/ 1419360 h 10210800"/>
              <a:gd name="connsiteX1719" fmla="*/ 3121480 w 18288000"/>
              <a:gd name="connsiteY1719" fmla="*/ 1430109 h 10210800"/>
              <a:gd name="connsiteX1720" fmla="*/ 3121634 w 18288000"/>
              <a:gd name="connsiteY1720" fmla="*/ 1449542 h 10210800"/>
              <a:gd name="connsiteX1721" fmla="*/ 3127542 w 18288000"/>
              <a:gd name="connsiteY1721" fmla="*/ 1463806 h 10210800"/>
              <a:gd name="connsiteX1722" fmla="*/ 3176956 w 18288000"/>
              <a:gd name="connsiteY1722" fmla="*/ 1443341 h 10210800"/>
              <a:gd name="connsiteX1723" fmla="*/ 3210402 w 18288000"/>
              <a:gd name="connsiteY1723" fmla="*/ 1479621 h 10210800"/>
              <a:gd name="connsiteX1724" fmla="*/ 3243847 w 18288000"/>
              <a:gd name="connsiteY1724" fmla="*/ 1515901 h 10210800"/>
              <a:gd name="connsiteX1725" fmla="*/ 3360007 w 18288000"/>
              <a:gd name="connsiteY1725" fmla="*/ 1508873 h 10210800"/>
              <a:gd name="connsiteX1726" fmla="*/ 3455351 w 18288000"/>
              <a:gd name="connsiteY1726" fmla="*/ 1556421 h 10210800"/>
              <a:gd name="connsiteX1727" fmla="*/ 3513750 w 18288000"/>
              <a:gd name="connsiteY1727" fmla="*/ 1532234 h 10210800"/>
              <a:gd name="connsiteX1728" fmla="*/ 3555927 w 18288000"/>
              <a:gd name="connsiteY1728" fmla="*/ 1553062 h 10210800"/>
              <a:gd name="connsiteX1729" fmla="*/ 3600825 w 18288000"/>
              <a:gd name="connsiteY1729" fmla="*/ 1551875 h 10210800"/>
              <a:gd name="connsiteX1730" fmla="*/ 3650363 w 18288000"/>
              <a:gd name="connsiteY1730" fmla="*/ 1557120 h 10210800"/>
              <a:gd name="connsiteX1731" fmla="*/ 3701378 w 18288000"/>
              <a:gd name="connsiteY1731" fmla="*/ 1565932 h 10210800"/>
              <a:gd name="connsiteX1732" fmla="*/ 3685102 w 18288000"/>
              <a:gd name="connsiteY1732" fmla="*/ 1583813 h 10210800"/>
              <a:gd name="connsiteX1733" fmla="*/ 3668824 w 18288000"/>
              <a:gd name="connsiteY1733" fmla="*/ 1601695 h 10210800"/>
              <a:gd name="connsiteX1734" fmla="*/ 3645763 w 18288000"/>
              <a:gd name="connsiteY1734" fmla="*/ 1606373 h 10210800"/>
              <a:gd name="connsiteX1735" fmla="*/ 3625010 w 18288000"/>
              <a:gd name="connsiteY1735" fmla="*/ 1597561 h 10210800"/>
              <a:gd name="connsiteX1736" fmla="*/ 3590196 w 18288000"/>
              <a:gd name="connsiteY1736" fmla="*/ 1611979 h 10210800"/>
              <a:gd name="connsiteX1737" fmla="*/ 3556212 w 18288000"/>
              <a:gd name="connsiteY1737" fmla="*/ 1609344 h 10210800"/>
              <a:gd name="connsiteX1738" fmla="*/ 3497520 w 18288000"/>
              <a:gd name="connsiteY1738" fmla="*/ 1616941 h 10210800"/>
              <a:gd name="connsiteX1739" fmla="*/ 3457383 w 18288000"/>
              <a:gd name="connsiteY1739" fmla="*/ 1650275 h 10210800"/>
              <a:gd name="connsiteX1740" fmla="*/ 3415537 w 18288000"/>
              <a:gd name="connsiteY1740" fmla="*/ 1650895 h 10210800"/>
              <a:gd name="connsiteX1741" fmla="*/ 3365814 w 18288000"/>
              <a:gd name="connsiteY1741" fmla="*/ 1632496 h 10210800"/>
              <a:gd name="connsiteX1742" fmla="*/ 3325384 w 18288000"/>
              <a:gd name="connsiteY1742" fmla="*/ 1649240 h 10210800"/>
              <a:gd name="connsiteX1743" fmla="*/ 3289139 w 18288000"/>
              <a:gd name="connsiteY1743" fmla="*/ 1625260 h 10210800"/>
              <a:gd name="connsiteX1744" fmla="*/ 3244217 w 18288000"/>
              <a:gd name="connsiteY1744" fmla="*/ 1643864 h 10210800"/>
              <a:gd name="connsiteX1745" fmla="*/ 3213879 w 18288000"/>
              <a:gd name="connsiteY1745" fmla="*/ 1634148 h 10210800"/>
              <a:gd name="connsiteX1746" fmla="*/ 3221756 w 18288000"/>
              <a:gd name="connsiteY1746" fmla="*/ 1653167 h 10210800"/>
              <a:gd name="connsiteX1747" fmla="*/ 3168957 w 18288000"/>
              <a:gd name="connsiteY1747" fmla="*/ 1652753 h 10210800"/>
              <a:gd name="connsiteX1748" fmla="*/ 3153519 w 18288000"/>
              <a:gd name="connsiteY1748" fmla="*/ 1664717 h 10210800"/>
              <a:gd name="connsiteX1749" fmla="*/ 3137203 w 18288000"/>
              <a:gd name="connsiteY1749" fmla="*/ 1626912 h 10210800"/>
              <a:gd name="connsiteX1750" fmla="*/ 3106866 w 18288000"/>
              <a:gd name="connsiteY1750" fmla="*/ 1617196 h 10210800"/>
              <a:gd name="connsiteX1751" fmla="*/ 3056420 w 18288000"/>
              <a:gd name="connsiteY1751" fmla="*/ 1619289 h 10210800"/>
              <a:gd name="connsiteX1752" fmla="*/ 3000713 w 18288000"/>
              <a:gd name="connsiteY1752" fmla="*/ 1627739 h 10210800"/>
              <a:gd name="connsiteX1753" fmla="*/ 3002991 w 18288000"/>
              <a:gd name="connsiteY1753" fmla="*/ 1671357 h 10210800"/>
              <a:gd name="connsiteX1754" fmla="*/ 3055236 w 18288000"/>
              <a:gd name="connsiteY1754" fmla="*/ 1683141 h 10210800"/>
              <a:gd name="connsiteX1755" fmla="*/ 3079567 w 18288000"/>
              <a:gd name="connsiteY1755" fmla="*/ 1686294 h 10210800"/>
              <a:gd name="connsiteX1756" fmla="*/ 3091481 w 18288000"/>
              <a:gd name="connsiteY1756" fmla="*/ 1707122 h 10210800"/>
              <a:gd name="connsiteX1757" fmla="*/ 3148772 w 18288000"/>
              <a:gd name="connsiteY1757" fmla="*/ 1705676 h 10210800"/>
              <a:gd name="connsiteX1758" fmla="*/ 3184711 w 18288000"/>
              <a:gd name="connsiteY1758" fmla="*/ 1690791 h 10210800"/>
              <a:gd name="connsiteX1759" fmla="*/ 3221648 w 18288000"/>
              <a:gd name="connsiteY1759" fmla="*/ 1700559 h 10210800"/>
              <a:gd name="connsiteX1760" fmla="*/ 3259416 w 18288000"/>
              <a:gd name="connsiteY1760" fmla="*/ 1693273 h 10210800"/>
              <a:gd name="connsiteX1761" fmla="*/ 3300708 w 18288000"/>
              <a:gd name="connsiteY1761" fmla="*/ 1704022 h 10210800"/>
              <a:gd name="connsiteX1762" fmla="*/ 3358554 w 18288000"/>
              <a:gd name="connsiteY1762" fmla="*/ 1691206 h 10210800"/>
              <a:gd name="connsiteX1763" fmla="*/ 3371161 w 18288000"/>
              <a:gd name="connsiteY1763" fmla="*/ 1697821 h 10210800"/>
              <a:gd name="connsiteX1764" fmla="*/ 3381875 w 18288000"/>
              <a:gd name="connsiteY1764" fmla="*/ 1709398 h 10210800"/>
              <a:gd name="connsiteX1765" fmla="*/ 3354961 w 18288000"/>
              <a:gd name="connsiteY1765" fmla="*/ 1725419 h 10210800"/>
              <a:gd name="connsiteX1766" fmla="*/ 3310555 w 18288000"/>
              <a:gd name="connsiteY1766" fmla="*/ 1727796 h 10210800"/>
              <a:gd name="connsiteX1767" fmla="*/ 3328277 w 18288000"/>
              <a:gd name="connsiteY1767" fmla="*/ 1770588 h 10210800"/>
              <a:gd name="connsiteX1768" fmla="*/ 3344277 w 18288000"/>
              <a:gd name="connsiteY1768" fmla="*/ 1758391 h 10210800"/>
              <a:gd name="connsiteX1769" fmla="*/ 3361762 w 18288000"/>
              <a:gd name="connsiteY1769" fmla="*/ 1760898 h 10210800"/>
              <a:gd name="connsiteX1770" fmla="*/ 3372093 w 18288000"/>
              <a:gd name="connsiteY1770" fmla="*/ 1774723 h 10210800"/>
              <a:gd name="connsiteX1771" fmla="*/ 3394391 w 18288000"/>
              <a:gd name="connsiteY1771" fmla="*/ 1785680 h 10210800"/>
              <a:gd name="connsiteX1772" fmla="*/ 3414799 w 18288000"/>
              <a:gd name="connsiteY1772" fmla="*/ 1801597 h 10210800"/>
              <a:gd name="connsiteX1773" fmla="*/ 3456644 w 18288000"/>
              <a:gd name="connsiteY1773" fmla="*/ 1800978 h 10210800"/>
              <a:gd name="connsiteX1774" fmla="*/ 3480829 w 18288000"/>
              <a:gd name="connsiteY1774" fmla="*/ 1846664 h 10210800"/>
              <a:gd name="connsiteX1775" fmla="*/ 3497690 w 18288000"/>
              <a:gd name="connsiteY1775" fmla="*/ 1861962 h 10210800"/>
              <a:gd name="connsiteX1776" fmla="*/ 3512020 w 18288000"/>
              <a:gd name="connsiteY1776" fmla="*/ 1872738 h 10210800"/>
              <a:gd name="connsiteX1777" fmla="*/ 3530551 w 18288000"/>
              <a:gd name="connsiteY1777" fmla="*/ 1865063 h 10210800"/>
              <a:gd name="connsiteX1778" fmla="*/ 3547967 w 18288000"/>
              <a:gd name="connsiteY1778" fmla="*/ 1868991 h 10210800"/>
              <a:gd name="connsiteX1779" fmla="*/ 3569312 w 18288000"/>
              <a:gd name="connsiteY1779" fmla="*/ 1871291 h 10210800"/>
              <a:gd name="connsiteX1780" fmla="*/ 3587288 w 18288000"/>
              <a:gd name="connsiteY1780" fmla="*/ 1874986 h 10210800"/>
              <a:gd name="connsiteX1781" fmla="*/ 3584520 w 18288000"/>
              <a:gd name="connsiteY1781" fmla="*/ 1881007 h 10210800"/>
              <a:gd name="connsiteX1782" fmla="*/ 3580273 w 18288000"/>
              <a:gd name="connsiteY1782" fmla="*/ 1883462 h 10210800"/>
              <a:gd name="connsiteX1783" fmla="*/ 3517790 w 18288000"/>
              <a:gd name="connsiteY1783" fmla="*/ 1889845 h 10210800"/>
              <a:gd name="connsiteX1784" fmla="*/ 3458674 w 18288000"/>
              <a:gd name="connsiteY1784" fmla="*/ 1894831 h 10210800"/>
              <a:gd name="connsiteX1785" fmla="*/ 3451107 w 18288000"/>
              <a:gd name="connsiteY1785" fmla="*/ 1914676 h 10210800"/>
              <a:gd name="connsiteX1786" fmla="*/ 3423045 w 18288000"/>
              <a:gd name="connsiteY1786" fmla="*/ 1948580 h 10210800"/>
              <a:gd name="connsiteX1787" fmla="*/ 3463784 w 18288000"/>
              <a:gd name="connsiteY1787" fmla="*/ 1970700 h 10210800"/>
              <a:gd name="connsiteX1788" fmla="*/ 3492990 w 18288000"/>
              <a:gd name="connsiteY1788" fmla="*/ 1969743 h 10210800"/>
              <a:gd name="connsiteX1789" fmla="*/ 3525566 w 18288000"/>
              <a:gd name="connsiteY1789" fmla="*/ 1967393 h 10210800"/>
              <a:gd name="connsiteX1790" fmla="*/ 3533443 w 18288000"/>
              <a:gd name="connsiteY1790" fmla="*/ 1986411 h 10210800"/>
              <a:gd name="connsiteX1791" fmla="*/ 3565566 w 18288000"/>
              <a:gd name="connsiteY1791" fmla="*/ 1987730 h 10210800"/>
              <a:gd name="connsiteX1792" fmla="*/ 3605073 w 18288000"/>
              <a:gd name="connsiteY1792" fmla="*/ 2006877 h 10210800"/>
              <a:gd name="connsiteX1793" fmla="*/ 3689071 w 18288000"/>
              <a:gd name="connsiteY1793" fmla="*/ 2044502 h 10210800"/>
              <a:gd name="connsiteX1794" fmla="*/ 3741025 w 18288000"/>
              <a:gd name="connsiteY1794" fmla="*/ 2039697 h 10210800"/>
              <a:gd name="connsiteX1795" fmla="*/ 3792148 w 18288000"/>
              <a:gd name="connsiteY1795" fmla="*/ 2051945 h 10210800"/>
              <a:gd name="connsiteX1796" fmla="*/ 3723149 w 18288000"/>
              <a:gd name="connsiteY1796" fmla="*/ 2079129 h 10210800"/>
              <a:gd name="connsiteX1797" fmla="*/ 3671411 w 18288000"/>
              <a:gd name="connsiteY1797" fmla="*/ 2090808 h 10210800"/>
              <a:gd name="connsiteX1798" fmla="*/ 3684890 w 18288000"/>
              <a:gd name="connsiteY1798" fmla="*/ 2123353 h 10210800"/>
              <a:gd name="connsiteX1799" fmla="*/ 3672724 w 18288000"/>
              <a:gd name="connsiteY1799" fmla="*/ 2118876 h 10210800"/>
              <a:gd name="connsiteX1800" fmla="*/ 3641211 w 18288000"/>
              <a:gd name="connsiteY1800" fmla="*/ 2133320 h 10210800"/>
              <a:gd name="connsiteX1801" fmla="*/ 3616004 w 18288000"/>
              <a:gd name="connsiteY1801" fmla="*/ 2131227 h 10210800"/>
              <a:gd name="connsiteX1802" fmla="*/ 3590381 w 18288000"/>
              <a:gd name="connsiteY1802" fmla="*/ 2137662 h 10210800"/>
              <a:gd name="connsiteX1803" fmla="*/ 3562011 w 18288000"/>
              <a:gd name="connsiteY1803" fmla="*/ 2132700 h 10210800"/>
              <a:gd name="connsiteX1804" fmla="*/ 3540658 w 18288000"/>
              <a:gd name="connsiteY1804" fmla="*/ 2119263 h 10210800"/>
              <a:gd name="connsiteX1805" fmla="*/ 3383677 w 18288000"/>
              <a:gd name="connsiteY1805" fmla="*/ 2134146 h 10210800"/>
              <a:gd name="connsiteX1806" fmla="*/ 3363184 w 18288000"/>
              <a:gd name="connsiteY1806" fmla="*/ 2148204 h 10210800"/>
              <a:gd name="connsiteX1807" fmla="*/ 3342370 w 18288000"/>
              <a:gd name="connsiteY1807" fmla="*/ 2151950 h 10210800"/>
              <a:gd name="connsiteX1808" fmla="*/ 3323862 w 18288000"/>
              <a:gd name="connsiteY1808" fmla="*/ 2142208 h 10210800"/>
              <a:gd name="connsiteX1809" fmla="*/ 3269094 w 18288000"/>
              <a:gd name="connsiteY1809" fmla="*/ 2137039 h 10210800"/>
              <a:gd name="connsiteX1810" fmla="*/ 3243255 w 18288000"/>
              <a:gd name="connsiteY1810" fmla="*/ 2136600 h 10210800"/>
              <a:gd name="connsiteX1811" fmla="*/ 3207310 w 18288000"/>
              <a:gd name="connsiteY1811" fmla="*/ 2140348 h 10210800"/>
              <a:gd name="connsiteX1812" fmla="*/ 3187057 w 18288000"/>
              <a:gd name="connsiteY1812" fmla="*/ 2143861 h 10210800"/>
              <a:gd name="connsiteX1813" fmla="*/ 3172481 w 18288000"/>
              <a:gd name="connsiteY1813" fmla="*/ 2132491 h 10210800"/>
              <a:gd name="connsiteX1814" fmla="*/ 3126850 w 18288000"/>
              <a:gd name="connsiteY1814" fmla="*/ 2143034 h 10210800"/>
              <a:gd name="connsiteX1815" fmla="*/ 3081220 w 18288000"/>
              <a:gd name="connsiteY1815" fmla="*/ 2153577 h 10210800"/>
              <a:gd name="connsiteX1816" fmla="*/ 2905255 w 18288000"/>
              <a:gd name="connsiteY1816" fmla="*/ 2128975 h 10210800"/>
              <a:gd name="connsiteX1817" fmla="*/ 2733533 w 18288000"/>
              <a:gd name="connsiteY1817" fmla="*/ 2152748 h 10210800"/>
              <a:gd name="connsiteX1818" fmla="*/ 2704950 w 18288000"/>
              <a:gd name="connsiteY1818" fmla="*/ 2140913 h 10210800"/>
              <a:gd name="connsiteX1819" fmla="*/ 2671751 w 18288000"/>
              <a:gd name="connsiteY1819" fmla="*/ 2156054 h 10210800"/>
              <a:gd name="connsiteX1820" fmla="*/ 2623444 w 18288000"/>
              <a:gd name="connsiteY1820" fmla="*/ 2153781 h 10210800"/>
              <a:gd name="connsiteX1821" fmla="*/ 2600066 w 18288000"/>
              <a:gd name="connsiteY1821" fmla="*/ 2159284 h 10210800"/>
              <a:gd name="connsiteX1822" fmla="*/ 2577106 w 18288000"/>
              <a:gd name="connsiteY1822" fmla="*/ 2156260 h 10210800"/>
              <a:gd name="connsiteX1823" fmla="*/ 2526275 w 18288000"/>
              <a:gd name="connsiteY1823" fmla="*/ 2160602 h 10210800"/>
              <a:gd name="connsiteX1824" fmla="*/ 2527691 w 18288000"/>
              <a:gd name="connsiteY1824" fmla="*/ 2176726 h 10210800"/>
              <a:gd name="connsiteX1825" fmla="*/ 2537736 w 18288000"/>
              <a:gd name="connsiteY1825" fmla="*/ 2185099 h 10210800"/>
              <a:gd name="connsiteX1826" fmla="*/ 2551567 w 18288000"/>
              <a:gd name="connsiteY1826" fmla="*/ 2183549 h 10210800"/>
              <a:gd name="connsiteX1827" fmla="*/ 2597214 w 18288000"/>
              <a:gd name="connsiteY1827" fmla="*/ 2195280 h 10210800"/>
              <a:gd name="connsiteX1828" fmla="*/ 2643689 w 18288000"/>
              <a:gd name="connsiteY1828" fmla="*/ 2189958 h 10210800"/>
              <a:gd name="connsiteX1829" fmla="*/ 2667389 w 18288000"/>
              <a:gd name="connsiteY1829" fmla="*/ 2194764 h 10210800"/>
              <a:gd name="connsiteX1830" fmla="*/ 2690027 w 18288000"/>
              <a:gd name="connsiteY1830" fmla="*/ 2187477 h 10210800"/>
              <a:gd name="connsiteX1831" fmla="*/ 2752742 w 18288000"/>
              <a:gd name="connsiteY1831" fmla="*/ 2210243 h 10210800"/>
              <a:gd name="connsiteX1832" fmla="*/ 2815871 w 18288000"/>
              <a:gd name="connsiteY1832" fmla="*/ 2224482 h 10210800"/>
              <a:gd name="connsiteX1833" fmla="*/ 2861979 w 18288000"/>
              <a:gd name="connsiteY1833" fmla="*/ 2243681 h 10210800"/>
              <a:gd name="connsiteX1834" fmla="*/ 2907439 w 18288000"/>
              <a:gd name="connsiteY1834" fmla="*/ 2242261 h 10210800"/>
              <a:gd name="connsiteX1835" fmla="*/ 2928793 w 18288000"/>
              <a:gd name="connsiteY1835" fmla="*/ 2255698 h 10210800"/>
              <a:gd name="connsiteX1836" fmla="*/ 2964729 w 18288000"/>
              <a:gd name="connsiteY1836" fmla="*/ 2240815 h 10210800"/>
              <a:gd name="connsiteX1837" fmla="*/ 2991660 w 18288000"/>
              <a:gd name="connsiteY1837" fmla="*/ 2247068 h 10210800"/>
              <a:gd name="connsiteX1838" fmla="*/ 3017528 w 18288000"/>
              <a:gd name="connsiteY1838" fmla="*/ 2241228 h 10210800"/>
              <a:gd name="connsiteX1839" fmla="*/ 3049282 w 18288000"/>
              <a:gd name="connsiteY1839" fmla="*/ 2267069 h 10210800"/>
              <a:gd name="connsiteX1840" fmla="*/ 3079082 w 18288000"/>
              <a:gd name="connsiteY1840" fmla="*/ 2259601 h 10210800"/>
              <a:gd name="connsiteX1841" fmla="*/ 3106574 w 18288000"/>
              <a:gd name="connsiteY1841" fmla="*/ 2265622 h 10210800"/>
              <a:gd name="connsiteX1842" fmla="*/ 3153481 w 18288000"/>
              <a:gd name="connsiteY1842" fmla="*/ 2274046 h 10210800"/>
              <a:gd name="connsiteX1843" fmla="*/ 3199557 w 18288000"/>
              <a:gd name="connsiteY1843" fmla="*/ 2299526 h 10210800"/>
              <a:gd name="connsiteX1844" fmla="*/ 3213034 w 18288000"/>
              <a:gd name="connsiteY1844" fmla="*/ 2293944 h 10210800"/>
              <a:gd name="connsiteX1845" fmla="*/ 3202687 w 18288000"/>
              <a:gd name="connsiteY1845" fmla="*/ 2308673 h 10210800"/>
              <a:gd name="connsiteX1846" fmla="*/ 3187496 w 18288000"/>
              <a:gd name="connsiteY1846" fmla="*/ 2321232 h 10210800"/>
              <a:gd name="connsiteX1847" fmla="*/ 3145650 w 18288000"/>
              <a:gd name="connsiteY1847" fmla="*/ 2321852 h 10210800"/>
              <a:gd name="connsiteX1848" fmla="*/ 3126420 w 18288000"/>
              <a:gd name="connsiteY1848" fmla="*/ 2332601 h 10210800"/>
              <a:gd name="connsiteX1849" fmla="*/ 3126574 w 18288000"/>
              <a:gd name="connsiteY1849" fmla="*/ 2352034 h 10210800"/>
              <a:gd name="connsiteX1850" fmla="*/ 3132482 w 18288000"/>
              <a:gd name="connsiteY1850" fmla="*/ 2366298 h 10210800"/>
              <a:gd name="connsiteX1851" fmla="*/ 3181896 w 18288000"/>
              <a:gd name="connsiteY1851" fmla="*/ 2345833 h 10210800"/>
              <a:gd name="connsiteX1852" fmla="*/ 3215342 w 18288000"/>
              <a:gd name="connsiteY1852" fmla="*/ 2382112 h 10210800"/>
              <a:gd name="connsiteX1853" fmla="*/ 3248787 w 18288000"/>
              <a:gd name="connsiteY1853" fmla="*/ 2418393 h 10210800"/>
              <a:gd name="connsiteX1854" fmla="*/ 3364946 w 18288000"/>
              <a:gd name="connsiteY1854" fmla="*/ 2411365 h 10210800"/>
              <a:gd name="connsiteX1855" fmla="*/ 3460291 w 18288000"/>
              <a:gd name="connsiteY1855" fmla="*/ 2458913 h 10210800"/>
              <a:gd name="connsiteX1856" fmla="*/ 3518690 w 18288000"/>
              <a:gd name="connsiteY1856" fmla="*/ 2434726 h 10210800"/>
              <a:gd name="connsiteX1857" fmla="*/ 3560867 w 18288000"/>
              <a:gd name="connsiteY1857" fmla="*/ 2455554 h 10210800"/>
              <a:gd name="connsiteX1858" fmla="*/ 3605765 w 18288000"/>
              <a:gd name="connsiteY1858" fmla="*/ 2454366 h 10210800"/>
              <a:gd name="connsiteX1859" fmla="*/ 3655303 w 18288000"/>
              <a:gd name="connsiteY1859" fmla="*/ 2459612 h 10210800"/>
              <a:gd name="connsiteX1860" fmla="*/ 3706318 w 18288000"/>
              <a:gd name="connsiteY1860" fmla="*/ 2468424 h 10210800"/>
              <a:gd name="connsiteX1861" fmla="*/ 3690042 w 18288000"/>
              <a:gd name="connsiteY1861" fmla="*/ 2486305 h 10210800"/>
              <a:gd name="connsiteX1862" fmla="*/ 3673764 w 18288000"/>
              <a:gd name="connsiteY1862" fmla="*/ 2504186 h 10210800"/>
              <a:gd name="connsiteX1863" fmla="*/ 3650703 w 18288000"/>
              <a:gd name="connsiteY1863" fmla="*/ 2508865 h 10210800"/>
              <a:gd name="connsiteX1864" fmla="*/ 3629950 w 18288000"/>
              <a:gd name="connsiteY1864" fmla="*/ 2500052 h 10210800"/>
              <a:gd name="connsiteX1865" fmla="*/ 3595136 w 18288000"/>
              <a:gd name="connsiteY1865" fmla="*/ 2514471 h 10210800"/>
              <a:gd name="connsiteX1866" fmla="*/ 3561152 w 18288000"/>
              <a:gd name="connsiteY1866" fmla="*/ 2511835 h 10210800"/>
              <a:gd name="connsiteX1867" fmla="*/ 3502460 w 18288000"/>
              <a:gd name="connsiteY1867" fmla="*/ 2519432 h 10210800"/>
              <a:gd name="connsiteX1868" fmla="*/ 3462323 w 18288000"/>
              <a:gd name="connsiteY1868" fmla="*/ 2552767 h 10210800"/>
              <a:gd name="connsiteX1869" fmla="*/ 3420477 w 18288000"/>
              <a:gd name="connsiteY1869" fmla="*/ 2553386 h 10210800"/>
              <a:gd name="connsiteX1870" fmla="*/ 3370754 w 18288000"/>
              <a:gd name="connsiteY1870" fmla="*/ 2534988 h 10210800"/>
              <a:gd name="connsiteX1871" fmla="*/ 3330324 w 18288000"/>
              <a:gd name="connsiteY1871" fmla="*/ 2551732 h 10210800"/>
              <a:gd name="connsiteX1872" fmla="*/ 3294079 w 18288000"/>
              <a:gd name="connsiteY1872" fmla="*/ 2527751 h 10210800"/>
              <a:gd name="connsiteX1873" fmla="*/ 3249157 w 18288000"/>
              <a:gd name="connsiteY1873" fmla="*/ 2546356 h 10210800"/>
              <a:gd name="connsiteX1874" fmla="*/ 3218819 w 18288000"/>
              <a:gd name="connsiteY1874" fmla="*/ 2536639 h 10210800"/>
              <a:gd name="connsiteX1875" fmla="*/ 3226696 w 18288000"/>
              <a:gd name="connsiteY1875" fmla="*/ 2555659 h 10210800"/>
              <a:gd name="connsiteX1876" fmla="*/ 3173897 w 18288000"/>
              <a:gd name="connsiteY1876" fmla="*/ 2555245 h 10210800"/>
              <a:gd name="connsiteX1877" fmla="*/ 3158459 w 18288000"/>
              <a:gd name="connsiteY1877" fmla="*/ 2567209 h 10210800"/>
              <a:gd name="connsiteX1878" fmla="*/ 3142143 w 18288000"/>
              <a:gd name="connsiteY1878" fmla="*/ 2529404 h 10210800"/>
              <a:gd name="connsiteX1879" fmla="*/ 3111805 w 18288000"/>
              <a:gd name="connsiteY1879" fmla="*/ 2519688 h 10210800"/>
              <a:gd name="connsiteX1880" fmla="*/ 3061359 w 18288000"/>
              <a:gd name="connsiteY1880" fmla="*/ 2521781 h 10210800"/>
              <a:gd name="connsiteX1881" fmla="*/ 3005653 w 18288000"/>
              <a:gd name="connsiteY1881" fmla="*/ 2530231 h 10210800"/>
              <a:gd name="connsiteX1882" fmla="*/ 3007930 w 18288000"/>
              <a:gd name="connsiteY1882" fmla="*/ 2573849 h 10210800"/>
              <a:gd name="connsiteX1883" fmla="*/ 3060175 w 18288000"/>
              <a:gd name="connsiteY1883" fmla="*/ 2585633 h 10210800"/>
              <a:gd name="connsiteX1884" fmla="*/ 3084506 w 18288000"/>
              <a:gd name="connsiteY1884" fmla="*/ 2588786 h 10210800"/>
              <a:gd name="connsiteX1885" fmla="*/ 3096421 w 18288000"/>
              <a:gd name="connsiteY1885" fmla="*/ 2609613 h 10210800"/>
              <a:gd name="connsiteX1886" fmla="*/ 3153712 w 18288000"/>
              <a:gd name="connsiteY1886" fmla="*/ 2608167 h 10210800"/>
              <a:gd name="connsiteX1887" fmla="*/ 3189651 w 18288000"/>
              <a:gd name="connsiteY1887" fmla="*/ 2593283 h 10210800"/>
              <a:gd name="connsiteX1888" fmla="*/ 3226589 w 18288000"/>
              <a:gd name="connsiteY1888" fmla="*/ 2603051 h 10210800"/>
              <a:gd name="connsiteX1889" fmla="*/ 3264355 w 18288000"/>
              <a:gd name="connsiteY1889" fmla="*/ 2595765 h 10210800"/>
              <a:gd name="connsiteX1890" fmla="*/ 3305648 w 18288000"/>
              <a:gd name="connsiteY1890" fmla="*/ 2606513 h 10210800"/>
              <a:gd name="connsiteX1891" fmla="*/ 3363494 w 18288000"/>
              <a:gd name="connsiteY1891" fmla="*/ 2593697 h 10210800"/>
              <a:gd name="connsiteX1892" fmla="*/ 3376101 w 18288000"/>
              <a:gd name="connsiteY1892" fmla="*/ 2600313 h 10210800"/>
              <a:gd name="connsiteX1893" fmla="*/ 3386815 w 18288000"/>
              <a:gd name="connsiteY1893" fmla="*/ 2611890 h 10210800"/>
              <a:gd name="connsiteX1894" fmla="*/ 3359901 w 18288000"/>
              <a:gd name="connsiteY1894" fmla="*/ 2627910 h 10210800"/>
              <a:gd name="connsiteX1895" fmla="*/ 3315494 w 18288000"/>
              <a:gd name="connsiteY1895" fmla="*/ 2630288 h 10210800"/>
              <a:gd name="connsiteX1896" fmla="*/ 3333217 w 18288000"/>
              <a:gd name="connsiteY1896" fmla="*/ 2673080 h 10210800"/>
              <a:gd name="connsiteX1897" fmla="*/ 3349217 w 18288000"/>
              <a:gd name="connsiteY1897" fmla="*/ 2660883 h 10210800"/>
              <a:gd name="connsiteX1898" fmla="*/ 3366701 w 18288000"/>
              <a:gd name="connsiteY1898" fmla="*/ 2663390 h 10210800"/>
              <a:gd name="connsiteX1899" fmla="*/ 3377032 w 18288000"/>
              <a:gd name="connsiteY1899" fmla="*/ 2677215 h 10210800"/>
              <a:gd name="connsiteX1900" fmla="*/ 3399331 w 18288000"/>
              <a:gd name="connsiteY1900" fmla="*/ 2688171 h 10210800"/>
              <a:gd name="connsiteX1901" fmla="*/ 3419739 w 18288000"/>
              <a:gd name="connsiteY1901" fmla="*/ 2704089 h 10210800"/>
              <a:gd name="connsiteX1902" fmla="*/ 3461583 w 18288000"/>
              <a:gd name="connsiteY1902" fmla="*/ 2703469 h 10210800"/>
              <a:gd name="connsiteX1903" fmla="*/ 3485769 w 18288000"/>
              <a:gd name="connsiteY1903" fmla="*/ 2749156 h 10210800"/>
              <a:gd name="connsiteX1904" fmla="*/ 3502631 w 18288000"/>
              <a:gd name="connsiteY1904" fmla="*/ 2764454 h 10210800"/>
              <a:gd name="connsiteX1905" fmla="*/ 3516960 w 18288000"/>
              <a:gd name="connsiteY1905" fmla="*/ 2775229 h 10210800"/>
              <a:gd name="connsiteX1906" fmla="*/ 3535491 w 18288000"/>
              <a:gd name="connsiteY1906" fmla="*/ 2767555 h 10210800"/>
              <a:gd name="connsiteX1907" fmla="*/ 3552906 w 18288000"/>
              <a:gd name="connsiteY1907" fmla="*/ 2771482 h 10210800"/>
              <a:gd name="connsiteX1908" fmla="*/ 3574252 w 18288000"/>
              <a:gd name="connsiteY1908" fmla="*/ 2773783 h 10210800"/>
              <a:gd name="connsiteX1909" fmla="*/ 3592228 w 18288000"/>
              <a:gd name="connsiteY1909" fmla="*/ 2777478 h 10210800"/>
              <a:gd name="connsiteX1910" fmla="*/ 3589460 w 18288000"/>
              <a:gd name="connsiteY1910" fmla="*/ 2783499 h 10210800"/>
              <a:gd name="connsiteX1911" fmla="*/ 3585213 w 18288000"/>
              <a:gd name="connsiteY1911" fmla="*/ 2785954 h 10210800"/>
              <a:gd name="connsiteX1912" fmla="*/ 3522729 w 18288000"/>
              <a:gd name="connsiteY1912" fmla="*/ 2792336 h 10210800"/>
              <a:gd name="connsiteX1913" fmla="*/ 3463614 w 18288000"/>
              <a:gd name="connsiteY1913" fmla="*/ 2797323 h 10210800"/>
              <a:gd name="connsiteX1914" fmla="*/ 3456047 w 18288000"/>
              <a:gd name="connsiteY1914" fmla="*/ 2817168 h 10210800"/>
              <a:gd name="connsiteX1915" fmla="*/ 3427985 w 18288000"/>
              <a:gd name="connsiteY1915" fmla="*/ 2851071 h 10210800"/>
              <a:gd name="connsiteX1916" fmla="*/ 3468724 w 18288000"/>
              <a:gd name="connsiteY1916" fmla="*/ 2873191 h 10210800"/>
              <a:gd name="connsiteX1917" fmla="*/ 3497931 w 18288000"/>
              <a:gd name="connsiteY1917" fmla="*/ 2872235 h 10210800"/>
              <a:gd name="connsiteX1918" fmla="*/ 3530506 w 18288000"/>
              <a:gd name="connsiteY1918" fmla="*/ 2869884 h 10210800"/>
              <a:gd name="connsiteX1919" fmla="*/ 3538383 w 18288000"/>
              <a:gd name="connsiteY1919" fmla="*/ 2888903 h 10210800"/>
              <a:gd name="connsiteX1920" fmla="*/ 3570506 w 18288000"/>
              <a:gd name="connsiteY1920" fmla="*/ 2890221 h 10210800"/>
              <a:gd name="connsiteX1921" fmla="*/ 3610013 w 18288000"/>
              <a:gd name="connsiteY1921" fmla="*/ 2909369 h 10210800"/>
              <a:gd name="connsiteX1922" fmla="*/ 3694011 w 18288000"/>
              <a:gd name="connsiteY1922" fmla="*/ 2946993 h 10210800"/>
              <a:gd name="connsiteX1923" fmla="*/ 3745964 w 18288000"/>
              <a:gd name="connsiteY1923" fmla="*/ 2942187 h 10210800"/>
              <a:gd name="connsiteX1924" fmla="*/ 3797088 w 18288000"/>
              <a:gd name="connsiteY1924" fmla="*/ 2954437 h 10210800"/>
              <a:gd name="connsiteX1925" fmla="*/ 3728089 w 18288000"/>
              <a:gd name="connsiteY1925" fmla="*/ 2981621 h 10210800"/>
              <a:gd name="connsiteX1926" fmla="*/ 3676351 w 18288000"/>
              <a:gd name="connsiteY1926" fmla="*/ 2993300 h 10210800"/>
              <a:gd name="connsiteX1927" fmla="*/ 3684918 w 18288000"/>
              <a:gd name="connsiteY1927" fmla="*/ 3013984 h 10210800"/>
              <a:gd name="connsiteX1928" fmla="*/ 3686824 w 18288000"/>
              <a:gd name="connsiteY1928" fmla="*/ 3019851 h 10210800"/>
              <a:gd name="connsiteX1929" fmla="*/ 3685846 w 18288000"/>
              <a:gd name="connsiteY1929" fmla="*/ 3028611 h 10210800"/>
              <a:gd name="connsiteX1930" fmla="*/ 3671977 w 18288000"/>
              <a:gd name="connsiteY1930" fmla="*/ 3025303 h 10210800"/>
              <a:gd name="connsiteX1931" fmla="*/ 3660000 w 18288000"/>
              <a:gd name="connsiteY1931" fmla="*/ 3017034 h 10210800"/>
              <a:gd name="connsiteX1932" fmla="*/ 3544472 w 18288000"/>
              <a:gd name="connsiteY1932" fmla="*/ 3022408 h 10210800"/>
              <a:gd name="connsiteX1933" fmla="*/ 3424928 w 18288000"/>
              <a:gd name="connsiteY1933" fmla="*/ 3008555 h 10210800"/>
              <a:gd name="connsiteX1934" fmla="*/ 3401397 w 18288000"/>
              <a:gd name="connsiteY1934" fmla="*/ 2994628 h 10210800"/>
              <a:gd name="connsiteX1935" fmla="*/ 3376621 w 18288000"/>
              <a:gd name="connsiteY1935" fmla="*/ 3006282 h 10210800"/>
              <a:gd name="connsiteX1936" fmla="*/ 3260176 w 18288000"/>
              <a:gd name="connsiteY1936" fmla="*/ 3007858 h 10210800"/>
              <a:gd name="connsiteX1937" fmla="*/ 3138471 w 18288000"/>
              <a:gd name="connsiteY1937" fmla="*/ 3015790 h 10210800"/>
              <a:gd name="connsiteX1938" fmla="*/ 3090164 w 18288000"/>
              <a:gd name="connsiteY1938" fmla="*/ 3013515 h 10210800"/>
              <a:gd name="connsiteX1939" fmla="*/ 3041857 w 18288000"/>
              <a:gd name="connsiteY1939" fmla="*/ 3011241 h 10210800"/>
              <a:gd name="connsiteX1940" fmla="*/ 2972628 w 18288000"/>
              <a:gd name="connsiteY1940" fmla="*/ 3009276 h 10210800"/>
              <a:gd name="connsiteX1941" fmla="*/ 2903398 w 18288000"/>
              <a:gd name="connsiteY1941" fmla="*/ 3007313 h 10210800"/>
              <a:gd name="connsiteX1942" fmla="*/ 2879521 w 18288000"/>
              <a:gd name="connsiteY1942" fmla="*/ 3000491 h 10210800"/>
              <a:gd name="connsiteX1943" fmla="*/ 2798508 w 18288000"/>
              <a:gd name="connsiteY1943" fmla="*/ 3014547 h 10210800"/>
              <a:gd name="connsiteX1944" fmla="*/ 2717493 w 18288000"/>
              <a:gd name="connsiteY1944" fmla="*/ 3028604 h 10210800"/>
              <a:gd name="connsiteX1945" fmla="*/ 2680140 w 18288000"/>
              <a:gd name="connsiteY1945" fmla="*/ 3027364 h 10210800"/>
              <a:gd name="connsiteX1946" fmla="*/ 2617957 w 18288000"/>
              <a:gd name="connsiteY1946" fmla="*/ 3010645 h 10210800"/>
              <a:gd name="connsiteX1947" fmla="*/ 2546728 w 18288000"/>
              <a:gd name="connsiteY1947" fmla="*/ 3010204 h 10210800"/>
              <a:gd name="connsiteX1948" fmla="*/ 2516458 w 18288000"/>
              <a:gd name="connsiteY1948" fmla="*/ 2999066 h 10210800"/>
              <a:gd name="connsiteX1949" fmla="*/ 2484944 w 18288000"/>
              <a:gd name="connsiteY1949" fmla="*/ 3013511 h 10210800"/>
              <a:gd name="connsiteX1950" fmla="*/ 2459737 w 18288000"/>
              <a:gd name="connsiteY1950" fmla="*/ 3011418 h 10210800"/>
              <a:gd name="connsiteX1951" fmla="*/ 2434114 w 18288000"/>
              <a:gd name="connsiteY1951" fmla="*/ 3017853 h 10210800"/>
              <a:gd name="connsiteX1952" fmla="*/ 2405744 w 18288000"/>
              <a:gd name="connsiteY1952" fmla="*/ 3012891 h 10210800"/>
              <a:gd name="connsiteX1953" fmla="*/ 2384391 w 18288000"/>
              <a:gd name="connsiteY1953" fmla="*/ 2999454 h 10210800"/>
              <a:gd name="connsiteX1954" fmla="*/ 2227410 w 18288000"/>
              <a:gd name="connsiteY1954" fmla="*/ 3014337 h 10210800"/>
              <a:gd name="connsiteX1955" fmla="*/ 2206917 w 18288000"/>
              <a:gd name="connsiteY1955" fmla="*/ 3028394 h 10210800"/>
              <a:gd name="connsiteX1956" fmla="*/ 2186103 w 18288000"/>
              <a:gd name="connsiteY1956" fmla="*/ 3032141 h 10210800"/>
              <a:gd name="connsiteX1957" fmla="*/ 2167596 w 18288000"/>
              <a:gd name="connsiteY1957" fmla="*/ 3022399 h 10210800"/>
              <a:gd name="connsiteX1958" fmla="*/ 2112827 w 18288000"/>
              <a:gd name="connsiteY1958" fmla="*/ 3017230 h 10210800"/>
              <a:gd name="connsiteX1959" fmla="*/ 2086988 w 18288000"/>
              <a:gd name="connsiteY1959" fmla="*/ 3016791 h 10210800"/>
              <a:gd name="connsiteX1960" fmla="*/ 2051043 w 18288000"/>
              <a:gd name="connsiteY1960" fmla="*/ 3020538 h 10210800"/>
              <a:gd name="connsiteX1961" fmla="*/ 2030790 w 18288000"/>
              <a:gd name="connsiteY1961" fmla="*/ 3024052 h 10210800"/>
              <a:gd name="connsiteX1962" fmla="*/ 2016214 w 18288000"/>
              <a:gd name="connsiteY1962" fmla="*/ 3012682 h 10210800"/>
              <a:gd name="connsiteX1963" fmla="*/ 1970583 w 18288000"/>
              <a:gd name="connsiteY1963" fmla="*/ 3023224 h 10210800"/>
              <a:gd name="connsiteX1964" fmla="*/ 1924953 w 18288000"/>
              <a:gd name="connsiteY1964" fmla="*/ 3033767 h 10210800"/>
              <a:gd name="connsiteX1965" fmla="*/ 1748988 w 18288000"/>
              <a:gd name="connsiteY1965" fmla="*/ 3009166 h 10210800"/>
              <a:gd name="connsiteX1966" fmla="*/ 1577266 w 18288000"/>
              <a:gd name="connsiteY1966" fmla="*/ 3032938 h 10210800"/>
              <a:gd name="connsiteX1967" fmla="*/ 1548683 w 18288000"/>
              <a:gd name="connsiteY1967" fmla="*/ 3021103 h 10210800"/>
              <a:gd name="connsiteX1968" fmla="*/ 1515484 w 18288000"/>
              <a:gd name="connsiteY1968" fmla="*/ 3036245 h 10210800"/>
              <a:gd name="connsiteX1969" fmla="*/ 1467177 w 18288000"/>
              <a:gd name="connsiteY1969" fmla="*/ 3033972 h 10210800"/>
              <a:gd name="connsiteX1970" fmla="*/ 1443799 w 18288000"/>
              <a:gd name="connsiteY1970" fmla="*/ 3039475 h 10210800"/>
              <a:gd name="connsiteX1971" fmla="*/ 1420839 w 18288000"/>
              <a:gd name="connsiteY1971" fmla="*/ 3036451 h 10210800"/>
              <a:gd name="connsiteX1972" fmla="*/ 1370008 w 18288000"/>
              <a:gd name="connsiteY1972" fmla="*/ 3040793 h 10210800"/>
              <a:gd name="connsiteX1973" fmla="*/ 1371424 w 18288000"/>
              <a:gd name="connsiteY1973" fmla="*/ 3056917 h 10210800"/>
              <a:gd name="connsiteX1974" fmla="*/ 1381469 w 18288000"/>
              <a:gd name="connsiteY1974" fmla="*/ 3065289 h 10210800"/>
              <a:gd name="connsiteX1975" fmla="*/ 1395300 w 18288000"/>
              <a:gd name="connsiteY1975" fmla="*/ 3063740 h 10210800"/>
              <a:gd name="connsiteX1976" fmla="*/ 1440947 w 18288000"/>
              <a:gd name="connsiteY1976" fmla="*/ 3075471 h 10210800"/>
              <a:gd name="connsiteX1977" fmla="*/ 1487422 w 18288000"/>
              <a:gd name="connsiteY1977" fmla="*/ 3070148 h 10210800"/>
              <a:gd name="connsiteX1978" fmla="*/ 1511122 w 18288000"/>
              <a:gd name="connsiteY1978" fmla="*/ 3074955 h 10210800"/>
              <a:gd name="connsiteX1979" fmla="*/ 1533759 w 18288000"/>
              <a:gd name="connsiteY1979" fmla="*/ 3067668 h 10210800"/>
              <a:gd name="connsiteX1980" fmla="*/ 1596475 w 18288000"/>
              <a:gd name="connsiteY1980" fmla="*/ 3090434 h 10210800"/>
              <a:gd name="connsiteX1981" fmla="*/ 1659604 w 18288000"/>
              <a:gd name="connsiteY1981" fmla="*/ 3104672 h 10210800"/>
              <a:gd name="connsiteX1982" fmla="*/ 1705712 w 18288000"/>
              <a:gd name="connsiteY1982" fmla="*/ 3123872 h 10210800"/>
              <a:gd name="connsiteX1983" fmla="*/ 1751172 w 18288000"/>
              <a:gd name="connsiteY1983" fmla="*/ 3122452 h 10210800"/>
              <a:gd name="connsiteX1984" fmla="*/ 1772526 w 18288000"/>
              <a:gd name="connsiteY1984" fmla="*/ 3135889 h 10210800"/>
              <a:gd name="connsiteX1985" fmla="*/ 1808464 w 18288000"/>
              <a:gd name="connsiteY1985" fmla="*/ 3121005 h 10210800"/>
              <a:gd name="connsiteX1986" fmla="*/ 1835393 w 18288000"/>
              <a:gd name="connsiteY1986" fmla="*/ 3127259 h 10210800"/>
              <a:gd name="connsiteX1987" fmla="*/ 1861262 w 18288000"/>
              <a:gd name="connsiteY1987" fmla="*/ 3121418 h 10210800"/>
              <a:gd name="connsiteX1988" fmla="*/ 1893015 w 18288000"/>
              <a:gd name="connsiteY1988" fmla="*/ 3147259 h 10210800"/>
              <a:gd name="connsiteX1989" fmla="*/ 1922815 w 18288000"/>
              <a:gd name="connsiteY1989" fmla="*/ 3139791 h 10210800"/>
              <a:gd name="connsiteX1990" fmla="*/ 1950308 w 18288000"/>
              <a:gd name="connsiteY1990" fmla="*/ 3145812 h 10210800"/>
              <a:gd name="connsiteX1991" fmla="*/ 1997213 w 18288000"/>
              <a:gd name="connsiteY1991" fmla="*/ 3154237 h 10210800"/>
              <a:gd name="connsiteX1992" fmla="*/ 2043290 w 18288000"/>
              <a:gd name="connsiteY1992" fmla="*/ 3179717 h 10210800"/>
              <a:gd name="connsiteX1993" fmla="*/ 2056767 w 18288000"/>
              <a:gd name="connsiteY1993" fmla="*/ 3174135 h 10210800"/>
              <a:gd name="connsiteX1994" fmla="*/ 2046420 w 18288000"/>
              <a:gd name="connsiteY1994" fmla="*/ 3188863 h 10210800"/>
              <a:gd name="connsiteX1995" fmla="*/ 2031228 w 18288000"/>
              <a:gd name="connsiteY1995" fmla="*/ 3201422 h 10210800"/>
              <a:gd name="connsiteX1996" fmla="*/ 1989383 w 18288000"/>
              <a:gd name="connsiteY1996" fmla="*/ 3202043 h 10210800"/>
              <a:gd name="connsiteX1997" fmla="*/ 1970153 w 18288000"/>
              <a:gd name="connsiteY1997" fmla="*/ 3212791 h 10210800"/>
              <a:gd name="connsiteX1998" fmla="*/ 1970307 w 18288000"/>
              <a:gd name="connsiteY1998" fmla="*/ 3232224 h 10210800"/>
              <a:gd name="connsiteX1999" fmla="*/ 1976215 w 18288000"/>
              <a:gd name="connsiteY1999" fmla="*/ 3246488 h 10210800"/>
              <a:gd name="connsiteX2000" fmla="*/ 2025629 w 18288000"/>
              <a:gd name="connsiteY2000" fmla="*/ 3226023 h 10210800"/>
              <a:gd name="connsiteX2001" fmla="*/ 2059075 w 18288000"/>
              <a:gd name="connsiteY2001" fmla="*/ 3262303 h 10210800"/>
              <a:gd name="connsiteX2002" fmla="*/ 2092520 w 18288000"/>
              <a:gd name="connsiteY2002" fmla="*/ 3298584 h 10210800"/>
              <a:gd name="connsiteX2003" fmla="*/ 2208679 w 18288000"/>
              <a:gd name="connsiteY2003" fmla="*/ 3291556 h 10210800"/>
              <a:gd name="connsiteX2004" fmla="*/ 2304024 w 18288000"/>
              <a:gd name="connsiteY2004" fmla="*/ 3339104 h 10210800"/>
              <a:gd name="connsiteX2005" fmla="*/ 2362424 w 18288000"/>
              <a:gd name="connsiteY2005" fmla="*/ 3314917 h 10210800"/>
              <a:gd name="connsiteX2006" fmla="*/ 2404600 w 18288000"/>
              <a:gd name="connsiteY2006" fmla="*/ 3335745 h 10210800"/>
              <a:gd name="connsiteX2007" fmla="*/ 2449498 w 18288000"/>
              <a:gd name="connsiteY2007" fmla="*/ 3334557 h 10210800"/>
              <a:gd name="connsiteX2008" fmla="*/ 2499036 w 18288000"/>
              <a:gd name="connsiteY2008" fmla="*/ 3339803 h 10210800"/>
              <a:gd name="connsiteX2009" fmla="*/ 2550051 w 18288000"/>
              <a:gd name="connsiteY2009" fmla="*/ 3348614 h 10210800"/>
              <a:gd name="connsiteX2010" fmla="*/ 2533775 w 18288000"/>
              <a:gd name="connsiteY2010" fmla="*/ 3366496 h 10210800"/>
              <a:gd name="connsiteX2011" fmla="*/ 2517498 w 18288000"/>
              <a:gd name="connsiteY2011" fmla="*/ 3384377 h 10210800"/>
              <a:gd name="connsiteX2012" fmla="*/ 2494436 w 18288000"/>
              <a:gd name="connsiteY2012" fmla="*/ 3389055 h 10210800"/>
              <a:gd name="connsiteX2013" fmla="*/ 2473683 w 18288000"/>
              <a:gd name="connsiteY2013" fmla="*/ 3380243 h 10210800"/>
              <a:gd name="connsiteX2014" fmla="*/ 2438869 w 18288000"/>
              <a:gd name="connsiteY2014" fmla="*/ 3394662 h 10210800"/>
              <a:gd name="connsiteX2015" fmla="*/ 2404885 w 18288000"/>
              <a:gd name="connsiteY2015" fmla="*/ 3392026 h 10210800"/>
              <a:gd name="connsiteX2016" fmla="*/ 2346193 w 18288000"/>
              <a:gd name="connsiteY2016" fmla="*/ 3399623 h 10210800"/>
              <a:gd name="connsiteX2017" fmla="*/ 2306056 w 18288000"/>
              <a:gd name="connsiteY2017" fmla="*/ 3432957 h 10210800"/>
              <a:gd name="connsiteX2018" fmla="*/ 2264210 w 18288000"/>
              <a:gd name="connsiteY2018" fmla="*/ 3433577 h 10210800"/>
              <a:gd name="connsiteX2019" fmla="*/ 2214487 w 18288000"/>
              <a:gd name="connsiteY2019" fmla="*/ 3415179 h 10210800"/>
              <a:gd name="connsiteX2020" fmla="*/ 2174057 w 18288000"/>
              <a:gd name="connsiteY2020" fmla="*/ 3431923 h 10210800"/>
              <a:gd name="connsiteX2021" fmla="*/ 2137812 w 18288000"/>
              <a:gd name="connsiteY2021" fmla="*/ 3407942 h 10210800"/>
              <a:gd name="connsiteX2022" fmla="*/ 2092890 w 18288000"/>
              <a:gd name="connsiteY2022" fmla="*/ 3426547 h 10210800"/>
              <a:gd name="connsiteX2023" fmla="*/ 2062552 w 18288000"/>
              <a:gd name="connsiteY2023" fmla="*/ 3416830 h 10210800"/>
              <a:gd name="connsiteX2024" fmla="*/ 2070429 w 18288000"/>
              <a:gd name="connsiteY2024" fmla="*/ 3435849 h 10210800"/>
              <a:gd name="connsiteX2025" fmla="*/ 2017630 w 18288000"/>
              <a:gd name="connsiteY2025" fmla="*/ 3435436 h 10210800"/>
              <a:gd name="connsiteX2026" fmla="*/ 2002192 w 18288000"/>
              <a:gd name="connsiteY2026" fmla="*/ 3447400 h 10210800"/>
              <a:gd name="connsiteX2027" fmla="*/ 1985876 w 18288000"/>
              <a:gd name="connsiteY2027" fmla="*/ 3409594 h 10210800"/>
              <a:gd name="connsiteX2028" fmla="*/ 1955539 w 18288000"/>
              <a:gd name="connsiteY2028" fmla="*/ 3399879 h 10210800"/>
              <a:gd name="connsiteX2029" fmla="*/ 1905093 w 18288000"/>
              <a:gd name="connsiteY2029" fmla="*/ 3401971 h 10210800"/>
              <a:gd name="connsiteX2030" fmla="*/ 1849386 w 18288000"/>
              <a:gd name="connsiteY2030" fmla="*/ 3410422 h 10210800"/>
              <a:gd name="connsiteX2031" fmla="*/ 1851664 w 18288000"/>
              <a:gd name="connsiteY2031" fmla="*/ 3454040 h 10210800"/>
              <a:gd name="connsiteX2032" fmla="*/ 1903909 w 18288000"/>
              <a:gd name="connsiteY2032" fmla="*/ 3465823 h 10210800"/>
              <a:gd name="connsiteX2033" fmla="*/ 1928240 w 18288000"/>
              <a:gd name="connsiteY2033" fmla="*/ 3468976 h 10210800"/>
              <a:gd name="connsiteX2034" fmla="*/ 1940154 w 18288000"/>
              <a:gd name="connsiteY2034" fmla="*/ 3489804 h 10210800"/>
              <a:gd name="connsiteX2035" fmla="*/ 1997445 w 18288000"/>
              <a:gd name="connsiteY2035" fmla="*/ 3488358 h 10210800"/>
              <a:gd name="connsiteX2036" fmla="*/ 2033384 w 18288000"/>
              <a:gd name="connsiteY2036" fmla="*/ 3473474 h 10210800"/>
              <a:gd name="connsiteX2037" fmla="*/ 2070321 w 18288000"/>
              <a:gd name="connsiteY2037" fmla="*/ 3483242 h 10210800"/>
              <a:gd name="connsiteX2038" fmla="*/ 2108090 w 18288000"/>
              <a:gd name="connsiteY2038" fmla="*/ 3475955 h 10210800"/>
              <a:gd name="connsiteX2039" fmla="*/ 2149381 w 18288000"/>
              <a:gd name="connsiteY2039" fmla="*/ 3486704 h 10210800"/>
              <a:gd name="connsiteX2040" fmla="*/ 2207227 w 18288000"/>
              <a:gd name="connsiteY2040" fmla="*/ 3473888 h 10210800"/>
              <a:gd name="connsiteX2041" fmla="*/ 2219834 w 18288000"/>
              <a:gd name="connsiteY2041" fmla="*/ 3480504 h 10210800"/>
              <a:gd name="connsiteX2042" fmla="*/ 2230548 w 18288000"/>
              <a:gd name="connsiteY2042" fmla="*/ 3492080 h 10210800"/>
              <a:gd name="connsiteX2043" fmla="*/ 2203634 w 18288000"/>
              <a:gd name="connsiteY2043" fmla="*/ 3508101 h 10210800"/>
              <a:gd name="connsiteX2044" fmla="*/ 2159227 w 18288000"/>
              <a:gd name="connsiteY2044" fmla="*/ 3510479 h 10210800"/>
              <a:gd name="connsiteX2045" fmla="*/ 2176950 w 18288000"/>
              <a:gd name="connsiteY2045" fmla="*/ 3553271 h 10210800"/>
              <a:gd name="connsiteX2046" fmla="*/ 2192950 w 18288000"/>
              <a:gd name="connsiteY2046" fmla="*/ 3541074 h 10210800"/>
              <a:gd name="connsiteX2047" fmla="*/ 2210435 w 18288000"/>
              <a:gd name="connsiteY2047" fmla="*/ 3543581 h 10210800"/>
              <a:gd name="connsiteX2048" fmla="*/ 2220766 w 18288000"/>
              <a:gd name="connsiteY2048" fmla="*/ 3557405 h 10210800"/>
              <a:gd name="connsiteX2049" fmla="*/ 2243064 w 18288000"/>
              <a:gd name="connsiteY2049" fmla="*/ 3568362 h 10210800"/>
              <a:gd name="connsiteX2050" fmla="*/ 2263472 w 18288000"/>
              <a:gd name="connsiteY2050" fmla="*/ 3584279 h 10210800"/>
              <a:gd name="connsiteX2051" fmla="*/ 2305317 w 18288000"/>
              <a:gd name="connsiteY2051" fmla="*/ 3583660 h 10210800"/>
              <a:gd name="connsiteX2052" fmla="*/ 2329502 w 18288000"/>
              <a:gd name="connsiteY2052" fmla="*/ 3629346 h 10210800"/>
              <a:gd name="connsiteX2053" fmla="*/ 2346363 w 18288000"/>
              <a:gd name="connsiteY2053" fmla="*/ 3644644 h 10210800"/>
              <a:gd name="connsiteX2054" fmla="*/ 2360693 w 18288000"/>
              <a:gd name="connsiteY2054" fmla="*/ 3655420 h 10210800"/>
              <a:gd name="connsiteX2055" fmla="*/ 2379224 w 18288000"/>
              <a:gd name="connsiteY2055" fmla="*/ 3647745 h 10210800"/>
              <a:gd name="connsiteX2056" fmla="*/ 2396640 w 18288000"/>
              <a:gd name="connsiteY2056" fmla="*/ 3651674 h 10210800"/>
              <a:gd name="connsiteX2057" fmla="*/ 2417985 w 18288000"/>
              <a:gd name="connsiteY2057" fmla="*/ 3653974 h 10210800"/>
              <a:gd name="connsiteX2058" fmla="*/ 2435961 w 18288000"/>
              <a:gd name="connsiteY2058" fmla="*/ 3657669 h 10210800"/>
              <a:gd name="connsiteX2059" fmla="*/ 2433193 w 18288000"/>
              <a:gd name="connsiteY2059" fmla="*/ 3663689 h 10210800"/>
              <a:gd name="connsiteX2060" fmla="*/ 2428946 w 18288000"/>
              <a:gd name="connsiteY2060" fmla="*/ 3666145 h 10210800"/>
              <a:gd name="connsiteX2061" fmla="*/ 2366462 w 18288000"/>
              <a:gd name="connsiteY2061" fmla="*/ 3672527 h 10210800"/>
              <a:gd name="connsiteX2062" fmla="*/ 2307348 w 18288000"/>
              <a:gd name="connsiteY2062" fmla="*/ 3677514 h 10210800"/>
              <a:gd name="connsiteX2063" fmla="*/ 2299780 w 18288000"/>
              <a:gd name="connsiteY2063" fmla="*/ 3697359 h 10210800"/>
              <a:gd name="connsiteX2064" fmla="*/ 2271718 w 18288000"/>
              <a:gd name="connsiteY2064" fmla="*/ 3731262 h 10210800"/>
              <a:gd name="connsiteX2065" fmla="*/ 2312457 w 18288000"/>
              <a:gd name="connsiteY2065" fmla="*/ 3753382 h 10210800"/>
              <a:gd name="connsiteX2066" fmla="*/ 2341664 w 18288000"/>
              <a:gd name="connsiteY2066" fmla="*/ 3752426 h 10210800"/>
              <a:gd name="connsiteX2067" fmla="*/ 2374239 w 18288000"/>
              <a:gd name="connsiteY2067" fmla="*/ 3750076 h 10210800"/>
              <a:gd name="connsiteX2068" fmla="*/ 2382116 w 18288000"/>
              <a:gd name="connsiteY2068" fmla="*/ 3769094 h 10210800"/>
              <a:gd name="connsiteX2069" fmla="*/ 2414239 w 18288000"/>
              <a:gd name="connsiteY2069" fmla="*/ 3770412 h 10210800"/>
              <a:gd name="connsiteX2070" fmla="*/ 2453746 w 18288000"/>
              <a:gd name="connsiteY2070" fmla="*/ 3789559 h 10210800"/>
              <a:gd name="connsiteX2071" fmla="*/ 2537745 w 18288000"/>
              <a:gd name="connsiteY2071" fmla="*/ 3827184 h 10210800"/>
              <a:gd name="connsiteX2072" fmla="*/ 2589698 w 18288000"/>
              <a:gd name="connsiteY2072" fmla="*/ 3822379 h 10210800"/>
              <a:gd name="connsiteX2073" fmla="*/ 2640821 w 18288000"/>
              <a:gd name="connsiteY2073" fmla="*/ 3834627 h 10210800"/>
              <a:gd name="connsiteX2074" fmla="*/ 2571822 w 18288000"/>
              <a:gd name="connsiteY2074" fmla="*/ 3861811 h 10210800"/>
              <a:gd name="connsiteX2075" fmla="*/ 2520084 w 18288000"/>
              <a:gd name="connsiteY2075" fmla="*/ 3873491 h 10210800"/>
              <a:gd name="connsiteX2076" fmla="*/ 2533869 w 18288000"/>
              <a:gd name="connsiteY2076" fmla="*/ 3906773 h 10210800"/>
              <a:gd name="connsiteX2077" fmla="*/ 2582483 w 18288000"/>
              <a:gd name="connsiteY2077" fmla="*/ 3947913 h 10210800"/>
              <a:gd name="connsiteX2078" fmla="*/ 2586790 w 18288000"/>
              <a:gd name="connsiteY2078" fmla="*/ 3932900 h 10210800"/>
              <a:gd name="connsiteX2079" fmla="*/ 2592576 w 18288000"/>
              <a:gd name="connsiteY2079" fmla="*/ 3921451 h 10210800"/>
              <a:gd name="connsiteX2080" fmla="*/ 2603637 w 18288000"/>
              <a:gd name="connsiteY2080" fmla="*/ 3925922 h 10210800"/>
              <a:gd name="connsiteX2081" fmla="*/ 2609437 w 18288000"/>
              <a:gd name="connsiteY2081" fmla="*/ 3936750 h 10210800"/>
              <a:gd name="connsiteX2082" fmla="*/ 2713065 w 18288000"/>
              <a:gd name="connsiteY2082" fmla="*/ 3932822 h 10210800"/>
              <a:gd name="connsiteX2083" fmla="*/ 2801556 w 18288000"/>
              <a:gd name="connsiteY2083" fmla="*/ 3968586 h 10210800"/>
              <a:gd name="connsiteX2084" fmla="*/ 2853863 w 18288000"/>
              <a:gd name="connsiteY2084" fmla="*/ 3967811 h 10210800"/>
              <a:gd name="connsiteX2085" fmla="*/ 2903216 w 18288000"/>
              <a:gd name="connsiteY2085" fmla="*/ 3959904 h 10210800"/>
              <a:gd name="connsiteX2086" fmla="*/ 2973569 w 18288000"/>
              <a:gd name="connsiteY2086" fmla="*/ 3961403 h 10210800"/>
              <a:gd name="connsiteX2087" fmla="*/ 3043091 w 18288000"/>
              <a:gd name="connsiteY2087" fmla="*/ 3979958 h 10210800"/>
              <a:gd name="connsiteX2088" fmla="*/ 3143335 w 18288000"/>
              <a:gd name="connsiteY2088" fmla="*/ 3955151 h 10210800"/>
              <a:gd name="connsiteX2089" fmla="*/ 3175643 w 18288000"/>
              <a:gd name="connsiteY2089" fmla="*/ 3969623 h 10210800"/>
              <a:gd name="connsiteX2090" fmla="*/ 3161058 w 18288000"/>
              <a:gd name="connsiteY2090" fmla="*/ 3997943 h 10210800"/>
              <a:gd name="connsiteX2091" fmla="*/ 3145059 w 18288000"/>
              <a:gd name="connsiteY2091" fmla="*/ 4010140 h 10210800"/>
              <a:gd name="connsiteX2092" fmla="*/ 3056875 w 18288000"/>
              <a:gd name="connsiteY2092" fmla="*/ 4013241 h 10210800"/>
              <a:gd name="connsiteX2093" fmla="*/ 3049106 w 18288000"/>
              <a:gd name="connsiteY2093" fmla="*/ 3997658 h 10210800"/>
              <a:gd name="connsiteX2094" fmla="*/ 3036076 w 18288000"/>
              <a:gd name="connsiteY2094" fmla="*/ 3988433 h 10210800"/>
              <a:gd name="connsiteX2095" fmla="*/ 3031552 w 18288000"/>
              <a:gd name="connsiteY2095" fmla="*/ 3996573 h 10210800"/>
              <a:gd name="connsiteX2096" fmla="*/ 3028507 w 18288000"/>
              <a:gd name="connsiteY2096" fmla="*/ 4008279 h 10210800"/>
              <a:gd name="connsiteX2097" fmla="*/ 2982169 w 18288000"/>
              <a:gd name="connsiteY2097" fmla="*/ 4010759 h 10210800"/>
              <a:gd name="connsiteX2098" fmla="*/ 2960570 w 18288000"/>
              <a:gd name="connsiteY2098" fmla="*/ 4047556 h 10210800"/>
              <a:gd name="connsiteX2099" fmla="*/ 3013369 w 18288000"/>
              <a:gd name="connsiteY2099" fmla="*/ 4047970 h 10210800"/>
              <a:gd name="connsiteX2100" fmla="*/ 3060260 w 18288000"/>
              <a:gd name="connsiteY2100" fmla="*/ 4034120 h 10210800"/>
              <a:gd name="connsiteX2101" fmla="*/ 3065060 w 18288000"/>
              <a:gd name="connsiteY2101" fmla="*/ 4071125 h 10210800"/>
              <a:gd name="connsiteX2102" fmla="*/ 3091306 w 18288000"/>
              <a:gd name="connsiteY2102" fmla="*/ 4051899 h 10210800"/>
              <a:gd name="connsiteX2103" fmla="*/ 3117552 w 18288000"/>
              <a:gd name="connsiteY2103" fmla="*/ 4032674 h 10210800"/>
              <a:gd name="connsiteX2104" fmla="*/ 3183874 w 18288000"/>
              <a:gd name="connsiteY2104" fmla="*/ 4043501 h 10210800"/>
              <a:gd name="connsiteX2105" fmla="*/ 3249549 w 18288000"/>
              <a:gd name="connsiteY2105" fmla="*/ 4033708 h 10210800"/>
              <a:gd name="connsiteX2106" fmla="*/ 3259357 w 18288000"/>
              <a:gd name="connsiteY2106" fmla="*/ 4001794 h 10210800"/>
              <a:gd name="connsiteX2107" fmla="*/ 3246411 w 18288000"/>
              <a:gd name="connsiteY2107" fmla="*/ 3962594 h 10210800"/>
              <a:gd name="connsiteX2108" fmla="*/ 3236565 w 18288000"/>
              <a:gd name="connsiteY2108" fmla="*/ 3938821 h 10210800"/>
              <a:gd name="connsiteX2109" fmla="*/ 3142481 w 18288000"/>
              <a:gd name="connsiteY2109" fmla="*/ 3938794 h 10210800"/>
              <a:gd name="connsiteX2110" fmla="*/ 3045860 w 18288000"/>
              <a:gd name="connsiteY2110" fmla="*/ 3923108 h 10210800"/>
              <a:gd name="connsiteX2111" fmla="*/ 3038875 w 18288000"/>
              <a:gd name="connsiteY2111" fmla="*/ 3925304 h 10210800"/>
              <a:gd name="connsiteX2112" fmla="*/ 3030414 w 18288000"/>
              <a:gd name="connsiteY2112" fmla="*/ 3923936 h 10210800"/>
              <a:gd name="connsiteX2113" fmla="*/ 3043745 w 18288000"/>
              <a:gd name="connsiteY2113" fmla="*/ 3910059 h 10210800"/>
              <a:gd name="connsiteX2114" fmla="*/ 3060444 w 18288000"/>
              <a:gd name="connsiteY2114" fmla="*/ 3894786 h 10210800"/>
              <a:gd name="connsiteX2115" fmla="*/ 3101460 w 18288000"/>
              <a:gd name="connsiteY2115" fmla="*/ 3911222 h 10210800"/>
              <a:gd name="connsiteX2116" fmla="*/ 3150043 w 18288000"/>
              <a:gd name="connsiteY2116" fmla="*/ 3907812 h 10210800"/>
              <a:gd name="connsiteX2117" fmla="*/ 3221211 w 18288000"/>
              <a:gd name="connsiteY2117" fmla="*/ 3920810 h 10210800"/>
              <a:gd name="connsiteX2118" fmla="*/ 3293855 w 18288000"/>
              <a:gd name="connsiteY2118" fmla="*/ 3937374 h 10210800"/>
              <a:gd name="connsiteX2119" fmla="*/ 3345108 w 18288000"/>
              <a:gd name="connsiteY2119" fmla="*/ 3935643 h 10210800"/>
              <a:gd name="connsiteX2120" fmla="*/ 3392993 w 18288000"/>
              <a:gd name="connsiteY2120" fmla="*/ 3935308 h 10210800"/>
              <a:gd name="connsiteX2121" fmla="*/ 3393300 w 18288000"/>
              <a:gd name="connsiteY2121" fmla="*/ 3974172 h 10210800"/>
              <a:gd name="connsiteX2122" fmla="*/ 3353978 w 18288000"/>
              <a:gd name="connsiteY2122" fmla="*/ 3968176 h 10210800"/>
              <a:gd name="connsiteX2123" fmla="*/ 3321424 w 18288000"/>
              <a:gd name="connsiteY2123" fmla="*/ 4003940 h 10210800"/>
              <a:gd name="connsiteX2124" fmla="*/ 3296425 w 18288000"/>
              <a:gd name="connsiteY2124" fmla="*/ 3997582 h 10210800"/>
              <a:gd name="connsiteX2125" fmla="*/ 3289978 w 18288000"/>
              <a:gd name="connsiteY2125" fmla="*/ 4016963 h 10210800"/>
              <a:gd name="connsiteX2126" fmla="*/ 3285733 w 18288000"/>
              <a:gd name="connsiteY2126" fmla="*/ 4019418 h 10210800"/>
              <a:gd name="connsiteX2127" fmla="*/ 3282964 w 18288000"/>
              <a:gd name="connsiteY2127" fmla="*/ 4025439 h 10210800"/>
              <a:gd name="connsiteX2128" fmla="*/ 3314702 w 18288000"/>
              <a:gd name="connsiteY2128" fmla="*/ 4029005 h 10210800"/>
              <a:gd name="connsiteX2129" fmla="*/ 3353177 w 18288000"/>
              <a:gd name="connsiteY2129" fmla="*/ 4029781 h 10210800"/>
              <a:gd name="connsiteX2130" fmla="*/ 3363578 w 18288000"/>
              <a:gd name="connsiteY2130" fmla="*/ 4042184 h 10210800"/>
              <a:gd name="connsiteX2131" fmla="*/ 3341116 w 18288000"/>
              <a:gd name="connsiteY2131" fmla="*/ 4051487 h 10210800"/>
              <a:gd name="connsiteX2132" fmla="*/ 3372870 w 18288000"/>
              <a:gd name="connsiteY2132" fmla="*/ 4077328 h 10210800"/>
              <a:gd name="connsiteX2133" fmla="*/ 3398716 w 18288000"/>
              <a:gd name="connsiteY2133" fmla="*/ 4088904 h 10210800"/>
              <a:gd name="connsiteX2134" fmla="*/ 3436622 w 18288000"/>
              <a:gd name="connsiteY2134" fmla="*/ 4078774 h 10210800"/>
              <a:gd name="connsiteX2135" fmla="*/ 3462161 w 18288000"/>
              <a:gd name="connsiteY2135" fmla="*/ 4051487 h 10210800"/>
              <a:gd name="connsiteX2136" fmla="*/ 3484068 w 18288000"/>
              <a:gd name="connsiteY2136" fmla="*/ 4053555 h 10210800"/>
              <a:gd name="connsiteX2137" fmla="*/ 3505421 w 18288000"/>
              <a:gd name="connsiteY2137" fmla="*/ 4066991 h 10210800"/>
              <a:gd name="connsiteX2138" fmla="*/ 3510467 w 18288000"/>
              <a:gd name="connsiteY2138" fmla="*/ 4053762 h 10210800"/>
              <a:gd name="connsiteX2139" fmla="*/ 3585174 w 18288000"/>
              <a:gd name="connsiteY2139" fmla="*/ 4056242 h 10210800"/>
              <a:gd name="connsiteX2140" fmla="*/ 3586036 w 18288000"/>
              <a:gd name="connsiteY2140" fmla="*/ 4083738 h 10210800"/>
              <a:gd name="connsiteX2141" fmla="*/ 3635450 w 18288000"/>
              <a:gd name="connsiteY2141" fmla="*/ 4063272 h 10210800"/>
              <a:gd name="connsiteX2142" fmla="*/ 3651404 w 18288000"/>
              <a:gd name="connsiteY2142" fmla="*/ 4085909 h 10210800"/>
              <a:gd name="connsiteX2143" fmla="*/ 3678711 w 18288000"/>
              <a:gd name="connsiteY2143" fmla="*/ 4078777 h 10210800"/>
              <a:gd name="connsiteX2144" fmla="*/ 3694025 w 18288000"/>
              <a:gd name="connsiteY2144" fmla="*/ 4091930 h 10210800"/>
              <a:gd name="connsiteX2145" fmla="*/ 3713542 w 18288000"/>
              <a:gd name="connsiteY2145" fmla="*/ 4086633 h 10210800"/>
              <a:gd name="connsiteX2146" fmla="*/ 3739941 w 18288000"/>
              <a:gd name="connsiteY2146" fmla="*/ 4086839 h 10210800"/>
              <a:gd name="connsiteX2147" fmla="*/ 3766340 w 18288000"/>
              <a:gd name="connsiteY2147" fmla="*/ 4087046 h 10210800"/>
              <a:gd name="connsiteX2148" fmla="*/ 3764371 w 18288000"/>
              <a:gd name="connsiteY2148" fmla="*/ 4082292 h 10210800"/>
              <a:gd name="connsiteX2149" fmla="*/ 3806217 w 18288000"/>
              <a:gd name="connsiteY2149" fmla="*/ 4081672 h 10210800"/>
              <a:gd name="connsiteX2150" fmla="*/ 3832616 w 18288000"/>
              <a:gd name="connsiteY2150" fmla="*/ 4081878 h 10210800"/>
              <a:gd name="connsiteX2151" fmla="*/ 3859015 w 18288000"/>
              <a:gd name="connsiteY2151" fmla="*/ 4082085 h 10210800"/>
              <a:gd name="connsiteX2152" fmla="*/ 3934107 w 18288000"/>
              <a:gd name="connsiteY2152" fmla="*/ 4082318 h 10210800"/>
              <a:gd name="connsiteX2153" fmla="*/ 4009844 w 18288000"/>
              <a:gd name="connsiteY2153" fmla="*/ 4103172 h 10210800"/>
              <a:gd name="connsiteX2154" fmla="*/ 4072735 w 18288000"/>
              <a:gd name="connsiteY2154" fmla="*/ 4077125 h 10210800"/>
              <a:gd name="connsiteX2155" fmla="*/ 4087073 w 18288000"/>
              <a:gd name="connsiteY2155" fmla="*/ 4099038 h 10210800"/>
              <a:gd name="connsiteX2156" fmla="*/ 4141287 w 18288000"/>
              <a:gd name="connsiteY2156" fmla="*/ 4115577 h 10210800"/>
              <a:gd name="connsiteX2157" fmla="*/ 4132765 w 18288000"/>
              <a:gd name="connsiteY2157" fmla="*/ 4126765 h 10210800"/>
              <a:gd name="connsiteX2158" fmla="*/ 4122765 w 18288000"/>
              <a:gd name="connsiteY2158" fmla="*/ 4134388 h 10210800"/>
              <a:gd name="connsiteX2159" fmla="*/ 4071967 w 18288000"/>
              <a:gd name="connsiteY2159" fmla="*/ 4132450 h 10210800"/>
              <a:gd name="connsiteX2160" fmla="*/ 4025597 w 18288000"/>
              <a:gd name="connsiteY2160" fmla="*/ 4141209 h 10210800"/>
              <a:gd name="connsiteX2161" fmla="*/ 4016843 w 18288000"/>
              <a:gd name="connsiteY2161" fmla="*/ 4123250 h 10210800"/>
              <a:gd name="connsiteX2162" fmla="*/ 4002828 w 18288000"/>
              <a:gd name="connsiteY2162" fmla="*/ 4111648 h 10210800"/>
              <a:gd name="connsiteX2163" fmla="*/ 3998306 w 18288000"/>
              <a:gd name="connsiteY2163" fmla="*/ 4119788 h 10210800"/>
              <a:gd name="connsiteX2164" fmla="*/ 3995259 w 18288000"/>
              <a:gd name="connsiteY2164" fmla="*/ 4131493 h 10210800"/>
              <a:gd name="connsiteX2165" fmla="*/ 3944429 w 18288000"/>
              <a:gd name="connsiteY2165" fmla="*/ 4135834 h 10210800"/>
              <a:gd name="connsiteX2166" fmla="*/ 3918338 w 18288000"/>
              <a:gd name="connsiteY2166" fmla="*/ 4174492 h 10210800"/>
              <a:gd name="connsiteX2167" fmla="*/ 3973245 w 18288000"/>
              <a:gd name="connsiteY2167" fmla="*/ 4176818 h 10210800"/>
              <a:gd name="connsiteX2168" fmla="*/ 4028982 w 18288000"/>
              <a:gd name="connsiteY2168" fmla="*/ 4162089 h 10210800"/>
              <a:gd name="connsiteX2169" fmla="*/ 4022783 w 18288000"/>
              <a:gd name="connsiteY2169" fmla="*/ 4182064 h 10210800"/>
              <a:gd name="connsiteX2170" fmla="*/ 4024798 w 18288000"/>
              <a:gd name="connsiteY2170" fmla="*/ 4202814 h 10210800"/>
              <a:gd name="connsiteX2171" fmla="*/ 4056627 w 18288000"/>
              <a:gd name="connsiteY2171" fmla="*/ 4187542 h 10210800"/>
              <a:gd name="connsiteX2172" fmla="*/ 4090765 w 18288000"/>
              <a:gd name="connsiteY2172" fmla="*/ 4158783 h 10210800"/>
              <a:gd name="connsiteX2173" fmla="*/ 4161618 w 18288000"/>
              <a:gd name="connsiteY2173" fmla="*/ 4172608 h 10210800"/>
              <a:gd name="connsiteX2174" fmla="*/ 4233717 w 18288000"/>
              <a:gd name="connsiteY2174" fmla="*/ 4160850 h 10210800"/>
              <a:gd name="connsiteX2175" fmla="*/ 4251378 w 18288000"/>
              <a:gd name="connsiteY2175" fmla="*/ 4114543 h 10210800"/>
              <a:gd name="connsiteX2176" fmla="*/ 4275254 w 18288000"/>
              <a:gd name="connsiteY2176" fmla="*/ 4121366 h 10210800"/>
              <a:gd name="connsiteX2177" fmla="*/ 4278640 w 18288000"/>
              <a:gd name="connsiteY2177" fmla="*/ 4142244 h 10210800"/>
              <a:gd name="connsiteX2178" fmla="*/ 4272147 w 18288000"/>
              <a:gd name="connsiteY2178" fmla="*/ 4145630 h 10210800"/>
              <a:gd name="connsiteX2179" fmla="*/ 4267132 w 18288000"/>
              <a:gd name="connsiteY2179" fmla="*/ 4152581 h 10210800"/>
              <a:gd name="connsiteX2180" fmla="*/ 4304877 w 18288000"/>
              <a:gd name="connsiteY2180" fmla="*/ 4162711 h 10210800"/>
              <a:gd name="connsiteX2181" fmla="*/ 4348299 w 18288000"/>
              <a:gd name="connsiteY2181" fmla="*/ 4157957 h 10210800"/>
              <a:gd name="connsiteX2182" fmla="*/ 4456306 w 18288000"/>
              <a:gd name="connsiteY2182" fmla="*/ 4188423 h 10210800"/>
              <a:gd name="connsiteX2183" fmla="*/ 4569342 w 18288000"/>
              <a:gd name="connsiteY2183" fmla="*/ 4183385 h 10210800"/>
              <a:gd name="connsiteX2184" fmla="*/ 4602449 w 18288000"/>
              <a:gd name="connsiteY2184" fmla="*/ 4136252 h 10210800"/>
              <a:gd name="connsiteX2185" fmla="*/ 4631371 w 18288000"/>
              <a:gd name="connsiteY2185" fmla="*/ 4129844 h 10210800"/>
              <a:gd name="connsiteX2186" fmla="*/ 4612372 w 18288000"/>
              <a:gd name="connsiteY2186" fmla="*/ 4169742 h 10210800"/>
              <a:gd name="connsiteX2187" fmla="*/ 4603064 w 18288000"/>
              <a:gd name="connsiteY2187" fmla="*/ 4213981 h 10210800"/>
              <a:gd name="connsiteX2188" fmla="*/ 4652479 w 18288000"/>
              <a:gd name="connsiteY2188" fmla="*/ 4193515 h 10210800"/>
              <a:gd name="connsiteX2189" fmla="*/ 4670717 w 18288000"/>
              <a:gd name="connsiteY2189" fmla="*/ 4220080 h 10210800"/>
              <a:gd name="connsiteX2190" fmla="*/ 4702201 w 18288000"/>
              <a:gd name="connsiteY2190" fmla="*/ 4211915 h 10210800"/>
              <a:gd name="connsiteX2191" fmla="*/ 4744685 w 18288000"/>
              <a:gd name="connsiteY2191" fmla="*/ 4220777 h 10210800"/>
              <a:gd name="connsiteX2192" fmla="*/ 4794323 w 18288000"/>
              <a:gd name="connsiteY2192" fmla="*/ 4218323 h 10210800"/>
              <a:gd name="connsiteX2193" fmla="*/ 4803646 w 18288000"/>
              <a:gd name="connsiteY2193" fmla="*/ 4196358 h 10210800"/>
              <a:gd name="connsiteX2194" fmla="*/ 4815923 w 18288000"/>
              <a:gd name="connsiteY2194" fmla="*/ 4181527 h 10210800"/>
              <a:gd name="connsiteX2195" fmla="*/ 4825999 w 18288000"/>
              <a:gd name="connsiteY2195" fmla="*/ 4183619 h 10210800"/>
              <a:gd name="connsiteX2196" fmla="*/ 4830814 w 18288000"/>
              <a:gd name="connsiteY2196" fmla="*/ 4192070 h 10210800"/>
              <a:gd name="connsiteX2197" fmla="*/ 4847277 w 18288000"/>
              <a:gd name="connsiteY2197" fmla="*/ 4187340 h 10210800"/>
              <a:gd name="connsiteX2198" fmla="*/ 4842875 w 18288000"/>
              <a:gd name="connsiteY2198" fmla="*/ 4170364 h 10210800"/>
              <a:gd name="connsiteX2199" fmla="*/ 4864845 w 18288000"/>
              <a:gd name="connsiteY2199" fmla="*/ 4159872 h 10210800"/>
              <a:gd name="connsiteX2200" fmla="*/ 4889767 w 18288000"/>
              <a:gd name="connsiteY2200" fmla="*/ 4156513 h 10210800"/>
              <a:gd name="connsiteX2201" fmla="*/ 4986380 w 18288000"/>
              <a:gd name="connsiteY2201" fmla="*/ 4161062 h 10210800"/>
              <a:gd name="connsiteX2202" fmla="*/ 4988350 w 18288000"/>
              <a:gd name="connsiteY2202" fmla="*/ 4165817 h 10210800"/>
              <a:gd name="connsiteX2203" fmla="*/ 5086934 w 18288000"/>
              <a:gd name="connsiteY2203" fmla="*/ 4175119 h 10210800"/>
              <a:gd name="connsiteX2204" fmla="*/ 5133824 w 18288000"/>
              <a:gd name="connsiteY2204" fmla="*/ 4161269 h 10210800"/>
              <a:gd name="connsiteX2205" fmla="*/ 5163055 w 18288000"/>
              <a:gd name="connsiteY2205" fmla="*/ 4193725 h 10210800"/>
              <a:gd name="connsiteX2206" fmla="*/ 5134979 w 18288000"/>
              <a:gd name="connsiteY2206" fmla="*/ 4205353 h 10210800"/>
              <a:gd name="connsiteX2207" fmla="*/ 5119548 w 18288000"/>
              <a:gd name="connsiteY2207" fmla="*/ 4228455 h 10210800"/>
              <a:gd name="connsiteX2208" fmla="*/ 5131841 w 18288000"/>
              <a:gd name="connsiteY2208" fmla="*/ 4235897 h 10210800"/>
              <a:gd name="connsiteX2209" fmla="*/ 5147917 w 18288000"/>
              <a:gd name="connsiteY2209" fmla="*/ 4233416 h 10210800"/>
              <a:gd name="connsiteX2210" fmla="*/ 5206692 w 18288000"/>
              <a:gd name="connsiteY2210" fmla="*/ 4246673 h 10210800"/>
              <a:gd name="connsiteX2211" fmla="*/ 5265884 w 18288000"/>
              <a:gd name="connsiteY2211" fmla="*/ 4251402 h 10210800"/>
              <a:gd name="connsiteX2212" fmla="*/ 5289053 w 18288000"/>
              <a:gd name="connsiteY2212" fmla="*/ 4250162 h 10210800"/>
              <a:gd name="connsiteX2213" fmla="*/ 5312221 w 18288000"/>
              <a:gd name="connsiteY2213" fmla="*/ 4248922 h 10210800"/>
              <a:gd name="connsiteX2214" fmla="*/ 5391466 w 18288000"/>
              <a:gd name="connsiteY2214" fmla="*/ 4265539 h 10210800"/>
              <a:gd name="connsiteX2215" fmla="*/ 5470065 w 18288000"/>
              <a:gd name="connsiteY2215" fmla="*/ 4261533 h 10210800"/>
              <a:gd name="connsiteX2216" fmla="*/ 5478565 w 18288000"/>
              <a:gd name="connsiteY2216" fmla="*/ 4267761 h 10210800"/>
              <a:gd name="connsiteX2217" fmla="*/ 5487480 w 18288000"/>
              <a:gd name="connsiteY2217" fmla="*/ 4265461 h 10210800"/>
              <a:gd name="connsiteX2218" fmla="*/ 5517795 w 18288000"/>
              <a:gd name="connsiteY2218" fmla="*/ 4241765 h 10210800"/>
              <a:gd name="connsiteX2219" fmla="*/ 5532095 w 18288000"/>
              <a:gd name="connsiteY2219" fmla="*/ 4207992 h 10210800"/>
              <a:gd name="connsiteX2220" fmla="*/ 5523072 w 18288000"/>
              <a:gd name="connsiteY2220" fmla="*/ 4206855 h 10210800"/>
              <a:gd name="connsiteX2221" fmla="*/ 5512156 w 18288000"/>
              <a:gd name="connsiteY2221" fmla="*/ 4210679 h 10210800"/>
              <a:gd name="connsiteX2222" fmla="*/ 5463848 w 18288000"/>
              <a:gd name="connsiteY2222" fmla="*/ 4208405 h 10210800"/>
              <a:gd name="connsiteX2223" fmla="*/ 5411051 w 18288000"/>
              <a:gd name="connsiteY2223" fmla="*/ 4207990 h 10210800"/>
              <a:gd name="connsiteX2224" fmla="*/ 5359559 w 18288000"/>
              <a:gd name="connsiteY2224" fmla="*/ 4220265 h 10210800"/>
              <a:gd name="connsiteX2225" fmla="*/ 5307422 w 18288000"/>
              <a:gd name="connsiteY2225" fmla="*/ 4211918 h 10210800"/>
              <a:gd name="connsiteX2226" fmla="*/ 5315791 w 18288000"/>
              <a:gd name="connsiteY2226" fmla="*/ 4130468 h 10210800"/>
              <a:gd name="connsiteX2227" fmla="*/ 5320283 w 18288000"/>
              <a:gd name="connsiteY2227" fmla="*/ 4128608 h 10210800"/>
              <a:gd name="connsiteX2228" fmla="*/ 5331628 w 18288000"/>
              <a:gd name="connsiteY2228" fmla="*/ 4138530 h 10210800"/>
              <a:gd name="connsiteX2229" fmla="*/ 5341082 w 18288000"/>
              <a:gd name="connsiteY2229" fmla="*/ 4153415 h 10210800"/>
              <a:gd name="connsiteX2230" fmla="*/ 5363835 w 18288000"/>
              <a:gd name="connsiteY2230" fmla="*/ 4160702 h 10210800"/>
              <a:gd name="connsiteX2231" fmla="*/ 5381512 w 18288000"/>
              <a:gd name="connsiteY2231" fmla="*/ 4136670 h 10210800"/>
              <a:gd name="connsiteX2232" fmla="*/ 5396958 w 18288000"/>
              <a:gd name="connsiteY2232" fmla="*/ 4135844 h 10210800"/>
              <a:gd name="connsiteX2233" fmla="*/ 5417982 w 18288000"/>
              <a:gd name="connsiteY2233" fmla="*/ 4178662 h 10210800"/>
              <a:gd name="connsiteX2234" fmla="*/ 5454558 w 18288000"/>
              <a:gd name="connsiteY2234" fmla="*/ 4173261 h 10210800"/>
              <a:gd name="connsiteX2235" fmla="*/ 5537325 w 18288000"/>
              <a:gd name="connsiteY2235" fmla="*/ 4157086 h 10210800"/>
              <a:gd name="connsiteX2236" fmla="*/ 5623047 w 18288000"/>
              <a:gd name="connsiteY2236" fmla="*/ 4148042 h 10210800"/>
              <a:gd name="connsiteX2237" fmla="*/ 5662369 w 18288000"/>
              <a:gd name="connsiteY2237" fmla="*/ 4154038 h 10210800"/>
              <a:gd name="connsiteX2238" fmla="*/ 5665201 w 18288000"/>
              <a:gd name="connsiteY2238" fmla="*/ 4186286 h 10210800"/>
              <a:gd name="connsiteX2239" fmla="*/ 5537449 w 18288000"/>
              <a:gd name="connsiteY2239" fmla="*/ 4233625 h 10210800"/>
              <a:gd name="connsiteX2240" fmla="*/ 5586679 w 18288000"/>
              <a:gd name="connsiteY2240" fmla="*/ 4250835 h 10210800"/>
              <a:gd name="connsiteX2241" fmla="*/ 5632955 w 18288000"/>
              <a:gd name="connsiteY2241" fmla="*/ 4260913 h 10210800"/>
              <a:gd name="connsiteX2242" fmla="*/ 5727046 w 18288000"/>
              <a:gd name="connsiteY2242" fmla="*/ 4272077 h 10210800"/>
              <a:gd name="connsiteX2243" fmla="*/ 5773806 w 18288000"/>
              <a:gd name="connsiteY2243" fmla="*/ 4272207 h 10210800"/>
              <a:gd name="connsiteX2244" fmla="*/ 5817198 w 18288000"/>
              <a:gd name="connsiteY2244" fmla="*/ 4273732 h 10210800"/>
              <a:gd name="connsiteX2245" fmla="*/ 5851473 w 18288000"/>
              <a:gd name="connsiteY2245" fmla="*/ 4292958 h 10210800"/>
              <a:gd name="connsiteX2246" fmla="*/ 5904272 w 18288000"/>
              <a:gd name="connsiteY2246" fmla="*/ 4293372 h 10210800"/>
              <a:gd name="connsiteX2247" fmla="*/ 5951473 w 18288000"/>
              <a:gd name="connsiteY2247" fmla="*/ 4318386 h 10210800"/>
              <a:gd name="connsiteX2248" fmla="*/ 6005379 w 18288000"/>
              <a:gd name="connsiteY2248" fmla="*/ 4296060 h 10210800"/>
              <a:gd name="connsiteX2249" fmla="*/ 6059409 w 18288000"/>
              <a:gd name="connsiteY2249" fmla="*/ 4299446 h 10210800"/>
              <a:gd name="connsiteX2250" fmla="*/ 6109008 w 18288000"/>
              <a:gd name="connsiteY2250" fmla="*/ 4292132 h 10210800"/>
              <a:gd name="connsiteX2251" fmla="*/ 6130361 w 18288000"/>
              <a:gd name="connsiteY2251" fmla="*/ 4305570 h 10210800"/>
              <a:gd name="connsiteX2252" fmla="*/ 6235406 w 18288000"/>
              <a:gd name="connsiteY2252" fmla="*/ 4317767 h 10210800"/>
              <a:gd name="connsiteX2253" fmla="*/ 6286790 w 18288000"/>
              <a:gd name="connsiteY2253" fmla="*/ 4302057 h 10210800"/>
              <a:gd name="connsiteX2254" fmla="*/ 6292697 w 18288000"/>
              <a:gd name="connsiteY2254" fmla="*/ 4316321 h 10210800"/>
              <a:gd name="connsiteX2255" fmla="*/ 6308997 w 18288000"/>
              <a:gd name="connsiteY2255" fmla="*/ 4331851 h 10210800"/>
              <a:gd name="connsiteX2256" fmla="*/ 6329496 w 18288000"/>
              <a:gd name="connsiteY2256" fmla="*/ 4328931 h 10210800"/>
              <a:gd name="connsiteX2257" fmla="*/ 6346703 w 18288000"/>
              <a:gd name="connsiteY2257" fmla="*/ 4337123 h 10210800"/>
              <a:gd name="connsiteX2258" fmla="*/ 6364326 w 18288000"/>
              <a:gd name="connsiteY2258" fmla="*/ 4336787 h 10210800"/>
              <a:gd name="connsiteX2259" fmla="*/ 6364881 w 18288000"/>
              <a:gd name="connsiteY2259" fmla="*/ 4325417 h 10210800"/>
              <a:gd name="connsiteX2260" fmla="*/ 6389004 w 18288000"/>
              <a:gd name="connsiteY2260" fmla="*/ 4282005 h 10210800"/>
              <a:gd name="connsiteX2261" fmla="*/ 6437865 w 18288000"/>
              <a:gd name="connsiteY2261" fmla="*/ 4272909 h 10210800"/>
              <a:gd name="connsiteX2262" fmla="*/ 6486724 w 18288000"/>
              <a:gd name="connsiteY2262" fmla="*/ 4263813 h 10210800"/>
              <a:gd name="connsiteX2263" fmla="*/ 6514539 w 18288000"/>
              <a:gd name="connsiteY2263" fmla="*/ 4280145 h 10210800"/>
              <a:gd name="connsiteX2264" fmla="*/ 6518478 w 18288000"/>
              <a:gd name="connsiteY2264" fmla="*/ 4289654 h 10210800"/>
              <a:gd name="connsiteX2265" fmla="*/ 6533923 w 18288000"/>
              <a:gd name="connsiteY2265" fmla="*/ 4288828 h 10210800"/>
              <a:gd name="connsiteX2266" fmla="*/ 6531955 w 18288000"/>
              <a:gd name="connsiteY2266" fmla="*/ 4284072 h 10210800"/>
              <a:gd name="connsiteX2267" fmla="*/ 6583339 w 18288000"/>
              <a:gd name="connsiteY2267" fmla="*/ 4268362 h 10210800"/>
              <a:gd name="connsiteX2268" fmla="*/ 6631791 w 18288000"/>
              <a:gd name="connsiteY2268" fmla="*/ 4278931 h 10210800"/>
              <a:gd name="connsiteX2269" fmla="*/ 6690351 w 18288000"/>
              <a:gd name="connsiteY2269" fmla="*/ 4285314 h 10210800"/>
              <a:gd name="connsiteX2270" fmla="*/ 6757473 w 18288000"/>
              <a:gd name="connsiteY2270" fmla="*/ 4285367 h 10210800"/>
              <a:gd name="connsiteX2271" fmla="*/ 6817859 w 18288000"/>
              <a:gd name="connsiteY2271" fmla="*/ 4288209 h 10210800"/>
              <a:gd name="connsiteX2272" fmla="*/ 6874595 w 18288000"/>
              <a:gd name="connsiteY2272" fmla="*/ 4298132 h 10210800"/>
              <a:gd name="connsiteX2273" fmla="*/ 6888072 w 18288000"/>
              <a:gd name="connsiteY2273" fmla="*/ 4292550 h 10210800"/>
              <a:gd name="connsiteX2274" fmla="*/ 6892011 w 18288000"/>
              <a:gd name="connsiteY2274" fmla="*/ 4302060 h 10210800"/>
              <a:gd name="connsiteX2275" fmla="*/ 6962724 w 18288000"/>
              <a:gd name="connsiteY2275" fmla="*/ 4318728 h 10210800"/>
              <a:gd name="connsiteX2276" fmla="*/ 7039761 w 18288000"/>
              <a:gd name="connsiteY2276" fmla="*/ 4341132 h 10210800"/>
              <a:gd name="connsiteX2277" fmla="*/ 7116991 w 18288000"/>
              <a:gd name="connsiteY2277" fmla="*/ 4336997 h 10210800"/>
              <a:gd name="connsiteX2278" fmla="*/ 7134098 w 18288000"/>
              <a:gd name="connsiteY2278" fmla="*/ 4302062 h 10210800"/>
              <a:gd name="connsiteX2279" fmla="*/ 7119759 w 18288000"/>
              <a:gd name="connsiteY2279" fmla="*/ 4280149 h 10210800"/>
              <a:gd name="connsiteX2280" fmla="*/ 7173112 w 18288000"/>
              <a:gd name="connsiteY2280" fmla="*/ 4269193 h 10210800"/>
              <a:gd name="connsiteX2281" fmla="*/ 7170835 w 18288000"/>
              <a:gd name="connsiteY2281" fmla="*/ 4225573 h 10210800"/>
              <a:gd name="connsiteX2282" fmla="*/ 7121128 w 18288000"/>
              <a:gd name="connsiteY2282" fmla="*/ 4229449 h 10210800"/>
              <a:gd name="connsiteX2283" fmla="*/ 7072253 w 18288000"/>
              <a:gd name="connsiteY2283" fmla="*/ 4216270 h 10210800"/>
              <a:gd name="connsiteX2284" fmla="*/ 7112128 w 18288000"/>
              <a:gd name="connsiteY2284" fmla="*/ 4210896 h 10210800"/>
              <a:gd name="connsiteX2285" fmla="*/ 7151451 w 18288000"/>
              <a:gd name="connsiteY2285" fmla="*/ 4216891 h 10210800"/>
              <a:gd name="connsiteX2286" fmla="*/ 7204250 w 18288000"/>
              <a:gd name="connsiteY2286" fmla="*/ 4217304 h 10210800"/>
              <a:gd name="connsiteX2287" fmla="*/ 7257050 w 18288000"/>
              <a:gd name="connsiteY2287" fmla="*/ 4217718 h 10210800"/>
              <a:gd name="connsiteX2288" fmla="*/ 7274181 w 18288000"/>
              <a:gd name="connsiteY2288" fmla="*/ 4216194 h 10210800"/>
              <a:gd name="connsiteX2289" fmla="*/ 7287941 w 18288000"/>
              <a:gd name="connsiteY2289" fmla="*/ 4216064 h 10210800"/>
              <a:gd name="connsiteX2290" fmla="*/ 7280633 w 18288000"/>
              <a:gd name="connsiteY2290" fmla="*/ 4207951 h 10210800"/>
              <a:gd name="connsiteX2291" fmla="*/ 7266587 w 18288000"/>
              <a:gd name="connsiteY2291" fmla="*/ 4202628 h 10210800"/>
              <a:gd name="connsiteX2292" fmla="*/ 7222773 w 18288000"/>
              <a:gd name="connsiteY2292" fmla="*/ 4198493 h 10210800"/>
              <a:gd name="connsiteX2293" fmla="*/ 7203389 w 18288000"/>
              <a:gd name="connsiteY2293" fmla="*/ 4189811 h 10210800"/>
              <a:gd name="connsiteX2294" fmla="*/ 7243819 w 18288000"/>
              <a:gd name="connsiteY2294" fmla="*/ 4173066 h 10210800"/>
              <a:gd name="connsiteX2295" fmla="*/ 7285110 w 18288000"/>
              <a:gd name="connsiteY2295" fmla="*/ 4183816 h 10210800"/>
              <a:gd name="connsiteX2296" fmla="*/ 7301756 w 18288000"/>
              <a:gd name="connsiteY2296" fmla="*/ 4192241 h 10210800"/>
              <a:gd name="connsiteX2297" fmla="*/ 7328925 w 18288000"/>
              <a:gd name="connsiteY2297" fmla="*/ 4187950 h 10210800"/>
              <a:gd name="connsiteX2298" fmla="*/ 7369693 w 18288000"/>
              <a:gd name="connsiteY2298" fmla="*/ 4203791 h 10210800"/>
              <a:gd name="connsiteX2299" fmla="*/ 7403078 w 18288000"/>
              <a:gd name="connsiteY2299" fmla="*/ 4201801 h 10210800"/>
              <a:gd name="connsiteX2300" fmla="*/ 7397200 w 18288000"/>
              <a:gd name="connsiteY2300" fmla="*/ 4181258 h 10210800"/>
              <a:gd name="connsiteX2301" fmla="*/ 7389848 w 18288000"/>
              <a:gd name="connsiteY2301" fmla="*/ 4157148 h 10210800"/>
              <a:gd name="connsiteX2302" fmla="*/ 7419270 w 18288000"/>
              <a:gd name="connsiteY2302" fmla="*/ 4163066 h 10210800"/>
              <a:gd name="connsiteX2303" fmla="*/ 7449108 w 18288000"/>
              <a:gd name="connsiteY2303" fmla="*/ 4160457 h 10210800"/>
              <a:gd name="connsiteX2304" fmla="*/ 7456568 w 18288000"/>
              <a:gd name="connsiteY2304" fmla="*/ 4140897 h 10210800"/>
              <a:gd name="connsiteX2305" fmla="*/ 7465311 w 18288000"/>
              <a:gd name="connsiteY2305" fmla="*/ 4138780 h 10210800"/>
              <a:gd name="connsiteX2306" fmla="*/ 7485088 w 18288000"/>
              <a:gd name="connsiteY2306" fmla="*/ 4162704 h 10210800"/>
              <a:gd name="connsiteX2307" fmla="*/ 7569086 w 18288000"/>
              <a:gd name="connsiteY2307" fmla="*/ 4200330 h 10210800"/>
              <a:gd name="connsiteX2308" fmla="*/ 7621040 w 18288000"/>
              <a:gd name="connsiteY2308" fmla="*/ 4195524 h 10210800"/>
              <a:gd name="connsiteX2309" fmla="*/ 7672162 w 18288000"/>
              <a:gd name="connsiteY2309" fmla="*/ 4207773 h 10210800"/>
              <a:gd name="connsiteX2310" fmla="*/ 7603163 w 18288000"/>
              <a:gd name="connsiteY2310" fmla="*/ 4234956 h 10210800"/>
              <a:gd name="connsiteX2311" fmla="*/ 7551426 w 18288000"/>
              <a:gd name="connsiteY2311" fmla="*/ 4246636 h 10210800"/>
              <a:gd name="connsiteX2312" fmla="*/ 7565211 w 18288000"/>
              <a:gd name="connsiteY2312" fmla="*/ 4279919 h 10210800"/>
              <a:gd name="connsiteX2313" fmla="*/ 7613824 w 18288000"/>
              <a:gd name="connsiteY2313" fmla="*/ 4321058 h 10210800"/>
              <a:gd name="connsiteX2314" fmla="*/ 7618131 w 18288000"/>
              <a:gd name="connsiteY2314" fmla="*/ 4306045 h 10210800"/>
              <a:gd name="connsiteX2315" fmla="*/ 7623917 w 18288000"/>
              <a:gd name="connsiteY2315" fmla="*/ 4294597 h 10210800"/>
              <a:gd name="connsiteX2316" fmla="*/ 7634978 w 18288000"/>
              <a:gd name="connsiteY2316" fmla="*/ 4299068 h 10210800"/>
              <a:gd name="connsiteX2317" fmla="*/ 7640779 w 18288000"/>
              <a:gd name="connsiteY2317" fmla="*/ 4309895 h 10210800"/>
              <a:gd name="connsiteX2318" fmla="*/ 7744407 w 18288000"/>
              <a:gd name="connsiteY2318" fmla="*/ 4305966 h 10210800"/>
              <a:gd name="connsiteX2319" fmla="*/ 7832897 w 18288000"/>
              <a:gd name="connsiteY2319" fmla="*/ 4341732 h 10210800"/>
              <a:gd name="connsiteX2320" fmla="*/ 7885203 w 18288000"/>
              <a:gd name="connsiteY2320" fmla="*/ 4340957 h 10210800"/>
              <a:gd name="connsiteX2321" fmla="*/ 7934558 w 18288000"/>
              <a:gd name="connsiteY2321" fmla="*/ 4333049 h 10210800"/>
              <a:gd name="connsiteX2322" fmla="*/ 8004911 w 18288000"/>
              <a:gd name="connsiteY2322" fmla="*/ 4334548 h 10210800"/>
              <a:gd name="connsiteX2323" fmla="*/ 8074432 w 18288000"/>
              <a:gd name="connsiteY2323" fmla="*/ 4353103 h 10210800"/>
              <a:gd name="connsiteX2324" fmla="*/ 8174677 w 18288000"/>
              <a:gd name="connsiteY2324" fmla="*/ 4328296 h 10210800"/>
              <a:gd name="connsiteX2325" fmla="*/ 8206984 w 18288000"/>
              <a:gd name="connsiteY2325" fmla="*/ 4342768 h 10210800"/>
              <a:gd name="connsiteX2326" fmla="*/ 8192399 w 18288000"/>
              <a:gd name="connsiteY2326" fmla="*/ 4371089 h 10210800"/>
              <a:gd name="connsiteX2327" fmla="*/ 8176399 w 18288000"/>
              <a:gd name="connsiteY2327" fmla="*/ 4383286 h 10210800"/>
              <a:gd name="connsiteX2328" fmla="*/ 8088216 w 18288000"/>
              <a:gd name="connsiteY2328" fmla="*/ 4386386 h 10210800"/>
              <a:gd name="connsiteX2329" fmla="*/ 8080447 w 18288000"/>
              <a:gd name="connsiteY2329" fmla="*/ 4370803 h 10210800"/>
              <a:gd name="connsiteX2330" fmla="*/ 8067416 w 18288000"/>
              <a:gd name="connsiteY2330" fmla="*/ 4361579 h 10210800"/>
              <a:gd name="connsiteX2331" fmla="*/ 8062892 w 18288000"/>
              <a:gd name="connsiteY2331" fmla="*/ 4369719 h 10210800"/>
              <a:gd name="connsiteX2332" fmla="*/ 8059848 w 18288000"/>
              <a:gd name="connsiteY2332" fmla="*/ 4381424 h 10210800"/>
              <a:gd name="connsiteX2333" fmla="*/ 8013510 w 18288000"/>
              <a:gd name="connsiteY2333" fmla="*/ 4383905 h 10210800"/>
              <a:gd name="connsiteX2334" fmla="*/ 7991910 w 18288000"/>
              <a:gd name="connsiteY2334" fmla="*/ 4420702 h 10210800"/>
              <a:gd name="connsiteX2335" fmla="*/ 8044710 w 18288000"/>
              <a:gd name="connsiteY2335" fmla="*/ 4421116 h 10210800"/>
              <a:gd name="connsiteX2336" fmla="*/ 8091602 w 18288000"/>
              <a:gd name="connsiteY2336" fmla="*/ 4407266 h 10210800"/>
              <a:gd name="connsiteX2337" fmla="*/ 8096401 w 18288000"/>
              <a:gd name="connsiteY2337" fmla="*/ 4444270 h 10210800"/>
              <a:gd name="connsiteX2338" fmla="*/ 8122647 w 18288000"/>
              <a:gd name="connsiteY2338" fmla="*/ 4425044 h 10210800"/>
              <a:gd name="connsiteX2339" fmla="*/ 8148892 w 18288000"/>
              <a:gd name="connsiteY2339" fmla="*/ 4405819 h 10210800"/>
              <a:gd name="connsiteX2340" fmla="*/ 8215215 w 18288000"/>
              <a:gd name="connsiteY2340" fmla="*/ 4416647 h 10210800"/>
              <a:gd name="connsiteX2341" fmla="*/ 8280889 w 18288000"/>
              <a:gd name="connsiteY2341" fmla="*/ 4406853 h 10210800"/>
              <a:gd name="connsiteX2342" fmla="*/ 8290698 w 18288000"/>
              <a:gd name="connsiteY2342" fmla="*/ 4374940 h 10210800"/>
              <a:gd name="connsiteX2343" fmla="*/ 8277751 w 18288000"/>
              <a:gd name="connsiteY2343" fmla="*/ 4335739 h 10210800"/>
              <a:gd name="connsiteX2344" fmla="*/ 8267905 w 18288000"/>
              <a:gd name="connsiteY2344" fmla="*/ 4311966 h 10210800"/>
              <a:gd name="connsiteX2345" fmla="*/ 8173822 w 18288000"/>
              <a:gd name="connsiteY2345" fmla="*/ 4311940 h 10210800"/>
              <a:gd name="connsiteX2346" fmla="*/ 8077202 w 18288000"/>
              <a:gd name="connsiteY2346" fmla="*/ 4296253 h 10210800"/>
              <a:gd name="connsiteX2347" fmla="*/ 8070217 w 18288000"/>
              <a:gd name="connsiteY2347" fmla="*/ 4298449 h 10210800"/>
              <a:gd name="connsiteX2348" fmla="*/ 8061755 w 18288000"/>
              <a:gd name="connsiteY2348" fmla="*/ 4297081 h 10210800"/>
              <a:gd name="connsiteX2349" fmla="*/ 8075085 w 18288000"/>
              <a:gd name="connsiteY2349" fmla="*/ 4283204 h 10210800"/>
              <a:gd name="connsiteX2350" fmla="*/ 8091784 w 18288000"/>
              <a:gd name="connsiteY2350" fmla="*/ 4267932 h 10210800"/>
              <a:gd name="connsiteX2351" fmla="*/ 8132800 w 18288000"/>
              <a:gd name="connsiteY2351" fmla="*/ 4284368 h 10210800"/>
              <a:gd name="connsiteX2352" fmla="*/ 8181384 w 18288000"/>
              <a:gd name="connsiteY2352" fmla="*/ 4280957 h 10210800"/>
              <a:gd name="connsiteX2353" fmla="*/ 8252552 w 18288000"/>
              <a:gd name="connsiteY2353" fmla="*/ 4293955 h 10210800"/>
              <a:gd name="connsiteX2354" fmla="*/ 8325197 w 18288000"/>
              <a:gd name="connsiteY2354" fmla="*/ 4310520 h 10210800"/>
              <a:gd name="connsiteX2355" fmla="*/ 8376450 w 18288000"/>
              <a:gd name="connsiteY2355" fmla="*/ 4308788 h 10210800"/>
              <a:gd name="connsiteX2356" fmla="*/ 8424332 w 18288000"/>
              <a:gd name="connsiteY2356" fmla="*/ 4308453 h 10210800"/>
              <a:gd name="connsiteX2357" fmla="*/ 8424640 w 18288000"/>
              <a:gd name="connsiteY2357" fmla="*/ 4347317 h 10210800"/>
              <a:gd name="connsiteX2358" fmla="*/ 8385320 w 18288000"/>
              <a:gd name="connsiteY2358" fmla="*/ 4341322 h 10210800"/>
              <a:gd name="connsiteX2359" fmla="*/ 8352764 w 18288000"/>
              <a:gd name="connsiteY2359" fmla="*/ 4377085 h 10210800"/>
              <a:gd name="connsiteX2360" fmla="*/ 8327767 w 18288000"/>
              <a:gd name="connsiteY2360" fmla="*/ 4370728 h 10210800"/>
              <a:gd name="connsiteX2361" fmla="*/ 8321319 w 18288000"/>
              <a:gd name="connsiteY2361" fmla="*/ 4390109 h 10210800"/>
              <a:gd name="connsiteX2362" fmla="*/ 8317074 w 18288000"/>
              <a:gd name="connsiteY2362" fmla="*/ 4392563 h 10210800"/>
              <a:gd name="connsiteX2363" fmla="*/ 8314305 w 18288000"/>
              <a:gd name="connsiteY2363" fmla="*/ 4398585 h 10210800"/>
              <a:gd name="connsiteX2364" fmla="*/ 8346043 w 18288000"/>
              <a:gd name="connsiteY2364" fmla="*/ 4402151 h 10210800"/>
              <a:gd name="connsiteX2365" fmla="*/ 8384519 w 18288000"/>
              <a:gd name="connsiteY2365" fmla="*/ 4402926 h 10210800"/>
              <a:gd name="connsiteX2366" fmla="*/ 8394919 w 18288000"/>
              <a:gd name="connsiteY2366" fmla="*/ 4415329 h 10210800"/>
              <a:gd name="connsiteX2367" fmla="*/ 8372457 w 18288000"/>
              <a:gd name="connsiteY2367" fmla="*/ 4424632 h 10210800"/>
              <a:gd name="connsiteX2368" fmla="*/ 8404211 w 18288000"/>
              <a:gd name="connsiteY2368" fmla="*/ 4450473 h 10210800"/>
              <a:gd name="connsiteX2369" fmla="*/ 8430056 w 18288000"/>
              <a:gd name="connsiteY2369" fmla="*/ 4462050 h 10210800"/>
              <a:gd name="connsiteX2370" fmla="*/ 8467963 w 18288000"/>
              <a:gd name="connsiteY2370" fmla="*/ 4451920 h 10210800"/>
              <a:gd name="connsiteX2371" fmla="*/ 8493501 w 18288000"/>
              <a:gd name="connsiteY2371" fmla="*/ 4424633 h 10210800"/>
              <a:gd name="connsiteX2372" fmla="*/ 8515409 w 18288000"/>
              <a:gd name="connsiteY2372" fmla="*/ 4426700 h 10210800"/>
              <a:gd name="connsiteX2373" fmla="*/ 8536762 w 18288000"/>
              <a:gd name="connsiteY2373" fmla="*/ 4440137 h 10210800"/>
              <a:gd name="connsiteX2374" fmla="*/ 8541808 w 18288000"/>
              <a:gd name="connsiteY2374" fmla="*/ 4426907 h 10210800"/>
              <a:gd name="connsiteX2375" fmla="*/ 8616515 w 18288000"/>
              <a:gd name="connsiteY2375" fmla="*/ 4429388 h 10210800"/>
              <a:gd name="connsiteX2376" fmla="*/ 8617377 w 18288000"/>
              <a:gd name="connsiteY2376" fmla="*/ 4456883 h 10210800"/>
              <a:gd name="connsiteX2377" fmla="*/ 8666790 w 18288000"/>
              <a:gd name="connsiteY2377" fmla="*/ 4436418 h 10210800"/>
              <a:gd name="connsiteX2378" fmla="*/ 8682743 w 18288000"/>
              <a:gd name="connsiteY2378" fmla="*/ 4459054 h 10210800"/>
              <a:gd name="connsiteX2379" fmla="*/ 8710052 w 18288000"/>
              <a:gd name="connsiteY2379" fmla="*/ 4451922 h 10210800"/>
              <a:gd name="connsiteX2380" fmla="*/ 8725366 w 18288000"/>
              <a:gd name="connsiteY2380" fmla="*/ 4465075 h 10210800"/>
              <a:gd name="connsiteX2381" fmla="*/ 8744881 w 18288000"/>
              <a:gd name="connsiteY2381" fmla="*/ 4459778 h 10210800"/>
              <a:gd name="connsiteX2382" fmla="*/ 8771280 w 18288000"/>
              <a:gd name="connsiteY2382" fmla="*/ 4459985 h 10210800"/>
              <a:gd name="connsiteX2383" fmla="*/ 8797680 w 18288000"/>
              <a:gd name="connsiteY2383" fmla="*/ 4460191 h 10210800"/>
              <a:gd name="connsiteX2384" fmla="*/ 8795712 w 18288000"/>
              <a:gd name="connsiteY2384" fmla="*/ 4455437 h 10210800"/>
              <a:gd name="connsiteX2385" fmla="*/ 8837558 w 18288000"/>
              <a:gd name="connsiteY2385" fmla="*/ 4454817 h 10210800"/>
              <a:gd name="connsiteX2386" fmla="*/ 8863956 w 18288000"/>
              <a:gd name="connsiteY2386" fmla="*/ 4455024 h 10210800"/>
              <a:gd name="connsiteX2387" fmla="*/ 8890355 w 18288000"/>
              <a:gd name="connsiteY2387" fmla="*/ 4455230 h 10210800"/>
              <a:gd name="connsiteX2388" fmla="*/ 8965447 w 18288000"/>
              <a:gd name="connsiteY2388" fmla="*/ 4455464 h 10210800"/>
              <a:gd name="connsiteX2389" fmla="*/ 9041185 w 18288000"/>
              <a:gd name="connsiteY2389" fmla="*/ 4476318 h 10210800"/>
              <a:gd name="connsiteX2390" fmla="*/ 9104076 w 18288000"/>
              <a:gd name="connsiteY2390" fmla="*/ 4450271 h 10210800"/>
              <a:gd name="connsiteX2391" fmla="*/ 9118413 w 18288000"/>
              <a:gd name="connsiteY2391" fmla="*/ 4472184 h 10210800"/>
              <a:gd name="connsiteX2392" fmla="*/ 9172627 w 18288000"/>
              <a:gd name="connsiteY2392" fmla="*/ 4488723 h 10210800"/>
              <a:gd name="connsiteX2393" fmla="*/ 9164105 w 18288000"/>
              <a:gd name="connsiteY2393" fmla="*/ 4499911 h 10210800"/>
              <a:gd name="connsiteX2394" fmla="*/ 9154105 w 18288000"/>
              <a:gd name="connsiteY2394" fmla="*/ 4507534 h 10210800"/>
              <a:gd name="connsiteX2395" fmla="*/ 9103307 w 18288000"/>
              <a:gd name="connsiteY2395" fmla="*/ 4505595 h 10210800"/>
              <a:gd name="connsiteX2396" fmla="*/ 9056937 w 18288000"/>
              <a:gd name="connsiteY2396" fmla="*/ 4514355 h 10210800"/>
              <a:gd name="connsiteX2397" fmla="*/ 9048184 w 18288000"/>
              <a:gd name="connsiteY2397" fmla="*/ 4496396 h 10210800"/>
              <a:gd name="connsiteX2398" fmla="*/ 9034168 w 18288000"/>
              <a:gd name="connsiteY2398" fmla="*/ 4484793 h 10210800"/>
              <a:gd name="connsiteX2399" fmla="*/ 9029646 w 18288000"/>
              <a:gd name="connsiteY2399" fmla="*/ 4492933 h 10210800"/>
              <a:gd name="connsiteX2400" fmla="*/ 9026600 w 18288000"/>
              <a:gd name="connsiteY2400" fmla="*/ 4504638 h 10210800"/>
              <a:gd name="connsiteX2401" fmla="*/ 8975769 w 18288000"/>
              <a:gd name="connsiteY2401" fmla="*/ 4508980 h 10210800"/>
              <a:gd name="connsiteX2402" fmla="*/ 8949679 w 18288000"/>
              <a:gd name="connsiteY2402" fmla="*/ 4547638 h 10210800"/>
              <a:gd name="connsiteX2403" fmla="*/ 9004585 w 18288000"/>
              <a:gd name="connsiteY2403" fmla="*/ 4549964 h 10210800"/>
              <a:gd name="connsiteX2404" fmla="*/ 9060322 w 18288000"/>
              <a:gd name="connsiteY2404" fmla="*/ 4535235 h 10210800"/>
              <a:gd name="connsiteX2405" fmla="*/ 9054123 w 18288000"/>
              <a:gd name="connsiteY2405" fmla="*/ 4555210 h 10210800"/>
              <a:gd name="connsiteX2406" fmla="*/ 9056139 w 18288000"/>
              <a:gd name="connsiteY2406" fmla="*/ 4575959 h 10210800"/>
              <a:gd name="connsiteX2407" fmla="*/ 9087968 w 18288000"/>
              <a:gd name="connsiteY2407" fmla="*/ 4560687 h 10210800"/>
              <a:gd name="connsiteX2408" fmla="*/ 9122106 w 18288000"/>
              <a:gd name="connsiteY2408" fmla="*/ 4531928 h 10210800"/>
              <a:gd name="connsiteX2409" fmla="*/ 9192959 w 18288000"/>
              <a:gd name="connsiteY2409" fmla="*/ 4545753 h 10210800"/>
              <a:gd name="connsiteX2410" fmla="*/ 9265057 w 18288000"/>
              <a:gd name="connsiteY2410" fmla="*/ 4533996 h 10210800"/>
              <a:gd name="connsiteX2411" fmla="*/ 9282718 w 18288000"/>
              <a:gd name="connsiteY2411" fmla="*/ 4487689 h 10210800"/>
              <a:gd name="connsiteX2412" fmla="*/ 9306594 w 18288000"/>
              <a:gd name="connsiteY2412" fmla="*/ 4494512 h 10210800"/>
              <a:gd name="connsiteX2413" fmla="*/ 9309980 w 18288000"/>
              <a:gd name="connsiteY2413" fmla="*/ 4515390 h 10210800"/>
              <a:gd name="connsiteX2414" fmla="*/ 9303488 w 18288000"/>
              <a:gd name="connsiteY2414" fmla="*/ 4518776 h 10210800"/>
              <a:gd name="connsiteX2415" fmla="*/ 9298472 w 18288000"/>
              <a:gd name="connsiteY2415" fmla="*/ 4525727 h 10210800"/>
              <a:gd name="connsiteX2416" fmla="*/ 9336217 w 18288000"/>
              <a:gd name="connsiteY2416" fmla="*/ 4535857 h 10210800"/>
              <a:gd name="connsiteX2417" fmla="*/ 9379640 w 18288000"/>
              <a:gd name="connsiteY2417" fmla="*/ 4531102 h 10210800"/>
              <a:gd name="connsiteX2418" fmla="*/ 9487645 w 18288000"/>
              <a:gd name="connsiteY2418" fmla="*/ 4561569 h 10210800"/>
              <a:gd name="connsiteX2419" fmla="*/ 9600683 w 18288000"/>
              <a:gd name="connsiteY2419" fmla="*/ 4556530 h 10210800"/>
              <a:gd name="connsiteX2420" fmla="*/ 9633789 w 18288000"/>
              <a:gd name="connsiteY2420" fmla="*/ 4509397 h 10210800"/>
              <a:gd name="connsiteX2421" fmla="*/ 9662713 w 18288000"/>
              <a:gd name="connsiteY2421" fmla="*/ 4502989 h 10210800"/>
              <a:gd name="connsiteX2422" fmla="*/ 9643711 w 18288000"/>
              <a:gd name="connsiteY2422" fmla="*/ 4542887 h 10210800"/>
              <a:gd name="connsiteX2423" fmla="*/ 9634405 w 18288000"/>
              <a:gd name="connsiteY2423" fmla="*/ 4587127 h 10210800"/>
              <a:gd name="connsiteX2424" fmla="*/ 9683819 w 18288000"/>
              <a:gd name="connsiteY2424" fmla="*/ 4566661 h 10210800"/>
              <a:gd name="connsiteX2425" fmla="*/ 9702058 w 18288000"/>
              <a:gd name="connsiteY2425" fmla="*/ 4593225 h 10210800"/>
              <a:gd name="connsiteX2426" fmla="*/ 9733542 w 18288000"/>
              <a:gd name="connsiteY2426" fmla="*/ 4585060 h 10210800"/>
              <a:gd name="connsiteX2427" fmla="*/ 9776025 w 18288000"/>
              <a:gd name="connsiteY2427" fmla="*/ 4593923 h 10210800"/>
              <a:gd name="connsiteX2428" fmla="*/ 9825663 w 18288000"/>
              <a:gd name="connsiteY2428" fmla="*/ 4591468 h 10210800"/>
              <a:gd name="connsiteX2429" fmla="*/ 9834986 w 18288000"/>
              <a:gd name="connsiteY2429" fmla="*/ 4569504 h 10210800"/>
              <a:gd name="connsiteX2430" fmla="*/ 9847263 w 18288000"/>
              <a:gd name="connsiteY2430" fmla="*/ 4554672 h 10210800"/>
              <a:gd name="connsiteX2431" fmla="*/ 9857340 w 18288000"/>
              <a:gd name="connsiteY2431" fmla="*/ 4556765 h 10210800"/>
              <a:gd name="connsiteX2432" fmla="*/ 9862154 w 18288000"/>
              <a:gd name="connsiteY2432" fmla="*/ 4565216 h 10210800"/>
              <a:gd name="connsiteX2433" fmla="*/ 9878617 w 18288000"/>
              <a:gd name="connsiteY2433" fmla="*/ 4560485 h 10210800"/>
              <a:gd name="connsiteX2434" fmla="*/ 9874216 w 18288000"/>
              <a:gd name="connsiteY2434" fmla="*/ 4543509 h 10210800"/>
              <a:gd name="connsiteX2435" fmla="*/ 9896186 w 18288000"/>
              <a:gd name="connsiteY2435" fmla="*/ 4533017 h 10210800"/>
              <a:gd name="connsiteX2436" fmla="*/ 9921108 w 18288000"/>
              <a:gd name="connsiteY2436" fmla="*/ 4529658 h 10210800"/>
              <a:gd name="connsiteX2437" fmla="*/ 10017720 w 18288000"/>
              <a:gd name="connsiteY2437" fmla="*/ 4534208 h 10210800"/>
              <a:gd name="connsiteX2438" fmla="*/ 10019690 w 18288000"/>
              <a:gd name="connsiteY2438" fmla="*/ 4538962 h 10210800"/>
              <a:gd name="connsiteX2439" fmla="*/ 10118274 w 18288000"/>
              <a:gd name="connsiteY2439" fmla="*/ 4548265 h 10210800"/>
              <a:gd name="connsiteX2440" fmla="*/ 10165164 w 18288000"/>
              <a:gd name="connsiteY2440" fmla="*/ 4534414 h 10210800"/>
              <a:gd name="connsiteX2441" fmla="*/ 10194396 w 18288000"/>
              <a:gd name="connsiteY2441" fmla="*/ 4566871 h 10210800"/>
              <a:gd name="connsiteX2442" fmla="*/ 10166319 w 18288000"/>
              <a:gd name="connsiteY2442" fmla="*/ 4578499 h 10210800"/>
              <a:gd name="connsiteX2443" fmla="*/ 10150888 w 18288000"/>
              <a:gd name="connsiteY2443" fmla="*/ 4601601 h 10210800"/>
              <a:gd name="connsiteX2444" fmla="*/ 10163181 w 18288000"/>
              <a:gd name="connsiteY2444" fmla="*/ 4609043 h 10210800"/>
              <a:gd name="connsiteX2445" fmla="*/ 10179258 w 18288000"/>
              <a:gd name="connsiteY2445" fmla="*/ 4606561 h 10210800"/>
              <a:gd name="connsiteX2446" fmla="*/ 10238033 w 18288000"/>
              <a:gd name="connsiteY2446" fmla="*/ 4619818 h 10210800"/>
              <a:gd name="connsiteX2447" fmla="*/ 10297224 w 18288000"/>
              <a:gd name="connsiteY2447" fmla="*/ 4624548 h 10210800"/>
              <a:gd name="connsiteX2448" fmla="*/ 10320393 w 18288000"/>
              <a:gd name="connsiteY2448" fmla="*/ 4623307 h 10210800"/>
              <a:gd name="connsiteX2449" fmla="*/ 10343562 w 18288000"/>
              <a:gd name="connsiteY2449" fmla="*/ 4622067 h 10210800"/>
              <a:gd name="connsiteX2450" fmla="*/ 10422807 w 18288000"/>
              <a:gd name="connsiteY2450" fmla="*/ 4638683 h 10210800"/>
              <a:gd name="connsiteX2451" fmla="*/ 10501406 w 18288000"/>
              <a:gd name="connsiteY2451" fmla="*/ 4634679 h 10210800"/>
              <a:gd name="connsiteX2452" fmla="*/ 10509906 w 18288000"/>
              <a:gd name="connsiteY2452" fmla="*/ 4640907 h 10210800"/>
              <a:gd name="connsiteX2453" fmla="*/ 10518821 w 18288000"/>
              <a:gd name="connsiteY2453" fmla="*/ 4638606 h 10210800"/>
              <a:gd name="connsiteX2454" fmla="*/ 10549135 w 18288000"/>
              <a:gd name="connsiteY2454" fmla="*/ 4614911 h 10210800"/>
              <a:gd name="connsiteX2455" fmla="*/ 10563435 w 18288000"/>
              <a:gd name="connsiteY2455" fmla="*/ 4581137 h 10210800"/>
              <a:gd name="connsiteX2456" fmla="*/ 10554412 w 18288000"/>
              <a:gd name="connsiteY2456" fmla="*/ 4580000 h 10210800"/>
              <a:gd name="connsiteX2457" fmla="*/ 10543497 w 18288000"/>
              <a:gd name="connsiteY2457" fmla="*/ 4583825 h 10210800"/>
              <a:gd name="connsiteX2458" fmla="*/ 10495190 w 18288000"/>
              <a:gd name="connsiteY2458" fmla="*/ 4581550 h 10210800"/>
              <a:gd name="connsiteX2459" fmla="*/ 10442391 w 18288000"/>
              <a:gd name="connsiteY2459" fmla="*/ 4581136 h 10210800"/>
              <a:gd name="connsiteX2460" fmla="*/ 10390899 w 18288000"/>
              <a:gd name="connsiteY2460" fmla="*/ 4593411 h 10210800"/>
              <a:gd name="connsiteX2461" fmla="*/ 10338763 w 18288000"/>
              <a:gd name="connsiteY2461" fmla="*/ 4585064 h 10210800"/>
              <a:gd name="connsiteX2462" fmla="*/ 10347131 w 18288000"/>
              <a:gd name="connsiteY2462" fmla="*/ 4503614 h 10210800"/>
              <a:gd name="connsiteX2463" fmla="*/ 10351624 w 18288000"/>
              <a:gd name="connsiteY2463" fmla="*/ 4501753 h 10210800"/>
              <a:gd name="connsiteX2464" fmla="*/ 10362968 w 18288000"/>
              <a:gd name="connsiteY2464" fmla="*/ 4511676 h 10210800"/>
              <a:gd name="connsiteX2465" fmla="*/ 10372423 w 18288000"/>
              <a:gd name="connsiteY2465" fmla="*/ 4526560 h 10210800"/>
              <a:gd name="connsiteX2466" fmla="*/ 10395176 w 18288000"/>
              <a:gd name="connsiteY2466" fmla="*/ 4533848 h 10210800"/>
              <a:gd name="connsiteX2467" fmla="*/ 10412853 w 18288000"/>
              <a:gd name="connsiteY2467" fmla="*/ 4509816 h 10210800"/>
              <a:gd name="connsiteX2468" fmla="*/ 10428298 w 18288000"/>
              <a:gd name="connsiteY2468" fmla="*/ 4508989 h 10210800"/>
              <a:gd name="connsiteX2469" fmla="*/ 10449322 w 18288000"/>
              <a:gd name="connsiteY2469" fmla="*/ 4551807 h 10210800"/>
              <a:gd name="connsiteX2470" fmla="*/ 10485899 w 18288000"/>
              <a:gd name="connsiteY2470" fmla="*/ 4546406 h 10210800"/>
              <a:gd name="connsiteX2471" fmla="*/ 10568666 w 18288000"/>
              <a:gd name="connsiteY2471" fmla="*/ 4530231 h 10210800"/>
              <a:gd name="connsiteX2472" fmla="*/ 10654387 w 18288000"/>
              <a:gd name="connsiteY2472" fmla="*/ 4521188 h 10210800"/>
              <a:gd name="connsiteX2473" fmla="*/ 10693710 w 18288000"/>
              <a:gd name="connsiteY2473" fmla="*/ 4527183 h 10210800"/>
              <a:gd name="connsiteX2474" fmla="*/ 10696541 w 18288000"/>
              <a:gd name="connsiteY2474" fmla="*/ 4559432 h 10210800"/>
              <a:gd name="connsiteX2475" fmla="*/ 10568789 w 18288000"/>
              <a:gd name="connsiteY2475" fmla="*/ 4606771 h 10210800"/>
              <a:gd name="connsiteX2476" fmla="*/ 10618019 w 18288000"/>
              <a:gd name="connsiteY2476" fmla="*/ 4623981 h 10210800"/>
              <a:gd name="connsiteX2477" fmla="*/ 10664295 w 18288000"/>
              <a:gd name="connsiteY2477" fmla="*/ 4634059 h 10210800"/>
              <a:gd name="connsiteX2478" fmla="*/ 10758385 w 18288000"/>
              <a:gd name="connsiteY2478" fmla="*/ 4645223 h 10210800"/>
              <a:gd name="connsiteX2479" fmla="*/ 10805146 w 18288000"/>
              <a:gd name="connsiteY2479" fmla="*/ 4645353 h 10210800"/>
              <a:gd name="connsiteX2480" fmla="*/ 10848538 w 18288000"/>
              <a:gd name="connsiteY2480" fmla="*/ 4646877 h 10210800"/>
              <a:gd name="connsiteX2481" fmla="*/ 10882814 w 18288000"/>
              <a:gd name="connsiteY2481" fmla="*/ 4666103 h 10210800"/>
              <a:gd name="connsiteX2482" fmla="*/ 10935613 w 18288000"/>
              <a:gd name="connsiteY2482" fmla="*/ 4666517 h 10210800"/>
              <a:gd name="connsiteX2483" fmla="*/ 10982813 w 18288000"/>
              <a:gd name="connsiteY2483" fmla="*/ 4691532 h 10210800"/>
              <a:gd name="connsiteX2484" fmla="*/ 11036719 w 18288000"/>
              <a:gd name="connsiteY2484" fmla="*/ 4669206 h 10210800"/>
              <a:gd name="connsiteX2485" fmla="*/ 11090749 w 18288000"/>
              <a:gd name="connsiteY2485" fmla="*/ 4672591 h 10210800"/>
              <a:gd name="connsiteX2486" fmla="*/ 11140349 w 18288000"/>
              <a:gd name="connsiteY2486" fmla="*/ 4665278 h 10210800"/>
              <a:gd name="connsiteX2487" fmla="*/ 11161702 w 18288000"/>
              <a:gd name="connsiteY2487" fmla="*/ 4678715 h 10210800"/>
              <a:gd name="connsiteX2488" fmla="*/ 11266746 w 18288000"/>
              <a:gd name="connsiteY2488" fmla="*/ 4690913 h 10210800"/>
              <a:gd name="connsiteX2489" fmla="*/ 11318129 w 18288000"/>
              <a:gd name="connsiteY2489" fmla="*/ 4675203 h 10210800"/>
              <a:gd name="connsiteX2490" fmla="*/ 11324038 w 18288000"/>
              <a:gd name="connsiteY2490" fmla="*/ 4689466 h 10210800"/>
              <a:gd name="connsiteX2491" fmla="*/ 11340338 w 18288000"/>
              <a:gd name="connsiteY2491" fmla="*/ 4704997 h 10210800"/>
              <a:gd name="connsiteX2492" fmla="*/ 11360837 w 18288000"/>
              <a:gd name="connsiteY2492" fmla="*/ 4702076 h 10210800"/>
              <a:gd name="connsiteX2493" fmla="*/ 11378045 w 18288000"/>
              <a:gd name="connsiteY2493" fmla="*/ 4710269 h 10210800"/>
              <a:gd name="connsiteX2494" fmla="*/ 11395668 w 18288000"/>
              <a:gd name="connsiteY2494" fmla="*/ 4709932 h 10210800"/>
              <a:gd name="connsiteX2495" fmla="*/ 11396222 w 18288000"/>
              <a:gd name="connsiteY2495" fmla="*/ 4698563 h 10210800"/>
              <a:gd name="connsiteX2496" fmla="*/ 11420343 w 18288000"/>
              <a:gd name="connsiteY2496" fmla="*/ 4655151 h 10210800"/>
              <a:gd name="connsiteX2497" fmla="*/ 11469204 w 18288000"/>
              <a:gd name="connsiteY2497" fmla="*/ 4646055 h 10210800"/>
              <a:gd name="connsiteX2498" fmla="*/ 11518065 w 18288000"/>
              <a:gd name="connsiteY2498" fmla="*/ 4636958 h 10210800"/>
              <a:gd name="connsiteX2499" fmla="*/ 11545880 w 18288000"/>
              <a:gd name="connsiteY2499" fmla="*/ 4653291 h 10210800"/>
              <a:gd name="connsiteX2500" fmla="*/ 11549818 w 18288000"/>
              <a:gd name="connsiteY2500" fmla="*/ 4662800 h 10210800"/>
              <a:gd name="connsiteX2501" fmla="*/ 11565263 w 18288000"/>
              <a:gd name="connsiteY2501" fmla="*/ 4661974 h 10210800"/>
              <a:gd name="connsiteX2502" fmla="*/ 11563294 w 18288000"/>
              <a:gd name="connsiteY2502" fmla="*/ 4657219 h 10210800"/>
              <a:gd name="connsiteX2503" fmla="*/ 11614678 w 18288000"/>
              <a:gd name="connsiteY2503" fmla="*/ 4641508 h 10210800"/>
              <a:gd name="connsiteX2504" fmla="*/ 11663131 w 18288000"/>
              <a:gd name="connsiteY2504" fmla="*/ 4652076 h 10210800"/>
              <a:gd name="connsiteX2505" fmla="*/ 11721691 w 18288000"/>
              <a:gd name="connsiteY2505" fmla="*/ 4658460 h 10210800"/>
              <a:gd name="connsiteX2506" fmla="*/ 11788813 w 18288000"/>
              <a:gd name="connsiteY2506" fmla="*/ 4658513 h 10210800"/>
              <a:gd name="connsiteX2507" fmla="*/ 11849198 w 18288000"/>
              <a:gd name="connsiteY2507" fmla="*/ 4661354 h 10210800"/>
              <a:gd name="connsiteX2508" fmla="*/ 11905934 w 18288000"/>
              <a:gd name="connsiteY2508" fmla="*/ 4671278 h 10210800"/>
              <a:gd name="connsiteX2509" fmla="*/ 11919412 w 18288000"/>
              <a:gd name="connsiteY2509" fmla="*/ 4665696 h 10210800"/>
              <a:gd name="connsiteX2510" fmla="*/ 11923351 w 18288000"/>
              <a:gd name="connsiteY2510" fmla="*/ 4675206 h 10210800"/>
              <a:gd name="connsiteX2511" fmla="*/ 11994065 w 18288000"/>
              <a:gd name="connsiteY2511" fmla="*/ 4691874 h 10210800"/>
              <a:gd name="connsiteX2512" fmla="*/ 12071101 w 18288000"/>
              <a:gd name="connsiteY2512" fmla="*/ 4714278 h 10210800"/>
              <a:gd name="connsiteX2513" fmla="*/ 12148331 w 18288000"/>
              <a:gd name="connsiteY2513" fmla="*/ 4710143 h 10210800"/>
              <a:gd name="connsiteX2514" fmla="*/ 12165438 w 18288000"/>
              <a:gd name="connsiteY2514" fmla="*/ 4675207 h 10210800"/>
              <a:gd name="connsiteX2515" fmla="*/ 12151100 w 18288000"/>
              <a:gd name="connsiteY2515" fmla="*/ 4653295 h 10210800"/>
              <a:gd name="connsiteX2516" fmla="*/ 12204453 w 18288000"/>
              <a:gd name="connsiteY2516" fmla="*/ 4642338 h 10210800"/>
              <a:gd name="connsiteX2517" fmla="*/ 12202176 w 18288000"/>
              <a:gd name="connsiteY2517" fmla="*/ 4598718 h 10210800"/>
              <a:gd name="connsiteX2518" fmla="*/ 12152468 w 18288000"/>
              <a:gd name="connsiteY2518" fmla="*/ 4602595 h 10210800"/>
              <a:gd name="connsiteX2519" fmla="*/ 12103593 w 18288000"/>
              <a:gd name="connsiteY2519" fmla="*/ 4589415 h 10210800"/>
              <a:gd name="connsiteX2520" fmla="*/ 12143469 w 18288000"/>
              <a:gd name="connsiteY2520" fmla="*/ 4584042 h 10210800"/>
              <a:gd name="connsiteX2521" fmla="*/ 12182791 w 18288000"/>
              <a:gd name="connsiteY2521" fmla="*/ 4590036 h 10210800"/>
              <a:gd name="connsiteX2522" fmla="*/ 12235591 w 18288000"/>
              <a:gd name="connsiteY2522" fmla="*/ 4590450 h 10210800"/>
              <a:gd name="connsiteX2523" fmla="*/ 12288390 w 18288000"/>
              <a:gd name="connsiteY2523" fmla="*/ 4590864 h 10210800"/>
              <a:gd name="connsiteX2524" fmla="*/ 12305521 w 18288000"/>
              <a:gd name="connsiteY2524" fmla="*/ 4589340 h 10210800"/>
              <a:gd name="connsiteX2525" fmla="*/ 12319282 w 18288000"/>
              <a:gd name="connsiteY2525" fmla="*/ 4589210 h 10210800"/>
              <a:gd name="connsiteX2526" fmla="*/ 12311975 w 18288000"/>
              <a:gd name="connsiteY2526" fmla="*/ 4581096 h 10210800"/>
              <a:gd name="connsiteX2527" fmla="*/ 12297929 w 18288000"/>
              <a:gd name="connsiteY2527" fmla="*/ 4575773 h 10210800"/>
              <a:gd name="connsiteX2528" fmla="*/ 12254113 w 18288000"/>
              <a:gd name="connsiteY2528" fmla="*/ 4571638 h 10210800"/>
              <a:gd name="connsiteX2529" fmla="*/ 12234729 w 18288000"/>
              <a:gd name="connsiteY2529" fmla="*/ 4562956 h 10210800"/>
              <a:gd name="connsiteX2530" fmla="*/ 12275159 w 18288000"/>
              <a:gd name="connsiteY2530" fmla="*/ 4546212 h 10210800"/>
              <a:gd name="connsiteX2531" fmla="*/ 12316450 w 18288000"/>
              <a:gd name="connsiteY2531" fmla="*/ 4556961 h 10210800"/>
              <a:gd name="connsiteX2532" fmla="*/ 12333097 w 18288000"/>
              <a:gd name="connsiteY2532" fmla="*/ 4565386 h 10210800"/>
              <a:gd name="connsiteX2533" fmla="*/ 12360265 w 18288000"/>
              <a:gd name="connsiteY2533" fmla="*/ 4561096 h 10210800"/>
              <a:gd name="connsiteX2534" fmla="*/ 12401034 w 18288000"/>
              <a:gd name="connsiteY2534" fmla="*/ 4576936 h 10210800"/>
              <a:gd name="connsiteX2535" fmla="*/ 12434417 w 18288000"/>
              <a:gd name="connsiteY2535" fmla="*/ 4574947 h 10210800"/>
              <a:gd name="connsiteX2536" fmla="*/ 12428541 w 18288000"/>
              <a:gd name="connsiteY2536" fmla="*/ 4554404 h 10210800"/>
              <a:gd name="connsiteX2537" fmla="*/ 12421188 w 18288000"/>
              <a:gd name="connsiteY2537" fmla="*/ 4530294 h 10210800"/>
              <a:gd name="connsiteX2538" fmla="*/ 12450610 w 18288000"/>
              <a:gd name="connsiteY2538" fmla="*/ 4536212 h 10210800"/>
              <a:gd name="connsiteX2539" fmla="*/ 12480448 w 18288000"/>
              <a:gd name="connsiteY2539" fmla="*/ 4533603 h 10210800"/>
              <a:gd name="connsiteX2540" fmla="*/ 12488017 w 18288000"/>
              <a:gd name="connsiteY2540" fmla="*/ 4513757 h 10210800"/>
              <a:gd name="connsiteX2541" fmla="*/ 12493616 w 18288000"/>
              <a:gd name="connsiteY2541" fmla="*/ 4489156 h 10210800"/>
              <a:gd name="connsiteX2542" fmla="*/ 12518016 w 18288000"/>
              <a:gd name="connsiteY2542" fmla="*/ 4490888 h 10210800"/>
              <a:gd name="connsiteX2543" fmla="*/ 12543892 w 18288000"/>
              <a:gd name="connsiteY2543" fmla="*/ 4496185 h 10210800"/>
              <a:gd name="connsiteX2544" fmla="*/ 12533186 w 18288000"/>
              <a:gd name="connsiteY2544" fmla="*/ 4444916 h 10210800"/>
              <a:gd name="connsiteX2545" fmla="*/ 12482909 w 18288000"/>
              <a:gd name="connsiteY2545" fmla="*/ 4437888 h 10210800"/>
              <a:gd name="connsiteX2546" fmla="*/ 12476202 w 18288000"/>
              <a:gd name="connsiteY2546" fmla="*/ 4485228 h 10210800"/>
              <a:gd name="connsiteX2547" fmla="*/ 12445909 w 18288000"/>
              <a:gd name="connsiteY2547" fmla="*/ 4491508 h 10210800"/>
              <a:gd name="connsiteX2548" fmla="*/ 12420879 w 18288000"/>
              <a:gd name="connsiteY2548" fmla="*/ 4491429 h 10210800"/>
              <a:gd name="connsiteX2549" fmla="*/ 12400449 w 18288000"/>
              <a:gd name="connsiteY2549" fmla="*/ 4492928 h 10210800"/>
              <a:gd name="connsiteX2550" fmla="*/ 12377065 w 18288000"/>
              <a:gd name="connsiteY2550" fmla="*/ 4487295 h 10210800"/>
              <a:gd name="connsiteX2551" fmla="*/ 12382142 w 18288000"/>
              <a:gd name="connsiteY2551" fmla="*/ 4467785 h 10210800"/>
              <a:gd name="connsiteX2552" fmla="*/ 12372266 w 18288000"/>
              <a:gd name="connsiteY2552" fmla="*/ 4450291 h 10210800"/>
              <a:gd name="connsiteX2553" fmla="*/ 12357373 w 18288000"/>
              <a:gd name="connsiteY2553" fmla="*/ 4439748 h 10210800"/>
              <a:gd name="connsiteX2554" fmla="*/ 12357681 w 18288000"/>
              <a:gd name="connsiteY2554" fmla="*/ 4478613 h 10210800"/>
              <a:gd name="connsiteX2555" fmla="*/ 12334911 w 18288000"/>
              <a:gd name="connsiteY2555" fmla="*/ 4449051 h 10210800"/>
              <a:gd name="connsiteX2556" fmla="*/ 12281220 w 18288000"/>
              <a:gd name="connsiteY2556" fmla="*/ 4427421 h 10210800"/>
              <a:gd name="connsiteX2557" fmla="*/ 12229005 w 18288000"/>
              <a:gd name="connsiteY2557" fmla="*/ 4409358 h 10210800"/>
              <a:gd name="connsiteX2558" fmla="*/ 12240513 w 18288000"/>
              <a:gd name="connsiteY2558" fmla="*/ 4399022 h 10210800"/>
              <a:gd name="connsiteX2559" fmla="*/ 12285835 w 18288000"/>
              <a:gd name="connsiteY2559" fmla="*/ 4400444 h 10210800"/>
              <a:gd name="connsiteX2560" fmla="*/ 12332635 w 18288000"/>
              <a:gd name="connsiteY2560" fmla="*/ 4405431 h 10210800"/>
              <a:gd name="connsiteX2561" fmla="*/ 12379834 w 18288000"/>
              <a:gd name="connsiteY2561" fmla="*/ 4430446 h 10210800"/>
              <a:gd name="connsiteX2562" fmla="*/ 12482509 w 18288000"/>
              <a:gd name="connsiteY2562" fmla="*/ 4417862 h 10210800"/>
              <a:gd name="connsiteX2563" fmla="*/ 12595522 w 18288000"/>
              <a:gd name="connsiteY2563" fmla="*/ 4430240 h 10210800"/>
              <a:gd name="connsiteX2564" fmla="*/ 12618914 w 18288000"/>
              <a:gd name="connsiteY2564" fmla="*/ 4396183 h 10210800"/>
              <a:gd name="connsiteX2565" fmla="*/ 12653059 w 18288000"/>
              <a:gd name="connsiteY2565" fmla="*/ 4378559 h 10210800"/>
              <a:gd name="connsiteX2566" fmla="*/ 12667845 w 18288000"/>
              <a:gd name="connsiteY2566" fmla="*/ 4385665 h 10210800"/>
              <a:gd name="connsiteX2567" fmla="*/ 12681982 w 18288000"/>
              <a:gd name="connsiteY2567" fmla="*/ 4372151 h 10210800"/>
              <a:gd name="connsiteX2568" fmla="*/ 12764311 w 18288000"/>
              <a:gd name="connsiteY2568" fmla="*/ 4381920 h 10210800"/>
              <a:gd name="connsiteX2569" fmla="*/ 12835888 w 18288000"/>
              <a:gd name="connsiteY2569" fmla="*/ 4375252 h 10210800"/>
              <a:gd name="connsiteX2570" fmla="*/ 12891803 w 18288000"/>
              <a:gd name="connsiteY2570" fmla="*/ 4362539 h 10210800"/>
              <a:gd name="connsiteX2571" fmla="*/ 12947947 w 18288000"/>
              <a:gd name="connsiteY2571" fmla="*/ 4378974 h 10210800"/>
              <a:gd name="connsiteX2572" fmla="*/ 12982246 w 18288000"/>
              <a:gd name="connsiteY2572" fmla="*/ 4380784 h 10210800"/>
              <a:gd name="connsiteX2573" fmla="*/ 12999885 w 18288000"/>
              <a:gd name="connsiteY2573" fmla="*/ 4351893 h 10210800"/>
              <a:gd name="connsiteX2574" fmla="*/ 12979085 w 18288000"/>
              <a:gd name="connsiteY2574" fmla="*/ 4327087 h 10210800"/>
              <a:gd name="connsiteX2575" fmla="*/ 12955907 w 18288000"/>
              <a:gd name="connsiteY2575" fmla="*/ 4317189 h 10210800"/>
              <a:gd name="connsiteX2576" fmla="*/ 12935271 w 18288000"/>
              <a:gd name="connsiteY2576" fmla="*/ 4322951 h 10210800"/>
              <a:gd name="connsiteX2577" fmla="*/ 12914778 w 18288000"/>
              <a:gd name="connsiteY2577" fmla="*/ 4337009 h 10210800"/>
              <a:gd name="connsiteX2578" fmla="*/ 12853601 w 18288000"/>
              <a:gd name="connsiteY2578" fmla="*/ 4305250 h 10210800"/>
              <a:gd name="connsiteX2579" fmla="*/ 12784442 w 18288000"/>
              <a:gd name="connsiteY2579" fmla="*/ 4301865 h 10210800"/>
              <a:gd name="connsiteX2580" fmla="*/ 12723767 w 18288000"/>
              <a:gd name="connsiteY2580" fmla="*/ 4282431 h 10210800"/>
              <a:gd name="connsiteX2581" fmla="*/ 12663090 w 18288000"/>
              <a:gd name="connsiteY2581" fmla="*/ 4263000 h 10210800"/>
              <a:gd name="connsiteX2582" fmla="*/ 12658251 w 18288000"/>
              <a:gd name="connsiteY2582" fmla="*/ 4271967 h 10210800"/>
              <a:gd name="connsiteX2583" fmla="*/ 12647090 w 18288000"/>
              <a:gd name="connsiteY2583" fmla="*/ 4275196 h 10210800"/>
              <a:gd name="connsiteX2584" fmla="*/ 12632622 w 18288000"/>
              <a:gd name="connsiteY2584" fmla="*/ 4267263 h 10210800"/>
              <a:gd name="connsiteX2585" fmla="*/ 12620691 w 18288000"/>
              <a:gd name="connsiteY2585" fmla="*/ 4274989 h 10210800"/>
              <a:gd name="connsiteX2586" fmla="*/ 12585308 w 18288000"/>
              <a:gd name="connsiteY2586" fmla="*/ 4278504 h 10210800"/>
              <a:gd name="connsiteX2587" fmla="*/ 12514784 w 18288000"/>
              <a:gd name="connsiteY2587" fmla="*/ 4235298 h 10210800"/>
              <a:gd name="connsiteX2588" fmla="*/ 12499893 w 18288000"/>
              <a:gd name="connsiteY2588" fmla="*/ 4224754 h 10210800"/>
              <a:gd name="connsiteX2589" fmla="*/ 12511370 w 18288000"/>
              <a:gd name="connsiteY2589" fmla="*/ 4220697 h 10210800"/>
              <a:gd name="connsiteX2590" fmla="*/ 12524323 w 18288000"/>
              <a:gd name="connsiteY2590" fmla="*/ 4220206 h 10210800"/>
              <a:gd name="connsiteX2591" fmla="*/ 12546160 w 18288000"/>
              <a:gd name="connsiteY2591" fmla="*/ 4223695 h 10210800"/>
              <a:gd name="connsiteX2592" fmla="*/ 12569245 w 18288000"/>
              <a:gd name="connsiteY2592" fmla="*/ 4201601 h 10210800"/>
              <a:gd name="connsiteX2593" fmla="*/ 12561231 w 18288000"/>
              <a:gd name="connsiteY2593" fmla="*/ 4134596 h 10210800"/>
              <a:gd name="connsiteX2594" fmla="*/ 12531523 w 18288000"/>
              <a:gd name="connsiteY2594" fmla="*/ 4072397 h 10210800"/>
              <a:gd name="connsiteX2595" fmla="*/ 12556030 w 18288000"/>
              <a:gd name="connsiteY2595" fmla="*/ 4077566 h 10210800"/>
              <a:gd name="connsiteX2596" fmla="*/ 12578413 w 18288000"/>
              <a:gd name="connsiteY2596" fmla="*/ 4058547 h 10210800"/>
              <a:gd name="connsiteX2597" fmla="*/ 12617736 w 18288000"/>
              <a:gd name="connsiteY2597" fmla="*/ 4064543 h 10210800"/>
              <a:gd name="connsiteX2598" fmla="*/ 12643889 w 18288000"/>
              <a:gd name="connsiteY2598" fmla="*/ 4064155 h 10210800"/>
              <a:gd name="connsiteX2599" fmla="*/ 12674473 w 18288000"/>
              <a:gd name="connsiteY2599" fmla="*/ 4074466 h 10210800"/>
              <a:gd name="connsiteX2600" fmla="*/ 12680081 w 18288000"/>
              <a:gd name="connsiteY2600" fmla="*/ 4061004 h 10210800"/>
              <a:gd name="connsiteX2601" fmla="*/ 12694967 w 18288000"/>
              <a:gd name="connsiteY2601" fmla="*/ 4060408 h 10210800"/>
              <a:gd name="connsiteX2602" fmla="*/ 12711119 w 18288000"/>
              <a:gd name="connsiteY2602" fmla="*/ 4067644 h 10210800"/>
              <a:gd name="connsiteX2603" fmla="*/ 12721365 w 18288000"/>
              <a:gd name="connsiteY2603" fmla="*/ 4060616 h 10210800"/>
              <a:gd name="connsiteX2604" fmla="*/ 12812357 w 18288000"/>
              <a:gd name="connsiteY2604" fmla="*/ 4056352 h 10210800"/>
              <a:gd name="connsiteX2605" fmla="*/ 12906716 w 18288000"/>
              <a:gd name="connsiteY2605" fmla="*/ 4050694 h 10210800"/>
              <a:gd name="connsiteX2606" fmla="*/ 12954362 w 18288000"/>
              <a:gd name="connsiteY2606" fmla="*/ 4060901 h 10210800"/>
              <a:gd name="connsiteX2607" fmla="*/ 12995453 w 18288000"/>
              <a:gd name="connsiteY2607" fmla="*/ 4036224 h 10210800"/>
              <a:gd name="connsiteX2608" fmla="*/ 12996883 w 18288000"/>
              <a:gd name="connsiteY2608" fmla="*/ 4023793 h 10210800"/>
              <a:gd name="connsiteX2609" fmla="*/ 12990099 w 18288000"/>
              <a:gd name="connsiteY2609" fmla="*/ 4010589 h 10210800"/>
              <a:gd name="connsiteX2610" fmla="*/ 12909462 w 18288000"/>
              <a:gd name="connsiteY2610" fmla="*/ 4011261 h 10210800"/>
              <a:gd name="connsiteX2611" fmla="*/ 12833671 w 18288000"/>
              <a:gd name="connsiteY2611" fmla="*/ 4014103 h 10210800"/>
              <a:gd name="connsiteX2612" fmla="*/ 12790894 w 18288000"/>
              <a:gd name="connsiteY2612" fmla="*/ 3988650 h 10210800"/>
              <a:gd name="connsiteX2613" fmla="*/ 12765426 w 18288000"/>
              <a:gd name="connsiteY2613" fmla="*/ 4014516 h 10210800"/>
              <a:gd name="connsiteX2614" fmla="*/ 12718373 w 18288000"/>
              <a:gd name="connsiteY2614" fmla="*/ 3997797 h 10210800"/>
              <a:gd name="connsiteX2615" fmla="*/ 12667950 w 18288000"/>
              <a:gd name="connsiteY2615" fmla="*/ 3982473 h 10210800"/>
              <a:gd name="connsiteX2616" fmla="*/ 12697981 w 18288000"/>
              <a:gd name="connsiteY2616" fmla="*/ 3953324 h 10210800"/>
              <a:gd name="connsiteX2617" fmla="*/ 12763287 w 18288000"/>
              <a:gd name="connsiteY2617" fmla="*/ 3968054 h 10210800"/>
              <a:gd name="connsiteX2618" fmla="*/ 12829425 w 18288000"/>
              <a:gd name="connsiteY2618" fmla="*/ 3965728 h 10210800"/>
              <a:gd name="connsiteX2619" fmla="*/ 12873732 w 18288000"/>
              <a:gd name="connsiteY2619" fmla="*/ 3971052 h 10210800"/>
              <a:gd name="connsiteX2620" fmla="*/ 12903269 w 18288000"/>
              <a:gd name="connsiteY2620" fmla="*/ 3940716 h 10210800"/>
              <a:gd name="connsiteX2621" fmla="*/ 13004375 w 18288000"/>
              <a:gd name="connsiteY2621" fmla="*/ 3943404 h 10210800"/>
              <a:gd name="connsiteX2622" fmla="*/ 13063029 w 18288000"/>
              <a:gd name="connsiteY2622" fmla="*/ 3930948 h 10210800"/>
              <a:gd name="connsiteX2623" fmla="*/ 13132435 w 18288000"/>
              <a:gd name="connsiteY2623" fmla="*/ 3934928 h 10210800"/>
              <a:gd name="connsiteX2624" fmla="*/ 13159426 w 18288000"/>
              <a:gd name="connsiteY2624" fmla="*/ 3928624 h 10210800"/>
              <a:gd name="connsiteX2625" fmla="*/ 13188311 w 18288000"/>
              <a:gd name="connsiteY2625" fmla="*/ 3917358 h 10210800"/>
              <a:gd name="connsiteX2626" fmla="*/ 13214787 w 18288000"/>
              <a:gd name="connsiteY2626" fmla="*/ 3927280 h 10210800"/>
              <a:gd name="connsiteX2627" fmla="*/ 13233233 w 18288000"/>
              <a:gd name="connsiteY2627" fmla="*/ 3898753 h 10210800"/>
              <a:gd name="connsiteX2628" fmla="*/ 13158219 w 18288000"/>
              <a:gd name="connsiteY2628" fmla="*/ 3857407 h 10210800"/>
              <a:gd name="connsiteX2629" fmla="*/ 13114128 w 18288000"/>
              <a:gd name="connsiteY2629" fmla="*/ 3858956 h 10210800"/>
              <a:gd name="connsiteX2630" fmla="*/ 13070036 w 18288000"/>
              <a:gd name="connsiteY2630" fmla="*/ 3860507 h 10210800"/>
              <a:gd name="connsiteX2631" fmla="*/ 13026221 w 18288000"/>
              <a:gd name="connsiteY2631" fmla="*/ 3856372 h 10210800"/>
              <a:gd name="connsiteX2632" fmla="*/ 13011483 w 18288000"/>
              <a:gd name="connsiteY2632" fmla="*/ 3865261 h 10210800"/>
              <a:gd name="connsiteX2633" fmla="*/ 12990837 w 18288000"/>
              <a:gd name="connsiteY2633" fmla="*/ 3859887 h 10210800"/>
              <a:gd name="connsiteX2634" fmla="*/ 12956561 w 18288000"/>
              <a:gd name="connsiteY2634" fmla="*/ 3840661 h 10210800"/>
              <a:gd name="connsiteX2635" fmla="*/ 12859946 w 18288000"/>
              <a:gd name="connsiteY2635" fmla="*/ 3836113 h 10210800"/>
              <a:gd name="connsiteX2636" fmla="*/ 12832878 w 18288000"/>
              <a:gd name="connsiteY2636" fmla="*/ 3832701 h 10210800"/>
              <a:gd name="connsiteX2637" fmla="*/ 12807701 w 18288000"/>
              <a:gd name="connsiteY2637" fmla="*/ 3824329 h 10210800"/>
              <a:gd name="connsiteX2638" fmla="*/ 12796194 w 18288000"/>
              <a:gd name="connsiteY2638" fmla="*/ 3834665 h 10210800"/>
              <a:gd name="connsiteX2639" fmla="*/ 12778779 w 18288000"/>
              <a:gd name="connsiteY2639" fmla="*/ 3830737 h 10210800"/>
              <a:gd name="connsiteX2640" fmla="*/ 12740011 w 18288000"/>
              <a:gd name="connsiteY2640" fmla="*/ 3813371 h 10210800"/>
              <a:gd name="connsiteX2641" fmla="*/ 12764756 w 18288000"/>
              <a:gd name="connsiteY2641" fmla="*/ 3807997 h 10210800"/>
              <a:gd name="connsiteX2642" fmla="*/ 12797303 w 18288000"/>
              <a:gd name="connsiteY2642" fmla="*/ 3811925 h 10210800"/>
              <a:gd name="connsiteX2643" fmla="*/ 12800455 w 18288000"/>
              <a:gd name="connsiteY2643" fmla="*/ 3803655 h 10210800"/>
              <a:gd name="connsiteX2644" fmla="*/ 12813301 w 18288000"/>
              <a:gd name="connsiteY2644" fmla="*/ 3799728 h 10210800"/>
              <a:gd name="connsiteX2645" fmla="*/ 12829493 w 18288000"/>
              <a:gd name="connsiteY2645" fmla="*/ 3811822 h 10210800"/>
              <a:gd name="connsiteX2646" fmla="*/ 12841670 w 18288000"/>
              <a:gd name="connsiteY2646" fmla="*/ 3804690 h 10210800"/>
              <a:gd name="connsiteX2647" fmla="*/ 12963484 w 18288000"/>
              <a:gd name="connsiteY2647" fmla="*/ 3800194 h 10210800"/>
              <a:gd name="connsiteX2648" fmla="*/ 13060185 w 18288000"/>
              <a:gd name="connsiteY2648" fmla="*/ 3790735 h 10210800"/>
              <a:gd name="connsiteX2649" fmla="*/ 13062201 w 18288000"/>
              <a:gd name="connsiteY2649" fmla="*/ 3791087 h 10210800"/>
              <a:gd name="connsiteX2650" fmla="*/ 13063941 w 18288000"/>
              <a:gd name="connsiteY2650" fmla="*/ 3790366 h 10210800"/>
              <a:gd name="connsiteX2651" fmla="*/ 13077157 w 18288000"/>
              <a:gd name="connsiteY2651" fmla="*/ 3789075 h 10210800"/>
              <a:gd name="connsiteX2652" fmla="*/ 13079617 w 18288000"/>
              <a:gd name="connsiteY2652" fmla="*/ 3795015 h 10210800"/>
              <a:gd name="connsiteX2653" fmla="*/ 13150331 w 18288000"/>
              <a:gd name="connsiteY2653" fmla="*/ 3811683 h 10210800"/>
              <a:gd name="connsiteX2654" fmla="*/ 13227368 w 18288000"/>
              <a:gd name="connsiteY2654" fmla="*/ 3834087 h 10210800"/>
              <a:gd name="connsiteX2655" fmla="*/ 13304597 w 18288000"/>
              <a:gd name="connsiteY2655" fmla="*/ 3829953 h 10210800"/>
              <a:gd name="connsiteX2656" fmla="*/ 13321705 w 18288000"/>
              <a:gd name="connsiteY2656" fmla="*/ 3795017 h 10210800"/>
              <a:gd name="connsiteX2657" fmla="*/ 13307366 w 18288000"/>
              <a:gd name="connsiteY2657" fmla="*/ 3773105 h 10210800"/>
              <a:gd name="connsiteX2658" fmla="*/ 13360720 w 18288000"/>
              <a:gd name="connsiteY2658" fmla="*/ 3762147 h 10210800"/>
              <a:gd name="connsiteX2659" fmla="*/ 13358442 w 18288000"/>
              <a:gd name="connsiteY2659" fmla="*/ 3718528 h 10210800"/>
              <a:gd name="connsiteX2660" fmla="*/ 13308736 w 18288000"/>
              <a:gd name="connsiteY2660" fmla="*/ 3722403 h 10210800"/>
              <a:gd name="connsiteX2661" fmla="*/ 13259859 w 18288000"/>
              <a:gd name="connsiteY2661" fmla="*/ 3709224 h 10210800"/>
              <a:gd name="connsiteX2662" fmla="*/ 13299735 w 18288000"/>
              <a:gd name="connsiteY2662" fmla="*/ 3703851 h 10210800"/>
              <a:gd name="connsiteX2663" fmla="*/ 13339058 w 18288000"/>
              <a:gd name="connsiteY2663" fmla="*/ 3709845 h 10210800"/>
              <a:gd name="connsiteX2664" fmla="*/ 13391858 w 18288000"/>
              <a:gd name="connsiteY2664" fmla="*/ 3710259 h 10210800"/>
              <a:gd name="connsiteX2665" fmla="*/ 13444656 w 18288000"/>
              <a:gd name="connsiteY2665" fmla="*/ 3710673 h 10210800"/>
              <a:gd name="connsiteX2666" fmla="*/ 13461788 w 18288000"/>
              <a:gd name="connsiteY2666" fmla="*/ 3709149 h 10210800"/>
              <a:gd name="connsiteX2667" fmla="*/ 13475548 w 18288000"/>
              <a:gd name="connsiteY2667" fmla="*/ 3709020 h 10210800"/>
              <a:gd name="connsiteX2668" fmla="*/ 13468241 w 18288000"/>
              <a:gd name="connsiteY2668" fmla="*/ 3700906 h 10210800"/>
              <a:gd name="connsiteX2669" fmla="*/ 13454195 w 18288000"/>
              <a:gd name="connsiteY2669" fmla="*/ 3695583 h 10210800"/>
              <a:gd name="connsiteX2670" fmla="*/ 13410379 w 18288000"/>
              <a:gd name="connsiteY2670" fmla="*/ 3691448 h 10210800"/>
              <a:gd name="connsiteX2671" fmla="*/ 13390996 w 18288000"/>
              <a:gd name="connsiteY2671" fmla="*/ 3682765 h 10210800"/>
              <a:gd name="connsiteX2672" fmla="*/ 13431426 w 18288000"/>
              <a:gd name="connsiteY2672" fmla="*/ 3666020 h 10210800"/>
              <a:gd name="connsiteX2673" fmla="*/ 13472718 w 18288000"/>
              <a:gd name="connsiteY2673" fmla="*/ 3676770 h 10210800"/>
              <a:gd name="connsiteX2674" fmla="*/ 13489363 w 18288000"/>
              <a:gd name="connsiteY2674" fmla="*/ 3685195 h 10210800"/>
              <a:gd name="connsiteX2675" fmla="*/ 13516532 w 18288000"/>
              <a:gd name="connsiteY2675" fmla="*/ 3680905 h 10210800"/>
              <a:gd name="connsiteX2676" fmla="*/ 13557302 w 18288000"/>
              <a:gd name="connsiteY2676" fmla="*/ 3696745 h 10210800"/>
              <a:gd name="connsiteX2677" fmla="*/ 13590685 w 18288000"/>
              <a:gd name="connsiteY2677" fmla="*/ 3694756 h 10210800"/>
              <a:gd name="connsiteX2678" fmla="*/ 13584809 w 18288000"/>
              <a:gd name="connsiteY2678" fmla="*/ 3674213 h 10210800"/>
              <a:gd name="connsiteX2679" fmla="*/ 13577454 w 18288000"/>
              <a:gd name="connsiteY2679" fmla="*/ 3650103 h 10210800"/>
              <a:gd name="connsiteX2680" fmla="*/ 13606877 w 18288000"/>
              <a:gd name="connsiteY2680" fmla="*/ 3656021 h 10210800"/>
              <a:gd name="connsiteX2681" fmla="*/ 13636714 w 18288000"/>
              <a:gd name="connsiteY2681" fmla="*/ 3653412 h 10210800"/>
              <a:gd name="connsiteX2682" fmla="*/ 13644283 w 18288000"/>
              <a:gd name="connsiteY2682" fmla="*/ 3633566 h 10210800"/>
              <a:gd name="connsiteX2683" fmla="*/ 13649885 w 18288000"/>
              <a:gd name="connsiteY2683" fmla="*/ 3608965 h 10210800"/>
              <a:gd name="connsiteX2684" fmla="*/ 13674284 w 18288000"/>
              <a:gd name="connsiteY2684" fmla="*/ 3610697 h 10210800"/>
              <a:gd name="connsiteX2685" fmla="*/ 13700160 w 18288000"/>
              <a:gd name="connsiteY2685" fmla="*/ 3615994 h 10210800"/>
              <a:gd name="connsiteX2686" fmla="*/ 13689452 w 18288000"/>
              <a:gd name="connsiteY2686" fmla="*/ 3564726 h 10210800"/>
              <a:gd name="connsiteX2687" fmla="*/ 13639176 w 18288000"/>
              <a:gd name="connsiteY2687" fmla="*/ 3557697 h 10210800"/>
              <a:gd name="connsiteX2688" fmla="*/ 13632468 w 18288000"/>
              <a:gd name="connsiteY2688" fmla="*/ 3605037 h 10210800"/>
              <a:gd name="connsiteX2689" fmla="*/ 13602177 w 18288000"/>
              <a:gd name="connsiteY2689" fmla="*/ 3611316 h 10210800"/>
              <a:gd name="connsiteX2690" fmla="*/ 13577147 w 18288000"/>
              <a:gd name="connsiteY2690" fmla="*/ 3611238 h 10210800"/>
              <a:gd name="connsiteX2691" fmla="*/ 13556716 w 18288000"/>
              <a:gd name="connsiteY2691" fmla="*/ 3612737 h 10210800"/>
              <a:gd name="connsiteX2692" fmla="*/ 13533332 w 18288000"/>
              <a:gd name="connsiteY2692" fmla="*/ 3607104 h 10210800"/>
              <a:gd name="connsiteX2693" fmla="*/ 13538408 w 18288000"/>
              <a:gd name="connsiteY2693" fmla="*/ 3587595 h 10210800"/>
              <a:gd name="connsiteX2694" fmla="*/ 13528532 w 18288000"/>
              <a:gd name="connsiteY2694" fmla="*/ 3570101 h 10210800"/>
              <a:gd name="connsiteX2695" fmla="*/ 13513641 w 18288000"/>
              <a:gd name="connsiteY2695" fmla="*/ 3559557 h 10210800"/>
              <a:gd name="connsiteX2696" fmla="*/ 13513948 w 18288000"/>
              <a:gd name="connsiteY2696" fmla="*/ 3598422 h 10210800"/>
              <a:gd name="connsiteX2697" fmla="*/ 13491179 w 18288000"/>
              <a:gd name="connsiteY2697" fmla="*/ 3568860 h 10210800"/>
              <a:gd name="connsiteX2698" fmla="*/ 13437488 w 18288000"/>
              <a:gd name="connsiteY2698" fmla="*/ 3547230 h 10210800"/>
              <a:gd name="connsiteX2699" fmla="*/ 13385272 w 18288000"/>
              <a:gd name="connsiteY2699" fmla="*/ 3529167 h 10210800"/>
              <a:gd name="connsiteX2700" fmla="*/ 13396780 w 18288000"/>
              <a:gd name="connsiteY2700" fmla="*/ 3518832 h 10210800"/>
              <a:gd name="connsiteX2701" fmla="*/ 13442102 w 18288000"/>
              <a:gd name="connsiteY2701" fmla="*/ 3520253 h 10210800"/>
              <a:gd name="connsiteX2702" fmla="*/ 13488902 w 18288000"/>
              <a:gd name="connsiteY2702" fmla="*/ 3525240 h 10210800"/>
              <a:gd name="connsiteX2703" fmla="*/ 13536101 w 18288000"/>
              <a:gd name="connsiteY2703" fmla="*/ 3550255 h 10210800"/>
              <a:gd name="connsiteX2704" fmla="*/ 13638776 w 18288000"/>
              <a:gd name="connsiteY2704" fmla="*/ 3537671 h 10210800"/>
              <a:gd name="connsiteX2705" fmla="*/ 13751790 w 18288000"/>
              <a:gd name="connsiteY2705" fmla="*/ 3550049 h 10210800"/>
              <a:gd name="connsiteX2706" fmla="*/ 13775182 w 18288000"/>
              <a:gd name="connsiteY2706" fmla="*/ 3515991 h 10210800"/>
              <a:gd name="connsiteX2707" fmla="*/ 13809326 w 18288000"/>
              <a:gd name="connsiteY2707" fmla="*/ 3498368 h 10210800"/>
              <a:gd name="connsiteX2708" fmla="*/ 13824110 w 18288000"/>
              <a:gd name="connsiteY2708" fmla="*/ 3505475 h 10210800"/>
              <a:gd name="connsiteX2709" fmla="*/ 13838249 w 18288000"/>
              <a:gd name="connsiteY2709" fmla="*/ 3491960 h 10210800"/>
              <a:gd name="connsiteX2710" fmla="*/ 13920578 w 18288000"/>
              <a:gd name="connsiteY2710" fmla="*/ 3501729 h 10210800"/>
              <a:gd name="connsiteX2711" fmla="*/ 13992154 w 18288000"/>
              <a:gd name="connsiteY2711" fmla="*/ 3495062 h 10210800"/>
              <a:gd name="connsiteX2712" fmla="*/ 14048069 w 18288000"/>
              <a:gd name="connsiteY2712" fmla="*/ 3482349 h 10210800"/>
              <a:gd name="connsiteX2713" fmla="*/ 14104214 w 18288000"/>
              <a:gd name="connsiteY2713" fmla="*/ 3498783 h 10210800"/>
              <a:gd name="connsiteX2714" fmla="*/ 14138514 w 18288000"/>
              <a:gd name="connsiteY2714" fmla="*/ 3500593 h 10210800"/>
              <a:gd name="connsiteX2715" fmla="*/ 14156151 w 18288000"/>
              <a:gd name="connsiteY2715" fmla="*/ 3471703 h 10210800"/>
              <a:gd name="connsiteX2716" fmla="*/ 14135352 w 18288000"/>
              <a:gd name="connsiteY2716" fmla="*/ 3446896 h 10210800"/>
              <a:gd name="connsiteX2717" fmla="*/ 14112174 w 18288000"/>
              <a:gd name="connsiteY2717" fmla="*/ 3436998 h 10210800"/>
              <a:gd name="connsiteX2718" fmla="*/ 14091537 w 18288000"/>
              <a:gd name="connsiteY2718" fmla="*/ 3442761 h 10210800"/>
              <a:gd name="connsiteX2719" fmla="*/ 14071045 w 18288000"/>
              <a:gd name="connsiteY2719" fmla="*/ 3456819 h 10210800"/>
              <a:gd name="connsiteX2720" fmla="*/ 14009869 w 18288000"/>
              <a:gd name="connsiteY2720" fmla="*/ 3425059 h 10210800"/>
              <a:gd name="connsiteX2721" fmla="*/ 13940709 w 18288000"/>
              <a:gd name="connsiteY2721" fmla="*/ 3421674 h 10210800"/>
              <a:gd name="connsiteX2722" fmla="*/ 13880033 w 18288000"/>
              <a:gd name="connsiteY2722" fmla="*/ 3402241 h 10210800"/>
              <a:gd name="connsiteX2723" fmla="*/ 13819357 w 18288000"/>
              <a:gd name="connsiteY2723" fmla="*/ 3382809 h 10210800"/>
              <a:gd name="connsiteX2724" fmla="*/ 13814518 w 18288000"/>
              <a:gd name="connsiteY2724" fmla="*/ 3391775 h 10210800"/>
              <a:gd name="connsiteX2725" fmla="*/ 13803357 w 18288000"/>
              <a:gd name="connsiteY2725" fmla="*/ 3395005 h 10210800"/>
              <a:gd name="connsiteX2726" fmla="*/ 13788888 w 18288000"/>
              <a:gd name="connsiteY2726" fmla="*/ 3387073 h 10210800"/>
              <a:gd name="connsiteX2727" fmla="*/ 13776958 w 18288000"/>
              <a:gd name="connsiteY2727" fmla="*/ 3394798 h 10210800"/>
              <a:gd name="connsiteX2728" fmla="*/ 13741575 w 18288000"/>
              <a:gd name="connsiteY2728" fmla="*/ 3398313 h 10210800"/>
              <a:gd name="connsiteX2729" fmla="*/ 13671052 w 18288000"/>
              <a:gd name="connsiteY2729" fmla="*/ 3355107 h 10210800"/>
              <a:gd name="connsiteX2730" fmla="*/ 13656161 w 18288000"/>
              <a:gd name="connsiteY2730" fmla="*/ 3344564 h 10210800"/>
              <a:gd name="connsiteX2731" fmla="*/ 13667636 w 18288000"/>
              <a:gd name="connsiteY2731" fmla="*/ 3340506 h 10210800"/>
              <a:gd name="connsiteX2732" fmla="*/ 13680590 w 18288000"/>
              <a:gd name="connsiteY2732" fmla="*/ 3340016 h 10210800"/>
              <a:gd name="connsiteX2733" fmla="*/ 13702428 w 18288000"/>
              <a:gd name="connsiteY2733" fmla="*/ 3343504 h 10210800"/>
              <a:gd name="connsiteX2734" fmla="*/ 13725512 w 18288000"/>
              <a:gd name="connsiteY2734" fmla="*/ 3321410 h 10210800"/>
              <a:gd name="connsiteX2735" fmla="*/ 13717497 w 18288000"/>
              <a:gd name="connsiteY2735" fmla="*/ 3254406 h 10210800"/>
              <a:gd name="connsiteX2736" fmla="*/ 13687789 w 18288000"/>
              <a:gd name="connsiteY2736" fmla="*/ 3192207 h 10210800"/>
              <a:gd name="connsiteX2737" fmla="*/ 13712296 w 18288000"/>
              <a:gd name="connsiteY2737" fmla="*/ 3197375 h 10210800"/>
              <a:gd name="connsiteX2738" fmla="*/ 13734680 w 18288000"/>
              <a:gd name="connsiteY2738" fmla="*/ 3178357 h 10210800"/>
              <a:gd name="connsiteX2739" fmla="*/ 13774004 w 18288000"/>
              <a:gd name="connsiteY2739" fmla="*/ 3184352 h 10210800"/>
              <a:gd name="connsiteX2740" fmla="*/ 13800157 w 18288000"/>
              <a:gd name="connsiteY2740" fmla="*/ 3183964 h 10210800"/>
              <a:gd name="connsiteX2741" fmla="*/ 13830740 w 18288000"/>
              <a:gd name="connsiteY2741" fmla="*/ 3194276 h 10210800"/>
              <a:gd name="connsiteX2742" fmla="*/ 13836349 w 18288000"/>
              <a:gd name="connsiteY2742" fmla="*/ 3180812 h 10210800"/>
              <a:gd name="connsiteX2743" fmla="*/ 13851233 w 18288000"/>
              <a:gd name="connsiteY2743" fmla="*/ 3180217 h 10210800"/>
              <a:gd name="connsiteX2744" fmla="*/ 13867386 w 18288000"/>
              <a:gd name="connsiteY2744" fmla="*/ 3187454 h 10210800"/>
              <a:gd name="connsiteX2745" fmla="*/ 13877632 w 18288000"/>
              <a:gd name="connsiteY2745" fmla="*/ 3180425 h 10210800"/>
              <a:gd name="connsiteX2746" fmla="*/ 13968623 w 18288000"/>
              <a:gd name="connsiteY2746" fmla="*/ 3176162 h 10210800"/>
              <a:gd name="connsiteX2747" fmla="*/ 14062983 w 18288000"/>
              <a:gd name="connsiteY2747" fmla="*/ 3170503 h 10210800"/>
              <a:gd name="connsiteX2748" fmla="*/ 14110628 w 18288000"/>
              <a:gd name="connsiteY2748" fmla="*/ 3180711 h 10210800"/>
              <a:gd name="connsiteX2749" fmla="*/ 14151720 w 18288000"/>
              <a:gd name="connsiteY2749" fmla="*/ 3156033 h 10210800"/>
              <a:gd name="connsiteX2750" fmla="*/ 14153151 w 18288000"/>
              <a:gd name="connsiteY2750" fmla="*/ 3143603 h 10210800"/>
              <a:gd name="connsiteX2751" fmla="*/ 14146365 w 18288000"/>
              <a:gd name="connsiteY2751" fmla="*/ 3130399 h 10210800"/>
              <a:gd name="connsiteX2752" fmla="*/ 14065729 w 18288000"/>
              <a:gd name="connsiteY2752" fmla="*/ 3131071 h 10210800"/>
              <a:gd name="connsiteX2753" fmla="*/ 13989938 w 18288000"/>
              <a:gd name="connsiteY2753" fmla="*/ 3133912 h 10210800"/>
              <a:gd name="connsiteX2754" fmla="*/ 13947162 w 18288000"/>
              <a:gd name="connsiteY2754" fmla="*/ 3108459 h 10210800"/>
              <a:gd name="connsiteX2755" fmla="*/ 13921692 w 18288000"/>
              <a:gd name="connsiteY2755" fmla="*/ 3134325 h 10210800"/>
              <a:gd name="connsiteX2756" fmla="*/ 13874640 w 18288000"/>
              <a:gd name="connsiteY2756" fmla="*/ 3117606 h 10210800"/>
              <a:gd name="connsiteX2757" fmla="*/ 13824218 w 18288000"/>
              <a:gd name="connsiteY2757" fmla="*/ 3102282 h 10210800"/>
              <a:gd name="connsiteX2758" fmla="*/ 13854247 w 18288000"/>
              <a:gd name="connsiteY2758" fmla="*/ 3073134 h 10210800"/>
              <a:gd name="connsiteX2759" fmla="*/ 13919554 w 18288000"/>
              <a:gd name="connsiteY2759" fmla="*/ 3087863 h 10210800"/>
              <a:gd name="connsiteX2760" fmla="*/ 13985692 w 18288000"/>
              <a:gd name="connsiteY2760" fmla="*/ 3085538 h 10210800"/>
              <a:gd name="connsiteX2761" fmla="*/ 14029998 w 18288000"/>
              <a:gd name="connsiteY2761" fmla="*/ 3090862 h 10210800"/>
              <a:gd name="connsiteX2762" fmla="*/ 14059536 w 18288000"/>
              <a:gd name="connsiteY2762" fmla="*/ 3060525 h 10210800"/>
              <a:gd name="connsiteX2763" fmla="*/ 14160643 w 18288000"/>
              <a:gd name="connsiteY2763" fmla="*/ 3063213 h 10210800"/>
              <a:gd name="connsiteX2764" fmla="*/ 14219296 w 18288000"/>
              <a:gd name="connsiteY2764" fmla="*/ 3050758 h 10210800"/>
              <a:gd name="connsiteX2765" fmla="*/ 14288702 w 18288000"/>
              <a:gd name="connsiteY2765" fmla="*/ 3054738 h 10210800"/>
              <a:gd name="connsiteX2766" fmla="*/ 14315694 w 18288000"/>
              <a:gd name="connsiteY2766" fmla="*/ 3048433 h 10210800"/>
              <a:gd name="connsiteX2767" fmla="*/ 14344578 w 18288000"/>
              <a:gd name="connsiteY2767" fmla="*/ 3037167 h 10210800"/>
              <a:gd name="connsiteX2768" fmla="*/ 14371055 w 18288000"/>
              <a:gd name="connsiteY2768" fmla="*/ 3047090 h 10210800"/>
              <a:gd name="connsiteX2769" fmla="*/ 14389500 w 18288000"/>
              <a:gd name="connsiteY2769" fmla="*/ 3018561 h 10210800"/>
              <a:gd name="connsiteX2770" fmla="*/ 14314485 w 18288000"/>
              <a:gd name="connsiteY2770" fmla="*/ 2977217 h 10210800"/>
              <a:gd name="connsiteX2771" fmla="*/ 14270395 w 18288000"/>
              <a:gd name="connsiteY2771" fmla="*/ 2978766 h 10210800"/>
              <a:gd name="connsiteX2772" fmla="*/ 14226303 w 18288000"/>
              <a:gd name="connsiteY2772" fmla="*/ 2980316 h 10210800"/>
              <a:gd name="connsiteX2773" fmla="*/ 14182488 w 18288000"/>
              <a:gd name="connsiteY2773" fmla="*/ 2976181 h 10210800"/>
              <a:gd name="connsiteX2774" fmla="*/ 14167749 w 18288000"/>
              <a:gd name="connsiteY2774" fmla="*/ 2985071 h 10210800"/>
              <a:gd name="connsiteX2775" fmla="*/ 14147105 w 18288000"/>
              <a:gd name="connsiteY2775" fmla="*/ 2979696 h 10210800"/>
              <a:gd name="connsiteX2776" fmla="*/ 14112828 w 18288000"/>
              <a:gd name="connsiteY2776" fmla="*/ 2960471 h 10210800"/>
              <a:gd name="connsiteX2777" fmla="*/ 14016213 w 18288000"/>
              <a:gd name="connsiteY2777" fmla="*/ 2955922 h 10210800"/>
              <a:gd name="connsiteX2778" fmla="*/ 13989145 w 18288000"/>
              <a:gd name="connsiteY2778" fmla="*/ 2952510 h 10210800"/>
              <a:gd name="connsiteX2779" fmla="*/ 13963968 w 18288000"/>
              <a:gd name="connsiteY2779" fmla="*/ 2944138 h 10210800"/>
              <a:gd name="connsiteX2780" fmla="*/ 13952461 w 18288000"/>
              <a:gd name="connsiteY2780" fmla="*/ 2954475 h 10210800"/>
              <a:gd name="connsiteX2781" fmla="*/ 13935047 w 18288000"/>
              <a:gd name="connsiteY2781" fmla="*/ 2950545 h 10210800"/>
              <a:gd name="connsiteX2782" fmla="*/ 13896277 w 18288000"/>
              <a:gd name="connsiteY2782" fmla="*/ 2933181 h 10210800"/>
              <a:gd name="connsiteX2783" fmla="*/ 13921023 w 18288000"/>
              <a:gd name="connsiteY2783" fmla="*/ 2927806 h 10210800"/>
              <a:gd name="connsiteX2784" fmla="*/ 13953569 w 18288000"/>
              <a:gd name="connsiteY2784" fmla="*/ 2931735 h 10210800"/>
              <a:gd name="connsiteX2785" fmla="*/ 13956722 w 18288000"/>
              <a:gd name="connsiteY2785" fmla="*/ 2923464 h 10210800"/>
              <a:gd name="connsiteX2786" fmla="*/ 13969568 w 18288000"/>
              <a:gd name="connsiteY2786" fmla="*/ 2919537 h 10210800"/>
              <a:gd name="connsiteX2787" fmla="*/ 13985761 w 18288000"/>
              <a:gd name="connsiteY2787" fmla="*/ 2931631 h 10210800"/>
              <a:gd name="connsiteX2788" fmla="*/ 13997937 w 18288000"/>
              <a:gd name="connsiteY2788" fmla="*/ 2924499 h 10210800"/>
              <a:gd name="connsiteX2789" fmla="*/ 14119750 w 18288000"/>
              <a:gd name="connsiteY2789" fmla="*/ 2920003 h 10210800"/>
              <a:gd name="connsiteX2790" fmla="*/ 14238611 w 18288000"/>
              <a:gd name="connsiteY2790" fmla="*/ 2908376 h 10210800"/>
              <a:gd name="connsiteX2791" fmla="*/ 14259287 w 18288000"/>
              <a:gd name="connsiteY2791" fmla="*/ 2907472 h 10210800"/>
              <a:gd name="connsiteX2792" fmla="*/ 14272579 w 18288000"/>
              <a:gd name="connsiteY2792" fmla="*/ 2888737 h 10210800"/>
              <a:gd name="connsiteX2793" fmla="*/ 14270610 w 18288000"/>
              <a:gd name="connsiteY2793" fmla="*/ 2883982 h 10210800"/>
              <a:gd name="connsiteX2794" fmla="*/ 14365615 w 18288000"/>
              <a:gd name="connsiteY2794" fmla="*/ 2898944 h 10210800"/>
              <a:gd name="connsiteX2795" fmla="*/ 14448391 w 18288000"/>
              <a:gd name="connsiteY2795" fmla="*/ 2893906 h 10210800"/>
              <a:gd name="connsiteX2796" fmla="*/ 14441076 w 18288000"/>
              <a:gd name="connsiteY2796" fmla="*/ 2874656 h 10210800"/>
              <a:gd name="connsiteX2797" fmla="*/ 14423653 w 18288000"/>
              <a:gd name="connsiteY2797" fmla="*/ 2859590 h 10210800"/>
              <a:gd name="connsiteX2798" fmla="*/ 14384329 w 18288000"/>
              <a:gd name="connsiteY2798" fmla="*/ 2853595 h 10210800"/>
              <a:gd name="connsiteX2799" fmla="*/ 14360386 w 18288000"/>
              <a:gd name="connsiteY2799" fmla="*/ 2848194 h 10210800"/>
              <a:gd name="connsiteX2800" fmla="*/ 14336023 w 18288000"/>
              <a:gd name="connsiteY2800" fmla="*/ 2851320 h 10210800"/>
              <a:gd name="connsiteX2801" fmla="*/ 14292446 w 18288000"/>
              <a:gd name="connsiteY2801" fmla="*/ 2836643 h 10210800"/>
              <a:gd name="connsiteX2802" fmla="*/ 14246979 w 18288000"/>
              <a:gd name="connsiteY2802" fmla="*/ 2826926 h 10210800"/>
              <a:gd name="connsiteX2803" fmla="*/ 13882123 w 18288000"/>
              <a:gd name="connsiteY2803" fmla="*/ 2771934 h 10210800"/>
              <a:gd name="connsiteX2804" fmla="*/ 13856908 w 18288000"/>
              <a:gd name="connsiteY2804" fmla="*/ 2758704 h 10210800"/>
              <a:gd name="connsiteX2805" fmla="*/ 13833817 w 18288000"/>
              <a:gd name="connsiteY2805" fmla="*/ 2769661 h 10210800"/>
              <a:gd name="connsiteX2806" fmla="*/ 13777079 w 18288000"/>
              <a:gd name="connsiteY2806" fmla="*/ 2759738 h 10210800"/>
              <a:gd name="connsiteX2807" fmla="*/ 13696996 w 18288000"/>
              <a:gd name="connsiteY2807" fmla="*/ 2749039 h 10210800"/>
              <a:gd name="connsiteX2808" fmla="*/ 13627666 w 18288000"/>
              <a:gd name="connsiteY2808" fmla="*/ 2754775 h 10210800"/>
              <a:gd name="connsiteX2809" fmla="*/ 13615951 w 18288000"/>
              <a:gd name="connsiteY2809" fmla="*/ 2752305 h 10210800"/>
              <a:gd name="connsiteX2810" fmla="*/ 13631774 w 18288000"/>
              <a:gd name="connsiteY2810" fmla="*/ 2750920 h 10210800"/>
              <a:gd name="connsiteX2811" fmla="*/ 13639343 w 18288000"/>
              <a:gd name="connsiteY2811" fmla="*/ 2731075 h 10210800"/>
              <a:gd name="connsiteX2812" fmla="*/ 13644943 w 18288000"/>
              <a:gd name="connsiteY2812" fmla="*/ 2706474 h 10210800"/>
              <a:gd name="connsiteX2813" fmla="*/ 13669343 w 18288000"/>
              <a:gd name="connsiteY2813" fmla="*/ 2708205 h 10210800"/>
              <a:gd name="connsiteX2814" fmla="*/ 13695219 w 18288000"/>
              <a:gd name="connsiteY2814" fmla="*/ 2713503 h 10210800"/>
              <a:gd name="connsiteX2815" fmla="*/ 13684512 w 18288000"/>
              <a:gd name="connsiteY2815" fmla="*/ 2662235 h 10210800"/>
              <a:gd name="connsiteX2816" fmla="*/ 13634235 w 18288000"/>
              <a:gd name="connsiteY2816" fmla="*/ 2655206 h 10210800"/>
              <a:gd name="connsiteX2817" fmla="*/ 13627528 w 18288000"/>
              <a:gd name="connsiteY2817" fmla="*/ 2702546 h 10210800"/>
              <a:gd name="connsiteX2818" fmla="*/ 13597236 w 18288000"/>
              <a:gd name="connsiteY2818" fmla="*/ 2708826 h 10210800"/>
              <a:gd name="connsiteX2819" fmla="*/ 13572206 w 18288000"/>
              <a:gd name="connsiteY2819" fmla="*/ 2708747 h 10210800"/>
              <a:gd name="connsiteX2820" fmla="*/ 13551776 w 18288000"/>
              <a:gd name="connsiteY2820" fmla="*/ 2710246 h 10210800"/>
              <a:gd name="connsiteX2821" fmla="*/ 13528391 w 18288000"/>
              <a:gd name="connsiteY2821" fmla="*/ 2704613 h 10210800"/>
              <a:gd name="connsiteX2822" fmla="*/ 13533468 w 18288000"/>
              <a:gd name="connsiteY2822" fmla="*/ 2685104 h 10210800"/>
              <a:gd name="connsiteX2823" fmla="*/ 13523592 w 18288000"/>
              <a:gd name="connsiteY2823" fmla="*/ 2667609 h 10210800"/>
              <a:gd name="connsiteX2824" fmla="*/ 13508700 w 18288000"/>
              <a:gd name="connsiteY2824" fmla="*/ 2657065 h 10210800"/>
              <a:gd name="connsiteX2825" fmla="*/ 13509008 w 18288000"/>
              <a:gd name="connsiteY2825" fmla="*/ 2695930 h 10210800"/>
              <a:gd name="connsiteX2826" fmla="*/ 13486238 w 18288000"/>
              <a:gd name="connsiteY2826" fmla="*/ 2666368 h 10210800"/>
              <a:gd name="connsiteX2827" fmla="*/ 13432548 w 18288000"/>
              <a:gd name="connsiteY2827" fmla="*/ 2644739 h 10210800"/>
              <a:gd name="connsiteX2828" fmla="*/ 13380332 w 18288000"/>
              <a:gd name="connsiteY2828" fmla="*/ 2626676 h 10210800"/>
              <a:gd name="connsiteX2829" fmla="*/ 13391840 w 18288000"/>
              <a:gd name="connsiteY2829" fmla="*/ 2616340 h 10210800"/>
              <a:gd name="connsiteX2830" fmla="*/ 13437163 w 18288000"/>
              <a:gd name="connsiteY2830" fmla="*/ 2617761 h 10210800"/>
              <a:gd name="connsiteX2831" fmla="*/ 13483962 w 18288000"/>
              <a:gd name="connsiteY2831" fmla="*/ 2622748 h 10210800"/>
              <a:gd name="connsiteX2832" fmla="*/ 13531161 w 18288000"/>
              <a:gd name="connsiteY2832" fmla="*/ 2647763 h 10210800"/>
              <a:gd name="connsiteX2833" fmla="*/ 13633835 w 18288000"/>
              <a:gd name="connsiteY2833" fmla="*/ 2635180 h 10210800"/>
              <a:gd name="connsiteX2834" fmla="*/ 13746849 w 18288000"/>
              <a:gd name="connsiteY2834" fmla="*/ 2647558 h 10210800"/>
              <a:gd name="connsiteX2835" fmla="*/ 13770241 w 18288000"/>
              <a:gd name="connsiteY2835" fmla="*/ 2613500 h 10210800"/>
              <a:gd name="connsiteX2836" fmla="*/ 13804387 w 18288000"/>
              <a:gd name="connsiteY2836" fmla="*/ 2595876 h 10210800"/>
              <a:gd name="connsiteX2837" fmla="*/ 13819171 w 18288000"/>
              <a:gd name="connsiteY2837" fmla="*/ 2602982 h 10210800"/>
              <a:gd name="connsiteX2838" fmla="*/ 13833309 w 18288000"/>
              <a:gd name="connsiteY2838" fmla="*/ 2589468 h 10210800"/>
              <a:gd name="connsiteX2839" fmla="*/ 13915638 w 18288000"/>
              <a:gd name="connsiteY2839" fmla="*/ 2599237 h 10210800"/>
              <a:gd name="connsiteX2840" fmla="*/ 13987214 w 18288000"/>
              <a:gd name="connsiteY2840" fmla="*/ 2592570 h 10210800"/>
              <a:gd name="connsiteX2841" fmla="*/ 14043129 w 18288000"/>
              <a:gd name="connsiteY2841" fmla="*/ 2579857 h 10210800"/>
              <a:gd name="connsiteX2842" fmla="*/ 14099273 w 18288000"/>
              <a:gd name="connsiteY2842" fmla="*/ 2596292 h 10210800"/>
              <a:gd name="connsiteX2843" fmla="*/ 14133574 w 18288000"/>
              <a:gd name="connsiteY2843" fmla="*/ 2598101 h 10210800"/>
              <a:gd name="connsiteX2844" fmla="*/ 14151211 w 18288000"/>
              <a:gd name="connsiteY2844" fmla="*/ 2569211 h 10210800"/>
              <a:gd name="connsiteX2845" fmla="*/ 14130411 w 18288000"/>
              <a:gd name="connsiteY2845" fmla="*/ 2544405 h 10210800"/>
              <a:gd name="connsiteX2846" fmla="*/ 14107234 w 18288000"/>
              <a:gd name="connsiteY2846" fmla="*/ 2534507 h 10210800"/>
              <a:gd name="connsiteX2847" fmla="*/ 14086597 w 18288000"/>
              <a:gd name="connsiteY2847" fmla="*/ 2540270 h 10210800"/>
              <a:gd name="connsiteX2848" fmla="*/ 14066104 w 18288000"/>
              <a:gd name="connsiteY2848" fmla="*/ 2554327 h 10210800"/>
              <a:gd name="connsiteX2849" fmla="*/ 14004928 w 18288000"/>
              <a:gd name="connsiteY2849" fmla="*/ 2522568 h 10210800"/>
              <a:gd name="connsiteX2850" fmla="*/ 13935769 w 18288000"/>
              <a:gd name="connsiteY2850" fmla="*/ 2519183 h 10210800"/>
              <a:gd name="connsiteX2851" fmla="*/ 13875093 w 18288000"/>
              <a:gd name="connsiteY2851" fmla="*/ 2499750 h 10210800"/>
              <a:gd name="connsiteX2852" fmla="*/ 13814416 w 18288000"/>
              <a:gd name="connsiteY2852" fmla="*/ 2480318 h 10210800"/>
              <a:gd name="connsiteX2853" fmla="*/ 13809578 w 18288000"/>
              <a:gd name="connsiteY2853" fmla="*/ 2489284 h 10210800"/>
              <a:gd name="connsiteX2854" fmla="*/ 13798417 w 18288000"/>
              <a:gd name="connsiteY2854" fmla="*/ 2492513 h 10210800"/>
              <a:gd name="connsiteX2855" fmla="*/ 13783948 w 18288000"/>
              <a:gd name="connsiteY2855" fmla="*/ 2484581 h 10210800"/>
              <a:gd name="connsiteX2856" fmla="*/ 13772017 w 18288000"/>
              <a:gd name="connsiteY2856" fmla="*/ 2492307 h 10210800"/>
              <a:gd name="connsiteX2857" fmla="*/ 13736635 w 18288000"/>
              <a:gd name="connsiteY2857" fmla="*/ 2495821 h 10210800"/>
              <a:gd name="connsiteX2858" fmla="*/ 13666111 w 18288000"/>
              <a:gd name="connsiteY2858" fmla="*/ 2452616 h 10210800"/>
              <a:gd name="connsiteX2859" fmla="*/ 13651220 w 18288000"/>
              <a:gd name="connsiteY2859" fmla="*/ 2442072 h 10210800"/>
              <a:gd name="connsiteX2860" fmla="*/ 13662696 w 18288000"/>
              <a:gd name="connsiteY2860" fmla="*/ 2438014 h 10210800"/>
              <a:gd name="connsiteX2861" fmla="*/ 13675650 w 18288000"/>
              <a:gd name="connsiteY2861" fmla="*/ 2437524 h 10210800"/>
              <a:gd name="connsiteX2862" fmla="*/ 13697487 w 18288000"/>
              <a:gd name="connsiteY2862" fmla="*/ 2441012 h 10210800"/>
              <a:gd name="connsiteX2863" fmla="*/ 13720573 w 18288000"/>
              <a:gd name="connsiteY2863" fmla="*/ 2418918 h 10210800"/>
              <a:gd name="connsiteX2864" fmla="*/ 13712557 w 18288000"/>
              <a:gd name="connsiteY2864" fmla="*/ 2351914 h 10210800"/>
              <a:gd name="connsiteX2865" fmla="*/ 13682849 w 18288000"/>
              <a:gd name="connsiteY2865" fmla="*/ 2289715 h 10210800"/>
              <a:gd name="connsiteX2866" fmla="*/ 13707357 w 18288000"/>
              <a:gd name="connsiteY2866" fmla="*/ 2294884 h 10210800"/>
              <a:gd name="connsiteX2867" fmla="*/ 13729741 w 18288000"/>
              <a:gd name="connsiteY2867" fmla="*/ 2275865 h 10210800"/>
              <a:gd name="connsiteX2868" fmla="*/ 13769062 w 18288000"/>
              <a:gd name="connsiteY2868" fmla="*/ 2281861 h 10210800"/>
              <a:gd name="connsiteX2869" fmla="*/ 13795217 w 18288000"/>
              <a:gd name="connsiteY2869" fmla="*/ 2281472 h 10210800"/>
              <a:gd name="connsiteX2870" fmla="*/ 13825800 w 18288000"/>
              <a:gd name="connsiteY2870" fmla="*/ 2291784 h 10210800"/>
              <a:gd name="connsiteX2871" fmla="*/ 13831408 w 18288000"/>
              <a:gd name="connsiteY2871" fmla="*/ 2278321 h 10210800"/>
              <a:gd name="connsiteX2872" fmla="*/ 13846293 w 18288000"/>
              <a:gd name="connsiteY2872" fmla="*/ 2277726 h 10210800"/>
              <a:gd name="connsiteX2873" fmla="*/ 13862446 w 18288000"/>
              <a:gd name="connsiteY2873" fmla="*/ 2284962 h 10210800"/>
              <a:gd name="connsiteX2874" fmla="*/ 13872692 w 18288000"/>
              <a:gd name="connsiteY2874" fmla="*/ 2277933 h 10210800"/>
              <a:gd name="connsiteX2875" fmla="*/ 13963683 w 18288000"/>
              <a:gd name="connsiteY2875" fmla="*/ 2273670 h 10210800"/>
              <a:gd name="connsiteX2876" fmla="*/ 14058043 w 18288000"/>
              <a:gd name="connsiteY2876" fmla="*/ 2268011 h 10210800"/>
              <a:gd name="connsiteX2877" fmla="*/ 14105688 w 18288000"/>
              <a:gd name="connsiteY2877" fmla="*/ 2278219 h 10210800"/>
              <a:gd name="connsiteX2878" fmla="*/ 14146780 w 18288000"/>
              <a:gd name="connsiteY2878" fmla="*/ 2253542 h 10210800"/>
              <a:gd name="connsiteX2879" fmla="*/ 14148211 w 18288000"/>
              <a:gd name="connsiteY2879" fmla="*/ 2241111 h 10210800"/>
              <a:gd name="connsiteX2880" fmla="*/ 14141425 w 18288000"/>
              <a:gd name="connsiteY2880" fmla="*/ 2227907 h 10210800"/>
              <a:gd name="connsiteX2881" fmla="*/ 14060789 w 18288000"/>
              <a:gd name="connsiteY2881" fmla="*/ 2228578 h 10210800"/>
              <a:gd name="connsiteX2882" fmla="*/ 13984997 w 18288000"/>
              <a:gd name="connsiteY2882" fmla="*/ 2231421 h 10210800"/>
              <a:gd name="connsiteX2883" fmla="*/ 13942221 w 18288000"/>
              <a:gd name="connsiteY2883" fmla="*/ 2205968 h 10210800"/>
              <a:gd name="connsiteX2884" fmla="*/ 13916753 w 18288000"/>
              <a:gd name="connsiteY2884" fmla="*/ 2231833 h 10210800"/>
              <a:gd name="connsiteX2885" fmla="*/ 13869699 w 18288000"/>
              <a:gd name="connsiteY2885" fmla="*/ 2215115 h 10210800"/>
              <a:gd name="connsiteX2886" fmla="*/ 13819277 w 18288000"/>
              <a:gd name="connsiteY2886" fmla="*/ 2199790 h 10210800"/>
              <a:gd name="connsiteX2887" fmla="*/ 13849307 w 18288000"/>
              <a:gd name="connsiteY2887" fmla="*/ 2170642 h 10210800"/>
              <a:gd name="connsiteX2888" fmla="*/ 13914614 w 18288000"/>
              <a:gd name="connsiteY2888" fmla="*/ 2185372 h 10210800"/>
              <a:gd name="connsiteX2889" fmla="*/ 13980751 w 18288000"/>
              <a:gd name="connsiteY2889" fmla="*/ 2183046 h 10210800"/>
              <a:gd name="connsiteX2890" fmla="*/ 14025058 w 18288000"/>
              <a:gd name="connsiteY2890" fmla="*/ 2188371 h 10210800"/>
              <a:gd name="connsiteX2891" fmla="*/ 14054596 w 18288000"/>
              <a:gd name="connsiteY2891" fmla="*/ 2158034 h 10210800"/>
              <a:gd name="connsiteX2892" fmla="*/ 14155701 w 18288000"/>
              <a:gd name="connsiteY2892" fmla="*/ 2160722 h 10210800"/>
              <a:gd name="connsiteX2893" fmla="*/ 14214356 w 18288000"/>
              <a:gd name="connsiteY2893" fmla="*/ 2148266 h 10210800"/>
              <a:gd name="connsiteX2894" fmla="*/ 14283762 w 18288000"/>
              <a:gd name="connsiteY2894" fmla="*/ 2152246 h 10210800"/>
              <a:gd name="connsiteX2895" fmla="*/ 14310753 w 18288000"/>
              <a:gd name="connsiteY2895" fmla="*/ 2145941 h 10210800"/>
              <a:gd name="connsiteX2896" fmla="*/ 14339638 w 18288000"/>
              <a:gd name="connsiteY2896" fmla="*/ 2134675 h 10210800"/>
              <a:gd name="connsiteX2897" fmla="*/ 14366114 w 18288000"/>
              <a:gd name="connsiteY2897" fmla="*/ 2144599 h 10210800"/>
              <a:gd name="connsiteX2898" fmla="*/ 14384560 w 18288000"/>
              <a:gd name="connsiteY2898" fmla="*/ 2116070 h 10210800"/>
              <a:gd name="connsiteX2899" fmla="*/ 14309545 w 18288000"/>
              <a:gd name="connsiteY2899" fmla="*/ 2074725 h 10210800"/>
              <a:gd name="connsiteX2900" fmla="*/ 14265455 w 18288000"/>
              <a:gd name="connsiteY2900" fmla="*/ 2076274 h 10210800"/>
              <a:gd name="connsiteX2901" fmla="*/ 14221363 w 18288000"/>
              <a:gd name="connsiteY2901" fmla="*/ 2077825 h 10210800"/>
              <a:gd name="connsiteX2902" fmla="*/ 14177548 w 18288000"/>
              <a:gd name="connsiteY2902" fmla="*/ 2073690 h 10210800"/>
              <a:gd name="connsiteX2903" fmla="*/ 14162809 w 18288000"/>
              <a:gd name="connsiteY2903" fmla="*/ 2082579 h 10210800"/>
              <a:gd name="connsiteX2904" fmla="*/ 14142164 w 18288000"/>
              <a:gd name="connsiteY2904" fmla="*/ 2077205 h 10210800"/>
              <a:gd name="connsiteX2905" fmla="*/ 14107888 w 18288000"/>
              <a:gd name="connsiteY2905" fmla="*/ 2057979 h 10210800"/>
              <a:gd name="connsiteX2906" fmla="*/ 14011273 w 18288000"/>
              <a:gd name="connsiteY2906" fmla="*/ 2053430 h 10210800"/>
              <a:gd name="connsiteX2907" fmla="*/ 13984205 w 18288000"/>
              <a:gd name="connsiteY2907" fmla="*/ 2050018 h 10210800"/>
              <a:gd name="connsiteX2908" fmla="*/ 13959028 w 18288000"/>
              <a:gd name="connsiteY2908" fmla="*/ 2041646 h 10210800"/>
              <a:gd name="connsiteX2909" fmla="*/ 13947521 w 18288000"/>
              <a:gd name="connsiteY2909" fmla="*/ 2051983 h 10210800"/>
              <a:gd name="connsiteX2910" fmla="*/ 13930106 w 18288000"/>
              <a:gd name="connsiteY2910" fmla="*/ 2048054 h 10210800"/>
              <a:gd name="connsiteX2911" fmla="*/ 13891337 w 18288000"/>
              <a:gd name="connsiteY2911" fmla="*/ 2030689 h 10210800"/>
              <a:gd name="connsiteX2912" fmla="*/ 13916083 w 18288000"/>
              <a:gd name="connsiteY2912" fmla="*/ 2025315 h 10210800"/>
              <a:gd name="connsiteX2913" fmla="*/ 13948629 w 18288000"/>
              <a:gd name="connsiteY2913" fmla="*/ 2029243 h 10210800"/>
              <a:gd name="connsiteX2914" fmla="*/ 13951782 w 18288000"/>
              <a:gd name="connsiteY2914" fmla="*/ 2020973 h 10210800"/>
              <a:gd name="connsiteX2915" fmla="*/ 13964627 w 18288000"/>
              <a:gd name="connsiteY2915" fmla="*/ 2017046 h 10210800"/>
              <a:gd name="connsiteX2916" fmla="*/ 13980820 w 18288000"/>
              <a:gd name="connsiteY2916" fmla="*/ 2029140 h 10210800"/>
              <a:gd name="connsiteX2917" fmla="*/ 13992998 w 18288000"/>
              <a:gd name="connsiteY2917" fmla="*/ 2022007 h 10210800"/>
              <a:gd name="connsiteX2918" fmla="*/ 14114810 w 18288000"/>
              <a:gd name="connsiteY2918" fmla="*/ 2017511 h 10210800"/>
              <a:gd name="connsiteX2919" fmla="*/ 14211512 w 18288000"/>
              <a:gd name="connsiteY2919" fmla="*/ 2008052 h 10210800"/>
              <a:gd name="connsiteX2920" fmla="*/ 14213528 w 18288000"/>
              <a:gd name="connsiteY2920" fmla="*/ 2008405 h 10210800"/>
              <a:gd name="connsiteX2921" fmla="*/ 14215268 w 18288000"/>
              <a:gd name="connsiteY2921" fmla="*/ 2007684 h 10210800"/>
              <a:gd name="connsiteX2922" fmla="*/ 14228484 w 18288000"/>
              <a:gd name="connsiteY2922" fmla="*/ 2006392 h 10210800"/>
              <a:gd name="connsiteX2923" fmla="*/ 14230944 w 18288000"/>
              <a:gd name="connsiteY2923" fmla="*/ 2012333 h 10210800"/>
              <a:gd name="connsiteX2924" fmla="*/ 14301659 w 18288000"/>
              <a:gd name="connsiteY2924" fmla="*/ 2029000 h 10210800"/>
              <a:gd name="connsiteX2925" fmla="*/ 14378695 w 18288000"/>
              <a:gd name="connsiteY2925" fmla="*/ 2051405 h 10210800"/>
              <a:gd name="connsiteX2926" fmla="*/ 14455925 w 18288000"/>
              <a:gd name="connsiteY2926" fmla="*/ 2047270 h 10210800"/>
              <a:gd name="connsiteX2927" fmla="*/ 14473032 w 18288000"/>
              <a:gd name="connsiteY2927" fmla="*/ 2012334 h 10210800"/>
              <a:gd name="connsiteX2928" fmla="*/ 14458693 w 18288000"/>
              <a:gd name="connsiteY2928" fmla="*/ 1990422 h 10210800"/>
              <a:gd name="connsiteX2929" fmla="*/ 14512047 w 18288000"/>
              <a:gd name="connsiteY2929" fmla="*/ 1979465 h 10210800"/>
              <a:gd name="connsiteX2930" fmla="*/ 14509769 w 18288000"/>
              <a:gd name="connsiteY2930" fmla="*/ 1935846 h 10210800"/>
              <a:gd name="connsiteX2931" fmla="*/ 14460063 w 18288000"/>
              <a:gd name="connsiteY2931" fmla="*/ 1939721 h 10210800"/>
              <a:gd name="connsiteX2932" fmla="*/ 14411186 w 18288000"/>
              <a:gd name="connsiteY2932" fmla="*/ 1926542 h 10210800"/>
              <a:gd name="connsiteX2933" fmla="*/ 14451063 w 18288000"/>
              <a:gd name="connsiteY2933" fmla="*/ 1921168 h 10210800"/>
              <a:gd name="connsiteX2934" fmla="*/ 14490384 w 18288000"/>
              <a:gd name="connsiteY2934" fmla="*/ 1927163 h 10210800"/>
              <a:gd name="connsiteX2935" fmla="*/ 14543184 w 18288000"/>
              <a:gd name="connsiteY2935" fmla="*/ 1927577 h 10210800"/>
              <a:gd name="connsiteX2936" fmla="*/ 14595983 w 18288000"/>
              <a:gd name="connsiteY2936" fmla="*/ 1927991 h 10210800"/>
              <a:gd name="connsiteX2937" fmla="*/ 14613115 w 18288000"/>
              <a:gd name="connsiteY2937" fmla="*/ 1926466 h 10210800"/>
              <a:gd name="connsiteX2938" fmla="*/ 14626875 w 18288000"/>
              <a:gd name="connsiteY2938" fmla="*/ 1926337 h 10210800"/>
              <a:gd name="connsiteX2939" fmla="*/ 14619568 w 18288000"/>
              <a:gd name="connsiteY2939" fmla="*/ 1918223 h 10210800"/>
              <a:gd name="connsiteX2940" fmla="*/ 14605522 w 18288000"/>
              <a:gd name="connsiteY2940" fmla="*/ 1912900 h 10210800"/>
              <a:gd name="connsiteX2941" fmla="*/ 14561706 w 18288000"/>
              <a:gd name="connsiteY2941" fmla="*/ 1908766 h 10210800"/>
              <a:gd name="connsiteX2942" fmla="*/ 14542322 w 18288000"/>
              <a:gd name="connsiteY2942" fmla="*/ 1900083 h 10210800"/>
              <a:gd name="connsiteX2943" fmla="*/ 14582753 w 18288000"/>
              <a:gd name="connsiteY2943" fmla="*/ 1883338 h 10210800"/>
              <a:gd name="connsiteX2944" fmla="*/ 14624045 w 18288000"/>
              <a:gd name="connsiteY2944" fmla="*/ 1894087 h 10210800"/>
              <a:gd name="connsiteX2945" fmla="*/ 14640691 w 18288000"/>
              <a:gd name="connsiteY2945" fmla="*/ 1902513 h 10210800"/>
              <a:gd name="connsiteX2946" fmla="*/ 14667860 w 18288000"/>
              <a:gd name="connsiteY2946" fmla="*/ 1898223 h 10210800"/>
              <a:gd name="connsiteX2947" fmla="*/ 14708628 w 18288000"/>
              <a:gd name="connsiteY2947" fmla="*/ 1914063 h 10210800"/>
              <a:gd name="connsiteX2948" fmla="*/ 14742011 w 18288000"/>
              <a:gd name="connsiteY2948" fmla="*/ 1912073 h 10210800"/>
              <a:gd name="connsiteX2949" fmla="*/ 14736135 w 18288000"/>
              <a:gd name="connsiteY2949" fmla="*/ 1891530 h 10210800"/>
              <a:gd name="connsiteX2950" fmla="*/ 14728781 w 18288000"/>
              <a:gd name="connsiteY2950" fmla="*/ 1867421 h 10210800"/>
              <a:gd name="connsiteX2951" fmla="*/ 14758204 w 18288000"/>
              <a:gd name="connsiteY2951" fmla="*/ 1873339 h 10210800"/>
              <a:gd name="connsiteX2952" fmla="*/ 14788041 w 18288000"/>
              <a:gd name="connsiteY2952" fmla="*/ 1870730 h 10210800"/>
              <a:gd name="connsiteX2953" fmla="*/ 14795611 w 18288000"/>
              <a:gd name="connsiteY2953" fmla="*/ 1850883 h 10210800"/>
              <a:gd name="connsiteX2954" fmla="*/ 14801211 w 18288000"/>
              <a:gd name="connsiteY2954" fmla="*/ 1826283 h 10210800"/>
              <a:gd name="connsiteX2955" fmla="*/ 14825610 w 18288000"/>
              <a:gd name="connsiteY2955" fmla="*/ 1828014 h 10210800"/>
              <a:gd name="connsiteX2956" fmla="*/ 14851487 w 18288000"/>
              <a:gd name="connsiteY2956" fmla="*/ 1833312 h 10210800"/>
              <a:gd name="connsiteX2957" fmla="*/ 14840779 w 18288000"/>
              <a:gd name="connsiteY2957" fmla="*/ 1782044 h 10210800"/>
              <a:gd name="connsiteX2958" fmla="*/ 14790503 w 18288000"/>
              <a:gd name="connsiteY2958" fmla="*/ 1775015 h 10210800"/>
              <a:gd name="connsiteX2959" fmla="*/ 14783795 w 18288000"/>
              <a:gd name="connsiteY2959" fmla="*/ 1822355 h 10210800"/>
              <a:gd name="connsiteX2960" fmla="*/ 14753504 w 18288000"/>
              <a:gd name="connsiteY2960" fmla="*/ 1828634 h 10210800"/>
              <a:gd name="connsiteX2961" fmla="*/ 14728473 w 18288000"/>
              <a:gd name="connsiteY2961" fmla="*/ 1828556 h 10210800"/>
              <a:gd name="connsiteX2962" fmla="*/ 14708042 w 18288000"/>
              <a:gd name="connsiteY2962" fmla="*/ 1830055 h 10210800"/>
              <a:gd name="connsiteX2963" fmla="*/ 14684660 w 18288000"/>
              <a:gd name="connsiteY2963" fmla="*/ 1824422 h 10210800"/>
              <a:gd name="connsiteX2964" fmla="*/ 14689735 w 18288000"/>
              <a:gd name="connsiteY2964" fmla="*/ 1804913 h 10210800"/>
              <a:gd name="connsiteX2965" fmla="*/ 14679859 w 18288000"/>
              <a:gd name="connsiteY2965" fmla="*/ 1787418 h 10210800"/>
              <a:gd name="connsiteX2966" fmla="*/ 14664967 w 18288000"/>
              <a:gd name="connsiteY2966" fmla="*/ 1776875 h 10210800"/>
              <a:gd name="connsiteX2967" fmla="*/ 14665274 w 18288000"/>
              <a:gd name="connsiteY2967" fmla="*/ 1815740 h 10210800"/>
              <a:gd name="connsiteX2968" fmla="*/ 14642505 w 18288000"/>
              <a:gd name="connsiteY2968" fmla="*/ 1786177 h 10210800"/>
              <a:gd name="connsiteX2969" fmla="*/ 14588814 w 18288000"/>
              <a:gd name="connsiteY2969" fmla="*/ 1764548 h 10210800"/>
              <a:gd name="connsiteX2970" fmla="*/ 14536598 w 18288000"/>
              <a:gd name="connsiteY2970" fmla="*/ 1746485 h 10210800"/>
              <a:gd name="connsiteX2971" fmla="*/ 14548106 w 18288000"/>
              <a:gd name="connsiteY2971" fmla="*/ 1736150 h 10210800"/>
              <a:gd name="connsiteX2972" fmla="*/ 14593429 w 18288000"/>
              <a:gd name="connsiteY2972" fmla="*/ 1737571 h 10210800"/>
              <a:gd name="connsiteX2973" fmla="*/ 14640228 w 18288000"/>
              <a:gd name="connsiteY2973" fmla="*/ 1742558 h 10210800"/>
              <a:gd name="connsiteX2974" fmla="*/ 14687428 w 18288000"/>
              <a:gd name="connsiteY2974" fmla="*/ 1767572 h 10210800"/>
              <a:gd name="connsiteX2975" fmla="*/ 14790104 w 18288000"/>
              <a:gd name="connsiteY2975" fmla="*/ 1754988 h 10210800"/>
              <a:gd name="connsiteX2976" fmla="*/ 14903116 w 18288000"/>
              <a:gd name="connsiteY2976" fmla="*/ 1767367 h 10210800"/>
              <a:gd name="connsiteX2977" fmla="*/ 14926508 w 18288000"/>
              <a:gd name="connsiteY2977" fmla="*/ 1733310 h 10210800"/>
              <a:gd name="connsiteX2978" fmla="*/ 14960653 w 18288000"/>
              <a:gd name="connsiteY2978" fmla="*/ 1715686 h 10210800"/>
              <a:gd name="connsiteX2979" fmla="*/ 14975437 w 18288000"/>
              <a:gd name="connsiteY2979" fmla="*/ 1722792 h 10210800"/>
              <a:gd name="connsiteX2980" fmla="*/ 14989576 w 18288000"/>
              <a:gd name="connsiteY2980" fmla="*/ 1709277 h 10210800"/>
              <a:gd name="connsiteX2981" fmla="*/ 15071905 w 18288000"/>
              <a:gd name="connsiteY2981" fmla="*/ 1719046 h 10210800"/>
              <a:gd name="connsiteX2982" fmla="*/ 15143481 w 18288000"/>
              <a:gd name="connsiteY2982" fmla="*/ 1712379 h 10210800"/>
              <a:gd name="connsiteX2983" fmla="*/ 15199395 w 18288000"/>
              <a:gd name="connsiteY2983" fmla="*/ 1699666 h 10210800"/>
              <a:gd name="connsiteX2984" fmla="*/ 15255541 w 18288000"/>
              <a:gd name="connsiteY2984" fmla="*/ 1716100 h 10210800"/>
              <a:gd name="connsiteX2985" fmla="*/ 15289840 w 18288000"/>
              <a:gd name="connsiteY2985" fmla="*/ 1717911 h 10210800"/>
              <a:gd name="connsiteX2986" fmla="*/ 15307478 w 18288000"/>
              <a:gd name="connsiteY2986" fmla="*/ 1689020 h 10210800"/>
              <a:gd name="connsiteX2987" fmla="*/ 15286679 w 18288000"/>
              <a:gd name="connsiteY2987" fmla="*/ 1664213 h 10210800"/>
              <a:gd name="connsiteX2988" fmla="*/ 15263502 w 18288000"/>
              <a:gd name="connsiteY2988" fmla="*/ 1654315 h 10210800"/>
              <a:gd name="connsiteX2989" fmla="*/ 15242864 w 18288000"/>
              <a:gd name="connsiteY2989" fmla="*/ 1660079 h 10210800"/>
              <a:gd name="connsiteX2990" fmla="*/ 15222373 w 18288000"/>
              <a:gd name="connsiteY2990" fmla="*/ 1674136 h 10210800"/>
              <a:gd name="connsiteX2991" fmla="*/ 15161196 w 18288000"/>
              <a:gd name="connsiteY2991" fmla="*/ 1642377 h 10210800"/>
              <a:gd name="connsiteX2992" fmla="*/ 15092035 w 18288000"/>
              <a:gd name="connsiteY2992" fmla="*/ 1638992 h 10210800"/>
              <a:gd name="connsiteX2993" fmla="*/ 15031360 w 18288000"/>
              <a:gd name="connsiteY2993" fmla="*/ 1619559 h 10210800"/>
              <a:gd name="connsiteX2994" fmla="*/ 14970683 w 18288000"/>
              <a:gd name="connsiteY2994" fmla="*/ 1600127 h 10210800"/>
              <a:gd name="connsiteX2995" fmla="*/ 14965845 w 18288000"/>
              <a:gd name="connsiteY2995" fmla="*/ 1609093 h 10210800"/>
              <a:gd name="connsiteX2996" fmla="*/ 14954684 w 18288000"/>
              <a:gd name="connsiteY2996" fmla="*/ 1612323 h 10210800"/>
              <a:gd name="connsiteX2997" fmla="*/ 14940215 w 18288000"/>
              <a:gd name="connsiteY2997" fmla="*/ 1604391 h 10210800"/>
              <a:gd name="connsiteX2998" fmla="*/ 14928285 w 18288000"/>
              <a:gd name="connsiteY2998" fmla="*/ 1612116 h 10210800"/>
              <a:gd name="connsiteX2999" fmla="*/ 14892901 w 18288000"/>
              <a:gd name="connsiteY2999" fmla="*/ 1615631 h 10210800"/>
              <a:gd name="connsiteX3000" fmla="*/ 14822379 w 18288000"/>
              <a:gd name="connsiteY3000" fmla="*/ 1572424 h 10210800"/>
              <a:gd name="connsiteX3001" fmla="*/ 14807487 w 18288000"/>
              <a:gd name="connsiteY3001" fmla="*/ 1561881 h 10210800"/>
              <a:gd name="connsiteX3002" fmla="*/ 14818962 w 18288000"/>
              <a:gd name="connsiteY3002" fmla="*/ 1557824 h 10210800"/>
              <a:gd name="connsiteX3003" fmla="*/ 14831917 w 18288000"/>
              <a:gd name="connsiteY3003" fmla="*/ 1557333 h 10210800"/>
              <a:gd name="connsiteX3004" fmla="*/ 14853754 w 18288000"/>
              <a:gd name="connsiteY3004" fmla="*/ 1560822 h 10210800"/>
              <a:gd name="connsiteX3005" fmla="*/ 14876839 w 18288000"/>
              <a:gd name="connsiteY3005" fmla="*/ 1538728 h 10210800"/>
              <a:gd name="connsiteX3006" fmla="*/ 14868823 w 18288000"/>
              <a:gd name="connsiteY3006" fmla="*/ 1471724 h 10210800"/>
              <a:gd name="connsiteX3007" fmla="*/ 14839116 w 18288000"/>
              <a:gd name="connsiteY3007" fmla="*/ 1409524 h 10210800"/>
              <a:gd name="connsiteX3008" fmla="*/ 14863623 w 18288000"/>
              <a:gd name="connsiteY3008" fmla="*/ 1414693 h 10210800"/>
              <a:gd name="connsiteX3009" fmla="*/ 14886007 w 18288000"/>
              <a:gd name="connsiteY3009" fmla="*/ 1395675 h 10210800"/>
              <a:gd name="connsiteX3010" fmla="*/ 14925330 w 18288000"/>
              <a:gd name="connsiteY3010" fmla="*/ 1401669 h 10210800"/>
              <a:gd name="connsiteX3011" fmla="*/ 14951483 w 18288000"/>
              <a:gd name="connsiteY3011" fmla="*/ 1401282 h 10210800"/>
              <a:gd name="connsiteX3012" fmla="*/ 14982067 w 18288000"/>
              <a:gd name="connsiteY3012" fmla="*/ 1411593 h 10210800"/>
              <a:gd name="connsiteX3013" fmla="*/ 14987676 w 18288000"/>
              <a:gd name="connsiteY3013" fmla="*/ 1398130 h 10210800"/>
              <a:gd name="connsiteX3014" fmla="*/ 15002560 w 18288000"/>
              <a:gd name="connsiteY3014" fmla="*/ 1397535 h 10210800"/>
              <a:gd name="connsiteX3015" fmla="*/ 15018712 w 18288000"/>
              <a:gd name="connsiteY3015" fmla="*/ 1404771 h 10210800"/>
              <a:gd name="connsiteX3016" fmla="*/ 15028959 w 18288000"/>
              <a:gd name="connsiteY3016" fmla="*/ 1397743 h 10210800"/>
              <a:gd name="connsiteX3017" fmla="*/ 15119950 w 18288000"/>
              <a:gd name="connsiteY3017" fmla="*/ 1393480 h 10210800"/>
              <a:gd name="connsiteX3018" fmla="*/ 15214309 w 18288000"/>
              <a:gd name="connsiteY3018" fmla="*/ 1387821 h 10210800"/>
              <a:gd name="connsiteX3019" fmla="*/ 15261955 w 18288000"/>
              <a:gd name="connsiteY3019" fmla="*/ 1398028 h 10210800"/>
              <a:gd name="connsiteX3020" fmla="*/ 15303046 w 18288000"/>
              <a:gd name="connsiteY3020" fmla="*/ 1373351 h 10210800"/>
              <a:gd name="connsiteX3021" fmla="*/ 15304477 w 18288000"/>
              <a:gd name="connsiteY3021" fmla="*/ 1360920 h 10210800"/>
              <a:gd name="connsiteX3022" fmla="*/ 15297692 w 18288000"/>
              <a:gd name="connsiteY3022" fmla="*/ 1347716 h 10210800"/>
              <a:gd name="connsiteX3023" fmla="*/ 15217056 w 18288000"/>
              <a:gd name="connsiteY3023" fmla="*/ 1348387 h 10210800"/>
              <a:gd name="connsiteX3024" fmla="*/ 15141265 w 18288000"/>
              <a:gd name="connsiteY3024" fmla="*/ 1351230 h 10210800"/>
              <a:gd name="connsiteX3025" fmla="*/ 15098488 w 18288000"/>
              <a:gd name="connsiteY3025" fmla="*/ 1325777 h 10210800"/>
              <a:gd name="connsiteX3026" fmla="*/ 15073019 w 18288000"/>
              <a:gd name="connsiteY3026" fmla="*/ 1351643 h 10210800"/>
              <a:gd name="connsiteX3027" fmla="*/ 15025966 w 18288000"/>
              <a:gd name="connsiteY3027" fmla="*/ 1334924 h 10210800"/>
              <a:gd name="connsiteX3028" fmla="*/ 14975544 w 18288000"/>
              <a:gd name="connsiteY3028" fmla="*/ 1319599 h 10210800"/>
              <a:gd name="connsiteX3029" fmla="*/ 15005574 w 18288000"/>
              <a:gd name="connsiteY3029" fmla="*/ 1290451 h 10210800"/>
              <a:gd name="connsiteX3030" fmla="*/ 15070880 w 18288000"/>
              <a:gd name="connsiteY3030" fmla="*/ 1305181 h 10210800"/>
              <a:gd name="connsiteX3031" fmla="*/ 15137019 w 18288000"/>
              <a:gd name="connsiteY3031" fmla="*/ 1302855 h 10210800"/>
              <a:gd name="connsiteX3032" fmla="*/ 15181326 w 18288000"/>
              <a:gd name="connsiteY3032" fmla="*/ 1308179 h 10210800"/>
              <a:gd name="connsiteX3033" fmla="*/ 15210863 w 18288000"/>
              <a:gd name="connsiteY3033" fmla="*/ 1277843 h 10210800"/>
              <a:gd name="connsiteX3034" fmla="*/ 15311970 w 18288000"/>
              <a:gd name="connsiteY3034" fmla="*/ 1280531 h 10210800"/>
              <a:gd name="connsiteX3035" fmla="*/ 15370623 w 18288000"/>
              <a:gd name="connsiteY3035" fmla="*/ 1268076 h 10210800"/>
              <a:gd name="connsiteX3036" fmla="*/ 15440029 w 18288000"/>
              <a:gd name="connsiteY3036" fmla="*/ 1272055 h 10210800"/>
              <a:gd name="connsiteX3037" fmla="*/ 15467020 w 18288000"/>
              <a:gd name="connsiteY3037" fmla="*/ 1265751 h 10210800"/>
              <a:gd name="connsiteX3038" fmla="*/ 15495905 w 18288000"/>
              <a:gd name="connsiteY3038" fmla="*/ 1254485 h 10210800"/>
              <a:gd name="connsiteX3039" fmla="*/ 15522381 w 18288000"/>
              <a:gd name="connsiteY3039" fmla="*/ 1264407 h 10210800"/>
              <a:gd name="connsiteX3040" fmla="*/ 15540826 w 18288000"/>
              <a:gd name="connsiteY3040" fmla="*/ 1235880 h 10210800"/>
              <a:gd name="connsiteX3041" fmla="*/ 15465813 w 18288000"/>
              <a:gd name="connsiteY3041" fmla="*/ 1194534 h 10210800"/>
              <a:gd name="connsiteX3042" fmla="*/ 15421721 w 18288000"/>
              <a:gd name="connsiteY3042" fmla="*/ 1196084 h 10210800"/>
              <a:gd name="connsiteX3043" fmla="*/ 15377629 w 18288000"/>
              <a:gd name="connsiteY3043" fmla="*/ 1197634 h 10210800"/>
              <a:gd name="connsiteX3044" fmla="*/ 15333815 w 18288000"/>
              <a:gd name="connsiteY3044" fmla="*/ 1193499 h 10210800"/>
              <a:gd name="connsiteX3045" fmla="*/ 15319077 w 18288000"/>
              <a:gd name="connsiteY3045" fmla="*/ 1202388 h 10210800"/>
              <a:gd name="connsiteX3046" fmla="*/ 15298431 w 18288000"/>
              <a:gd name="connsiteY3046" fmla="*/ 1197013 h 10210800"/>
              <a:gd name="connsiteX3047" fmla="*/ 15264154 w 18288000"/>
              <a:gd name="connsiteY3047" fmla="*/ 1177788 h 10210800"/>
              <a:gd name="connsiteX3048" fmla="*/ 15167540 w 18288000"/>
              <a:gd name="connsiteY3048" fmla="*/ 1173239 h 10210800"/>
              <a:gd name="connsiteX3049" fmla="*/ 15140472 w 18288000"/>
              <a:gd name="connsiteY3049" fmla="*/ 1169827 h 10210800"/>
              <a:gd name="connsiteX3050" fmla="*/ 15115294 w 18288000"/>
              <a:gd name="connsiteY3050" fmla="*/ 1161456 h 10210800"/>
              <a:gd name="connsiteX3051" fmla="*/ 15103788 w 18288000"/>
              <a:gd name="connsiteY3051" fmla="*/ 1171792 h 10210800"/>
              <a:gd name="connsiteX3052" fmla="*/ 15086373 w 18288000"/>
              <a:gd name="connsiteY3052" fmla="*/ 1167863 h 10210800"/>
              <a:gd name="connsiteX3053" fmla="*/ 15047604 w 18288000"/>
              <a:gd name="connsiteY3053" fmla="*/ 1150499 h 10210800"/>
              <a:gd name="connsiteX3054" fmla="*/ 15072350 w 18288000"/>
              <a:gd name="connsiteY3054" fmla="*/ 1145124 h 10210800"/>
              <a:gd name="connsiteX3055" fmla="*/ 15104896 w 18288000"/>
              <a:gd name="connsiteY3055" fmla="*/ 1149052 h 10210800"/>
              <a:gd name="connsiteX3056" fmla="*/ 15108049 w 18288000"/>
              <a:gd name="connsiteY3056" fmla="*/ 1140782 h 10210800"/>
              <a:gd name="connsiteX3057" fmla="*/ 15120896 w 18288000"/>
              <a:gd name="connsiteY3057" fmla="*/ 1136854 h 10210800"/>
              <a:gd name="connsiteX3058" fmla="*/ 15137087 w 18288000"/>
              <a:gd name="connsiteY3058" fmla="*/ 1148949 h 10210800"/>
              <a:gd name="connsiteX3059" fmla="*/ 15149265 w 18288000"/>
              <a:gd name="connsiteY3059" fmla="*/ 1141816 h 10210800"/>
              <a:gd name="connsiteX3060" fmla="*/ 15271077 w 18288000"/>
              <a:gd name="connsiteY3060" fmla="*/ 1137321 h 10210800"/>
              <a:gd name="connsiteX3061" fmla="*/ 15389936 w 18288000"/>
              <a:gd name="connsiteY3061" fmla="*/ 1125694 h 10210800"/>
              <a:gd name="connsiteX3062" fmla="*/ 15410614 w 18288000"/>
              <a:gd name="connsiteY3062" fmla="*/ 1124789 h 10210800"/>
              <a:gd name="connsiteX3063" fmla="*/ 15423906 w 18288000"/>
              <a:gd name="connsiteY3063" fmla="*/ 1106055 h 10210800"/>
              <a:gd name="connsiteX3064" fmla="*/ 15421936 w 18288000"/>
              <a:gd name="connsiteY3064" fmla="*/ 1101300 h 10210800"/>
              <a:gd name="connsiteX3065" fmla="*/ 15516941 w 18288000"/>
              <a:gd name="connsiteY3065" fmla="*/ 1116263 h 10210800"/>
              <a:gd name="connsiteX3066" fmla="*/ 15599717 w 18288000"/>
              <a:gd name="connsiteY3066" fmla="*/ 1111223 h 10210800"/>
              <a:gd name="connsiteX3067" fmla="*/ 15592402 w 18288000"/>
              <a:gd name="connsiteY3067" fmla="*/ 1091973 h 10210800"/>
              <a:gd name="connsiteX3068" fmla="*/ 15574980 w 18288000"/>
              <a:gd name="connsiteY3068" fmla="*/ 1076907 h 10210800"/>
              <a:gd name="connsiteX3069" fmla="*/ 15535657 w 18288000"/>
              <a:gd name="connsiteY3069" fmla="*/ 1070912 h 10210800"/>
              <a:gd name="connsiteX3070" fmla="*/ 15511711 w 18288000"/>
              <a:gd name="connsiteY3070" fmla="*/ 1065511 h 10210800"/>
              <a:gd name="connsiteX3071" fmla="*/ 15487350 w 18288000"/>
              <a:gd name="connsiteY3071" fmla="*/ 1068637 h 10210800"/>
              <a:gd name="connsiteX3072" fmla="*/ 15443773 w 18288000"/>
              <a:gd name="connsiteY3072" fmla="*/ 1053960 h 10210800"/>
              <a:gd name="connsiteX3073" fmla="*/ 15398305 w 18288000"/>
              <a:gd name="connsiteY3073" fmla="*/ 1044244 h 10210800"/>
              <a:gd name="connsiteX3074" fmla="*/ 15033449 w 18288000"/>
              <a:gd name="connsiteY3074" fmla="*/ 989252 h 10210800"/>
              <a:gd name="connsiteX3075" fmla="*/ 15008235 w 18288000"/>
              <a:gd name="connsiteY3075" fmla="*/ 976022 h 10210800"/>
              <a:gd name="connsiteX3076" fmla="*/ 14985143 w 18288000"/>
              <a:gd name="connsiteY3076" fmla="*/ 986979 h 10210800"/>
              <a:gd name="connsiteX3077" fmla="*/ 14928406 w 18288000"/>
              <a:gd name="connsiteY3077" fmla="*/ 977055 h 10210800"/>
              <a:gd name="connsiteX3078" fmla="*/ 14848323 w 18288000"/>
              <a:gd name="connsiteY3078" fmla="*/ 966357 h 10210800"/>
              <a:gd name="connsiteX3079" fmla="*/ 14778993 w 18288000"/>
              <a:gd name="connsiteY3079" fmla="*/ 972092 h 10210800"/>
              <a:gd name="connsiteX3080" fmla="*/ 14680964 w 18288000"/>
              <a:gd name="connsiteY3080" fmla="*/ 951420 h 10210800"/>
              <a:gd name="connsiteX3081" fmla="*/ 14651487 w 18288000"/>
              <a:gd name="connsiteY3081" fmla="*/ 969197 h 10210800"/>
              <a:gd name="connsiteX3082" fmla="*/ 14540465 w 18288000"/>
              <a:gd name="connsiteY3082" fmla="*/ 944157 h 10210800"/>
              <a:gd name="connsiteX3083" fmla="*/ 14429030 w 18288000"/>
              <a:gd name="connsiteY3083" fmla="*/ 927644 h 10210800"/>
              <a:gd name="connsiteX3084" fmla="*/ 14402245 w 18288000"/>
              <a:gd name="connsiteY3084" fmla="*/ 929686 h 10210800"/>
              <a:gd name="connsiteX3085" fmla="*/ 14380723 w 18288000"/>
              <a:gd name="connsiteY3085" fmla="*/ 925370 h 10210800"/>
              <a:gd name="connsiteX3086" fmla="*/ 14291124 w 18288000"/>
              <a:gd name="connsiteY3086" fmla="*/ 912346 h 10210800"/>
              <a:gd name="connsiteX3087" fmla="*/ 14279616 w 18288000"/>
              <a:gd name="connsiteY3087" fmla="*/ 922683 h 10210800"/>
              <a:gd name="connsiteX3088" fmla="*/ 14262201 w 18288000"/>
              <a:gd name="connsiteY3088" fmla="*/ 918754 h 10210800"/>
              <a:gd name="connsiteX3089" fmla="*/ 14226732 w 18288000"/>
              <a:gd name="connsiteY3089" fmla="*/ 901415 h 10210800"/>
              <a:gd name="connsiteX3090" fmla="*/ 14184110 w 18288000"/>
              <a:gd name="connsiteY3090" fmla="*/ 895394 h 10210800"/>
              <a:gd name="connsiteX3091" fmla="*/ 14165196 w 18288000"/>
              <a:gd name="connsiteY3091" fmla="*/ 905316 h 10210800"/>
              <a:gd name="connsiteX3092" fmla="*/ 14142264 w 18288000"/>
              <a:gd name="connsiteY3092" fmla="*/ 896014 h 10210800"/>
              <a:gd name="connsiteX3093" fmla="*/ 14066898 w 18288000"/>
              <a:gd name="connsiteY3093" fmla="*/ 901465 h 10210800"/>
              <a:gd name="connsiteX3094" fmla="*/ 13990882 w 18288000"/>
              <a:gd name="connsiteY3094" fmla="*/ 886296 h 10210800"/>
              <a:gd name="connsiteX3095" fmla="*/ 13985098 w 18288000"/>
              <a:gd name="connsiteY3095" fmla="*/ 897744 h 10210800"/>
              <a:gd name="connsiteX3096" fmla="*/ 13974882 w 18288000"/>
              <a:gd name="connsiteY3096" fmla="*/ 898494 h 10210800"/>
              <a:gd name="connsiteX3097" fmla="*/ 13953529 w 18288000"/>
              <a:gd name="connsiteY3097" fmla="*/ 885056 h 10210800"/>
              <a:gd name="connsiteX3098" fmla="*/ 13952114 w 18288000"/>
              <a:gd name="connsiteY3098" fmla="*/ 868931 h 10210800"/>
              <a:gd name="connsiteX3099" fmla="*/ 13882193 w 18288000"/>
              <a:gd name="connsiteY3099" fmla="*/ 881179 h 10210800"/>
              <a:gd name="connsiteX3100" fmla="*/ 13786148 w 18288000"/>
              <a:gd name="connsiteY3100" fmla="*/ 887536 h 10210800"/>
              <a:gd name="connsiteX3101" fmla="*/ 13737734 w 18288000"/>
              <a:gd name="connsiteY3101" fmla="*/ 881824 h 10210800"/>
              <a:gd name="connsiteX3102" fmla="*/ 13687011 w 18288000"/>
              <a:gd name="connsiteY3102" fmla="*/ 889602 h 10210800"/>
              <a:gd name="connsiteX3103" fmla="*/ 13654149 w 18288000"/>
              <a:gd name="connsiteY3103" fmla="*/ 886501 h 10210800"/>
              <a:gd name="connsiteX3104" fmla="*/ 13608367 w 18288000"/>
              <a:gd name="connsiteY3104" fmla="*/ 877612 h 10210800"/>
              <a:gd name="connsiteX3105" fmla="*/ 13581966 w 18288000"/>
              <a:gd name="connsiteY3105" fmla="*/ 877404 h 10210800"/>
              <a:gd name="connsiteX3106" fmla="*/ 13555567 w 18288000"/>
              <a:gd name="connsiteY3106" fmla="*/ 877198 h 10210800"/>
              <a:gd name="connsiteX3107" fmla="*/ 13483384 w 18288000"/>
              <a:gd name="connsiteY3107" fmla="*/ 868102 h 10210800"/>
              <a:gd name="connsiteX3108" fmla="*/ 13462030 w 18288000"/>
              <a:gd name="connsiteY3108" fmla="*/ 854664 h 10210800"/>
              <a:gd name="connsiteX3109" fmla="*/ 13418216 w 18288000"/>
              <a:gd name="connsiteY3109" fmla="*/ 850530 h 10210800"/>
              <a:gd name="connsiteX3110" fmla="*/ 13407392 w 18288000"/>
              <a:gd name="connsiteY3110" fmla="*/ 835516 h 10210800"/>
              <a:gd name="connsiteX3111" fmla="*/ 13392369 w 18288000"/>
              <a:gd name="connsiteY3111" fmla="*/ 838953 h 10210800"/>
              <a:gd name="connsiteX3112" fmla="*/ 13377132 w 18288000"/>
              <a:gd name="connsiteY3112" fmla="*/ 835515 h 10210800"/>
              <a:gd name="connsiteX3113" fmla="*/ 13369046 w 18288000"/>
              <a:gd name="connsiteY3113" fmla="*/ 820761 h 10210800"/>
              <a:gd name="connsiteX3114" fmla="*/ 13347464 w 18288000"/>
              <a:gd name="connsiteY3114" fmla="*/ 829004 h 10210800"/>
              <a:gd name="connsiteX3115" fmla="*/ 13317664 w 18288000"/>
              <a:gd name="connsiteY3115" fmla="*/ 836471 h 10210800"/>
              <a:gd name="connsiteX3116" fmla="*/ 13271327 w 18288000"/>
              <a:gd name="connsiteY3116" fmla="*/ 838952 h 10210800"/>
              <a:gd name="connsiteX3117" fmla="*/ 13253911 w 18288000"/>
              <a:gd name="connsiteY3117" fmla="*/ 835023 h 10210800"/>
              <a:gd name="connsiteX3118" fmla="*/ 13251942 w 18288000"/>
              <a:gd name="connsiteY3118" fmla="*/ 830269 h 10210800"/>
              <a:gd name="connsiteX3119" fmla="*/ 13241973 w 18288000"/>
              <a:gd name="connsiteY3119" fmla="*/ 831612 h 10210800"/>
              <a:gd name="connsiteX3120" fmla="*/ 13232003 w 18288000"/>
              <a:gd name="connsiteY3120" fmla="*/ 832957 h 10210800"/>
              <a:gd name="connsiteX3121" fmla="*/ 13219081 w 18288000"/>
              <a:gd name="connsiteY3121" fmla="*/ 827169 h 10210800"/>
              <a:gd name="connsiteX3122" fmla="*/ 13200866 w 18288000"/>
              <a:gd name="connsiteY3122" fmla="*/ 834016 h 10210800"/>
              <a:gd name="connsiteX3123" fmla="*/ 13181174 w 18288000"/>
              <a:gd name="connsiteY3123" fmla="*/ 837297 h 10210800"/>
              <a:gd name="connsiteX3124" fmla="*/ 13173451 w 18288000"/>
              <a:gd name="connsiteY3124" fmla="*/ 837712 h 10210800"/>
              <a:gd name="connsiteX3125" fmla="*/ 13165728 w 18288000"/>
              <a:gd name="connsiteY3125" fmla="*/ 838124 h 10210800"/>
              <a:gd name="connsiteX3126" fmla="*/ 13144374 w 18288000"/>
              <a:gd name="connsiteY3126" fmla="*/ 824687 h 10210800"/>
              <a:gd name="connsiteX3127" fmla="*/ 13096520 w 18288000"/>
              <a:gd name="connsiteY3127" fmla="*/ 818744 h 10210800"/>
              <a:gd name="connsiteX3128" fmla="*/ 13049729 w 18288000"/>
              <a:gd name="connsiteY3128" fmla="*/ 824894 h 10210800"/>
              <a:gd name="connsiteX3129" fmla="*/ 13004053 w 18288000"/>
              <a:gd name="connsiteY3129" fmla="*/ 819441 h 10210800"/>
              <a:gd name="connsiteX3130" fmla="*/ 12953115 w 18288000"/>
              <a:gd name="connsiteY3130" fmla="*/ 820345 h 10210800"/>
              <a:gd name="connsiteX3131" fmla="*/ 12843409 w 18288000"/>
              <a:gd name="connsiteY3131" fmla="*/ 819130 h 10210800"/>
              <a:gd name="connsiteX3132" fmla="*/ 12736012 w 18288000"/>
              <a:gd name="connsiteY3132" fmla="*/ 804425 h 10210800"/>
              <a:gd name="connsiteX3133" fmla="*/ 12724534 w 18288000"/>
              <a:gd name="connsiteY3133" fmla="*/ 808482 h 10210800"/>
              <a:gd name="connsiteX3134" fmla="*/ 12711581 w 18288000"/>
              <a:gd name="connsiteY3134" fmla="*/ 808973 h 10210800"/>
              <a:gd name="connsiteX3135" fmla="*/ 12694166 w 18288000"/>
              <a:gd name="connsiteY3135" fmla="*/ 805046 h 10210800"/>
              <a:gd name="connsiteX3136" fmla="*/ 12691398 w 18288000"/>
              <a:gd name="connsiteY3136" fmla="*/ 811066 h 10210800"/>
              <a:gd name="connsiteX3137" fmla="*/ 12687152 w 18288000"/>
              <a:gd name="connsiteY3137" fmla="*/ 813521 h 10210800"/>
              <a:gd name="connsiteX3138" fmla="*/ 12652875 w 18288000"/>
              <a:gd name="connsiteY3138" fmla="*/ 794296 h 10210800"/>
              <a:gd name="connsiteX3139" fmla="*/ 12622260 w 18288000"/>
              <a:gd name="connsiteY3139" fmla="*/ 790265 h 10210800"/>
              <a:gd name="connsiteX3140" fmla="*/ 12591646 w 18288000"/>
              <a:gd name="connsiteY3140" fmla="*/ 786233 h 10210800"/>
              <a:gd name="connsiteX3141" fmla="*/ 12547831 w 18288000"/>
              <a:gd name="connsiteY3141" fmla="*/ 782098 h 10210800"/>
              <a:gd name="connsiteX3142" fmla="*/ 12507247 w 18288000"/>
              <a:gd name="connsiteY3142" fmla="*/ 779410 h 10210800"/>
              <a:gd name="connsiteX3143" fmla="*/ 12466663 w 18288000"/>
              <a:gd name="connsiteY3143" fmla="*/ 776723 h 10210800"/>
              <a:gd name="connsiteX3144" fmla="*/ 12401687 w 18288000"/>
              <a:gd name="connsiteY3144" fmla="*/ 783441 h 10210800"/>
              <a:gd name="connsiteX3145" fmla="*/ 12338603 w 18288000"/>
              <a:gd name="connsiteY3145" fmla="*/ 785197 h 10210800"/>
              <a:gd name="connsiteX3146" fmla="*/ 12317680 w 18288000"/>
              <a:gd name="connsiteY3146" fmla="*/ 785507 h 10210800"/>
              <a:gd name="connsiteX3147" fmla="*/ 12296758 w 18288000"/>
              <a:gd name="connsiteY3147" fmla="*/ 785817 h 10210800"/>
              <a:gd name="connsiteX3148" fmla="*/ 12275189 w 18288000"/>
              <a:gd name="connsiteY3148" fmla="*/ 765506 h 10210800"/>
              <a:gd name="connsiteX3149" fmla="*/ 12249005 w 18288000"/>
              <a:gd name="connsiteY3149" fmla="*/ 772173 h 10210800"/>
              <a:gd name="connsiteX3150" fmla="*/ 12147346 w 18288000"/>
              <a:gd name="connsiteY3150" fmla="*/ 780854 h 10210800"/>
              <a:gd name="connsiteX3151" fmla="*/ 12095655 w 18288000"/>
              <a:gd name="connsiteY3151" fmla="*/ 757702 h 10210800"/>
              <a:gd name="connsiteX3152" fmla="*/ 12049316 w 18288000"/>
              <a:gd name="connsiteY3152" fmla="*/ 760183 h 10210800"/>
              <a:gd name="connsiteX3153" fmla="*/ 12051885 w 18288000"/>
              <a:gd name="connsiteY3153" fmla="*/ 769562 h 10210800"/>
              <a:gd name="connsiteX3154" fmla="*/ 12046239 w 18288000"/>
              <a:gd name="connsiteY3154" fmla="*/ 778167 h 10210800"/>
              <a:gd name="connsiteX3155" fmla="*/ 12034055 w 18288000"/>
              <a:gd name="connsiteY3155" fmla="*/ 774162 h 10210800"/>
              <a:gd name="connsiteX3156" fmla="*/ 12020393 w 18288000"/>
              <a:gd name="connsiteY3156" fmla="*/ 766591 h 10210800"/>
              <a:gd name="connsiteX3157" fmla="*/ 11892227 w 18288000"/>
              <a:gd name="connsiteY3157" fmla="*/ 771628 h 10210800"/>
              <a:gd name="connsiteX3158" fmla="*/ 11763413 w 18288000"/>
              <a:gd name="connsiteY3158" fmla="*/ 756045 h 10210800"/>
              <a:gd name="connsiteX3159" fmla="*/ 11739321 w 18288000"/>
              <a:gd name="connsiteY3159" fmla="*/ 742350 h 10210800"/>
              <a:gd name="connsiteX3160" fmla="*/ 11710614 w 18288000"/>
              <a:gd name="connsiteY3160" fmla="*/ 755631 h 10210800"/>
              <a:gd name="connsiteX3161" fmla="*/ 11640261 w 18288000"/>
              <a:gd name="connsiteY3161" fmla="*/ 754133 h 10210800"/>
              <a:gd name="connsiteX3162" fmla="*/ 11563170 w 18288000"/>
              <a:gd name="connsiteY3162" fmla="*/ 755424 h 10210800"/>
              <a:gd name="connsiteX3163" fmla="*/ 11484526 w 18288000"/>
              <a:gd name="connsiteY3163" fmla="*/ 743433 h 10210800"/>
              <a:gd name="connsiteX3164" fmla="*/ 11446188 w 18288000"/>
              <a:gd name="connsiteY3164" fmla="*/ 739815 h 10210800"/>
              <a:gd name="connsiteX3165" fmla="*/ 11407850 w 18288000"/>
              <a:gd name="connsiteY3165" fmla="*/ 736198 h 10210800"/>
              <a:gd name="connsiteX3166" fmla="*/ 11349091 w 18288000"/>
              <a:gd name="connsiteY3166" fmla="*/ 745215 h 10210800"/>
              <a:gd name="connsiteX3167" fmla="*/ 11290745 w 18288000"/>
              <a:gd name="connsiteY3167" fmla="*/ 745706 h 10210800"/>
              <a:gd name="connsiteX3168" fmla="*/ 11253391 w 18288000"/>
              <a:gd name="connsiteY3168" fmla="*/ 744466 h 10210800"/>
              <a:gd name="connsiteX3169" fmla="*/ 11232808 w 18288000"/>
              <a:gd name="connsiteY3169" fmla="*/ 726531 h 10210800"/>
              <a:gd name="connsiteX3170" fmla="*/ 11207607 w 18288000"/>
              <a:gd name="connsiteY3170" fmla="*/ 735576 h 10210800"/>
              <a:gd name="connsiteX3171" fmla="*/ 11146878 w 18288000"/>
              <a:gd name="connsiteY3171" fmla="*/ 739839 h 10210800"/>
              <a:gd name="connsiteX3172" fmla="*/ 11086563 w 18288000"/>
              <a:gd name="connsiteY3172" fmla="*/ 735575 h 10210800"/>
              <a:gd name="connsiteX3173" fmla="*/ 11069702 w 18288000"/>
              <a:gd name="connsiteY3173" fmla="*/ 720277 h 10210800"/>
              <a:gd name="connsiteX3174" fmla="*/ 11023363 w 18288000"/>
              <a:gd name="connsiteY3174" fmla="*/ 722758 h 10210800"/>
              <a:gd name="connsiteX3175" fmla="*/ 11025757 w 18288000"/>
              <a:gd name="connsiteY3175" fmla="*/ 730122 h 10210800"/>
              <a:gd name="connsiteX3176" fmla="*/ 11024780 w 18288000"/>
              <a:gd name="connsiteY3176" fmla="*/ 738882 h 10210800"/>
              <a:gd name="connsiteX3177" fmla="*/ 11010911 w 18288000"/>
              <a:gd name="connsiteY3177" fmla="*/ 735574 h 10210800"/>
              <a:gd name="connsiteX3178" fmla="*/ 10998934 w 18288000"/>
              <a:gd name="connsiteY3178" fmla="*/ 727306 h 10210800"/>
              <a:gd name="connsiteX3179" fmla="*/ 10883406 w 18288000"/>
              <a:gd name="connsiteY3179" fmla="*/ 732680 h 10210800"/>
              <a:gd name="connsiteX3180" fmla="*/ 10763861 w 18288000"/>
              <a:gd name="connsiteY3180" fmla="*/ 718828 h 10210800"/>
              <a:gd name="connsiteX3181" fmla="*/ 10740331 w 18288000"/>
              <a:gd name="connsiteY3181" fmla="*/ 704900 h 10210800"/>
              <a:gd name="connsiteX3182" fmla="*/ 10715554 w 18288000"/>
              <a:gd name="connsiteY3182" fmla="*/ 716555 h 10210800"/>
              <a:gd name="connsiteX3183" fmla="*/ 10599110 w 18288000"/>
              <a:gd name="connsiteY3183" fmla="*/ 718130 h 10210800"/>
              <a:gd name="connsiteX3184" fmla="*/ 10561457 w 18288000"/>
              <a:gd name="connsiteY3184" fmla="*/ 719871 h 10210800"/>
              <a:gd name="connsiteX3185" fmla="*/ 10561060 w 18288000"/>
              <a:gd name="connsiteY3185" fmla="*/ 718828 h 10210800"/>
              <a:gd name="connsiteX3186" fmla="*/ 10543638 w 18288000"/>
              <a:gd name="connsiteY3186" fmla="*/ 703762 h 10210800"/>
              <a:gd name="connsiteX3187" fmla="*/ 10504316 w 18288000"/>
              <a:gd name="connsiteY3187" fmla="*/ 697766 h 10210800"/>
              <a:gd name="connsiteX3188" fmla="*/ 10480370 w 18288000"/>
              <a:gd name="connsiteY3188" fmla="*/ 692366 h 10210800"/>
              <a:gd name="connsiteX3189" fmla="*/ 10456008 w 18288000"/>
              <a:gd name="connsiteY3189" fmla="*/ 695492 h 10210800"/>
              <a:gd name="connsiteX3190" fmla="*/ 10412432 w 18288000"/>
              <a:gd name="connsiteY3190" fmla="*/ 680815 h 10210800"/>
              <a:gd name="connsiteX3191" fmla="*/ 10366964 w 18288000"/>
              <a:gd name="connsiteY3191" fmla="*/ 671098 h 10210800"/>
              <a:gd name="connsiteX3192" fmla="*/ 10002108 w 18288000"/>
              <a:gd name="connsiteY3192" fmla="*/ 616107 h 10210800"/>
              <a:gd name="connsiteX3193" fmla="*/ 9976894 w 18288000"/>
              <a:gd name="connsiteY3193" fmla="*/ 602876 h 10210800"/>
              <a:gd name="connsiteX3194" fmla="*/ 9953802 w 18288000"/>
              <a:gd name="connsiteY3194" fmla="*/ 613833 h 10210800"/>
              <a:gd name="connsiteX3195" fmla="*/ 9897065 w 18288000"/>
              <a:gd name="connsiteY3195" fmla="*/ 603910 h 10210800"/>
              <a:gd name="connsiteX3196" fmla="*/ 9816981 w 18288000"/>
              <a:gd name="connsiteY3196" fmla="*/ 593211 h 10210800"/>
              <a:gd name="connsiteX3197" fmla="*/ 9747652 w 18288000"/>
              <a:gd name="connsiteY3197" fmla="*/ 598947 h 10210800"/>
              <a:gd name="connsiteX3198" fmla="*/ 9649622 w 18288000"/>
              <a:gd name="connsiteY3198" fmla="*/ 578274 h 10210800"/>
              <a:gd name="connsiteX3199" fmla="*/ 9620146 w 18288000"/>
              <a:gd name="connsiteY3199" fmla="*/ 596052 h 10210800"/>
              <a:gd name="connsiteX3200" fmla="*/ 9509124 w 18288000"/>
              <a:gd name="connsiteY3200" fmla="*/ 571012 h 10210800"/>
              <a:gd name="connsiteX3201" fmla="*/ 9397688 w 18288000"/>
              <a:gd name="connsiteY3201" fmla="*/ 554499 h 10210800"/>
              <a:gd name="connsiteX3202" fmla="*/ 9370904 w 18288000"/>
              <a:gd name="connsiteY3202" fmla="*/ 556540 h 10210800"/>
              <a:gd name="connsiteX3203" fmla="*/ 9349380 w 18288000"/>
              <a:gd name="connsiteY3203" fmla="*/ 552225 h 10210800"/>
              <a:gd name="connsiteX3204" fmla="*/ 9259782 w 18288000"/>
              <a:gd name="connsiteY3204" fmla="*/ 539201 h 10210800"/>
              <a:gd name="connsiteX3205" fmla="*/ 9248275 w 18288000"/>
              <a:gd name="connsiteY3205" fmla="*/ 549537 h 10210800"/>
              <a:gd name="connsiteX3206" fmla="*/ 9230860 w 18288000"/>
              <a:gd name="connsiteY3206" fmla="*/ 545608 h 10210800"/>
              <a:gd name="connsiteX3207" fmla="*/ 9195391 w 18288000"/>
              <a:gd name="connsiteY3207" fmla="*/ 528270 h 10210800"/>
              <a:gd name="connsiteX3208" fmla="*/ 9152768 w 18288000"/>
              <a:gd name="connsiteY3208" fmla="*/ 522248 h 10210800"/>
              <a:gd name="connsiteX3209" fmla="*/ 9133855 w 18288000"/>
              <a:gd name="connsiteY3209" fmla="*/ 532171 h 10210800"/>
              <a:gd name="connsiteX3210" fmla="*/ 9110923 w 18288000"/>
              <a:gd name="connsiteY3210" fmla="*/ 522868 h 10210800"/>
              <a:gd name="connsiteX3211" fmla="*/ 9035556 w 18288000"/>
              <a:gd name="connsiteY3211" fmla="*/ 528319 h 10210800"/>
              <a:gd name="connsiteX3212" fmla="*/ 8959541 w 18288000"/>
              <a:gd name="connsiteY3212" fmla="*/ 513151 h 10210800"/>
              <a:gd name="connsiteX3213" fmla="*/ 8953757 w 18288000"/>
              <a:gd name="connsiteY3213" fmla="*/ 524598 h 10210800"/>
              <a:gd name="connsiteX3214" fmla="*/ 8943541 w 18288000"/>
              <a:gd name="connsiteY3214" fmla="*/ 525348 h 10210800"/>
              <a:gd name="connsiteX3215" fmla="*/ 8922188 w 18288000"/>
              <a:gd name="connsiteY3215" fmla="*/ 511911 h 10210800"/>
              <a:gd name="connsiteX3216" fmla="*/ 8920773 w 18288000"/>
              <a:gd name="connsiteY3216" fmla="*/ 495786 h 10210800"/>
              <a:gd name="connsiteX3217" fmla="*/ 8850851 w 18288000"/>
              <a:gd name="connsiteY3217" fmla="*/ 508034 h 10210800"/>
              <a:gd name="connsiteX3218" fmla="*/ 8754806 w 18288000"/>
              <a:gd name="connsiteY3218" fmla="*/ 514390 h 10210800"/>
              <a:gd name="connsiteX3219" fmla="*/ 8706392 w 18288000"/>
              <a:gd name="connsiteY3219" fmla="*/ 508679 h 10210800"/>
              <a:gd name="connsiteX3220" fmla="*/ 8655669 w 18288000"/>
              <a:gd name="connsiteY3220" fmla="*/ 516457 h 10210800"/>
              <a:gd name="connsiteX3221" fmla="*/ 8622809 w 18288000"/>
              <a:gd name="connsiteY3221" fmla="*/ 513356 h 10210800"/>
              <a:gd name="connsiteX3222" fmla="*/ 8577025 w 18288000"/>
              <a:gd name="connsiteY3222" fmla="*/ 504466 h 10210800"/>
              <a:gd name="connsiteX3223" fmla="*/ 8550625 w 18288000"/>
              <a:gd name="connsiteY3223" fmla="*/ 504259 h 10210800"/>
              <a:gd name="connsiteX3224" fmla="*/ 8524226 w 18288000"/>
              <a:gd name="connsiteY3224" fmla="*/ 504053 h 10210800"/>
              <a:gd name="connsiteX3225" fmla="*/ 8452043 w 18288000"/>
              <a:gd name="connsiteY3225" fmla="*/ 494956 h 10210800"/>
              <a:gd name="connsiteX3226" fmla="*/ 8430689 w 18288000"/>
              <a:gd name="connsiteY3226" fmla="*/ 481518 h 10210800"/>
              <a:gd name="connsiteX3227" fmla="*/ 8386875 w 18288000"/>
              <a:gd name="connsiteY3227" fmla="*/ 477384 h 10210800"/>
              <a:gd name="connsiteX3228" fmla="*/ 8376051 w 18288000"/>
              <a:gd name="connsiteY3228" fmla="*/ 462371 h 10210800"/>
              <a:gd name="connsiteX3229" fmla="*/ 8361028 w 18288000"/>
              <a:gd name="connsiteY3229" fmla="*/ 465808 h 10210800"/>
              <a:gd name="connsiteX3230" fmla="*/ 8345791 w 18288000"/>
              <a:gd name="connsiteY3230" fmla="*/ 462370 h 10210800"/>
              <a:gd name="connsiteX3231" fmla="*/ 8337706 w 18288000"/>
              <a:gd name="connsiteY3231" fmla="*/ 447615 h 10210800"/>
              <a:gd name="connsiteX3232" fmla="*/ 8316123 w 18288000"/>
              <a:gd name="connsiteY3232" fmla="*/ 455859 h 10210800"/>
              <a:gd name="connsiteX3233" fmla="*/ 8286322 w 18288000"/>
              <a:gd name="connsiteY3233" fmla="*/ 463326 h 10210800"/>
              <a:gd name="connsiteX3234" fmla="*/ 8239985 w 18288000"/>
              <a:gd name="connsiteY3234" fmla="*/ 465807 h 10210800"/>
              <a:gd name="connsiteX3235" fmla="*/ 8222569 w 18288000"/>
              <a:gd name="connsiteY3235" fmla="*/ 461878 h 10210800"/>
              <a:gd name="connsiteX3236" fmla="*/ 8220601 w 18288000"/>
              <a:gd name="connsiteY3236" fmla="*/ 457124 h 10210800"/>
              <a:gd name="connsiteX3237" fmla="*/ 8210631 w 18288000"/>
              <a:gd name="connsiteY3237" fmla="*/ 458467 h 10210800"/>
              <a:gd name="connsiteX3238" fmla="*/ 8200664 w 18288000"/>
              <a:gd name="connsiteY3238" fmla="*/ 459811 h 10210800"/>
              <a:gd name="connsiteX3239" fmla="*/ 8187740 w 18288000"/>
              <a:gd name="connsiteY3239" fmla="*/ 454023 h 10210800"/>
              <a:gd name="connsiteX3240" fmla="*/ 8169525 w 18288000"/>
              <a:gd name="connsiteY3240" fmla="*/ 460871 h 10210800"/>
              <a:gd name="connsiteX3241" fmla="*/ 8149833 w 18288000"/>
              <a:gd name="connsiteY3241" fmla="*/ 464152 h 10210800"/>
              <a:gd name="connsiteX3242" fmla="*/ 8142110 w 18288000"/>
              <a:gd name="connsiteY3242" fmla="*/ 464566 h 10210800"/>
              <a:gd name="connsiteX3243" fmla="*/ 8134387 w 18288000"/>
              <a:gd name="connsiteY3243" fmla="*/ 464979 h 10210800"/>
              <a:gd name="connsiteX3244" fmla="*/ 8113034 w 18288000"/>
              <a:gd name="connsiteY3244" fmla="*/ 451541 h 10210800"/>
              <a:gd name="connsiteX3245" fmla="*/ 8065180 w 18288000"/>
              <a:gd name="connsiteY3245" fmla="*/ 445599 h 10210800"/>
              <a:gd name="connsiteX3246" fmla="*/ 8018388 w 18288000"/>
              <a:gd name="connsiteY3246" fmla="*/ 451748 h 10210800"/>
              <a:gd name="connsiteX3247" fmla="*/ 7972713 w 18288000"/>
              <a:gd name="connsiteY3247" fmla="*/ 446295 h 10210800"/>
              <a:gd name="connsiteX3248" fmla="*/ 7921775 w 18288000"/>
              <a:gd name="connsiteY3248" fmla="*/ 447199 h 10210800"/>
              <a:gd name="connsiteX3249" fmla="*/ 7812070 w 18288000"/>
              <a:gd name="connsiteY3249" fmla="*/ 445984 h 10210800"/>
              <a:gd name="connsiteX3250" fmla="*/ 7704672 w 18288000"/>
              <a:gd name="connsiteY3250" fmla="*/ 431280 h 10210800"/>
              <a:gd name="connsiteX3251" fmla="*/ 7693194 w 18288000"/>
              <a:gd name="connsiteY3251" fmla="*/ 435336 h 10210800"/>
              <a:gd name="connsiteX3252" fmla="*/ 7680241 w 18288000"/>
              <a:gd name="connsiteY3252" fmla="*/ 435827 h 10210800"/>
              <a:gd name="connsiteX3253" fmla="*/ 7662825 w 18288000"/>
              <a:gd name="connsiteY3253" fmla="*/ 431900 h 10210800"/>
              <a:gd name="connsiteX3254" fmla="*/ 7660057 w 18288000"/>
              <a:gd name="connsiteY3254" fmla="*/ 437921 h 10210800"/>
              <a:gd name="connsiteX3255" fmla="*/ 7655811 w 18288000"/>
              <a:gd name="connsiteY3255" fmla="*/ 440376 h 10210800"/>
              <a:gd name="connsiteX3256" fmla="*/ 7621533 w 18288000"/>
              <a:gd name="connsiteY3256" fmla="*/ 421151 h 10210800"/>
              <a:gd name="connsiteX3257" fmla="*/ 7590919 w 18288000"/>
              <a:gd name="connsiteY3257" fmla="*/ 417119 h 10210800"/>
              <a:gd name="connsiteX3258" fmla="*/ 7560306 w 18288000"/>
              <a:gd name="connsiteY3258" fmla="*/ 413087 h 10210800"/>
              <a:gd name="connsiteX3259" fmla="*/ 7516489 w 18288000"/>
              <a:gd name="connsiteY3259" fmla="*/ 408953 h 10210800"/>
              <a:gd name="connsiteX3260" fmla="*/ 7475906 w 18288000"/>
              <a:gd name="connsiteY3260" fmla="*/ 406264 h 10210800"/>
              <a:gd name="connsiteX3261" fmla="*/ 7435322 w 18288000"/>
              <a:gd name="connsiteY3261" fmla="*/ 403577 h 10210800"/>
              <a:gd name="connsiteX3262" fmla="*/ 7370346 w 18288000"/>
              <a:gd name="connsiteY3262" fmla="*/ 410296 h 10210800"/>
              <a:gd name="connsiteX3263" fmla="*/ 7307263 w 18288000"/>
              <a:gd name="connsiteY3263" fmla="*/ 412051 h 10210800"/>
              <a:gd name="connsiteX3264" fmla="*/ 7286340 w 18288000"/>
              <a:gd name="connsiteY3264" fmla="*/ 412361 h 10210800"/>
              <a:gd name="connsiteX3265" fmla="*/ 7265416 w 18288000"/>
              <a:gd name="connsiteY3265" fmla="*/ 412672 h 10210800"/>
              <a:gd name="connsiteX3266" fmla="*/ 7243850 w 18288000"/>
              <a:gd name="connsiteY3266" fmla="*/ 392360 h 10210800"/>
              <a:gd name="connsiteX3267" fmla="*/ 7217665 w 18288000"/>
              <a:gd name="connsiteY3267" fmla="*/ 399027 h 10210800"/>
              <a:gd name="connsiteX3268" fmla="*/ 7116004 w 18288000"/>
              <a:gd name="connsiteY3268" fmla="*/ 407709 h 10210800"/>
              <a:gd name="connsiteX3269" fmla="*/ 7064314 w 18288000"/>
              <a:gd name="connsiteY3269" fmla="*/ 384556 h 10210800"/>
              <a:gd name="connsiteX3270" fmla="*/ 7017975 w 18288000"/>
              <a:gd name="connsiteY3270" fmla="*/ 387037 h 10210800"/>
              <a:gd name="connsiteX3271" fmla="*/ 7020545 w 18288000"/>
              <a:gd name="connsiteY3271" fmla="*/ 396417 h 10210800"/>
              <a:gd name="connsiteX3272" fmla="*/ 7014900 w 18288000"/>
              <a:gd name="connsiteY3272" fmla="*/ 405022 h 10210800"/>
              <a:gd name="connsiteX3273" fmla="*/ 7002714 w 18288000"/>
              <a:gd name="connsiteY3273" fmla="*/ 401016 h 10210800"/>
              <a:gd name="connsiteX3274" fmla="*/ 6989053 w 18288000"/>
              <a:gd name="connsiteY3274" fmla="*/ 393445 h 10210800"/>
              <a:gd name="connsiteX3275" fmla="*/ 6860886 w 18288000"/>
              <a:gd name="connsiteY3275" fmla="*/ 398483 h 10210800"/>
              <a:gd name="connsiteX3276" fmla="*/ 6732071 w 18288000"/>
              <a:gd name="connsiteY3276" fmla="*/ 382900 h 10210800"/>
              <a:gd name="connsiteX3277" fmla="*/ 6707981 w 18288000"/>
              <a:gd name="connsiteY3277" fmla="*/ 369204 h 10210800"/>
              <a:gd name="connsiteX3278" fmla="*/ 6679273 w 18288000"/>
              <a:gd name="connsiteY3278" fmla="*/ 382486 h 10210800"/>
              <a:gd name="connsiteX3279" fmla="*/ 6608921 w 18288000"/>
              <a:gd name="connsiteY3279" fmla="*/ 380987 h 10210800"/>
              <a:gd name="connsiteX3280" fmla="*/ 6531830 w 18288000"/>
              <a:gd name="connsiteY3280" fmla="*/ 382279 h 10210800"/>
              <a:gd name="connsiteX3281" fmla="*/ 6453185 w 18288000"/>
              <a:gd name="connsiteY3281" fmla="*/ 370287 h 10210800"/>
              <a:gd name="connsiteX3282" fmla="*/ 6414848 w 18288000"/>
              <a:gd name="connsiteY3282" fmla="*/ 366670 h 10210800"/>
              <a:gd name="connsiteX3283" fmla="*/ 6376511 w 18288000"/>
              <a:gd name="connsiteY3283" fmla="*/ 363052 h 10210800"/>
              <a:gd name="connsiteX3284" fmla="*/ 6317750 w 18288000"/>
              <a:gd name="connsiteY3284" fmla="*/ 372069 h 10210800"/>
              <a:gd name="connsiteX3285" fmla="*/ 6259404 w 18288000"/>
              <a:gd name="connsiteY3285" fmla="*/ 372561 h 10210800"/>
              <a:gd name="connsiteX3286" fmla="*/ 6222051 w 18288000"/>
              <a:gd name="connsiteY3286" fmla="*/ 371320 h 10210800"/>
              <a:gd name="connsiteX3287" fmla="*/ 6201467 w 18288000"/>
              <a:gd name="connsiteY3287" fmla="*/ 353386 h 10210800"/>
              <a:gd name="connsiteX3288" fmla="*/ 6176267 w 18288000"/>
              <a:gd name="connsiteY3288" fmla="*/ 362430 h 10210800"/>
              <a:gd name="connsiteX3289" fmla="*/ 6115536 w 18288000"/>
              <a:gd name="connsiteY3289" fmla="*/ 366694 h 10210800"/>
              <a:gd name="connsiteX3290" fmla="*/ 6055224 w 18288000"/>
              <a:gd name="connsiteY3290" fmla="*/ 362429 h 10210800"/>
              <a:gd name="connsiteX3291" fmla="*/ 6038362 w 18288000"/>
              <a:gd name="connsiteY3291" fmla="*/ 347131 h 10210800"/>
              <a:gd name="connsiteX3292" fmla="*/ 5992023 w 18288000"/>
              <a:gd name="connsiteY3292" fmla="*/ 349612 h 10210800"/>
              <a:gd name="connsiteX3293" fmla="*/ 5994417 w 18288000"/>
              <a:gd name="connsiteY3293" fmla="*/ 356976 h 10210800"/>
              <a:gd name="connsiteX3294" fmla="*/ 5993440 w 18288000"/>
              <a:gd name="connsiteY3294" fmla="*/ 365736 h 10210800"/>
              <a:gd name="connsiteX3295" fmla="*/ 5979569 w 18288000"/>
              <a:gd name="connsiteY3295" fmla="*/ 362429 h 10210800"/>
              <a:gd name="connsiteX3296" fmla="*/ 5967593 w 18288000"/>
              <a:gd name="connsiteY3296" fmla="*/ 354161 h 10210800"/>
              <a:gd name="connsiteX3297" fmla="*/ 5852065 w 18288000"/>
              <a:gd name="connsiteY3297" fmla="*/ 359535 h 10210800"/>
              <a:gd name="connsiteX3298" fmla="*/ 5732521 w 18288000"/>
              <a:gd name="connsiteY3298" fmla="*/ 345682 h 10210800"/>
              <a:gd name="connsiteX3299" fmla="*/ 5708989 w 18288000"/>
              <a:gd name="connsiteY3299" fmla="*/ 331755 h 10210800"/>
              <a:gd name="connsiteX3300" fmla="*/ 0 w 18288000"/>
              <a:gd name="connsiteY3300" fmla="*/ 0 h 10210800"/>
              <a:gd name="connsiteX3301" fmla="*/ 18288000 w 18288000"/>
              <a:gd name="connsiteY3301" fmla="*/ 0 h 10210800"/>
              <a:gd name="connsiteX3302" fmla="*/ 18288000 w 18288000"/>
              <a:gd name="connsiteY3302" fmla="*/ 10210800 h 10210800"/>
              <a:gd name="connsiteX3303" fmla="*/ 0 w 18288000"/>
              <a:gd name="connsiteY3303" fmla="*/ 10210800 h 102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Lst>
            <a:rect l="l" t="t" r="r" b="b"/>
            <a:pathLst>
              <a:path w="18288000" h="10210800">
                <a:moveTo>
                  <a:pt x="11319483" y="4602228"/>
                </a:moveTo>
                <a:cubicBezTo>
                  <a:pt x="11331298" y="4605341"/>
                  <a:pt x="11342498" y="4606970"/>
                  <a:pt x="11353083" y="4607112"/>
                </a:cubicBezTo>
                <a:cubicBezTo>
                  <a:pt x="11363668" y="4607254"/>
                  <a:pt x="11374375" y="4607694"/>
                  <a:pt x="11385206" y="4608430"/>
                </a:cubicBezTo>
                <a:cubicBezTo>
                  <a:pt x="11387795" y="4613623"/>
                  <a:pt x="11390631" y="4619413"/>
                  <a:pt x="11393712" y="4625796"/>
                </a:cubicBezTo>
                <a:cubicBezTo>
                  <a:pt x="11396796" y="4632177"/>
                  <a:pt x="11396400" y="4636519"/>
                  <a:pt x="11392529" y="4638818"/>
                </a:cubicBezTo>
                <a:cubicBezTo>
                  <a:pt x="11389972" y="4639530"/>
                  <a:pt x="11386239" y="4638987"/>
                  <a:pt x="11381329" y="4637190"/>
                </a:cubicBezTo>
                <a:cubicBezTo>
                  <a:pt x="11376418" y="4635395"/>
                  <a:pt x="11372193" y="4633664"/>
                  <a:pt x="11368652" y="4631996"/>
                </a:cubicBezTo>
                <a:lnTo>
                  <a:pt x="11317822" y="4636337"/>
                </a:lnTo>
                <a:cubicBezTo>
                  <a:pt x="11322868" y="4623108"/>
                  <a:pt x="11323422" y="4611737"/>
                  <a:pt x="11319483" y="4602228"/>
                </a:cubicBezTo>
                <a:close/>
                <a:moveTo>
                  <a:pt x="11577572" y="4590033"/>
                </a:moveTo>
                <a:lnTo>
                  <a:pt x="11579540" y="4594787"/>
                </a:lnTo>
                <a:cubicBezTo>
                  <a:pt x="11581696" y="4599465"/>
                  <a:pt x="11582800" y="4603185"/>
                  <a:pt x="11582847" y="4605951"/>
                </a:cubicBezTo>
                <a:cubicBezTo>
                  <a:pt x="11582896" y="4608716"/>
                  <a:pt x="11580768" y="4610989"/>
                  <a:pt x="11576464" y="4612772"/>
                </a:cubicBezTo>
                <a:cubicBezTo>
                  <a:pt x="11571551" y="4615735"/>
                  <a:pt x="11567899" y="4615391"/>
                  <a:pt x="11565510" y="4611739"/>
                </a:cubicBezTo>
                <a:lnTo>
                  <a:pt x="11561571" y="4602229"/>
                </a:lnTo>
                <a:cubicBezTo>
                  <a:pt x="11563674" y="4596717"/>
                  <a:pt x="11569007" y="4592651"/>
                  <a:pt x="11577572" y="4590033"/>
                </a:cubicBezTo>
                <a:close/>
                <a:moveTo>
                  <a:pt x="11265270" y="4585689"/>
                </a:moveTo>
                <a:lnTo>
                  <a:pt x="11284653" y="4594372"/>
                </a:lnTo>
                <a:cubicBezTo>
                  <a:pt x="11281867" y="4595063"/>
                  <a:pt x="11278277" y="4595388"/>
                  <a:pt x="11273876" y="4595355"/>
                </a:cubicBezTo>
                <a:lnTo>
                  <a:pt x="11262252" y="4594469"/>
                </a:lnTo>
                <a:lnTo>
                  <a:pt x="11263238" y="4593493"/>
                </a:lnTo>
                <a:cubicBezTo>
                  <a:pt x="11263600" y="4591719"/>
                  <a:pt x="11264277" y="4589118"/>
                  <a:pt x="11265270" y="4585689"/>
                </a:cubicBezTo>
                <a:close/>
                <a:moveTo>
                  <a:pt x="11648339" y="4583004"/>
                </a:moveTo>
                <a:cubicBezTo>
                  <a:pt x="11652913" y="4581343"/>
                  <a:pt x="11657103" y="4581928"/>
                  <a:pt x="11660908" y="4584762"/>
                </a:cubicBezTo>
                <a:cubicBezTo>
                  <a:pt x="11664713" y="4587596"/>
                  <a:pt x="11667642" y="4591489"/>
                  <a:pt x="11669694" y="4596441"/>
                </a:cubicBezTo>
                <a:lnTo>
                  <a:pt x="11701139" y="4583418"/>
                </a:lnTo>
                <a:lnTo>
                  <a:pt x="11693016" y="4614633"/>
                </a:lnTo>
                <a:lnTo>
                  <a:pt x="11642740" y="4607605"/>
                </a:lnTo>
                <a:cubicBezTo>
                  <a:pt x="11642406" y="4607859"/>
                  <a:pt x="11640827" y="4608281"/>
                  <a:pt x="11638001" y="4608871"/>
                </a:cubicBezTo>
                <a:cubicBezTo>
                  <a:pt x="11635176" y="4609460"/>
                  <a:pt x="11633104" y="4608695"/>
                  <a:pt x="11631785" y="4606571"/>
                </a:cubicBezTo>
                <a:cubicBezTo>
                  <a:pt x="11630191" y="4601662"/>
                  <a:pt x="11631335" y="4597010"/>
                  <a:pt x="11635216" y="4592617"/>
                </a:cubicBezTo>
                <a:cubicBezTo>
                  <a:pt x="11639097" y="4588225"/>
                  <a:pt x="11643472" y="4585020"/>
                  <a:pt x="11648339" y="4583004"/>
                </a:cubicBezTo>
                <a:close/>
                <a:moveTo>
                  <a:pt x="11723600" y="4574116"/>
                </a:moveTo>
                <a:lnTo>
                  <a:pt x="11753937" y="4583832"/>
                </a:lnTo>
                <a:lnTo>
                  <a:pt x="11767415" y="4578250"/>
                </a:lnTo>
                <a:cubicBezTo>
                  <a:pt x="11767797" y="4580761"/>
                  <a:pt x="11766124" y="4583079"/>
                  <a:pt x="11762399" y="4585202"/>
                </a:cubicBezTo>
                <a:cubicBezTo>
                  <a:pt x="11758674" y="4587324"/>
                  <a:pt x="11756509" y="4588454"/>
                  <a:pt x="11755906" y="4588586"/>
                </a:cubicBezTo>
                <a:lnTo>
                  <a:pt x="11742429" y="4594168"/>
                </a:lnTo>
                <a:lnTo>
                  <a:pt x="11714616" y="4577837"/>
                </a:lnTo>
                <a:close/>
                <a:moveTo>
                  <a:pt x="11338426" y="4569480"/>
                </a:moveTo>
                <a:lnTo>
                  <a:pt x="11343053" y="4570185"/>
                </a:lnTo>
                <a:lnTo>
                  <a:pt x="11346990" y="4579695"/>
                </a:lnTo>
                <a:close/>
                <a:moveTo>
                  <a:pt x="11502004" y="4560057"/>
                </a:moveTo>
                <a:lnTo>
                  <a:pt x="11518865" y="4575355"/>
                </a:lnTo>
                <a:cubicBezTo>
                  <a:pt x="11508034" y="4574618"/>
                  <a:pt x="11497326" y="4574180"/>
                  <a:pt x="11486743" y="4574036"/>
                </a:cubicBezTo>
                <a:cubicBezTo>
                  <a:pt x="11476159" y="4573895"/>
                  <a:pt x="11464957" y="4572266"/>
                  <a:pt x="11453143" y="4569153"/>
                </a:cubicBezTo>
                <a:cubicBezTo>
                  <a:pt x="11468168" y="4569428"/>
                  <a:pt x="11484454" y="4566397"/>
                  <a:pt x="11502004" y="4560057"/>
                </a:cubicBezTo>
                <a:close/>
                <a:moveTo>
                  <a:pt x="10759985" y="4522014"/>
                </a:moveTo>
                <a:cubicBezTo>
                  <a:pt x="10771062" y="4523345"/>
                  <a:pt x="10782262" y="4524974"/>
                  <a:pt x="10793585" y="4526899"/>
                </a:cubicBezTo>
                <a:cubicBezTo>
                  <a:pt x="10804907" y="4528825"/>
                  <a:pt x="10815616" y="4529264"/>
                  <a:pt x="10825706" y="4528217"/>
                </a:cubicBezTo>
                <a:lnTo>
                  <a:pt x="10847060" y="4541654"/>
                </a:lnTo>
                <a:cubicBezTo>
                  <a:pt x="10868261" y="4535660"/>
                  <a:pt x="10892413" y="4536797"/>
                  <a:pt x="10919521" y="4545066"/>
                </a:cubicBezTo>
                <a:cubicBezTo>
                  <a:pt x="10946629" y="4553335"/>
                  <a:pt x="10970782" y="4554472"/>
                  <a:pt x="10991982" y="4548477"/>
                </a:cubicBezTo>
                <a:cubicBezTo>
                  <a:pt x="10998876" y="4545273"/>
                  <a:pt x="11006423" y="4542844"/>
                  <a:pt x="11014619" y="4541190"/>
                </a:cubicBezTo>
                <a:cubicBezTo>
                  <a:pt x="11022815" y="4539537"/>
                  <a:pt x="11030715" y="4541138"/>
                  <a:pt x="11038319" y="4545996"/>
                </a:cubicBezTo>
                <a:lnTo>
                  <a:pt x="11086626" y="4548270"/>
                </a:lnTo>
                <a:cubicBezTo>
                  <a:pt x="11104547" y="4541776"/>
                  <a:pt x="11122195" y="4540967"/>
                  <a:pt x="11139563" y="4545843"/>
                </a:cubicBezTo>
                <a:cubicBezTo>
                  <a:pt x="11156931" y="4550718"/>
                  <a:pt x="11174302" y="4555593"/>
                  <a:pt x="11191670" y="4560469"/>
                </a:cubicBezTo>
                <a:cubicBezTo>
                  <a:pt x="11196490" y="4559400"/>
                  <a:pt x="11206788" y="4558850"/>
                  <a:pt x="11222562" y="4558816"/>
                </a:cubicBezTo>
                <a:lnTo>
                  <a:pt x="11217517" y="4572045"/>
                </a:lnTo>
                <a:lnTo>
                  <a:pt x="11240839" y="4590237"/>
                </a:lnTo>
                <a:cubicBezTo>
                  <a:pt x="11247628" y="4593924"/>
                  <a:pt x="11253433" y="4595234"/>
                  <a:pt x="11258254" y="4594166"/>
                </a:cubicBezTo>
                <a:cubicBezTo>
                  <a:pt x="11237848" y="4597046"/>
                  <a:pt x="11219338" y="4600535"/>
                  <a:pt x="11202724" y="4604631"/>
                </a:cubicBezTo>
                <a:cubicBezTo>
                  <a:pt x="11186110" y="4608726"/>
                  <a:pt x="11174200" y="4612267"/>
                  <a:pt x="11166994" y="4615251"/>
                </a:cubicBezTo>
                <a:lnTo>
                  <a:pt x="11112225" y="4610082"/>
                </a:lnTo>
                <a:cubicBezTo>
                  <a:pt x="11108638" y="4600891"/>
                  <a:pt x="11104844" y="4595965"/>
                  <a:pt x="11100842" y="4595301"/>
                </a:cubicBezTo>
                <a:cubicBezTo>
                  <a:pt x="11096839" y="4594638"/>
                  <a:pt x="11090521" y="4596326"/>
                  <a:pt x="11081887" y="4600365"/>
                </a:cubicBezTo>
                <a:cubicBezTo>
                  <a:pt x="11072574" y="4603294"/>
                  <a:pt x="11064801" y="4597230"/>
                  <a:pt x="11058566" y="4582174"/>
                </a:cubicBezTo>
                <a:lnTo>
                  <a:pt x="10891183" y="4584654"/>
                </a:lnTo>
                <a:cubicBezTo>
                  <a:pt x="10887209" y="4575855"/>
                  <a:pt x="10882433" y="4572262"/>
                  <a:pt x="10876854" y="4573878"/>
                </a:cubicBezTo>
                <a:cubicBezTo>
                  <a:pt x="10871273" y="4575493"/>
                  <a:pt x="10865096" y="4578051"/>
                  <a:pt x="10858322" y="4581553"/>
                </a:cubicBezTo>
                <a:cubicBezTo>
                  <a:pt x="10853934" y="4583137"/>
                  <a:pt x="10850495" y="4582241"/>
                  <a:pt x="10847999" y="4578865"/>
                </a:cubicBezTo>
                <a:cubicBezTo>
                  <a:pt x="10845504" y="4575489"/>
                  <a:pt x="10843325" y="4571285"/>
                  <a:pt x="10841461" y="4566255"/>
                </a:cubicBezTo>
                <a:cubicBezTo>
                  <a:pt x="10826387" y="4571685"/>
                  <a:pt x="10807044" y="4571573"/>
                  <a:pt x="10783431" y="4565919"/>
                </a:cubicBezTo>
                <a:cubicBezTo>
                  <a:pt x="10759819" y="4560263"/>
                  <a:pt x="10741522" y="4549970"/>
                  <a:pt x="10728539" y="4535038"/>
                </a:cubicBezTo>
                <a:close/>
                <a:moveTo>
                  <a:pt x="10960782" y="4511266"/>
                </a:moveTo>
                <a:lnTo>
                  <a:pt x="10958258" y="4517882"/>
                </a:lnTo>
                <a:lnTo>
                  <a:pt x="10942812" y="4518708"/>
                </a:lnTo>
                <a:close/>
                <a:moveTo>
                  <a:pt x="10296301" y="4507955"/>
                </a:moveTo>
                <a:cubicBezTo>
                  <a:pt x="10298690" y="4511608"/>
                  <a:pt x="10302343" y="4511952"/>
                  <a:pt x="10307255" y="4508989"/>
                </a:cubicBezTo>
                <a:cubicBezTo>
                  <a:pt x="10311194" y="4518497"/>
                  <a:pt x="10308671" y="4525113"/>
                  <a:pt x="10299686" y="4528835"/>
                </a:cubicBezTo>
                <a:cubicBezTo>
                  <a:pt x="10292678" y="4531504"/>
                  <a:pt x="10284370" y="4532624"/>
                  <a:pt x="10274763" y="4532193"/>
                </a:cubicBezTo>
                <a:cubicBezTo>
                  <a:pt x="10265156" y="4531762"/>
                  <a:pt x="10255864" y="4530505"/>
                  <a:pt x="10246888" y="4528420"/>
                </a:cubicBezTo>
                <a:lnTo>
                  <a:pt x="10258395" y="4518084"/>
                </a:lnTo>
                <a:close/>
                <a:moveTo>
                  <a:pt x="9572560" y="4501334"/>
                </a:moveTo>
                <a:lnTo>
                  <a:pt x="9618344" y="4510224"/>
                </a:lnTo>
                <a:cubicBezTo>
                  <a:pt x="9603790" y="4515323"/>
                  <a:pt x="9590499" y="4517115"/>
                  <a:pt x="9578467" y="4515599"/>
                </a:cubicBezTo>
                <a:close/>
                <a:moveTo>
                  <a:pt x="9343949" y="4495752"/>
                </a:moveTo>
                <a:lnTo>
                  <a:pt x="9345918" y="4500506"/>
                </a:lnTo>
                <a:cubicBezTo>
                  <a:pt x="9335857" y="4503744"/>
                  <a:pt x="9327057" y="4503676"/>
                  <a:pt x="9319518" y="4500300"/>
                </a:cubicBezTo>
                <a:cubicBezTo>
                  <a:pt x="9323782" y="4498418"/>
                  <a:pt x="9327607" y="4497065"/>
                  <a:pt x="9330995" y="4496243"/>
                </a:cubicBezTo>
                <a:cubicBezTo>
                  <a:pt x="9334381" y="4495420"/>
                  <a:pt x="9338699" y="4495256"/>
                  <a:pt x="9343949" y="4495752"/>
                </a:cubicBezTo>
                <a:close/>
                <a:moveTo>
                  <a:pt x="11091917" y="4484807"/>
                </a:moveTo>
                <a:lnTo>
                  <a:pt x="11072842" y="4514987"/>
                </a:lnTo>
                <a:cubicBezTo>
                  <a:pt x="11068010" y="4501206"/>
                  <a:pt x="11072872" y="4491767"/>
                  <a:pt x="11087426" y="4486667"/>
                </a:cubicBezTo>
                <a:close/>
                <a:moveTo>
                  <a:pt x="10303008" y="4460614"/>
                </a:moveTo>
                <a:lnTo>
                  <a:pt x="10306947" y="4470124"/>
                </a:lnTo>
                <a:cubicBezTo>
                  <a:pt x="10304472" y="4471033"/>
                  <a:pt x="10301067" y="4471282"/>
                  <a:pt x="10296732" y="4470874"/>
                </a:cubicBezTo>
                <a:cubicBezTo>
                  <a:pt x="10292396" y="4470464"/>
                  <a:pt x="10288498" y="4469525"/>
                  <a:pt x="10285040" y="4468056"/>
                </a:cubicBezTo>
                <a:close/>
                <a:moveTo>
                  <a:pt x="10468421" y="4453380"/>
                </a:moveTo>
                <a:cubicBezTo>
                  <a:pt x="10473200" y="4452213"/>
                  <a:pt x="10477964" y="4454186"/>
                  <a:pt x="10482713" y="4459298"/>
                </a:cubicBezTo>
                <a:cubicBezTo>
                  <a:pt x="10487462" y="4464410"/>
                  <a:pt x="10490472" y="4468501"/>
                  <a:pt x="10491744" y="4471572"/>
                </a:cubicBezTo>
                <a:lnTo>
                  <a:pt x="10469837" y="4469505"/>
                </a:lnTo>
                <a:cubicBezTo>
                  <a:pt x="10468636" y="4466869"/>
                  <a:pt x="10467590" y="4463820"/>
                  <a:pt x="10466706" y="4460356"/>
                </a:cubicBezTo>
                <a:cubicBezTo>
                  <a:pt x="10465819" y="4456895"/>
                  <a:pt x="10466390" y="4454569"/>
                  <a:pt x="10468421" y="4453380"/>
                </a:cubicBezTo>
                <a:close/>
                <a:moveTo>
                  <a:pt x="9467206" y="4450273"/>
                </a:moveTo>
                <a:cubicBezTo>
                  <a:pt x="9474479" y="4448770"/>
                  <a:pt x="9479736" y="4451932"/>
                  <a:pt x="9482977" y="4459757"/>
                </a:cubicBezTo>
                <a:cubicBezTo>
                  <a:pt x="9486218" y="4467583"/>
                  <a:pt x="9484243" y="4472345"/>
                  <a:pt x="9477054" y="4474046"/>
                </a:cubicBezTo>
                <a:lnTo>
                  <a:pt x="9515822" y="4491412"/>
                </a:lnTo>
                <a:lnTo>
                  <a:pt x="9490838" y="4507330"/>
                </a:lnTo>
                <a:lnTo>
                  <a:pt x="9448439" y="4519319"/>
                </a:lnTo>
                <a:lnTo>
                  <a:pt x="9440562" y="4500300"/>
                </a:lnTo>
                <a:close/>
                <a:moveTo>
                  <a:pt x="9884800" y="4416579"/>
                </a:moveTo>
                <a:lnTo>
                  <a:pt x="9885107" y="4455443"/>
                </a:lnTo>
                <a:lnTo>
                  <a:pt x="9830339" y="4450276"/>
                </a:lnTo>
                <a:cubicBezTo>
                  <a:pt x="9812371" y="4457717"/>
                  <a:pt x="9796926" y="4458543"/>
                  <a:pt x="9784002" y="4452756"/>
                </a:cubicBezTo>
                <a:cubicBezTo>
                  <a:pt x="9800032" y="4451223"/>
                  <a:pt x="9817325" y="4446382"/>
                  <a:pt x="9835878" y="4438233"/>
                </a:cubicBezTo>
                <a:cubicBezTo>
                  <a:pt x="9854433" y="4430085"/>
                  <a:pt x="9870738" y="4422868"/>
                  <a:pt x="9884800" y="4416579"/>
                </a:cubicBezTo>
                <a:close/>
                <a:moveTo>
                  <a:pt x="9268627" y="4415542"/>
                </a:moveTo>
                <a:lnTo>
                  <a:pt x="9316380" y="4429186"/>
                </a:lnTo>
                <a:cubicBezTo>
                  <a:pt x="9334256" y="4423639"/>
                  <a:pt x="9351855" y="4423777"/>
                  <a:pt x="9369178" y="4429600"/>
                </a:cubicBezTo>
                <a:cubicBezTo>
                  <a:pt x="9386501" y="4435422"/>
                  <a:pt x="9404101" y="4435560"/>
                  <a:pt x="9421977" y="4430013"/>
                </a:cubicBezTo>
                <a:lnTo>
                  <a:pt x="9433793" y="4458542"/>
                </a:lnTo>
                <a:cubicBezTo>
                  <a:pt x="9423674" y="4454494"/>
                  <a:pt x="9411958" y="4452150"/>
                  <a:pt x="9398646" y="4451513"/>
                </a:cubicBezTo>
                <a:cubicBezTo>
                  <a:pt x="9385336" y="4450875"/>
                  <a:pt x="9372989" y="4450186"/>
                  <a:pt x="9361610" y="4449445"/>
                </a:cubicBezTo>
                <a:cubicBezTo>
                  <a:pt x="9347874" y="4454669"/>
                  <a:pt x="9333436" y="4457400"/>
                  <a:pt x="9318294" y="4457637"/>
                </a:cubicBezTo>
                <a:cubicBezTo>
                  <a:pt x="9303153" y="4457873"/>
                  <a:pt x="9288853" y="4457762"/>
                  <a:pt x="9275396" y="4457300"/>
                </a:cubicBezTo>
                <a:lnTo>
                  <a:pt x="9259088" y="4430632"/>
                </a:lnTo>
                <a:cubicBezTo>
                  <a:pt x="9258219" y="4427743"/>
                  <a:pt x="9258756" y="4424271"/>
                  <a:pt x="9260696" y="4420220"/>
                </a:cubicBezTo>
                <a:cubicBezTo>
                  <a:pt x="9262635" y="4416167"/>
                  <a:pt x="9265279" y="4414607"/>
                  <a:pt x="9268627" y="4415542"/>
                </a:cubicBezTo>
                <a:close/>
                <a:moveTo>
                  <a:pt x="9951075" y="4411411"/>
                </a:moveTo>
                <a:lnTo>
                  <a:pt x="9955014" y="4420921"/>
                </a:lnTo>
                <a:lnTo>
                  <a:pt x="10005844" y="4416580"/>
                </a:lnTo>
                <a:lnTo>
                  <a:pt x="10049104" y="4432085"/>
                </a:lnTo>
                <a:cubicBezTo>
                  <a:pt x="10050553" y="4426843"/>
                  <a:pt x="10054811" y="4426007"/>
                  <a:pt x="10061882" y="4429578"/>
                </a:cubicBezTo>
                <a:cubicBezTo>
                  <a:pt x="10068953" y="4433148"/>
                  <a:pt x="10071812" y="4438463"/>
                  <a:pt x="10070459" y="4445522"/>
                </a:cubicBezTo>
                <a:cubicBezTo>
                  <a:pt x="10090263" y="4453103"/>
                  <a:pt x="10109360" y="4452619"/>
                  <a:pt x="10127749" y="4444075"/>
                </a:cubicBezTo>
                <a:cubicBezTo>
                  <a:pt x="10139026" y="4445091"/>
                  <a:pt x="10150951" y="4446883"/>
                  <a:pt x="10163526" y="4449451"/>
                </a:cubicBezTo>
                <a:cubicBezTo>
                  <a:pt x="10176102" y="4452017"/>
                  <a:pt x="10187396" y="4455463"/>
                  <a:pt x="10197411" y="4459787"/>
                </a:cubicBezTo>
                <a:lnTo>
                  <a:pt x="10230826" y="4451518"/>
                </a:lnTo>
                <a:lnTo>
                  <a:pt x="10225225" y="4476118"/>
                </a:lnTo>
                <a:lnTo>
                  <a:pt x="10230580" y="4501752"/>
                </a:lnTo>
                <a:cubicBezTo>
                  <a:pt x="10220688" y="4497725"/>
                  <a:pt x="10210132" y="4496063"/>
                  <a:pt x="10198909" y="4496765"/>
                </a:cubicBezTo>
                <a:cubicBezTo>
                  <a:pt x="10187689" y="4497467"/>
                  <a:pt x="10176994" y="4498646"/>
                  <a:pt x="10166827" y="4500304"/>
                </a:cubicBezTo>
                <a:lnTo>
                  <a:pt x="10170458" y="4470950"/>
                </a:lnTo>
                <a:cubicBezTo>
                  <a:pt x="10159459" y="4466105"/>
                  <a:pt x="10137425" y="4464786"/>
                  <a:pt x="10104351" y="4466995"/>
                </a:cubicBezTo>
                <a:cubicBezTo>
                  <a:pt x="10071277" y="4469204"/>
                  <a:pt x="10048472" y="4472383"/>
                  <a:pt x="10035936" y="4476531"/>
                </a:cubicBezTo>
                <a:lnTo>
                  <a:pt x="9968246" y="4465574"/>
                </a:lnTo>
                <a:cubicBezTo>
                  <a:pt x="9967280" y="4465625"/>
                  <a:pt x="9963733" y="4465006"/>
                  <a:pt x="9957606" y="4463713"/>
                </a:cubicBezTo>
                <a:cubicBezTo>
                  <a:pt x="9951480" y="4462422"/>
                  <a:pt x="9948566" y="4460147"/>
                  <a:pt x="9948861" y="4456891"/>
                </a:cubicBezTo>
                <a:lnTo>
                  <a:pt x="9926954" y="4454823"/>
                </a:lnTo>
                <a:cubicBezTo>
                  <a:pt x="9927946" y="4451396"/>
                  <a:pt x="9927499" y="4449259"/>
                  <a:pt x="9925616" y="4448415"/>
                </a:cubicBezTo>
                <a:cubicBezTo>
                  <a:pt x="9923730" y="4447571"/>
                  <a:pt x="9922023" y="4448743"/>
                  <a:pt x="9920493" y="4451929"/>
                </a:cubicBezTo>
                <a:lnTo>
                  <a:pt x="9919630" y="4424434"/>
                </a:lnTo>
                <a:close/>
                <a:moveTo>
                  <a:pt x="9623328" y="4407895"/>
                </a:moveTo>
                <a:lnTo>
                  <a:pt x="9662650" y="4413891"/>
                </a:lnTo>
                <a:lnTo>
                  <a:pt x="9679511" y="4429189"/>
                </a:lnTo>
                <a:lnTo>
                  <a:pt x="9670526" y="4432910"/>
                </a:lnTo>
                <a:lnTo>
                  <a:pt x="9642158" y="4427947"/>
                </a:lnTo>
                <a:close/>
                <a:moveTo>
                  <a:pt x="9579513" y="4403760"/>
                </a:moveTo>
                <a:cubicBezTo>
                  <a:pt x="9581654" y="4403106"/>
                  <a:pt x="9583481" y="4403278"/>
                  <a:pt x="9584990" y="4404277"/>
                </a:cubicBezTo>
                <a:cubicBezTo>
                  <a:pt x="9586500" y="4405277"/>
                  <a:pt x="9588326" y="4405449"/>
                  <a:pt x="9590467" y="4404794"/>
                </a:cubicBezTo>
                <a:lnTo>
                  <a:pt x="9595820" y="4430428"/>
                </a:lnTo>
                <a:lnTo>
                  <a:pt x="9509052" y="4449653"/>
                </a:lnTo>
                <a:cubicBezTo>
                  <a:pt x="9514103" y="4441992"/>
                  <a:pt x="9521048" y="4434938"/>
                  <a:pt x="9529891" y="4428489"/>
                </a:cubicBezTo>
                <a:cubicBezTo>
                  <a:pt x="9538734" y="4422042"/>
                  <a:pt x="9547787" y="4416900"/>
                  <a:pt x="9557052" y="4413063"/>
                </a:cubicBezTo>
                <a:close/>
                <a:moveTo>
                  <a:pt x="9001246" y="4392593"/>
                </a:moveTo>
                <a:lnTo>
                  <a:pt x="9011646" y="4404996"/>
                </a:lnTo>
                <a:cubicBezTo>
                  <a:pt x="9004751" y="4408201"/>
                  <a:pt x="8997205" y="4410630"/>
                  <a:pt x="8989008" y="4412284"/>
                </a:cubicBezTo>
                <a:cubicBezTo>
                  <a:pt x="8980812" y="4413938"/>
                  <a:pt x="8972913" y="4412335"/>
                  <a:pt x="8965309" y="4407477"/>
                </a:cubicBezTo>
                <a:close/>
                <a:moveTo>
                  <a:pt x="9061060" y="4384531"/>
                </a:moveTo>
                <a:cubicBezTo>
                  <a:pt x="9065666" y="4393532"/>
                  <a:pt x="9075147" y="4398425"/>
                  <a:pt x="9089506" y="4399209"/>
                </a:cubicBezTo>
                <a:cubicBezTo>
                  <a:pt x="9103865" y="4399993"/>
                  <a:pt x="9119100" y="4399718"/>
                  <a:pt x="9135212" y="4398383"/>
                </a:cubicBezTo>
                <a:lnTo>
                  <a:pt x="9143089" y="4417402"/>
                </a:lnTo>
                <a:cubicBezTo>
                  <a:pt x="9130730" y="4421709"/>
                  <a:pt x="9114803" y="4422966"/>
                  <a:pt x="9095313" y="4421173"/>
                </a:cubicBezTo>
                <a:cubicBezTo>
                  <a:pt x="9075823" y="4419383"/>
                  <a:pt x="9059544" y="4416608"/>
                  <a:pt x="9046476" y="4412853"/>
                </a:cubicBezTo>
                <a:cubicBezTo>
                  <a:pt x="9043990" y="4413998"/>
                  <a:pt x="9041100" y="4414963"/>
                  <a:pt x="9037808" y="4415747"/>
                </a:cubicBezTo>
                <a:cubicBezTo>
                  <a:pt x="9034514" y="4416531"/>
                  <a:pt x="9032255" y="4415842"/>
                  <a:pt x="9031030" y="4413679"/>
                </a:cubicBezTo>
                <a:cubicBezTo>
                  <a:pt x="9031139" y="4410502"/>
                  <a:pt x="9035337" y="4405282"/>
                  <a:pt x="9043622" y="4398021"/>
                </a:cubicBezTo>
                <a:cubicBezTo>
                  <a:pt x="9051908" y="4390759"/>
                  <a:pt x="9057720" y="4386263"/>
                  <a:pt x="9061060" y="4384531"/>
                </a:cubicBezTo>
                <a:close/>
                <a:moveTo>
                  <a:pt x="8852388" y="4376261"/>
                </a:moveTo>
                <a:cubicBezTo>
                  <a:pt x="8863013" y="4376502"/>
                  <a:pt x="8870130" y="4380982"/>
                  <a:pt x="8873740" y="4389698"/>
                </a:cubicBezTo>
                <a:cubicBezTo>
                  <a:pt x="8871412" y="4390431"/>
                  <a:pt x="8868838" y="4390569"/>
                  <a:pt x="8866018" y="4390112"/>
                </a:cubicBezTo>
                <a:cubicBezTo>
                  <a:pt x="8863197" y="4389655"/>
                  <a:pt x="8860622" y="4389793"/>
                  <a:pt x="8858295" y="4390525"/>
                </a:cubicBezTo>
                <a:close/>
                <a:moveTo>
                  <a:pt x="8916693" y="4366339"/>
                </a:moveTo>
                <a:lnTo>
                  <a:pt x="8930478" y="4399622"/>
                </a:lnTo>
                <a:lnTo>
                  <a:pt x="8952939" y="4390320"/>
                </a:lnTo>
                <a:lnTo>
                  <a:pt x="8954354" y="4406444"/>
                </a:lnTo>
                <a:lnTo>
                  <a:pt x="8936385" y="4413886"/>
                </a:lnTo>
                <a:lnTo>
                  <a:pt x="8889186" y="4388871"/>
                </a:lnTo>
                <a:lnTo>
                  <a:pt x="8898725" y="4373781"/>
                </a:lnTo>
                <a:close/>
                <a:moveTo>
                  <a:pt x="8800695" y="4353108"/>
                </a:moveTo>
                <a:lnTo>
                  <a:pt x="8802665" y="4357862"/>
                </a:lnTo>
                <a:lnTo>
                  <a:pt x="8789188" y="4363444"/>
                </a:lnTo>
                <a:cubicBezTo>
                  <a:pt x="8792039" y="4357621"/>
                  <a:pt x="8795876" y="4354175"/>
                  <a:pt x="8800695" y="4353108"/>
                </a:cubicBezTo>
                <a:close/>
                <a:moveTo>
                  <a:pt x="8527962" y="4304525"/>
                </a:moveTo>
                <a:lnTo>
                  <a:pt x="8602115" y="4318377"/>
                </a:lnTo>
                <a:cubicBezTo>
                  <a:pt x="8589141" y="4331525"/>
                  <a:pt x="8574812" y="4341405"/>
                  <a:pt x="8559131" y="4348016"/>
                </a:cubicBezTo>
                <a:cubicBezTo>
                  <a:pt x="8543449" y="4354626"/>
                  <a:pt x="8527644" y="4360940"/>
                  <a:pt x="8511716" y="4366957"/>
                </a:cubicBezTo>
                <a:cubicBezTo>
                  <a:pt x="8506370" y="4360931"/>
                  <a:pt x="8500201" y="4357684"/>
                  <a:pt x="8493208" y="4357215"/>
                </a:cubicBezTo>
                <a:cubicBezTo>
                  <a:pt x="8486217" y="4356744"/>
                  <a:pt x="8479278" y="4357994"/>
                  <a:pt x="8472394" y="4360962"/>
                </a:cubicBezTo>
                <a:lnTo>
                  <a:pt x="8464271" y="4392177"/>
                </a:lnTo>
                <a:lnTo>
                  <a:pt x="8448825" y="4393004"/>
                </a:lnTo>
                <a:lnTo>
                  <a:pt x="8448517" y="4354139"/>
                </a:lnTo>
                <a:cubicBezTo>
                  <a:pt x="8451902" y="4349604"/>
                  <a:pt x="8455163" y="4344773"/>
                  <a:pt x="8458302" y="4339643"/>
                </a:cubicBezTo>
                <a:cubicBezTo>
                  <a:pt x="8461440" y="4334513"/>
                  <a:pt x="8465194" y="4330870"/>
                  <a:pt x="8469563" y="4328711"/>
                </a:cubicBezTo>
                <a:cubicBezTo>
                  <a:pt x="8473992" y="4327226"/>
                  <a:pt x="8477349" y="4327924"/>
                  <a:pt x="8479640" y="4330805"/>
                </a:cubicBezTo>
                <a:cubicBezTo>
                  <a:pt x="8481929" y="4333687"/>
                  <a:pt x="8483535" y="4336503"/>
                  <a:pt x="8484456" y="4339254"/>
                </a:cubicBezTo>
                <a:cubicBezTo>
                  <a:pt x="8503174" y="4331502"/>
                  <a:pt x="8517675" y="4319927"/>
                  <a:pt x="8527962" y="4304525"/>
                </a:cubicBezTo>
                <a:close/>
                <a:moveTo>
                  <a:pt x="7573087" y="4298938"/>
                </a:moveTo>
                <a:cubicBezTo>
                  <a:pt x="7554918" y="4304838"/>
                  <a:pt x="7536149" y="4306113"/>
                  <a:pt x="7516779" y="4302762"/>
                </a:cubicBezTo>
                <a:cubicBezTo>
                  <a:pt x="7497411" y="4299411"/>
                  <a:pt x="7478642" y="4300686"/>
                  <a:pt x="7460473" y="4306586"/>
                </a:cubicBezTo>
                <a:cubicBezTo>
                  <a:pt x="7469621" y="4324963"/>
                  <a:pt x="7478880" y="4332500"/>
                  <a:pt x="7488258" y="4329197"/>
                </a:cubicBezTo>
                <a:cubicBezTo>
                  <a:pt x="7497635" y="4325894"/>
                  <a:pt x="7505418" y="4329865"/>
                  <a:pt x="7511612" y="4341110"/>
                </a:cubicBezTo>
                <a:lnTo>
                  <a:pt x="7549519" y="4330981"/>
                </a:lnTo>
                <a:close/>
                <a:moveTo>
                  <a:pt x="7940958" y="4246845"/>
                </a:moveTo>
                <a:cubicBezTo>
                  <a:pt x="7947540" y="4250037"/>
                  <a:pt x="7953617" y="4255179"/>
                  <a:pt x="7959187" y="4262273"/>
                </a:cubicBezTo>
                <a:cubicBezTo>
                  <a:pt x="7964757" y="4269366"/>
                  <a:pt x="7969080" y="4276627"/>
                  <a:pt x="7972156" y="4284056"/>
                </a:cubicBezTo>
                <a:cubicBezTo>
                  <a:pt x="7984234" y="4278010"/>
                  <a:pt x="7997770" y="4273100"/>
                  <a:pt x="8012764" y="4269327"/>
                </a:cubicBezTo>
                <a:cubicBezTo>
                  <a:pt x="8027757" y="4265555"/>
                  <a:pt x="8039123" y="4271291"/>
                  <a:pt x="8046862" y="4286537"/>
                </a:cubicBezTo>
                <a:cubicBezTo>
                  <a:pt x="8035574" y="4290517"/>
                  <a:pt x="8024106" y="4292480"/>
                  <a:pt x="8012462" y="4292429"/>
                </a:cubicBezTo>
                <a:cubicBezTo>
                  <a:pt x="8000821" y="4292377"/>
                  <a:pt x="7989354" y="4294341"/>
                  <a:pt x="7978064" y="4298320"/>
                </a:cubicBezTo>
                <a:cubicBezTo>
                  <a:pt x="7971355" y="4284505"/>
                  <a:pt x="7960665" y="4276166"/>
                  <a:pt x="7945994" y="4273306"/>
                </a:cubicBezTo>
                <a:cubicBezTo>
                  <a:pt x="7931326" y="4270447"/>
                  <a:pt x="7917481" y="4270378"/>
                  <a:pt x="7904465" y="4273100"/>
                </a:cubicBezTo>
                <a:close/>
                <a:moveTo>
                  <a:pt x="7853328" y="4238576"/>
                </a:moveTo>
                <a:lnTo>
                  <a:pt x="7856712" y="4259454"/>
                </a:lnTo>
                <a:cubicBezTo>
                  <a:pt x="7854268" y="4260700"/>
                  <a:pt x="7851296" y="4261466"/>
                  <a:pt x="7847797" y="4261755"/>
                </a:cubicBezTo>
                <a:cubicBezTo>
                  <a:pt x="7844299" y="4262043"/>
                  <a:pt x="7841464" y="4259968"/>
                  <a:pt x="7839298" y="4255527"/>
                </a:cubicBezTo>
                <a:cubicBezTo>
                  <a:pt x="7838740" y="4252857"/>
                  <a:pt x="7840270" y="4249671"/>
                  <a:pt x="7843890" y="4245966"/>
                </a:cubicBezTo>
                <a:cubicBezTo>
                  <a:pt x="7847508" y="4242262"/>
                  <a:pt x="7850653" y="4239800"/>
                  <a:pt x="7853328" y="4238576"/>
                </a:cubicBezTo>
                <a:close/>
                <a:moveTo>
                  <a:pt x="6288143" y="4229082"/>
                </a:moveTo>
                <a:cubicBezTo>
                  <a:pt x="6299957" y="4232196"/>
                  <a:pt x="6311158" y="4233824"/>
                  <a:pt x="6321742" y="4233966"/>
                </a:cubicBezTo>
                <a:cubicBezTo>
                  <a:pt x="6332327" y="4234109"/>
                  <a:pt x="6343035" y="4234548"/>
                  <a:pt x="6353865" y="4235285"/>
                </a:cubicBezTo>
                <a:cubicBezTo>
                  <a:pt x="6356454" y="4240478"/>
                  <a:pt x="6359291" y="4246267"/>
                  <a:pt x="6362371" y="4252650"/>
                </a:cubicBezTo>
                <a:cubicBezTo>
                  <a:pt x="6365454" y="4259032"/>
                  <a:pt x="6365060" y="4263373"/>
                  <a:pt x="6361189" y="4265673"/>
                </a:cubicBezTo>
                <a:cubicBezTo>
                  <a:pt x="6358631" y="4266385"/>
                  <a:pt x="6354899" y="4265841"/>
                  <a:pt x="6349988" y="4264045"/>
                </a:cubicBezTo>
                <a:cubicBezTo>
                  <a:pt x="6345078" y="4262250"/>
                  <a:pt x="6340852" y="4260518"/>
                  <a:pt x="6337312" y="4258851"/>
                </a:cubicBezTo>
                <a:lnTo>
                  <a:pt x="6286483" y="4263192"/>
                </a:lnTo>
                <a:cubicBezTo>
                  <a:pt x="6291529" y="4249962"/>
                  <a:pt x="6292082" y="4238592"/>
                  <a:pt x="6288143" y="4229082"/>
                </a:cubicBezTo>
                <a:close/>
                <a:moveTo>
                  <a:pt x="6546230" y="4216888"/>
                </a:moveTo>
                <a:lnTo>
                  <a:pt x="6548199" y="4221642"/>
                </a:lnTo>
                <a:cubicBezTo>
                  <a:pt x="6550357" y="4226320"/>
                  <a:pt x="6551459" y="4230040"/>
                  <a:pt x="6551507" y="4232805"/>
                </a:cubicBezTo>
                <a:cubicBezTo>
                  <a:pt x="6551558" y="4235570"/>
                  <a:pt x="6549428" y="4237844"/>
                  <a:pt x="6545124" y="4239626"/>
                </a:cubicBezTo>
                <a:cubicBezTo>
                  <a:pt x="6540210" y="4242590"/>
                  <a:pt x="6536559" y="4242245"/>
                  <a:pt x="6534170" y="4238594"/>
                </a:cubicBezTo>
                <a:lnTo>
                  <a:pt x="6530232" y="4229084"/>
                </a:lnTo>
                <a:cubicBezTo>
                  <a:pt x="6532333" y="4223572"/>
                  <a:pt x="6537667" y="4219505"/>
                  <a:pt x="6546230" y="4216888"/>
                </a:cubicBezTo>
                <a:close/>
                <a:moveTo>
                  <a:pt x="6233930" y="4212544"/>
                </a:moveTo>
                <a:lnTo>
                  <a:pt x="6253313" y="4221227"/>
                </a:lnTo>
                <a:cubicBezTo>
                  <a:pt x="6250528" y="4221916"/>
                  <a:pt x="6246937" y="4222242"/>
                  <a:pt x="6242536" y="4222209"/>
                </a:cubicBezTo>
                <a:lnTo>
                  <a:pt x="6230910" y="4221324"/>
                </a:lnTo>
                <a:lnTo>
                  <a:pt x="6231899" y="4220347"/>
                </a:lnTo>
                <a:cubicBezTo>
                  <a:pt x="6232260" y="4218573"/>
                  <a:pt x="6232938" y="4215972"/>
                  <a:pt x="6233930" y="4212544"/>
                </a:cubicBezTo>
                <a:close/>
                <a:moveTo>
                  <a:pt x="6616998" y="4209859"/>
                </a:moveTo>
                <a:cubicBezTo>
                  <a:pt x="6621574" y="4208197"/>
                  <a:pt x="6625762" y="4208782"/>
                  <a:pt x="6629569" y="4211616"/>
                </a:cubicBezTo>
                <a:cubicBezTo>
                  <a:pt x="6633373" y="4214450"/>
                  <a:pt x="6636302" y="4218343"/>
                  <a:pt x="6638353" y="4223296"/>
                </a:cubicBezTo>
                <a:lnTo>
                  <a:pt x="6669799" y="4210272"/>
                </a:lnTo>
                <a:lnTo>
                  <a:pt x="6661675" y="4241488"/>
                </a:lnTo>
                <a:lnTo>
                  <a:pt x="6611399" y="4234459"/>
                </a:lnTo>
                <a:cubicBezTo>
                  <a:pt x="6611066" y="4234714"/>
                  <a:pt x="6609487" y="4235135"/>
                  <a:pt x="6606661" y="4235725"/>
                </a:cubicBezTo>
                <a:cubicBezTo>
                  <a:pt x="6603835" y="4236315"/>
                  <a:pt x="6601764" y="4235549"/>
                  <a:pt x="6600445" y="4233425"/>
                </a:cubicBezTo>
                <a:cubicBezTo>
                  <a:pt x="6598852" y="4228516"/>
                  <a:pt x="6599994" y="4223865"/>
                  <a:pt x="6603876" y="4219472"/>
                </a:cubicBezTo>
                <a:cubicBezTo>
                  <a:pt x="6607759" y="4215079"/>
                  <a:pt x="6612132" y="4211874"/>
                  <a:pt x="6616998" y="4209859"/>
                </a:cubicBezTo>
                <a:close/>
                <a:moveTo>
                  <a:pt x="6692258" y="4200970"/>
                </a:moveTo>
                <a:lnTo>
                  <a:pt x="6722598" y="4210687"/>
                </a:lnTo>
                <a:lnTo>
                  <a:pt x="6736075" y="4205105"/>
                </a:lnTo>
                <a:cubicBezTo>
                  <a:pt x="6736456" y="4207616"/>
                  <a:pt x="6734785" y="4209933"/>
                  <a:pt x="6731059" y="4212056"/>
                </a:cubicBezTo>
                <a:cubicBezTo>
                  <a:pt x="6727333" y="4214179"/>
                  <a:pt x="6725170" y="4215308"/>
                  <a:pt x="6724566" y="4215441"/>
                </a:cubicBezTo>
                <a:lnTo>
                  <a:pt x="6711089" y="4221022"/>
                </a:lnTo>
                <a:lnTo>
                  <a:pt x="6683275" y="4204691"/>
                </a:lnTo>
                <a:close/>
                <a:moveTo>
                  <a:pt x="6307085" y="4196335"/>
                </a:moveTo>
                <a:lnTo>
                  <a:pt x="6311712" y="4197040"/>
                </a:lnTo>
                <a:lnTo>
                  <a:pt x="6315650" y="4206549"/>
                </a:lnTo>
                <a:close/>
                <a:moveTo>
                  <a:pt x="6470663" y="4186911"/>
                </a:moveTo>
                <a:lnTo>
                  <a:pt x="6487524" y="4202210"/>
                </a:lnTo>
                <a:cubicBezTo>
                  <a:pt x="6476693" y="4201472"/>
                  <a:pt x="6465985" y="4201034"/>
                  <a:pt x="6455401" y="4200891"/>
                </a:cubicBezTo>
                <a:cubicBezTo>
                  <a:pt x="6444818" y="4200749"/>
                  <a:pt x="6433617" y="4199121"/>
                  <a:pt x="6421803" y="4196007"/>
                </a:cubicBezTo>
                <a:cubicBezTo>
                  <a:pt x="6436828" y="4196282"/>
                  <a:pt x="6453115" y="4193251"/>
                  <a:pt x="6470663" y="4186911"/>
                </a:cubicBezTo>
                <a:close/>
                <a:moveTo>
                  <a:pt x="5728644" y="4148869"/>
                </a:moveTo>
                <a:cubicBezTo>
                  <a:pt x="5739721" y="4150200"/>
                  <a:pt x="5750922" y="4151828"/>
                  <a:pt x="5762245" y="4153754"/>
                </a:cubicBezTo>
                <a:cubicBezTo>
                  <a:pt x="5773566" y="4155680"/>
                  <a:pt x="5784276" y="4156118"/>
                  <a:pt x="5794366" y="4155071"/>
                </a:cubicBezTo>
                <a:lnTo>
                  <a:pt x="5815719" y="4168509"/>
                </a:lnTo>
                <a:cubicBezTo>
                  <a:pt x="5836919" y="4162515"/>
                  <a:pt x="5861073" y="4163651"/>
                  <a:pt x="5888179" y="4171920"/>
                </a:cubicBezTo>
                <a:cubicBezTo>
                  <a:pt x="5915288" y="4180189"/>
                  <a:pt x="5939441" y="4181326"/>
                  <a:pt x="5960641" y="4175331"/>
                </a:cubicBezTo>
                <a:cubicBezTo>
                  <a:pt x="5967536" y="4172127"/>
                  <a:pt x="5975083" y="4169699"/>
                  <a:pt x="5983278" y="4168045"/>
                </a:cubicBezTo>
                <a:cubicBezTo>
                  <a:pt x="5991476" y="4166391"/>
                  <a:pt x="5999375" y="4167993"/>
                  <a:pt x="6006979" y="4172850"/>
                </a:cubicBezTo>
                <a:lnTo>
                  <a:pt x="6055285" y="4175125"/>
                </a:lnTo>
                <a:cubicBezTo>
                  <a:pt x="6073207" y="4168631"/>
                  <a:pt x="6090855" y="4167821"/>
                  <a:pt x="6108223" y="4172697"/>
                </a:cubicBezTo>
                <a:cubicBezTo>
                  <a:pt x="6125591" y="4177572"/>
                  <a:pt x="6142962" y="4182448"/>
                  <a:pt x="6160329" y="4187323"/>
                </a:cubicBezTo>
                <a:cubicBezTo>
                  <a:pt x="6165150" y="4186254"/>
                  <a:pt x="6175448" y="4185704"/>
                  <a:pt x="6191221" y="4185670"/>
                </a:cubicBezTo>
                <a:lnTo>
                  <a:pt x="6186175" y="4198900"/>
                </a:lnTo>
                <a:lnTo>
                  <a:pt x="6209498" y="4217091"/>
                </a:lnTo>
                <a:cubicBezTo>
                  <a:pt x="6216287" y="4220779"/>
                  <a:pt x="6222092" y="4222089"/>
                  <a:pt x="6226913" y="4221020"/>
                </a:cubicBezTo>
                <a:cubicBezTo>
                  <a:pt x="6206508" y="4223901"/>
                  <a:pt x="6187997" y="4227389"/>
                  <a:pt x="6171383" y="4231486"/>
                </a:cubicBezTo>
                <a:cubicBezTo>
                  <a:pt x="6154770" y="4235580"/>
                  <a:pt x="6142860" y="4239121"/>
                  <a:pt x="6135653" y="4242106"/>
                </a:cubicBezTo>
                <a:lnTo>
                  <a:pt x="6080886" y="4236936"/>
                </a:lnTo>
                <a:cubicBezTo>
                  <a:pt x="6077298" y="4227745"/>
                  <a:pt x="6073503" y="4222820"/>
                  <a:pt x="6069502" y="4222156"/>
                </a:cubicBezTo>
                <a:cubicBezTo>
                  <a:pt x="6065498" y="4221493"/>
                  <a:pt x="6059181" y="4223180"/>
                  <a:pt x="6050548" y="4227220"/>
                </a:cubicBezTo>
                <a:cubicBezTo>
                  <a:pt x="6041234" y="4230149"/>
                  <a:pt x="6033460" y="4224084"/>
                  <a:pt x="6027225" y="4209028"/>
                </a:cubicBezTo>
                <a:lnTo>
                  <a:pt x="5859844" y="4211508"/>
                </a:lnTo>
                <a:cubicBezTo>
                  <a:pt x="5855870" y="4202709"/>
                  <a:pt x="5851093" y="4199117"/>
                  <a:pt x="5845512" y="4200733"/>
                </a:cubicBezTo>
                <a:cubicBezTo>
                  <a:pt x="5839932" y="4202347"/>
                  <a:pt x="5833755" y="4204906"/>
                  <a:pt x="5826981" y="4208407"/>
                </a:cubicBezTo>
                <a:cubicBezTo>
                  <a:pt x="5822594" y="4209991"/>
                  <a:pt x="5819154" y="4209096"/>
                  <a:pt x="5816660" y="4205719"/>
                </a:cubicBezTo>
                <a:cubicBezTo>
                  <a:pt x="5814163" y="4202343"/>
                  <a:pt x="5811985" y="4198140"/>
                  <a:pt x="5810120" y="4193109"/>
                </a:cubicBezTo>
                <a:cubicBezTo>
                  <a:pt x="5795046" y="4198540"/>
                  <a:pt x="5775704" y="4198427"/>
                  <a:pt x="5752092" y="4192773"/>
                </a:cubicBezTo>
                <a:cubicBezTo>
                  <a:pt x="5728478" y="4187117"/>
                  <a:pt x="5710181" y="4176825"/>
                  <a:pt x="5697199" y="4161893"/>
                </a:cubicBezTo>
                <a:close/>
                <a:moveTo>
                  <a:pt x="5929442" y="4138120"/>
                </a:moveTo>
                <a:lnTo>
                  <a:pt x="5926918" y="4144736"/>
                </a:lnTo>
                <a:lnTo>
                  <a:pt x="5911472" y="4145563"/>
                </a:lnTo>
                <a:close/>
                <a:moveTo>
                  <a:pt x="5264961" y="4134809"/>
                </a:moveTo>
                <a:cubicBezTo>
                  <a:pt x="5267351" y="4138462"/>
                  <a:pt x="5271002" y="4138806"/>
                  <a:pt x="5275915" y="4135843"/>
                </a:cubicBezTo>
                <a:cubicBezTo>
                  <a:pt x="5279852" y="4145352"/>
                  <a:pt x="5277330" y="4151968"/>
                  <a:pt x="5268346" y="4155688"/>
                </a:cubicBezTo>
                <a:cubicBezTo>
                  <a:pt x="5261337" y="4158358"/>
                  <a:pt x="5253031" y="4159479"/>
                  <a:pt x="5243422" y="4159047"/>
                </a:cubicBezTo>
                <a:cubicBezTo>
                  <a:pt x="5233814" y="4158617"/>
                  <a:pt x="5224524" y="4157359"/>
                  <a:pt x="5215547" y="4155274"/>
                </a:cubicBezTo>
                <a:lnTo>
                  <a:pt x="5227054" y="4144938"/>
                </a:lnTo>
                <a:close/>
                <a:moveTo>
                  <a:pt x="4541219" y="4128189"/>
                </a:moveTo>
                <a:lnTo>
                  <a:pt x="4587003" y="4137078"/>
                </a:lnTo>
                <a:cubicBezTo>
                  <a:pt x="4572449" y="4142178"/>
                  <a:pt x="4559158" y="4143969"/>
                  <a:pt x="4547127" y="4142453"/>
                </a:cubicBezTo>
                <a:close/>
                <a:moveTo>
                  <a:pt x="4312608" y="4122607"/>
                </a:moveTo>
                <a:lnTo>
                  <a:pt x="4314578" y="4127360"/>
                </a:lnTo>
                <a:cubicBezTo>
                  <a:pt x="4304516" y="4130599"/>
                  <a:pt x="4295716" y="4130531"/>
                  <a:pt x="4288177" y="4127154"/>
                </a:cubicBezTo>
                <a:cubicBezTo>
                  <a:pt x="4292441" y="4125273"/>
                  <a:pt x="4296268" y="4123920"/>
                  <a:pt x="4299655" y="4123097"/>
                </a:cubicBezTo>
                <a:cubicBezTo>
                  <a:pt x="4303041" y="4122274"/>
                  <a:pt x="4307359" y="4122110"/>
                  <a:pt x="4312608" y="4122607"/>
                </a:cubicBezTo>
                <a:close/>
                <a:moveTo>
                  <a:pt x="6060578" y="4111661"/>
                </a:moveTo>
                <a:lnTo>
                  <a:pt x="6041501" y="4141842"/>
                </a:lnTo>
                <a:cubicBezTo>
                  <a:pt x="6036669" y="4128061"/>
                  <a:pt x="6041531" y="4118621"/>
                  <a:pt x="6056086" y="4113521"/>
                </a:cubicBezTo>
                <a:close/>
                <a:moveTo>
                  <a:pt x="5271668" y="4087469"/>
                </a:moveTo>
                <a:lnTo>
                  <a:pt x="5275607" y="4096979"/>
                </a:lnTo>
                <a:cubicBezTo>
                  <a:pt x="5273133" y="4097887"/>
                  <a:pt x="5269726" y="4098137"/>
                  <a:pt x="5265392" y="4097728"/>
                </a:cubicBezTo>
                <a:cubicBezTo>
                  <a:pt x="5261055" y="4097319"/>
                  <a:pt x="5257158" y="4096380"/>
                  <a:pt x="5253699" y="4094911"/>
                </a:cubicBezTo>
                <a:close/>
                <a:moveTo>
                  <a:pt x="5437081" y="4080234"/>
                </a:moveTo>
                <a:cubicBezTo>
                  <a:pt x="5441859" y="4079068"/>
                  <a:pt x="5446624" y="4081041"/>
                  <a:pt x="5451373" y="4086152"/>
                </a:cubicBezTo>
                <a:cubicBezTo>
                  <a:pt x="5456122" y="4091265"/>
                  <a:pt x="5459132" y="4095355"/>
                  <a:pt x="5460404" y="4098426"/>
                </a:cubicBezTo>
                <a:lnTo>
                  <a:pt x="5438496" y="4096359"/>
                </a:lnTo>
                <a:cubicBezTo>
                  <a:pt x="5437295" y="4093723"/>
                  <a:pt x="5436252" y="4090674"/>
                  <a:pt x="5435365" y="4087211"/>
                </a:cubicBezTo>
                <a:cubicBezTo>
                  <a:pt x="5434479" y="4083749"/>
                  <a:pt x="5435050" y="4081423"/>
                  <a:pt x="5437081" y="4080234"/>
                </a:cubicBezTo>
                <a:close/>
                <a:moveTo>
                  <a:pt x="4435866" y="4077127"/>
                </a:moveTo>
                <a:cubicBezTo>
                  <a:pt x="4443139" y="4075624"/>
                  <a:pt x="4448396" y="4078786"/>
                  <a:pt x="4451637" y="4086611"/>
                </a:cubicBezTo>
                <a:cubicBezTo>
                  <a:pt x="4454877" y="4094437"/>
                  <a:pt x="4452903" y="4099199"/>
                  <a:pt x="4445713" y="4100901"/>
                </a:cubicBezTo>
                <a:lnTo>
                  <a:pt x="4484482" y="4118266"/>
                </a:lnTo>
                <a:lnTo>
                  <a:pt x="4459498" y="4134185"/>
                </a:lnTo>
                <a:lnTo>
                  <a:pt x="4417098" y="4146174"/>
                </a:lnTo>
                <a:lnTo>
                  <a:pt x="4409221" y="4127155"/>
                </a:lnTo>
                <a:close/>
                <a:moveTo>
                  <a:pt x="7404276" y="4045012"/>
                </a:moveTo>
                <a:lnTo>
                  <a:pt x="7397804" y="4045673"/>
                </a:lnTo>
                <a:lnTo>
                  <a:pt x="7376470" y="4047473"/>
                </a:lnTo>
                <a:lnTo>
                  <a:pt x="7383095" y="4045144"/>
                </a:lnTo>
                <a:close/>
                <a:moveTo>
                  <a:pt x="4853459" y="4043433"/>
                </a:moveTo>
                <a:lnTo>
                  <a:pt x="4853766" y="4082298"/>
                </a:lnTo>
                <a:lnTo>
                  <a:pt x="4798999" y="4077130"/>
                </a:lnTo>
                <a:cubicBezTo>
                  <a:pt x="4781031" y="4084572"/>
                  <a:pt x="4765585" y="4085398"/>
                  <a:pt x="4752662" y="4079610"/>
                </a:cubicBezTo>
                <a:cubicBezTo>
                  <a:pt x="4768692" y="4078077"/>
                  <a:pt x="4785984" y="4073237"/>
                  <a:pt x="4804538" y="4065088"/>
                </a:cubicBezTo>
                <a:cubicBezTo>
                  <a:pt x="4823092" y="4056940"/>
                  <a:pt x="4839398" y="4049722"/>
                  <a:pt x="4853459" y="4043433"/>
                </a:cubicBezTo>
                <a:close/>
                <a:moveTo>
                  <a:pt x="4237287" y="4042396"/>
                </a:moveTo>
                <a:lnTo>
                  <a:pt x="4285039" y="4056040"/>
                </a:lnTo>
                <a:cubicBezTo>
                  <a:pt x="4302915" y="4050493"/>
                  <a:pt x="4320515" y="4050632"/>
                  <a:pt x="4337838" y="4056455"/>
                </a:cubicBezTo>
                <a:cubicBezTo>
                  <a:pt x="4355160" y="4062277"/>
                  <a:pt x="4372762" y="4062414"/>
                  <a:pt x="4390636" y="4056868"/>
                </a:cubicBezTo>
                <a:lnTo>
                  <a:pt x="4402452" y="4085397"/>
                </a:lnTo>
                <a:cubicBezTo>
                  <a:pt x="4392333" y="4081348"/>
                  <a:pt x="4380619" y="4079005"/>
                  <a:pt x="4367307" y="4078368"/>
                </a:cubicBezTo>
                <a:cubicBezTo>
                  <a:pt x="4353995" y="4077730"/>
                  <a:pt x="4341649" y="4077040"/>
                  <a:pt x="4330269" y="4076300"/>
                </a:cubicBezTo>
                <a:cubicBezTo>
                  <a:pt x="4316535" y="4081524"/>
                  <a:pt x="4302096" y="4084254"/>
                  <a:pt x="4286954" y="4084491"/>
                </a:cubicBezTo>
                <a:cubicBezTo>
                  <a:pt x="4271813" y="4084728"/>
                  <a:pt x="4257512" y="4084617"/>
                  <a:pt x="4244055" y="4084154"/>
                </a:cubicBezTo>
                <a:lnTo>
                  <a:pt x="4227748" y="4057487"/>
                </a:lnTo>
                <a:cubicBezTo>
                  <a:pt x="4226879" y="4054597"/>
                  <a:pt x="4227416" y="4051126"/>
                  <a:pt x="4229355" y="4047074"/>
                </a:cubicBezTo>
                <a:cubicBezTo>
                  <a:pt x="4231295" y="4043021"/>
                  <a:pt x="4233938" y="4041462"/>
                  <a:pt x="4237287" y="4042396"/>
                </a:cubicBezTo>
                <a:close/>
                <a:moveTo>
                  <a:pt x="7950925" y="4042187"/>
                </a:moveTo>
                <a:cubicBezTo>
                  <a:pt x="7959532" y="4049995"/>
                  <a:pt x="7969366" y="4055206"/>
                  <a:pt x="7980424" y="4057821"/>
                </a:cubicBezTo>
                <a:cubicBezTo>
                  <a:pt x="7991484" y="4060436"/>
                  <a:pt x="8002718" y="4059497"/>
                  <a:pt x="8014124" y="4055005"/>
                </a:cubicBezTo>
                <a:cubicBezTo>
                  <a:pt x="8016944" y="4053605"/>
                  <a:pt x="8021413" y="4052217"/>
                  <a:pt x="8027532" y="4050844"/>
                </a:cubicBezTo>
                <a:cubicBezTo>
                  <a:pt x="8033651" y="4049470"/>
                  <a:pt x="8037982" y="4050926"/>
                  <a:pt x="8040524" y="4055212"/>
                </a:cubicBezTo>
                <a:cubicBezTo>
                  <a:pt x="8040519" y="4058115"/>
                  <a:pt x="8036742" y="4062232"/>
                  <a:pt x="8029193" y="4067564"/>
                </a:cubicBezTo>
                <a:cubicBezTo>
                  <a:pt x="8021643" y="4072895"/>
                  <a:pt x="8016251" y="4076289"/>
                  <a:pt x="8013018" y="4077744"/>
                </a:cubicBezTo>
                <a:cubicBezTo>
                  <a:pt x="7991098" y="4075914"/>
                  <a:pt x="7969214" y="4073372"/>
                  <a:pt x="7947364" y="4070121"/>
                </a:cubicBezTo>
                <a:cubicBezTo>
                  <a:pt x="7925515" y="4066868"/>
                  <a:pt x="7903769" y="4061486"/>
                  <a:pt x="7882126" y="4053970"/>
                </a:cubicBezTo>
                <a:cubicBezTo>
                  <a:pt x="7893416" y="4049990"/>
                  <a:pt x="7904883" y="4048027"/>
                  <a:pt x="7916525" y="4048078"/>
                </a:cubicBezTo>
                <a:cubicBezTo>
                  <a:pt x="7928169" y="4048130"/>
                  <a:pt x="7939635" y="4046167"/>
                  <a:pt x="7950925" y="4042187"/>
                </a:cubicBezTo>
                <a:close/>
                <a:moveTo>
                  <a:pt x="4919736" y="4038266"/>
                </a:moveTo>
                <a:lnTo>
                  <a:pt x="4923674" y="4047776"/>
                </a:lnTo>
                <a:lnTo>
                  <a:pt x="4974504" y="4043435"/>
                </a:lnTo>
                <a:lnTo>
                  <a:pt x="5017765" y="4058939"/>
                </a:lnTo>
                <a:cubicBezTo>
                  <a:pt x="5019213" y="4053697"/>
                  <a:pt x="5023471" y="4052862"/>
                  <a:pt x="5030541" y="4056433"/>
                </a:cubicBezTo>
                <a:cubicBezTo>
                  <a:pt x="5037612" y="4060003"/>
                  <a:pt x="5040471" y="4065318"/>
                  <a:pt x="5039118" y="4072377"/>
                </a:cubicBezTo>
                <a:cubicBezTo>
                  <a:pt x="5058922" y="4079957"/>
                  <a:pt x="5078020" y="4079473"/>
                  <a:pt x="5096410" y="4070929"/>
                </a:cubicBezTo>
                <a:cubicBezTo>
                  <a:pt x="5107686" y="4071946"/>
                  <a:pt x="5119610" y="4073737"/>
                  <a:pt x="5132187" y="4076305"/>
                </a:cubicBezTo>
                <a:cubicBezTo>
                  <a:pt x="5144763" y="4078872"/>
                  <a:pt x="5156055" y="4082318"/>
                  <a:pt x="5166071" y="4086641"/>
                </a:cubicBezTo>
                <a:lnTo>
                  <a:pt x="5199485" y="4078373"/>
                </a:lnTo>
                <a:lnTo>
                  <a:pt x="5193885" y="4102973"/>
                </a:lnTo>
                <a:lnTo>
                  <a:pt x="5199238" y="4128607"/>
                </a:lnTo>
                <a:cubicBezTo>
                  <a:pt x="5189349" y="4124580"/>
                  <a:pt x="5178791" y="4122918"/>
                  <a:pt x="5167570" y="4123620"/>
                </a:cubicBezTo>
                <a:cubicBezTo>
                  <a:pt x="5156349" y="4124321"/>
                  <a:pt x="5145654" y="4125500"/>
                  <a:pt x="5135486" y="4127159"/>
                </a:cubicBezTo>
                <a:lnTo>
                  <a:pt x="5139117" y="4097805"/>
                </a:lnTo>
                <a:cubicBezTo>
                  <a:pt x="5128119" y="4092960"/>
                  <a:pt x="5106084" y="4091641"/>
                  <a:pt x="5073010" y="4093850"/>
                </a:cubicBezTo>
                <a:cubicBezTo>
                  <a:pt x="5039937" y="4096059"/>
                  <a:pt x="5017131" y="4099238"/>
                  <a:pt x="5004596" y="4103386"/>
                </a:cubicBezTo>
                <a:lnTo>
                  <a:pt x="4936905" y="4092428"/>
                </a:lnTo>
                <a:cubicBezTo>
                  <a:pt x="4935940" y="4092479"/>
                  <a:pt x="4932393" y="4091860"/>
                  <a:pt x="4926266" y="4090567"/>
                </a:cubicBezTo>
                <a:cubicBezTo>
                  <a:pt x="4920140" y="4089276"/>
                  <a:pt x="4917225" y="4087002"/>
                  <a:pt x="4917521" y="4083745"/>
                </a:cubicBezTo>
                <a:lnTo>
                  <a:pt x="4895613" y="4081678"/>
                </a:lnTo>
                <a:cubicBezTo>
                  <a:pt x="4896606" y="4078250"/>
                  <a:pt x="4896158" y="4076114"/>
                  <a:pt x="4894275" y="4075270"/>
                </a:cubicBezTo>
                <a:cubicBezTo>
                  <a:pt x="4892390" y="4074425"/>
                  <a:pt x="4890683" y="4075597"/>
                  <a:pt x="4889152" y="4078784"/>
                </a:cubicBezTo>
                <a:lnTo>
                  <a:pt x="4888290" y="4051289"/>
                </a:lnTo>
                <a:close/>
                <a:moveTo>
                  <a:pt x="4591987" y="4034750"/>
                </a:moveTo>
                <a:lnTo>
                  <a:pt x="4631309" y="4040745"/>
                </a:lnTo>
                <a:lnTo>
                  <a:pt x="4648171" y="4056043"/>
                </a:lnTo>
                <a:lnTo>
                  <a:pt x="4639186" y="4059765"/>
                </a:lnTo>
                <a:lnTo>
                  <a:pt x="4610817" y="4054802"/>
                </a:lnTo>
                <a:close/>
                <a:moveTo>
                  <a:pt x="4548173" y="4030614"/>
                </a:moveTo>
                <a:cubicBezTo>
                  <a:pt x="4550313" y="4029961"/>
                  <a:pt x="4552140" y="4030132"/>
                  <a:pt x="4553650" y="4031132"/>
                </a:cubicBezTo>
                <a:cubicBezTo>
                  <a:pt x="4555160" y="4032131"/>
                  <a:pt x="4556985" y="4032304"/>
                  <a:pt x="4559127" y="4031648"/>
                </a:cubicBezTo>
                <a:lnTo>
                  <a:pt x="4564480" y="4057282"/>
                </a:lnTo>
                <a:lnTo>
                  <a:pt x="4477712" y="4076507"/>
                </a:lnTo>
                <a:cubicBezTo>
                  <a:pt x="4482763" y="4068846"/>
                  <a:pt x="4489708" y="4061792"/>
                  <a:pt x="4498551" y="4055344"/>
                </a:cubicBezTo>
                <a:cubicBezTo>
                  <a:pt x="4507393" y="4048897"/>
                  <a:pt x="4516446" y="4043754"/>
                  <a:pt x="4525712" y="4039917"/>
                </a:cubicBezTo>
                <a:close/>
                <a:moveTo>
                  <a:pt x="7209173" y="4025877"/>
                </a:moveTo>
                <a:cubicBezTo>
                  <a:pt x="7224473" y="4025226"/>
                  <a:pt x="7239580" y="4025701"/>
                  <a:pt x="7254495" y="4027298"/>
                </a:cubicBezTo>
                <a:cubicBezTo>
                  <a:pt x="7269410" y="4028896"/>
                  <a:pt x="7285011" y="4030558"/>
                  <a:pt x="7301295" y="4032285"/>
                </a:cubicBezTo>
                <a:lnTo>
                  <a:pt x="7338231" y="4051861"/>
                </a:lnTo>
                <a:lnTo>
                  <a:pt x="7331212" y="4070269"/>
                </a:lnTo>
                <a:lnTo>
                  <a:pt x="7326032" y="4066603"/>
                </a:lnTo>
                <a:lnTo>
                  <a:pt x="7326111" y="4076558"/>
                </a:lnTo>
                <a:lnTo>
                  <a:pt x="7314696" y="4090350"/>
                </a:lnTo>
                <a:lnTo>
                  <a:pt x="7303571" y="4075905"/>
                </a:lnTo>
                <a:cubicBezTo>
                  <a:pt x="7293128" y="4059690"/>
                  <a:pt x="7275230" y="4052481"/>
                  <a:pt x="7249880" y="4054275"/>
                </a:cubicBezTo>
                <a:cubicBezTo>
                  <a:pt x="7224529" y="4056072"/>
                  <a:pt x="7207125" y="4050051"/>
                  <a:pt x="7197665" y="4036212"/>
                </a:cubicBezTo>
                <a:close/>
                <a:moveTo>
                  <a:pt x="3969906" y="4019448"/>
                </a:moveTo>
                <a:lnTo>
                  <a:pt x="3980305" y="4031851"/>
                </a:lnTo>
                <a:cubicBezTo>
                  <a:pt x="3973410" y="4035056"/>
                  <a:pt x="3965864" y="4037484"/>
                  <a:pt x="3957667" y="4039139"/>
                </a:cubicBezTo>
                <a:cubicBezTo>
                  <a:pt x="3949471" y="4040793"/>
                  <a:pt x="3941572" y="4039190"/>
                  <a:pt x="3933968" y="4034332"/>
                </a:cubicBezTo>
                <a:close/>
                <a:moveTo>
                  <a:pt x="4029719" y="4011386"/>
                </a:moveTo>
                <a:cubicBezTo>
                  <a:pt x="4034326" y="4020386"/>
                  <a:pt x="4043806" y="4025280"/>
                  <a:pt x="4058166" y="4026064"/>
                </a:cubicBezTo>
                <a:cubicBezTo>
                  <a:pt x="4072525" y="4026847"/>
                  <a:pt x="4087760" y="4026573"/>
                  <a:pt x="4103872" y="4025238"/>
                </a:cubicBezTo>
                <a:lnTo>
                  <a:pt x="4111750" y="4044257"/>
                </a:lnTo>
                <a:cubicBezTo>
                  <a:pt x="4099389" y="4048563"/>
                  <a:pt x="4083464" y="4049820"/>
                  <a:pt x="4063974" y="4048028"/>
                </a:cubicBezTo>
                <a:cubicBezTo>
                  <a:pt x="4044483" y="4046237"/>
                  <a:pt x="4028204" y="4043463"/>
                  <a:pt x="4015136" y="4039707"/>
                </a:cubicBezTo>
                <a:cubicBezTo>
                  <a:pt x="4012649" y="4040853"/>
                  <a:pt x="4009761" y="4041817"/>
                  <a:pt x="4006467" y="4042601"/>
                </a:cubicBezTo>
                <a:cubicBezTo>
                  <a:pt x="4003173" y="4043386"/>
                  <a:pt x="4000914" y="4042697"/>
                  <a:pt x="3999690" y="4040533"/>
                </a:cubicBezTo>
                <a:cubicBezTo>
                  <a:pt x="3999799" y="4037356"/>
                  <a:pt x="4003996" y="4032136"/>
                  <a:pt x="4012281" y="4024875"/>
                </a:cubicBezTo>
                <a:cubicBezTo>
                  <a:pt x="4020568" y="4017613"/>
                  <a:pt x="4026380" y="4013118"/>
                  <a:pt x="4029719" y="4011386"/>
                </a:cubicBezTo>
                <a:close/>
                <a:moveTo>
                  <a:pt x="7789698" y="4008697"/>
                </a:moveTo>
                <a:cubicBezTo>
                  <a:pt x="7792260" y="4008795"/>
                  <a:pt x="7795211" y="4012215"/>
                  <a:pt x="7798551" y="4018955"/>
                </a:cubicBezTo>
                <a:cubicBezTo>
                  <a:pt x="7801891" y="4025696"/>
                  <a:pt x="7803720" y="4029580"/>
                  <a:pt x="7804035" y="4030609"/>
                </a:cubicBezTo>
                <a:lnTo>
                  <a:pt x="7808528" y="4028748"/>
                </a:lnTo>
                <a:cubicBezTo>
                  <a:pt x="7822379" y="4023012"/>
                  <a:pt x="7835460" y="4021773"/>
                  <a:pt x="7847774" y="4025029"/>
                </a:cubicBezTo>
                <a:cubicBezTo>
                  <a:pt x="7860087" y="4028285"/>
                  <a:pt x="7869384" y="4036967"/>
                  <a:pt x="7875665" y="4051077"/>
                </a:cubicBezTo>
                <a:lnTo>
                  <a:pt x="7851789" y="4044254"/>
                </a:lnTo>
                <a:cubicBezTo>
                  <a:pt x="7846694" y="4046247"/>
                  <a:pt x="7841652" y="4049960"/>
                  <a:pt x="7836666" y="4055391"/>
                </a:cubicBezTo>
                <a:cubicBezTo>
                  <a:pt x="7831679" y="4060823"/>
                  <a:pt x="7830361" y="4067169"/>
                  <a:pt x="7832713" y="4074435"/>
                </a:cubicBezTo>
                <a:lnTo>
                  <a:pt x="7798435" y="4055210"/>
                </a:lnTo>
                <a:cubicBezTo>
                  <a:pt x="7796929" y="4051308"/>
                  <a:pt x="7794666" y="4043194"/>
                  <a:pt x="7791644" y="4030868"/>
                </a:cubicBezTo>
                <a:cubicBezTo>
                  <a:pt x="7788621" y="4018541"/>
                  <a:pt x="7787973" y="4011151"/>
                  <a:pt x="7789698" y="4008697"/>
                </a:cubicBezTo>
                <a:close/>
                <a:moveTo>
                  <a:pt x="3821047" y="4003116"/>
                </a:moveTo>
                <a:cubicBezTo>
                  <a:pt x="3831672" y="4003357"/>
                  <a:pt x="3838789" y="4007836"/>
                  <a:pt x="3842400" y="4016552"/>
                </a:cubicBezTo>
                <a:cubicBezTo>
                  <a:pt x="3840072" y="4017285"/>
                  <a:pt x="3837497" y="4017423"/>
                  <a:pt x="3834678" y="4016966"/>
                </a:cubicBezTo>
                <a:cubicBezTo>
                  <a:pt x="3831857" y="4016510"/>
                  <a:pt x="3829282" y="4016647"/>
                  <a:pt x="3826955" y="4017380"/>
                </a:cubicBezTo>
                <a:close/>
                <a:moveTo>
                  <a:pt x="3885353" y="3993194"/>
                </a:moveTo>
                <a:lnTo>
                  <a:pt x="3899138" y="4026477"/>
                </a:lnTo>
                <a:lnTo>
                  <a:pt x="3921599" y="4017174"/>
                </a:lnTo>
                <a:lnTo>
                  <a:pt x="3923014" y="4033299"/>
                </a:lnTo>
                <a:lnTo>
                  <a:pt x="3905045" y="4040741"/>
                </a:lnTo>
                <a:lnTo>
                  <a:pt x="3857847" y="4015726"/>
                </a:lnTo>
                <a:lnTo>
                  <a:pt x="3867384" y="4000636"/>
                </a:lnTo>
                <a:close/>
                <a:moveTo>
                  <a:pt x="3769355" y="3979962"/>
                </a:moveTo>
                <a:lnTo>
                  <a:pt x="3771325" y="3984717"/>
                </a:lnTo>
                <a:lnTo>
                  <a:pt x="3757848" y="3990299"/>
                </a:lnTo>
                <a:cubicBezTo>
                  <a:pt x="3760699" y="3984475"/>
                  <a:pt x="3764535" y="3981030"/>
                  <a:pt x="3769355" y="3979962"/>
                </a:cubicBezTo>
                <a:close/>
                <a:moveTo>
                  <a:pt x="12631705" y="3958492"/>
                </a:moveTo>
                <a:lnTo>
                  <a:pt x="12667950" y="3982473"/>
                </a:lnTo>
                <a:cubicBezTo>
                  <a:pt x="12665117" y="3988869"/>
                  <a:pt x="12660615" y="3992822"/>
                  <a:pt x="12654443" y="3994334"/>
                </a:cubicBezTo>
                <a:cubicBezTo>
                  <a:pt x="12648272" y="3995846"/>
                  <a:pt x="12642293" y="3996233"/>
                  <a:pt x="12636505" y="3995496"/>
                </a:cubicBezTo>
                <a:lnTo>
                  <a:pt x="12634536" y="3990743"/>
                </a:lnTo>
                <a:lnTo>
                  <a:pt x="12567153" y="4018649"/>
                </a:lnTo>
                <a:cubicBezTo>
                  <a:pt x="12558803" y="4011198"/>
                  <a:pt x="12547470" y="4002895"/>
                  <a:pt x="12533154" y="3993739"/>
                </a:cubicBezTo>
                <a:cubicBezTo>
                  <a:pt x="12518836" y="3984582"/>
                  <a:pt x="12506948" y="3987649"/>
                  <a:pt x="12497492" y="4002938"/>
                </a:cubicBezTo>
                <a:cubicBezTo>
                  <a:pt x="12494842" y="4003687"/>
                  <a:pt x="12492420" y="4002601"/>
                  <a:pt x="12490222" y="3999681"/>
                </a:cubicBezTo>
                <a:cubicBezTo>
                  <a:pt x="12488027" y="3996761"/>
                  <a:pt x="12488481" y="3993093"/>
                  <a:pt x="12491585" y="3988673"/>
                </a:cubicBezTo>
                <a:cubicBezTo>
                  <a:pt x="12493419" y="3984896"/>
                  <a:pt x="12498027" y="3980668"/>
                  <a:pt x="12505407" y="3975986"/>
                </a:cubicBezTo>
                <a:cubicBezTo>
                  <a:pt x="12512788" y="3971305"/>
                  <a:pt x="12519503" y="3968987"/>
                  <a:pt x="12525553" y="3969034"/>
                </a:cubicBezTo>
                <a:cubicBezTo>
                  <a:pt x="12533802" y="3975714"/>
                  <a:pt x="12542381" y="3978428"/>
                  <a:pt x="12551291" y="3977175"/>
                </a:cubicBezTo>
                <a:cubicBezTo>
                  <a:pt x="12560202" y="3975921"/>
                  <a:pt x="12570535" y="3976516"/>
                  <a:pt x="12582289" y="3978958"/>
                </a:cubicBezTo>
                <a:close/>
                <a:moveTo>
                  <a:pt x="3496621" y="3931380"/>
                </a:moveTo>
                <a:lnTo>
                  <a:pt x="3570774" y="3945231"/>
                </a:lnTo>
                <a:cubicBezTo>
                  <a:pt x="3557800" y="3958380"/>
                  <a:pt x="3543472" y="3968259"/>
                  <a:pt x="3527790" y="3974870"/>
                </a:cubicBezTo>
                <a:cubicBezTo>
                  <a:pt x="3512109" y="3981481"/>
                  <a:pt x="3496303" y="3987795"/>
                  <a:pt x="3480376" y="3993811"/>
                </a:cubicBezTo>
                <a:cubicBezTo>
                  <a:pt x="3475030" y="3987785"/>
                  <a:pt x="3468861" y="3984538"/>
                  <a:pt x="3461868" y="3984069"/>
                </a:cubicBezTo>
                <a:cubicBezTo>
                  <a:pt x="3454876" y="3983599"/>
                  <a:pt x="3447937" y="3984848"/>
                  <a:pt x="3441054" y="3987816"/>
                </a:cubicBezTo>
                <a:lnTo>
                  <a:pt x="3432930" y="4019032"/>
                </a:lnTo>
                <a:lnTo>
                  <a:pt x="3417485" y="4019858"/>
                </a:lnTo>
                <a:lnTo>
                  <a:pt x="3417176" y="3980993"/>
                </a:lnTo>
                <a:cubicBezTo>
                  <a:pt x="3420562" y="3976459"/>
                  <a:pt x="3423822" y="3971628"/>
                  <a:pt x="3426961" y="3966497"/>
                </a:cubicBezTo>
                <a:cubicBezTo>
                  <a:pt x="3430100" y="3961367"/>
                  <a:pt x="3433854" y="3957724"/>
                  <a:pt x="3438222" y="3955566"/>
                </a:cubicBezTo>
                <a:cubicBezTo>
                  <a:pt x="3442651" y="3954081"/>
                  <a:pt x="3446008" y="3954779"/>
                  <a:pt x="3448299" y="3957660"/>
                </a:cubicBezTo>
                <a:cubicBezTo>
                  <a:pt x="3450589" y="3960542"/>
                  <a:pt x="3452194" y="3963358"/>
                  <a:pt x="3453115" y="3966109"/>
                </a:cubicBezTo>
                <a:cubicBezTo>
                  <a:pt x="3471833" y="3958357"/>
                  <a:pt x="3486334" y="3946781"/>
                  <a:pt x="3496621" y="3931380"/>
                </a:cubicBezTo>
                <a:close/>
                <a:moveTo>
                  <a:pt x="2541746" y="3925792"/>
                </a:moveTo>
                <a:cubicBezTo>
                  <a:pt x="2523577" y="3931693"/>
                  <a:pt x="2504807" y="3932968"/>
                  <a:pt x="2485438" y="3929616"/>
                </a:cubicBezTo>
                <a:cubicBezTo>
                  <a:pt x="2466070" y="3926266"/>
                  <a:pt x="2447301" y="3927541"/>
                  <a:pt x="2429131" y="3933441"/>
                </a:cubicBezTo>
                <a:cubicBezTo>
                  <a:pt x="2438279" y="3951818"/>
                  <a:pt x="2447539" y="3959355"/>
                  <a:pt x="2456916" y="3956051"/>
                </a:cubicBezTo>
                <a:cubicBezTo>
                  <a:pt x="2466293" y="3952748"/>
                  <a:pt x="2474077" y="3956719"/>
                  <a:pt x="2480270" y="3967964"/>
                </a:cubicBezTo>
                <a:lnTo>
                  <a:pt x="2518177" y="3957835"/>
                </a:lnTo>
                <a:close/>
                <a:moveTo>
                  <a:pt x="12314716" y="3916228"/>
                </a:moveTo>
                <a:cubicBezTo>
                  <a:pt x="12323352" y="3915901"/>
                  <a:pt x="12332771" y="3917860"/>
                  <a:pt x="12342971" y="3922107"/>
                </a:cubicBezTo>
                <a:lnTo>
                  <a:pt x="12409555" y="3955804"/>
                </a:lnTo>
                <a:lnTo>
                  <a:pt x="12412939" y="3976683"/>
                </a:lnTo>
                <a:lnTo>
                  <a:pt x="12371093" y="3977303"/>
                </a:lnTo>
                <a:lnTo>
                  <a:pt x="12321926" y="3947534"/>
                </a:lnTo>
                <a:lnTo>
                  <a:pt x="12278972" y="3970894"/>
                </a:lnTo>
                <a:lnTo>
                  <a:pt x="12277003" y="3966139"/>
                </a:lnTo>
                <a:lnTo>
                  <a:pt x="12258725" y="3934716"/>
                </a:lnTo>
                <a:cubicBezTo>
                  <a:pt x="12266206" y="3937421"/>
                  <a:pt x="12277016" y="3933873"/>
                  <a:pt x="12291157" y="3924071"/>
                </a:cubicBezTo>
                <a:cubicBezTo>
                  <a:pt x="12298227" y="3919170"/>
                  <a:pt x="12306080" y="3916555"/>
                  <a:pt x="12314716" y="3916228"/>
                </a:cubicBezTo>
                <a:close/>
                <a:moveTo>
                  <a:pt x="2909616" y="3873699"/>
                </a:moveTo>
                <a:cubicBezTo>
                  <a:pt x="2916200" y="3876891"/>
                  <a:pt x="2922276" y="3882033"/>
                  <a:pt x="2927846" y="3889127"/>
                </a:cubicBezTo>
                <a:cubicBezTo>
                  <a:pt x="2933416" y="3896220"/>
                  <a:pt x="2937739" y="3903482"/>
                  <a:pt x="2940816" y="3910910"/>
                </a:cubicBezTo>
                <a:cubicBezTo>
                  <a:pt x="2952893" y="3904864"/>
                  <a:pt x="2966429" y="3899955"/>
                  <a:pt x="2981422" y="3896182"/>
                </a:cubicBezTo>
                <a:cubicBezTo>
                  <a:pt x="2996416" y="3892409"/>
                  <a:pt x="3007783" y="3898145"/>
                  <a:pt x="3015521" y="3913391"/>
                </a:cubicBezTo>
                <a:cubicBezTo>
                  <a:pt x="3004232" y="3917372"/>
                  <a:pt x="2992766" y="3919335"/>
                  <a:pt x="2981122" y="3919283"/>
                </a:cubicBezTo>
                <a:cubicBezTo>
                  <a:pt x="2969479" y="3919232"/>
                  <a:pt x="2958013" y="3921195"/>
                  <a:pt x="2946723" y="3925174"/>
                </a:cubicBezTo>
                <a:cubicBezTo>
                  <a:pt x="2940014" y="3911360"/>
                  <a:pt x="2929324" y="3903021"/>
                  <a:pt x="2914654" y="3900160"/>
                </a:cubicBezTo>
                <a:cubicBezTo>
                  <a:pt x="2899984" y="3897301"/>
                  <a:pt x="2886140" y="3897232"/>
                  <a:pt x="2873124" y="3899955"/>
                </a:cubicBezTo>
                <a:close/>
                <a:moveTo>
                  <a:pt x="2821987" y="3865431"/>
                </a:moveTo>
                <a:lnTo>
                  <a:pt x="2825372" y="3886309"/>
                </a:lnTo>
                <a:cubicBezTo>
                  <a:pt x="2822926" y="3887555"/>
                  <a:pt x="2819955" y="3888321"/>
                  <a:pt x="2816455" y="3888610"/>
                </a:cubicBezTo>
                <a:cubicBezTo>
                  <a:pt x="2812957" y="3888898"/>
                  <a:pt x="2810123" y="3886822"/>
                  <a:pt x="2807956" y="3882381"/>
                </a:cubicBezTo>
                <a:cubicBezTo>
                  <a:pt x="2807400" y="3879712"/>
                  <a:pt x="2808930" y="3876525"/>
                  <a:pt x="2812549" y="3872821"/>
                </a:cubicBezTo>
                <a:cubicBezTo>
                  <a:pt x="2816168" y="3869116"/>
                  <a:pt x="2819313" y="3866654"/>
                  <a:pt x="2821987" y="3865431"/>
                </a:cubicBezTo>
                <a:close/>
                <a:moveTo>
                  <a:pt x="8407962" y="3786057"/>
                </a:moveTo>
                <a:lnTo>
                  <a:pt x="8429869" y="3788125"/>
                </a:lnTo>
                <a:lnTo>
                  <a:pt x="8425378" y="3789985"/>
                </a:lnTo>
                <a:cubicBezTo>
                  <a:pt x="8420558" y="3791052"/>
                  <a:pt x="8414752" y="3789743"/>
                  <a:pt x="8407962" y="3786057"/>
                </a:cubicBezTo>
                <a:close/>
                <a:moveTo>
                  <a:pt x="8299534" y="3752981"/>
                </a:moveTo>
                <a:lnTo>
                  <a:pt x="8336333" y="3765591"/>
                </a:lnTo>
                <a:lnTo>
                  <a:pt x="8317810" y="3784402"/>
                </a:lnTo>
                <a:cubicBezTo>
                  <a:pt x="8309282" y="3788167"/>
                  <a:pt x="8303384" y="3788752"/>
                  <a:pt x="8300119" y="3786160"/>
                </a:cubicBezTo>
                <a:cubicBezTo>
                  <a:pt x="8296853" y="3783567"/>
                  <a:pt x="8293479" y="3777537"/>
                  <a:pt x="8289996" y="3768071"/>
                </a:cubicBezTo>
                <a:lnTo>
                  <a:pt x="8286057" y="3758562"/>
                </a:lnTo>
                <a:close/>
                <a:moveTo>
                  <a:pt x="7763112" y="3741193"/>
                </a:moveTo>
                <a:cubicBezTo>
                  <a:pt x="7764201" y="3743295"/>
                  <a:pt x="7765608" y="3744570"/>
                  <a:pt x="7767328" y="3745017"/>
                </a:cubicBezTo>
                <a:cubicBezTo>
                  <a:pt x="7769049" y="3745465"/>
                  <a:pt x="7770454" y="3746740"/>
                  <a:pt x="7771543" y="3748842"/>
                </a:cubicBezTo>
                <a:cubicBezTo>
                  <a:pt x="7773091" y="3754700"/>
                  <a:pt x="7771409" y="3759110"/>
                  <a:pt x="7766497" y="3762072"/>
                </a:cubicBezTo>
                <a:cubicBezTo>
                  <a:pt x="7764053" y="3763318"/>
                  <a:pt x="7761081" y="3764084"/>
                  <a:pt x="7757581" y="3764373"/>
                </a:cubicBezTo>
                <a:cubicBezTo>
                  <a:pt x="7754083" y="3764661"/>
                  <a:pt x="7751249" y="3762585"/>
                  <a:pt x="7749082" y="3758145"/>
                </a:cubicBezTo>
                <a:cubicBezTo>
                  <a:pt x="7748525" y="3755474"/>
                  <a:pt x="7750054" y="3752287"/>
                  <a:pt x="7753674" y="3748584"/>
                </a:cubicBezTo>
                <a:cubicBezTo>
                  <a:pt x="7757293" y="3744880"/>
                  <a:pt x="7760440" y="3742416"/>
                  <a:pt x="7763112" y="3741193"/>
                </a:cubicBezTo>
                <a:close/>
                <a:moveTo>
                  <a:pt x="8007723" y="3734580"/>
                </a:moveTo>
                <a:cubicBezTo>
                  <a:pt x="8053641" y="3733202"/>
                  <a:pt x="8098296" y="3735132"/>
                  <a:pt x="8141690" y="3740369"/>
                </a:cubicBezTo>
                <a:lnTo>
                  <a:pt x="8128522" y="3784815"/>
                </a:lnTo>
                <a:cubicBezTo>
                  <a:pt x="8115142" y="3778983"/>
                  <a:pt x="8093024" y="3777467"/>
                  <a:pt x="8062169" y="3780266"/>
                </a:cubicBezTo>
                <a:cubicBezTo>
                  <a:pt x="8031312" y="3783065"/>
                  <a:pt x="8007934" y="3784857"/>
                  <a:pt x="7992032" y="3785641"/>
                </a:cubicBezTo>
                <a:cubicBezTo>
                  <a:pt x="7988238" y="3775955"/>
                  <a:pt x="7987870" y="3766592"/>
                  <a:pt x="7990924" y="3757552"/>
                </a:cubicBezTo>
                <a:cubicBezTo>
                  <a:pt x="7993977" y="3748512"/>
                  <a:pt x="7999577" y="3740855"/>
                  <a:pt x="8007723" y="3734580"/>
                </a:cubicBezTo>
                <a:close/>
                <a:moveTo>
                  <a:pt x="7882741" y="3725070"/>
                </a:moveTo>
                <a:cubicBezTo>
                  <a:pt x="7885221" y="3724971"/>
                  <a:pt x="7887845" y="3727597"/>
                  <a:pt x="7890610" y="3732951"/>
                </a:cubicBezTo>
                <a:cubicBezTo>
                  <a:pt x="7893376" y="3738304"/>
                  <a:pt x="7894875" y="3741396"/>
                  <a:pt x="7895111" y="3742228"/>
                </a:cubicBezTo>
                <a:lnTo>
                  <a:pt x="7956894" y="3738920"/>
                </a:lnTo>
                <a:lnTo>
                  <a:pt x="7930248" y="3788948"/>
                </a:lnTo>
                <a:lnTo>
                  <a:pt x="7871540" y="3774270"/>
                </a:lnTo>
                <a:cubicBezTo>
                  <a:pt x="7871689" y="3767478"/>
                  <a:pt x="7872502" y="3758322"/>
                  <a:pt x="7873980" y="3746802"/>
                </a:cubicBezTo>
                <a:cubicBezTo>
                  <a:pt x="7875456" y="3735280"/>
                  <a:pt x="7878378" y="3728036"/>
                  <a:pt x="7882741" y="3725070"/>
                </a:cubicBezTo>
                <a:close/>
                <a:moveTo>
                  <a:pt x="7702437" y="3721760"/>
                </a:moveTo>
                <a:lnTo>
                  <a:pt x="7674376" y="3755664"/>
                </a:lnTo>
                <a:cubicBezTo>
                  <a:pt x="7672043" y="3750827"/>
                  <a:pt x="7670800" y="3746236"/>
                  <a:pt x="7670645" y="3741890"/>
                </a:cubicBezTo>
                <a:cubicBezTo>
                  <a:pt x="7670490" y="3737544"/>
                  <a:pt x="7673600" y="3733935"/>
                  <a:pt x="7679975" y="3731063"/>
                </a:cubicBezTo>
                <a:close/>
                <a:moveTo>
                  <a:pt x="7560420" y="3706860"/>
                </a:moveTo>
                <a:cubicBezTo>
                  <a:pt x="7568922" y="3708327"/>
                  <a:pt x="7575913" y="3713295"/>
                  <a:pt x="7581393" y="3721760"/>
                </a:cubicBezTo>
                <a:cubicBezTo>
                  <a:pt x="7573297" y="3726041"/>
                  <a:pt x="7567871" y="3732001"/>
                  <a:pt x="7565117" y="3739641"/>
                </a:cubicBezTo>
                <a:cubicBezTo>
                  <a:pt x="7562359" y="3747282"/>
                  <a:pt x="7556934" y="3753242"/>
                  <a:pt x="7548839" y="3757522"/>
                </a:cubicBezTo>
                <a:lnTo>
                  <a:pt x="7529853" y="3761373"/>
                </a:lnTo>
                <a:lnTo>
                  <a:pt x="7509113" y="3717950"/>
                </a:lnTo>
                <a:lnTo>
                  <a:pt x="7530378" y="3712948"/>
                </a:lnTo>
                <a:cubicBezTo>
                  <a:pt x="7541903" y="3707420"/>
                  <a:pt x="7551917" y="3705391"/>
                  <a:pt x="7560420" y="3706860"/>
                </a:cubicBezTo>
                <a:close/>
                <a:moveTo>
                  <a:pt x="2919585" y="3669041"/>
                </a:moveTo>
                <a:cubicBezTo>
                  <a:pt x="2928191" y="3676850"/>
                  <a:pt x="2938024" y="3682061"/>
                  <a:pt x="2949084" y="3684676"/>
                </a:cubicBezTo>
                <a:cubicBezTo>
                  <a:pt x="2960144" y="3687290"/>
                  <a:pt x="2971377" y="3686351"/>
                  <a:pt x="2982783" y="3681859"/>
                </a:cubicBezTo>
                <a:cubicBezTo>
                  <a:pt x="2985603" y="3680459"/>
                  <a:pt x="2990071" y="3679072"/>
                  <a:pt x="2996192" y="3677698"/>
                </a:cubicBezTo>
                <a:cubicBezTo>
                  <a:pt x="3002309" y="3676324"/>
                  <a:pt x="3006641" y="3677780"/>
                  <a:pt x="3009183" y="3682066"/>
                </a:cubicBezTo>
                <a:cubicBezTo>
                  <a:pt x="3009179" y="3684969"/>
                  <a:pt x="3005402" y="3689086"/>
                  <a:pt x="2997852" y="3694418"/>
                </a:cubicBezTo>
                <a:cubicBezTo>
                  <a:pt x="2990303" y="3699749"/>
                  <a:pt x="2984910" y="3703143"/>
                  <a:pt x="2981676" y="3704599"/>
                </a:cubicBezTo>
                <a:cubicBezTo>
                  <a:pt x="2959756" y="3702768"/>
                  <a:pt x="2937873" y="3700227"/>
                  <a:pt x="2916024" y="3696975"/>
                </a:cubicBezTo>
                <a:cubicBezTo>
                  <a:pt x="2894173" y="3693723"/>
                  <a:pt x="2872427" y="3688340"/>
                  <a:pt x="2850785" y="3680825"/>
                </a:cubicBezTo>
                <a:cubicBezTo>
                  <a:pt x="2862075" y="3676845"/>
                  <a:pt x="2873542" y="3674882"/>
                  <a:pt x="2885184" y="3674933"/>
                </a:cubicBezTo>
                <a:cubicBezTo>
                  <a:pt x="2896828" y="3674984"/>
                  <a:pt x="2908295" y="3673022"/>
                  <a:pt x="2919585" y="3669041"/>
                </a:cubicBezTo>
                <a:close/>
                <a:moveTo>
                  <a:pt x="2758357" y="3635551"/>
                </a:moveTo>
                <a:cubicBezTo>
                  <a:pt x="2760919" y="3635650"/>
                  <a:pt x="2763870" y="3639070"/>
                  <a:pt x="2767209" y="3645811"/>
                </a:cubicBezTo>
                <a:cubicBezTo>
                  <a:pt x="2770550" y="3652551"/>
                  <a:pt x="2772378" y="3656435"/>
                  <a:pt x="2772694" y="3657464"/>
                </a:cubicBezTo>
                <a:lnTo>
                  <a:pt x="2777187" y="3655603"/>
                </a:lnTo>
                <a:cubicBezTo>
                  <a:pt x="2791038" y="3649866"/>
                  <a:pt x="2804120" y="3648627"/>
                  <a:pt x="2816432" y="3651883"/>
                </a:cubicBezTo>
                <a:cubicBezTo>
                  <a:pt x="2828745" y="3655139"/>
                  <a:pt x="2838042" y="3663822"/>
                  <a:pt x="2844325" y="3677931"/>
                </a:cubicBezTo>
                <a:lnTo>
                  <a:pt x="2820448" y="3671109"/>
                </a:lnTo>
                <a:cubicBezTo>
                  <a:pt x="2815352" y="3673102"/>
                  <a:pt x="2810312" y="3676814"/>
                  <a:pt x="2805325" y="3682245"/>
                </a:cubicBezTo>
                <a:cubicBezTo>
                  <a:pt x="2800337" y="3687677"/>
                  <a:pt x="2799020" y="3694024"/>
                  <a:pt x="2801371" y="3701290"/>
                </a:cubicBezTo>
                <a:lnTo>
                  <a:pt x="2767094" y="3682064"/>
                </a:lnTo>
                <a:cubicBezTo>
                  <a:pt x="2765587" y="3678163"/>
                  <a:pt x="2763324" y="3670048"/>
                  <a:pt x="2760303" y="3657723"/>
                </a:cubicBezTo>
                <a:cubicBezTo>
                  <a:pt x="2757280" y="3645396"/>
                  <a:pt x="2756632" y="3638006"/>
                  <a:pt x="2758357" y="3635551"/>
                </a:cubicBezTo>
                <a:close/>
                <a:moveTo>
                  <a:pt x="2545744" y="3617771"/>
                </a:moveTo>
                <a:cubicBezTo>
                  <a:pt x="2547796" y="3622724"/>
                  <a:pt x="2548477" y="3627548"/>
                  <a:pt x="2547790" y="3632242"/>
                </a:cubicBezTo>
                <a:cubicBezTo>
                  <a:pt x="2547103" y="3636937"/>
                  <a:pt x="2544554" y="3640313"/>
                  <a:pt x="2540144" y="3642372"/>
                </a:cubicBezTo>
                <a:lnTo>
                  <a:pt x="2536206" y="3632862"/>
                </a:lnTo>
                <a:cubicBezTo>
                  <a:pt x="2534600" y="3628189"/>
                  <a:pt x="2535136" y="3624718"/>
                  <a:pt x="2537814" y="3622449"/>
                </a:cubicBezTo>
                <a:cubicBezTo>
                  <a:pt x="2540492" y="3620179"/>
                  <a:pt x="2543136" y="3618620"/>
                  <a:pt x="2545744" y="3617771"/>
                </a:cubicBezTo>
                <a:close/>
                <a:moveTo>
                  <a:pt x="12248184" y="3604616"/>
                </a:moveTo>
                <a:lnTo>
                  <a:pt x="12245781" y="3608419"/>
                </a:lnTo>
                <a:lnTo>
                  <a:pt x="12241687" y="3607979"/>
                </a:lnTo>
                <a:lnTo>
                  <a:pt x="12243691" y="3606477"/>
                </a:lnTo>
                <a:close/>
                <a:moveTo>
                  <a:pt x="2374117" y="3571878"/>
                </a:moveTo>
                <a:lnTo>
                  <a:pt x="2373009" y="3594617"/>
                </a:lnTo>
                <a:lnTo>
                  <a:pt x="2362609" y="3582213"/>
                </a:lnTo>
                <a:cubicBezTo>
                  <a:pt x="2361946" y="3579819"/>
                  <a:pt x="2363056" y="3577734"/>
                  <a:pt x="2365939" y="3575960"/>
                </a:cubicBezTo>
                <a:cubicBezTo>
                  <a:pt x="2368823" y="3574186"/>
                  <a:pt x="2371548" y="3572824"/>
                  <a:pt x="2374117" y="3571878"/>
                </a:cubicBezTo>
                <a:close/>
                <a:moveTo>
                  <a:pt x="9713370" y="3429778"/>
                </a:moveTo>
                <a:lnTo>
                  <a:pt x="9742469" y="3435214"/>
                </a:lnTo>
                <a:lnTo>
                  <a:pt x="9738645" y="3441041"/>
                </a:lnTo>
                <a:cubicBezTo>
                  <a:pt x="9736008" y="3441553"/>
                  <a:pt x="9731946" y="3440217"/>
                  <a:pt x="9726462" y="3437035"/>
                </a:cubicBezTo>
                <a:close/>
                <a:moveTo>
                  <a:pt x="9580600" y="3428262"/>
                </a:moveTo>
                <a:lnTo>
                  <a:pt x="9580644" y="3434019"/>
                </a:lnTo>
                <a:lnTo>
                  <a:pt x="9535661" y="3428578"/>
                </a:lnTo>
                <a:close/>
                <a:moveTo>
                  <a:pt x="9684228" y="3424334"/>
                </a:moveTo>
                <a:lnTo>
                  <a:pt x="9712224" y="3429565"/>
                </a:lnTo>
                <a:lnTo>
                  <a:pt x="9667920" y="3437353"/>
                </a:lnTo>
                <a:close/>
                <a:moveTo>
                  <a:pt x="3376621" y="3412911"/>
                </a:moveTo>
                <a:lnTo>
                  <a:pt x="3398529" y="3414979"/>
                </a:lnTo>
                <a:lnTo>
                  <a:pt x="3394037" y="3416840"/>
                </a:lnTo>
                <a:cubicBezTo>
                  <a:pt x="3389217" y="3417907"/>
                  <a:pt x="3383411" y="3416598"/>
                  <a:pt x="3376621" y="3412911"/>
                </a:cubicBezTo>
                <a:close/>
                <a:moveTo>
                  <a:pt x="9169030" y="3389137"/>
                </a:moveTo>
                <a:cubicBezTo>
                  <a:pt x="9184024" y="3385364"/>
                  <a:pt x="9195390" y="3391100"/>
                  <a:pt x="9203128" y="3406346"/>
                </a:cubicBezTo>
                <a:lnTo>
                  <a:pt x="9190914" y="3408439"/>
                </a:lnTo>
                <a:lnTo>
                  <a:pt x="9176933" y="3406307"/>
                </a:lnTo>
                <a:cubicBezTo>
                  <a:pt x="9161945" y="3410889"/>
                  <a:pt x="9149165" y="3409683"/>
                  <a:pt x="9138594" y="3402688"/>
                </a:cubicBezTo>
                <a:lnTo>
                  <a:pt x="9133097" y="3402170"/>
                </a:lnTo>
                <a:close/>
                <a:moveTo>
                  <a:pt x="9248051" y="3387741"/>
                </a:moveTo>
                <a:cubicBezTo>
                  <a:pt x="9254847" y="3398853"/>
                  <a:pt x="9268518" y="3404332"/>
                  <a:pt x="9289067" y="3404177"/>
                </a:cubicBezTo>
                <a:cubicBezTo>
                  <a:pt x="9309615" y="3404022"/>
                  <a:pt x="9325809" y="3402884"/>
                  <a:pt x="9337649" y="3400767"/>
                </a:cubicBezTo>
                <a:cubicBezTo>
                  <a:pt x="9360688" y="3405033"/>
                  <a:pt x="9384410" y="3409367"/>
                  <a:pt x="9408818" y="3413764"/>
                </a:cubicBezTo>
                <a:lnTo>
                  <a:pt x="9411797" y="3414444"/>
                </a:lnTo>
                <a:lnTo>
                  <a:pt x="9403021" y="3418505"/>
                </a:lnTo>
                <a:cubicBezTo>
                  <a:pt x="9397440" y="3418263"/>
                  <a:pt x="9373988" y="3417764"/>
                  <a:pt x="9332668" y="3417005"/>
                </a:cubicBezTo>
                <a:cubicBezTo>
                  <a:pt x="9291348" y="3416247"/>
                  <a:pt x="9265652" y="3416678"/>
                  <a:pt x="9255577" y="3418298"/>
                </a:cubicBezTo>
                <a:lnTo>
                  <a:pt x="9221640" y="3413123"/>
                </a:lnTo>
                <a:lnTo>
                  <a:pt x="9231352" y="3403014"/>
                </a:lnTo>
                <a:cubicBezTo>
                  <a:pt x="9239268" y="3394861"/>
                  <a:pt x="9244834" y="3389770"/>
                  <a:pt x="9248051" y="3387741"/>
                </a:cubicBezTo>
                <a:close/>
                <a:moveTo>
                  <a:pt x="3268193" y="3379835"/>
                </a:moveTo>
                <a:lnTo>
                  <a:pt x="3304993" y="3392445"/>
                </a:lnTo>
                <a:lnTo>
                  <a:pt x="3286470" y="3411257"/>
                </a:lnTo>
                <a:cubicBezTo>
                  <a:pt x="3277941" y="3415022"/>
                  <a:pt x="3272043" y="3415607"/>
                  <a:pt x="3268777" y="3413015"/>
                </a:cubicBezTo>
                <a:cubicBezTo>
                  <a:pt x="3265511" y="3410421"/>
                  <a:pt x="3262137" y="3404392"/>
                  <a:pt x="3258655" y="3394926"/>
                </a:cubicBezTo>
                <a:lnTo>
                  <a:pt x="3254717" y="3385417"/>
                </a:lnTo>
                <a:close/>
                <a:moveTo>
                  <a:pt x="2731772" y="3368047"/>
                </a:moveTo>
                <a:cubicBezTo>
                  <a:pt x="2732861" y="3370149"/>
                  <a:pt x="2734266" y="3371425"/>
                  <a:pt x="2735986" y="3371872"/>
                </a:cubicBezTo>
                <a:cubicBezTo>
                  <a:pt x="2737707" y="3372319"/>
                  <a:pt x="2739112" y="3373595"/>
                  <a:pt x="2740202" y="3375697"/>
                </a:cubicBezTo>
                <a:cubicBezTo>
                  <a:pt x="2741751" y="3381554"/>
                  <a:pt x="2740069" y="3385964"/>
                  <a:pt x="2735156" y="3388927"/>
                </a:cubicBezTo>
                <a:cubicBezTo>
                  <a:pt x="2732711" y="3390172"/>
                  <a:pt x="2729739" y="3390938"/>
                  <a:pt x="2726240" y="3391227"/>
                </a:cubicBezTo>
                <a:cubicBezTo>
                  <a:pt x="2722742" y="3391515"/>
                  <a:pt x="2719908" y="3389439"/>
                  <a:pt x="2717740" y="3384999"/>
                </a:cubicBezTo>
                <a:cubicBezTo>
                  <a:pt x="2717183" y="3382328"/>
                  <a:pt x="2718713" y="3379142"/>
                  <a:pt x="2722334" y="3375438"/>
                </a:cubicBezTo>
                <a:cubicBezTo>
                  <a:pt x="2725952" y="3371734"/>
                  <a:pt x="2729099" y="3369271"/>
                  <a:pt x="2731772" y="3368047"/>
                </a:cubicBezTo>
                <a:close/>
                <a:moveTo>
                  <a:pt x="9097224" y="3366654"/>
                </a:moveTo>
                <a:cubicBezTo>
                  <a:pt x="9103806" y="3369846"/>
                  <a:pt x="9109884" y="3374988"/>
                  <a:pt x="9115453" y="3382083"/>
                </a:cubicBezTo>
                <a:lnTo>
                  <a:pt x="9127075" y="3401602"/>
                </a:lnTo>
                <a:lnTo>
                  <a:pt x="9111223" y="3400106"/>
                </a:lnTo>
                <a:lnTo>
                  <a:pt x="9102261" y="3393115"/>
                </a:lnTo>
                <a:cubicBezTo>
                  <a:pt x="9087592" y="3390256"/>
                  <a:pt x="9073748" y="3390187"/>
                  <a:pt x="9060731" y="3392909"/>
                </a:cubicBezTo>
                <a:close/>
                <a:moveTo>
                  <a:pt x="2976382" y="3361434"/>
                </a:moveTo>
                <a:cubicBezTo>
                  <a:pt x="3022299" y="3360057"/>
                  <a:pt x="3066955" y="3361986"/>
                  <a:pt x="3110349" y="3367223"/>
                </a:cubicBezTo>
                <a:lnTo>
                  <a:pt x="3097180" y="3411670"/>
                </a:lnTo>
                <a:cubicBezTo>
                  <a:pt x="3083801" y="3405838"/>
                  <a:pt x="3061684" y="3404321"/>
                  <a:pt x="3030828" y="3407120"/>
                </a:cubicBezTo>
                <a:cubicBezTo>
                  <a:pt x="2999971" y="3409920"/>
                  <a:pt x="2976593" y="3411711"/>
                  <a:pt x="2960690" y="3412496"/>
                </a:cubicBezTo>
                <a:cubicBezTo>
                  <a:pt x="2956898" y="3402809"/>
                  <a:pt x="2956529" y="3393446"/>
                  <a:pt x="2959583" y="3384407"/>
                </a:cubicBezTo>
                <a:cubicBezTo>
                  <a:pt x="2962636" y="3375367"/>
                  <a:pt x="2968236" y="3367709"/>
                  <a:pt x="2976382" y="3361434"/>
                </a:cubicBezTo>
                <a:close/>
                <a:moveTo>
                  <a:pt x="9009594" y="3358386"/>
                </a:moveTo>
                <a:lnTo>
                  <a:pt x="9012978" y="3379264"/>
                </a:lnTo>
                <a:cubicBezTo>
                  <a:pt x="9010533" y="3380509"/>
                  <a:pt x="9007562" y="3381276"/>
                  <a:pt x="9004063" y="3381565"/>
                </a:cubicBezTo>
                <a:cubicBezTo>
                  <a:pt x="9000564" y="3381852"/>
                  <a:pt x="8997730" y="3379777"/>
                  <a:pt x="8995563" y="3375336"/>
                </a:cubicBezTo>
                <a:cubicBezTo>
                  <a:pt x="8995006" y="3372667"/>
                  <a:pt x="8996536" y="3369480"/>
                  <a:pt x="9000155" y="3365776"/>
                </a:cubicBezTo>
                <a:cubicBezTo>
                  <a:pt x="9003774" y="3362071"/>
                  <a:pt x="9006920" y="3359609"/>
                  <a:pt x="9009594" y="3358386"/>
                </a:cubicBezTo>
                <a:close/>
                <a:moveTo>
                  <a:pt x="2851400" y="3351924"/>
                </a:moveTo>
                <a:cubicBezTo>
                  <a:pt x="2853880" y="3351825"/>
                  <a:pt x="2856503" y="3354452"/>
                  <a:pt x="2859269" y="3359805"/>
                </a:cubicBezTo>
                <a:cubicBezTo>
                  <a:pt x="2862035" y="3365159"/>
                  <a:pt x="2863534" y="3368251"/>
                  <a:pt x="2863769" y="3369083"/>
                </a:cubicBezTo>
                <a:lnTo>
                  <a:pt x="2925552" y="3365775"/>
                </a:lnTo>
                <a:lnTo>
                  <a:pt x="2898907" y="3415802"/>
                </a:lnTo>
                <a:lnTo>
                  <a:pt x="2840200" y="3401124"/>
                </a:lnTo>
                <a:cubicBezTo>
                  <a:pt x="2840348" y="3394333"/>
                  <a:pt x="2841161" y="3385177"/>
                  <a:pt x="2842639" y="3373656"/>
                </a:cubicBezTo>
                <a:cubicBezTo>
                  <a:pt x="2844116" y="3362135"/>
                  <a:pt x="2847037" y="3354891"/>
                  <a:pt x="2851400" y="3351924"/>
                </a:cubicBezTo>
                <a:close/>
                <a:moveTo>
                  <a:pt x="2671096" y="3348615"/>
                </a:moveTo>
                <a:lnTo>
                  <a:pt x="2643034" y="3382518"/>
                </a:lnTo>
                <a:cubicBezTo>
                  <a:pt x="2640703" y="3377682"/>
                  <a:pt x="2639459" y="3373091"/>
                  <a:pt x="2639304" y="3368745"/>
                </a:cubicBezTo>
                <a:cubicBezTo>
                  <a:pt x="2639149" y="3364399"/>
                  <a:pt x="2642259" y="3360790"/>
                  <a:pt x="2648634" y="3357918"/>
                </a:cubicBezTo>
                <a:close/>
                <a:moveTo>
                  <a:pt x="8621577" y="3258589"/>
                </a:moveTo>
                <a:cubicBezTo>
                  <a:pt x="8628162" y="3261781"/>
                  <a:pt x="8634754" y="3269756"/>
                  <a:pt x="8641354" y="3282514"/>
                </a:cubicBezTo>
                <a:cubicBezTo>
                  <a:pt x="8670614" y="3291749"/>
                  <a:pt x="8698614" y="3304290"/>
                  <a:pt x="8725351" y="3320139"/>
                </a:cubicBezTo>
                <a:cubicBezTo>
                  <a:pt x="8743193" y="3313446"/>
                  <a:pt x="8760510" y="3311844"/>
                  <a:pt x="8777305" y="3315333"/>
                </a:cubicBezTo>
                <a:cubicBezTo>
                  <a:pt x="8794100" y="3318822"/>
                  <a:pt x="8811140" y="3322904"/>
                  <a:pt x="8828428" y="3327582"/>
                </a:cubicBezTo>
                <a:cubicBezTo>
                  <a:pt x="8799851" y="3343827"/>
                  <a:pt x="8776852" y="3352888"/>
                  <a:pt x="8759429" y="3354766"/>
                </a:cubicBezTo>
                <a:cubicBezTo>
                  <a:pt x="8742005" y="3356644"/>
                  <a:pt x="8724760" y="3360537"/>
                  <a:pt x="8707691" y="3366445"/>
                </a:cubicBezTo>
                <a:lnTo>
                  <a:pt x="8716258" y="3387130"/>
                </a:lnTo>
                <a:lnTo>
                  <a:pt x="8718164" y="3392997"/>
                </a:lnTo>
                <a:cubicBezTo>
                  <a:pt x="8719419" y="3397349"/>
                  <a:pt x="8719093" y="3400271"/>
                  <a:pt x="8717187" y="3401756"/>
                </a:cubicBezTo>
                <a:cubicBezTo>
                  <a:pt x="8712582" y="3403083"/>
                  <a:pt x="8707959" y="3401979"/>
                  <a:pt x="8703318" y="3398448"/>
                </a:cubicBezTo>
                <a:cubicBezTo>
                  <a:pt x="8698675" y="3394916"/>
                  <a:pt x="8694683" y="3392160"/>
                  <a:pt x="8691340" y="3390180"/>
                </a:cubicBezTo>
                <a:cubicBezTo>
                  <a:pt x="8656613" y="3401894"/>
                  <a:pt x="8618103" y="3403685"/>
                  <a:pt x="8575812" y="3395554"/>
                </a:cubicBezTo>
                <a:cubicBezTo>
                  <a:pt x="8533522" y="3387421"/>
                  <a:pt x="8493674" y="3382804"/>
                  <a:pt x="8456267" y="3381701"/>
                </a:cubicBezTo>
                <a:cubicBezTo>
                  <a:pt x="8450667" y="3370559"/>
                  <a:pt x="8442823" y="3365917"/>
                  <a:pt x="8432737" y="3367773"/>
                </a:cubicBezTo>
                <a:cubicBezTo>
                  <a:pt x="8422651" y="3369629"/>
                  <a:pt x="8414393" y="3373514"/>
                  <a:pt x="8407961" y="3379427"/>
                </a:cubicBezTo>
                <a:cubicBezTo>
                  <a:pt x="8402008" y="3378818"/>
                  <a:pt x="8389328" y="3378645"/>
                  <a:pt x="8369919" y="3378907"/>
                </a:cubicBezTo>
                <a:lnTo>
                  <a:pt x="8328909" y="3380004"/>
                </a:lnTo>
                <a:lnTo>
                  <a:pt x="8327101" y="3345383"/>
                </a:lnTo>
                <a:cubicBezTo>
                  <a:pt x="8311133" y="3351301"/>
                  <a:pt x="8294565" y="3352592"/>
                  <a:pt x="8277394" y="3349259"/>
                </a:cubicBezTo>
                <a:cubicBezTo>
                  <a:pt x="8260226" y="3345925"/>
                  <a:pt x="8243934" y="3341532"/>
                  <a:pt x="8228518" y="3336079"/>
                </a:cubicBezTo>
                <a:cubicBezTo>
                  <a:pt x="8245042" y="3335735"/>
                  <a:pt x="8258334" y="3333944"/>
                  <a:pt x="8268395" y="3330706"/>
                </a:cubicBezTo>
                <a:lnTo>
                  <a:pt x="8307718" y="3336700"/>
                </a:lnTo>
                <a:cubicBezTo>
                  <a:pt x="8317586" y="3326115"/>
                  <a:pt x="8335187" y="3326253"/>
                  <a:pt x="8360517" y="3337114"/>
                </a:cubicBezTo>
                <a:cubicBezTo>
                  <a:pt x="8385847" y="3347976"/>
                  <a:pt x="8403447" y="3348114"/>
                  <a:pt x="8413315" y="3337528"/>
                </a:cubicBezTo>
                <a:cubicBezTo>
                  <a:pt x="8418252" y="3335948"/>
                  <a:pt x="8423963" y="3335439"/>
                  <a:pt x="8430447" y="3336003"/>
                </a:cubicBezTo>
                <a:cubicBezTo>
                  <a:pt x="8436930" y="3336568"/>
                  <a:pt x="8441517" y="3336524"/>
                  <a:pt x="8444207" y="3335873"/>
                </a:cubicBezTo>
                <a:cubicBezTo>
                  <a:pt x="8443141" y="3333299"/>
                  <a:pt x="8440705" y="3330594"/>
                  <a:pt x="8436900" y="3327760"/>
                </a:cubicBezTo>
                <a:cubicBezTo>
                  <a:pt x="8433095" y="3324927"/>
                  <a:pt x="8428412" y="3323152"/>
                  <a:pt x="8422854" y="3322437"/>
                </a:cubicBezTo>
                <a:lnTo>
                  <a:pt x="8379038" y="3318303"/>
                </a:lnTo>
                <a:lnTo>
                  <a:pt x="8359655" y="3309620"/>
                </a:lnTo>
                <a:lnTo>
                  <a:pt x="8400085" y="3292875"/>
                </a:lnTo>
                <a:lnTo>
                  <a:pt x="8441377" y="3303624"/>
                </a:lnTo>
                <a:cubicBezTo>
                  <a:pt x="8443801" y="3308423"/>
                  <a:pt x="8449351" y="3311230"/>
                  <a:pt x="8458022" y="3312050"/>
                </a:cubicBezTo>
                <a:cubicBezTo>
                  <a:pt x="8466694" y="3312868"/>
                  <a:pt x="8475750" y="3311439"/>
                  <a:pt x="8485191" y="3307760"/>
                </a:cubicBezTo>
                <a:cubicBezTo>
                  <a:pt x="8496165" y="3313079"/>
                  <a:pt x="8509755" y="3318359"/>
                  <a:pt x="8525960" y="3323600"/>
                </a:cubicBezTo>
                <a:cubicBezTo>
                  <a:pt x="8542165" y="3328842"/>
                  <a:pt x="8553293" y="3328178"/>
                  <a:pt x="8559344" y="3321610"/>
                </a:cubicBezTo>
                <a:cubicBezTo>
                  <a:pt x="8559124" y="3315783"/>
                  <a:pt x="8557164" y="3308936"/>
                  <a:pt x="8553467" y="3301067"/>
                </a:cubicBezTo>
                <a:cubicBezTo>
                  <a:pt x="8549770" y="3293199"/>
                  <a:pt x="8547319" y="3285162"/>
                  <a:pt x="8546114" y="3276957"/>
                </a:cubicBezTo>
                <a:cubicBezTo>
                  <a:pt x="8555079" y="3279280"/>
                  <a:pt x="8564887" y="3281252"/>
                  <a:pt x="8575535" y="3282875"/>
                </a:cubicBezTo>
                <a:cubicBezTo>
                  <a:pt x="8586185" y="3284499"/>
                  <a:pt x="8596131" y="3283630"/>
                  <a:pt x="8605373" y="3280267"/>
                </a:cubicBezTo>
                <a:lnTo>
                  <a:pt x="8612834" y="3260705"/>
                </a:lnTo>
                <a:close/>
                <a:moveTo>
                  <a:pt x="7216845" y="3231471"/>
                </a:moveTo>
                <a:lnTo>
                  <a:pt x="7214441" y="3235273"/>
                </a:lnTo>
                <a:lnTo>
                  <a:pt x="7210347" y="3234833"/>
                </a:lnTo>
                <a:lnTo>
                  <a:pt x="7212351" y="3233331"/>
                </a:lnTo>
                <a:close/>
                <a:moveTo>
                  <a:pt x="2137934" y="3179511"/>
                </a:moveTo>
                <a:cubicBezTo>
                  <a:pt x="2141872" y="3189020"/>
                  <a:pt x="2139350" y="3195635"/>
                  <a:pt x="2130365" y="3199356"/>
                </a:cubicBezTo>
                <a:lnTo>
                  <a:pt x="2128396" y="3194601"/>
                </a:lnTo>
                <a:cubicBezTo>
                  <a:pt x="2126790" y="3189929"/>
                  <a:pt x="2127326" y="3186457"/>
                  <a:pt x="2130004" y="3184187"/>
                </a:cubicBezTo>
                <a:cubicBezTo>
                  <a:pt x="2132681" y="3181918"/>
                  <a:pt x="2135325" y="3180358"/>
                  <a:pt x="2137934" y="3179511"/>
                </a:cubicBezTo>
                <a:close/>
                <a:moveTo>
                  <a:pt x="2094120" y="3175375"/>
                </a:moveTo>
                <a:lnTo>
                  <a:pt x="2097504" y="3196255"/>
                </a:lnTo>
                <a:cubicBezTo>
                  <a:pt x="2091936" y="3197633"/>
                  <a:pt x="2087628" y="3195703"/>
                  <a:pt x="2084580" y="3190466"/>
                </a:cubicBezTo>
                <a:cubicBezTo>
                  <a:pt x="2083837" y="3187874"/>
                  <a:pt x="2084618" y="3184997"/>
                  <a:pt x="2086928" y="3181835"/>
                </a:cubicBezTo>
                <a:cubicBezTo>
                  <a:pt x="2089237" y="3178675"/>
                  <a:pt x="2091634" y="3176521"/>
                  <a:pt x="2094120" y="3175375"/>
                </a:cubicBezTo>
                <a:close/>
                <a:moveTo>
                  <a:pt x="8560531" y="3164821"/>
                </a:moveTo>
                <a:lnTo>
                  <a:pt x="8554070" y="3165481"/>
                </a:lnTo>
                <a:lnTo>
                  <a:pt x="8532739" y="3167281"/>
                </a:lnTo>
                <a:lnTo>
                  <a:pt x="8539361" y="3164954"/>
                </a:lnTo>
                <a:close/>
                <a:moveTo>
                  <a:pt x="9107191" y="3161996"/>
                </a:moveTo>
                <a:cubicBezTo>
                  <a:pt x="9115798" y="3169804"/>
                  <a:pt x="9125631" y="3175016"/>
                  <a:pt x="9136691" y="3177631"/>
                </a:cubicBezTo>
                <a:cubicBezTo>
                  <a:pt x="9147751" y="3180244"/>
                  <a:pt x="9158984" y="3179306"/>
                  <a:pt x="9170390" y="3174814"/>
                </a:cubicBezTo>
                <a:cubicBezTo>
                  <a:pt x="9173210" y="3173414"/>
                  <a:pt x="9177678" y="3172027"/>
                  <a:pt x="9183798" y="3170653"/>
                </a:cubicBezTo>
                <a:cubicBezTo>
                  <a:pt x="9189917" y="3169280"/>
                  <a:pt x="9194247" y="3170736"/>
                  <a:pt x="9196790" y="3175021"/>
                </a:cubicBezTo>
                <a:cubicBezTo>
                  <a:pt x="9196786" y="3177924"/>
                  <a:pt x="9193009" y="3182040"/>
                  <a:pt x="9185460" y="3187372"/>
                </a:cubicBezTo>
                <a:cubicBezTo>
                  <a:pt x="9177909" y="3192704"/>
                  <a:pt x="9172518" y="3196098"/>
                  <a:pt x="9169283" y="3197554"/>
                </a:cubicBezTo>
                <a:cubicBezTo>
                  <a:pt x="9147363" y="3195724"/>
                  <a:pt x="9125479" y="3193182"/>
                  <a:pt x="9103630" y="3189930"/>
                </a:cubicBezTo>
                <a:cubicBezTo>
                  <a:pt x="9081781" y="3186678"/>
                  <a:pt x="9060034" y="3181295"/>
                  <a:pt x="9038392" y="3173779"/>
                </a:cubicBezTo>
                <a:cubicBezTo>
                  <a:pt x="9049682" y="3169800"/>
                  <a:pt x="9061148" y="3167836"/>
                  <a:pt x="9072792" y="3167888"/>
                </a:cubicBezTo>
                <a:cubicBezTo>
                  <a:pt x="9084435" y="3167939"/>
                  <a:pt x="9095901" y="3165976"/>
                  <a:pt x="9107191" y="3161996"/>
                </a:cubicBezTo>
                <a:close/>
                <a:moveTo>
                  <a:pt x="8365438" y="3145686"/>
                </a:moveTo>
                <a:cubicBezTo>
                  <a:pt x="8380739" y="3145036"/>
                  <a:pt x="8395846" y="3145511"/>
                  <a:pt x="8410761" y="3147108"/>
                </a:cubicBezTo>
                <a:cubicBezTo>
                  <a:pt x="8425675" y="3148705"/>
                  <a:pt x="8441276" y="3150368"/>
                  <a:pt x="8457560" y="3152095"/>
                </a:cubicBezTo>
                <a:lnTo>
                  <a:pt x="8494497" y="3171671"/>
                </a:lnTo>
                <a:lnTo>
                  <a:pt x="8487477" y="3190078"/>
                </a:lnTo>
                <a:lnTo>
                  <a:pt x="8482300" y="3186412"/>
                </a:lnTo>
                <a:lnTo>
                  <a:pt x="8482378" y="3196366"/>
                </a:lnTo>
                <a:lnTo>
                  <a:pt x="8470962" y="3210158"/>
                </a:lnTo>
                <a:lnTo>
                  <a:pt x="8459837" y="3195715"/>
                </a:lnTo>
                <a:cubicBezTo>
                  <a:pt x="8449393" y="3179499"/>
                  <a:pt x="8431497" y="3172290"/>
                  <a:pt x="8406146" y="3174085"/>
                </a:cubicBezTo>
                <a:cubicBezTo>
                  <a:pt x="8380796" y="3175881"/>
                  <a:pt x="8363392" y="3169860"/>
                  <a:pt x="8353932" y="3156022"/>
                </a:cubicBezTo>
                <a:close/>
                <a:moveTo>
                  <a:pt x="8945964" y="3128506"/>
                </a:moveTo>
                <a:cubicBezTo>
                  <a:pt x="8948526" y="3128605"/>
                  <a:pt x="8951478" y="3132025"/>
                  <a:pt x="8954816" y="3138765"/>
                </a:cubicBezTo>
                <a:cubicBezTo>
                  <a:pt x="8958156" y="3145505"/>
                  <a:pt x="8959986" y="3149389"/>
                  <a:pt x="8960301" y="3150419"/>
                </a:cubicBezTo>
                <a:lnTo>
                  <a:pt x="8964794" y="3148558"/>
                </a:lnTo>
                <a:cubicBezTo>
                  <a:pt x="8978645" y="3142822"/>
                  <a:pt x="8991727" y="3141581"/>
                  <a:pt x="9004040" y="3144837"/>
                </a:cubicBezTo>
                <a:cubicBezTo>
                  <a:pt x="9016351" y="3148093"/>
                  <a:pt x="9025649" y="3156775"/>
                  <a:pt x="9031931" y="3170884"/>
                </a:cubicBezTo>
                <a:lnTo>
                  <a:pt x="9008054" y="3164062"/>
                </a:lnTo>
                <a:cubicBezTo>
                  <a:pt x="9002959" y="3166057"/>
                  <a:pt x="8997919" y="3169769"/>
                  <a:pt x="8992932" y="3175200"/>
                </a:cubicBezTo>
                <a:cubicBezTo>
                  <a:pt x="8987944" y="3180631"/>
                  <a:pt x="8986627" y="3186979"/>
                  <a:pt x="8988978" y="3194245"/>
                </a:cubicBezTo>
                <a:lnTo>
                  <a:pt x="8954702" y="3175019"/>
                </a:lnTo>
                <a:cubicBezTo>
                  <a:pt x="8953195" y="3171118"/>
                  <a:pt x="8950931" y="3163003"/>
                  <a:pt x="8947909" y="3150676"/>
                </a:cubicBezTo>
                <a:cubicBezTo>
                  <a:pt x="8944887" y="3138351"/>
                  <a:pt x="8944239" y="3130961"/>
                  <a:pt x="8945964" y="3128506"/>
                </a:cubicBezTo>
                <a:close/>
                <a:moveTo>
                  <a:pt x="13787972" y="3078301"/>
                </a:moveTo>
                <a:lnTo>
                  <a:pt x="13824218" y="3102282"/>
                </a:lnTo>
                <a:cubicBezTo>
                  <a:pt x="13821384" y="3108678"/>
                  <a:pt x="13816882" y="3112631"/>
                  <a:pt x="13810710" y="3114143"/>
                </a:cubicBezTo>
                <a:cubicBezTo>
                  <a:pt x="13804538" y="3115655"/>
                  <a:pt x="13798560" y="3116042"/>
                  <a:pt x="13792771" y="3115306"/>
                </a:cubicBezTo>
                <a:lnTo>
                  <a:pt x="13790804" y="3110551"/>
                </a:lnTo>
                <a:lnTo>
                  <a:pt x="13723420" y="3138459"/>
                </a:lnTo>
                <a:cubicBezTo>
                  <a:pt x="13715070" y="3131007"/>
                  <a:pt x="13703738" y="3122704"/>
                  <a:pt x="13689421" y="3113548"/>
                </a:cubicBezTo>
                <a:cubicBezTo>
                  <a:pt x="13675103" y="3104392"/>
                  <a:pt x="13663215" y="3107459"/>
                  <a:pt x="13653759" y="3122747"/>
                </a:cubicBezTo>
                <a:cubicBezTo>
                  <a:pt x="13651109" y="3123497"/>
                  <a:pt x="13648686" y="3122411"/>
                  <a:pt x="13646489" y="3119490"/>
                </a:cubicBezTo>
                <a:cubicBezTo>
                  <a:pt x="13644293" y="3116571"/>
                  <a:pt x="13644748" y="3112902"/>
                  <a:pt x="13647851" y="3108483"/>
                </a:cubicBezTo>
                <a:cubicBezTo>
                  <a:pt x="13649685" y="3104706"/>
                  <a:pt x="13654295" y="3100477"/>
                  <a:pt x="13661674" y="3095796"/>
                </a:cubicBezTo>
                <a:cubicBezTo>
                  <a:pt x="13669056" y="3091114"/>
                  <a:pt x="13675770" y="3088796"/>
                  <a:pt x="13681820" y="3088843"/>
                </a:cubicBezTo>
                <a:cubicBezTo>
                  <a:pt x="13690069" y="3095523"/>
                  <a:pt x="13698648" y="3098237"/>
                  <a:pt x="13707557" y="3096984"/>
                </a:cubicBezTo>
                <a:cubicBezTo>
                  <a:pt x="13716468" y="3095731"/>
                  <a:pt x="13726801" y="3096326"/>
                  <a:pt x="13738558" y="3098766"/>
                </a:cubicBezTo>
                <a:close/>
                <a:moveTo>
                  <a:pt x="4682030" y="3056632"/>
                </a:moveTo>
                <a:lnTo>
                  <a:pt x="4711129" y="3062068"/>
                </a:lnTo>
                <a:lnTo>
                  <a:pt x="4707305" y="3067895"/>
                </a:lnTo>
                <a:cubicBezTo>
                  <a:pt x="4704667" y="3068407"/>
                  <a:pt x="4700605" y="3067072"/>
                  <a:pt x="4695122" y="3063889"/>
                </a:cubicBezTo>
                <a:close/>
                <a:moveTo>
                  <a:pt x="4549260" y="3055117"/>
                </a:moveTo>
                <a:lnTo>
                  <a:pt x="4549305" y="3060873"/>
                </a:lnTo>
                <a:lnTo>
                  <a:pt x="4504320" y="3055432"/>
                </a:lnTo>
                <a:close/>
                <a:moveTo>
                  <a:pt x="4652887" y="3051190"/>
                </a:moveTo>
                <a:lnTo>
                  <a:pt x="4680883" y="3056420"/>
                </a:lnTo>
                <a:lnTo>
                  <a:pt x="4636580" y="3064207"/>
                </a:lnTo>
                <a:close/>
                <a:moveTo>
                  <a:pt x="13470983" y="3036037"/>
                </a:moveTo>
                <a:cubicBezTo>
                  <a:pt x="13479619" y="3035710"/>
                  <a:pt x="13489038" y="3037670"/>
                  <a:pt x="13499239" y="3041916"/>
                </a:cubicBezTo>
                <a:lnTo>
                  <a:pt x="13565822" y="3075613"/>
                </a:lnTo>
                <a:lnTo>
                  <a:pt x="13569207" y="3096491"/>
                </a:lnTo>
                <a:lnTo>
                  <a:pt x="13527361" y="3097112"/>
                </a:lnTo>
                <a:lnTo>
                  <a:pt x="13478192" y="3067343"/>
                </a:lnTo>
                <a:lnTo>
                  <a:pt x="13435240" y="3090703"/>
                </a:lnTo>
                <a:lnTo>
                  <a:pt x="13433271" y="3085948"/>
                </a:lnTo>
                <a:lnTo>
                  <a:pt x="13414994" y="3054525"/>
                </a:lnTo>
                <a:cubicBezTo>
                  <a:pt x="13422472" y="3057230"/>
                  <a:pt x="13433283" y="3053683"/>
                  <a:pt x="13447423" y="3043880"/>
                </a:cubicBezTo>
                <a:cubicBezTo>
                  <a:pt x="13454495" y="3038979"/>
                  <a:pt x="13462347" y="3036365"/>
                  <a:pt x="13470983" y="3036037"/>
                </a:cubicBezTo>
                <a:close/>
                <a:moveTo>
                  <a:pt x="4137689" y="3015991"/>
                </a:moveTo>
                <a:cubicBezTo>
                  <a:pt x="4152683" y="3012219"/>
                  <a:pt x="4164050" y="3017955"/>
                  <a:pt x="4171788" y="3033201"/>
                </a:cubicBezTo>
                <a:lnTo>
                  <a:pt x="4159574" y="3035293"/>
                </a:lnTo>
                <a:lnTo>
                  <a:pt x="4145593" y="3033161"/>
                </a:lnTo>
                <a:cubicBezTo>
                  <a:pt x="4130605" y="3037744"/>
                  <a:pt x="4117825" y="3036538"/>
                  <a:pt x="4107254" y="3029543"/>
                </a:cubicBezTo>
                <a:lnTo>
                  <a:pt x="4101757" y="3029025"/>
                </a:lnTo>
                <a:close/>
                <a:moveTo>
                  <a:pt x="4216710" y="3014596"/>
                </a:moveTo>
                <a:cubicBezTo>
                  <a:pt x="4223506" y="3025707"/>
                  <a:pt x="4237177" y="3031186"/>
                  <a:pt x="4257727" y="3031031"/>
                </a:cubicBezTo>
                <a:cubicBezTo>
                  <a:pt x="4278274" y="3030877"/>
                  <a:pt x="4294468" y="3029739"/>
                  <a:pt x="4306309" y="3027621"/>
                </a:cubicBezTo>
                <a:cubicBezTo>
                  <a:pt x="4329347" y="3031889"/>
                  <a:pt x="4353071" y="3036221"/>
                  <a:pt x="4377478" y="3040619"/>
                </a:cubicBezTo>
                <a:lnTo>
                  <a:pt x="4380458" y="3041298"/>
                </a:lnTo>
                <a:lnTo>
                  <a:pt x="4371680" y="3045360"/>
                </a:lnTo>
                <a:cubicBezTo>
                  <a:pt x="4366099" y="3045118"/>
                  <a:pt x="4342648" y="3044617"/>
                  <a:pt x="4301329" y="3043860"/>
                </a:cubicBezTo>
                <a:cubicBezTo>
                  <a:pt x="4260008" y="3043101"/>
                  <a:pt x="4234311" y="3043532"/>
                  <a:pt x="4224237" y="3045152"/>
                </a:cubicBezTo>
                <a:lnTo>
                  <a:pt x="4190299" y="3039978"/>
                </a:lnTo>
                <a:lnTo>
                  <a:pt x="4200012" y="3029869"/>
                </a:lnTo>
                <a:cubicBezTo>
                  <a:pt x="4207927" y="3021716"/>
                  <a:pt x="4213495" y="3016624"/>
                  <a:pt x="4216710" y="3014596"/>
                </a:cubicBezTo>
                <a:close/>
                <a:moveTo>
                  <a:pt x="4065883" y="2993509"/>
                </a:moveTo>
                <a:cubicBezTo>
                  <a:pt x="4072466" y="2996700"/>
                  <a:pt x="4078543" y="3001842"/>
                  <a:pt x="4084113" y="3008937"/>
                </a:cubicBezTo>
                <a:lnTo>
                  <a:pt x="4095734" y="3028456"/>
                </a:lnTo>
                <a:lnTo>
                  <a:pt x="4079882" y="3026961"/>
                </a:lnTo>
                <a:lnTo>
                  <a:pt x="4070920" y="3019970"/>
                </a:lnTo>
                <a:cubicBezTo>
                  <a:pt x="4056251" y="3017111"/>
                  <a:pt x="4042407" y="3017042"/>
                  <a:pt x="4029391" y="3019764"/>
                </a:cubicBezTo>
                <a:close/>
                <a:moveTo>
                  <a:pt x="3978254" y="2985240"/>
                </a:moveTo>
                <a:lnTo>
                  <a:pt x="3981638" y="3006119"/>
                </a:lnTo>
                <a:cubicBezTo>
                  <a:pt x="3979193" y="3007364"/>
                  <a:pt x="3976221" y="3008130"/>
                  <a:pt x="3972722" y="3008419"/>
                </a:cubicBezTo>
                <a:cubicBezTo>
                  <a:pt x="3969224" y="3008707"/>
                  <a:pt x="3966390" y="3006631"/>
                  <a:pt x="3964223" y="3002191"/>
                </a:cubicBezTo>
                <a:cubicBezTo>
                  <a:pt x="3963665" y="2999521"/>
                  <a:pt x="3965196" y="2996335"/>
                  <a:pt x="3968815" y="2992630"/>
                </a:cubicBezTo>
                <a:cubicBezTo>
                  <a:pt x="3972434" y="2988926"/>
                  <a:pt x="3975580" y="2986463"/>
                  <a:pt x="3978254" y="2985240"/>
                </a:cubicBezTo>
                <a:close/>
                <a:moveTo>
                  <a:pt x="9564229" y="2905866"/>
                </a:moveTo>
                <a:lnTo>
                  <a:pt x="9586136" y="2907933"/>
                </a:lnTo>
                <a:lnTo>
                  <a:pt x="9581644" y="2909793"/>
                </a:lnTo>
                <a:cubicBezTo>
                  <a:pt x="9576823" y="2910861"/>
                  <a:pt x="9571018" y="2909553"/>
                  <a:pt x="9564229" y="2905866"/>
                </a:cubicBezTo>
                <a:close/>
                <a:moveTo>
                  <a:pt x="9455799" y="2872789"/>
                </a:moveTo>
                <a:lnTo>
                  <a:pt x="9492599" y="2885400"/>
                </a:lnTo>
                <a:lnTo>
                  <a:pt x="9474077" y="2904212"/>
                </a:lnTo>
                <a:cubicBezTo>
                  <a:pt x="9465548" y="2907975"/>
                  <a:pt x="9459650" y="2908561"/>
                  <a:pt x="9456383" y="2905969"/>
                </a:cubicBezTo>
                <a:cubicBezTo>
                  <a:pt x="9453118" y="2903376"/>
                  <a:pt x="9449744" y="2897347"/>
                  <a:pt x="9446262" y="2887880"/>
                </a:cubicBezTo>
                <a:lnTo>
                  <a:pt x="9442323" y="2878370"/>
                </a:lnTo>
                <a:close/>
                <a:moveTo>
                  <a:pt x="8919378" y="2861002"/>
                </a:moveTo>
                <a:cubicBezTo>
                  <a:pt x="8920468" y="2863104"/>
                  <a:pt x="8921873" y="2864380"/>
                  <a:pt x="8923594" y="2864826"/>
                </a:cubicBezTo>
                <a:cubicBezTo>
                  <a:pt x="8925314" y="2865275"/>
                  <a:pt x="8926719" y="2866550"/>
                  <a:pt x="8927808" y="2868652"/>
                </a:cubicBezTo>
                <a:cubicBezTo>
                  <a:pt x="8929357" y="2874509"/>
                  <a:pt x="8927676" y="2878919"/>
                  <a:pt x="8922762" y="2881882"/>
                </a:cubicBezTo>
                <a:cubicBezTo>
                  <a:pt x="8920318" y="2883126"/>
                  <a:pt x="8917346" y="2883893"/>
                  <a:pt x="8913847" y="2884183"/>
                </a:cubicBezTo>
                <a:cubicBezTo>
                  <a:pt x="8910349" y="2884470"/>
                  <a:pt x="8907515" y="2882394"/>
                  <a:pt x="8905348" y="2877954"/>
                </a:cubicBezTo>
                <a:cubicBezTo>
                  <a:pt x="8904790" y="2875283"/>
                  <a:pt x="8906320" y="2872096"/>
                  <a:pt x="8909940" y="2868393"/>
                </a:cubicBezTo>
                <a:cubicBezTo>
                  <a:pt x="8913559" y="2864690"/>
                  <a:pt x="8916705" y="2862226"/>
                  <a:pt x="8919378" y="2861002"/>
                </a:cubicBezTo>
                <a:close/>
                <a:moveTo>
                  <a:pt x="9163990" y="2854389"/>
                </a:moveTo>
                <a:cubicBezTo>
                  <a:pt x="9209906" y="2853011"/>
                  <a:pt x="9254563" y="2854940"/>
                  <a:pt x="9297955" y="2860179"/>
                </a:cubicBezTo>
                <a:lnTo>
                  <a:pt x="9284788" y="2904623"/>
                </a:lnTo>
                <a:cubicBezTo>
                  <a:pt x="9271408" y="2898793"/>
                  <a:pt x="9249291" y="2897276"/>
                  <a:pt x="9218435" y="2900076"/>
                </a:cubicBezTo>
                <a:cubicBezTo>
                  <a:pt x="9187578" y="2902875"/>
                  <a:pt x="9164201" y="2904666"/>
                  <a:pt x="9148298" y="2905450"/>
                </a:cubicBezTo>
                <a:cubicBezTo>
                  <a:pt x="9144505" y="2895764"/>
                  <a:pt x="9144136" y="2886401"/>
                  <a:pt x="9147189" y="2877361"/>
                </a:cubicBezTo>
                <a:cubicBezTo>
                  <a:pt x="9150244" y="2868321"/>
                  <a:pt x="9155843" y="2860664"/>
                  <a:pt x="9163990" y="2854389"/>
                </a:cubicBezTo>
                <a:close/>
                <a:moveTo>
                  <a:pt x="9039007" y="2844879"/>
                </a:moveTo>
                <a:cubicBezTo>
                  <a:pt x="9041487" y="2844780"/>
                  <a:pt x="9044110" y="2847407"/>
                  <a:pt x="9046876" y="2852761"/>
                </a:cubicBezTo>
                <a:cubicBezTo>
                  <a:pt x="9049642" y="2858113"/>
                  <a:pt x="9051141" y="2861206"/>
                  <a:pt x="9051376" y="2862037"/>
                </a:cubicBezTo>
                <a:lnTo>
                  <a:pt x="9113159" y="2858730"/>
                </a:lnTo>
                <a:lnTo>
                  <a:pt x="9086514" y="2908757"/>
                </a:lnTo>
                <a:lnTo>
                  <a:pt x="9027807" y="2894080"/>
                </a:lnTo>
                <a:cubicBezTo>
                  <a:pt x="9027954" y="2887288"/>
                  <a:pt x="9028767" y="2878131"/>
                  <a:pt x="9030246" y="2866610"/>
                </a:cubicBezTo>
                <a:cubicBezTo>
                  <a:pt x="9031723" y="2855090"/>
                  <a:pt x="9034645" y="2847846"/>
                  <a:pt x="9039007" y="2844879"/>
                </a:cubicBezTo>
                <a:close/>
                <a:moveTo>
                  <a:pt x="8858702" y="2841570"/>
                </a:moveTo>
                <a:lnTo>
                  <a:pt x="8830642" y="2875473"/>
                </a:lnTo>
                <a:cubicBezTo>
                  <a:pt x="8828309" y="2870637"/>
                  <a:pt x="8827066" y="2866046"/>
                  <a:pt x="8826910" y="2861699"/>
                </a:cubicBezTo>
                <a:cubicBezTo>
                  <a:pt x="8826756" y="2857354"/>
                  <a:pt x="8829865" y="2853745"/>
                  <a:pt x="8836240" y="2850873"/>
                </a:cubicBezTo>
                <a:close/>
                <a:moveTo>
                  <a:pt x="8716686" y="2826669"/>
                </a:moveTo>
                <a:cubicBezTo>
                  <a:pt x="8725188" y="2828138"/>
                  <a:pt x="8732179" y="2833104"/>
                  <a:pt x="8737658" y="2841569"/>
                </a:cubicBezTo>
                <a:cubicBezTo>
                  <a:pt x="8729563" y="2845851"/>
                  <a:pt x="8724137" y="2851811"/>
                  <a:pt x="8721382" y="2859451"/>
                </a:cubicBezTo>
                <a:cubicBezTo>
                  <a:pt x="8718625" y="2867092"/>
                  <a:pt x="8713199" y="2873051"/>
                  <a:pt x="8705105" y="2877332"/>
                </a:cubicBezTo>
                <a:lnTo>
                  <a:pt x="8686119" y="2881183"/>
                </a:lnTo>
                <a:lnTo>
                  <a:pt x="8665379" y="2837760"/>
                </a:lnTo>
                <a:lnTo>
                  <a:pt x="8686644" y="2832757"/>
                </a:lnTo>
                <a:cubicBezTo>
                  <a:pt x="8698169" y="2827230"/>
                  <a:pt x="8708183" y="2825201"/>
                  <a:pt x="8716686" y="2826669"/>
                </a:cubicBezTo>
                <a:close/>
                <a:moveTo>
                  <a:pt x="4075851" y="2788850"/>
                </a:moveTo>
                <a:cubicBezTo>
                  <a:pt x="4084457" y="2796659"/>
                  <a:pt x="4094291" y="2801870"/>
                  <a:pt x="4105350" y="2804485"/>
                </a:cubicBezTo>
                <a:cubicBezTo>
                  <a:pt x="4116411" y="2807098"/>
                  <a:pt x="4127643" y="2806161"/>
                  <a:pt x="4139049" y="2801669"/>
                </a:cubicBezTo>
                <a:cubicBezTo>
                  <a:pt x="4141869" y="2800269"/>
                  <a:pt x="4146338" y="2798881"/>
                  <a:pt x="4152457" y="2797508"/>
                </a:cubicBezTo>
                <a:cubicBezTo>
                  <a:pt x="4158576" y="2796134"/>
                  <a:pt x="4162907" y="2797590"/>
                  <a:pt x="4165449" y="2801876"/>
                </a:cubicBezTo>
                <a:cubicBezTo>
                  <a:pt x="4165446" y="2804778"/>
                  <a:pt x="4161669" y="2808895"/>
                  <a:pt x="4154119" y="2814227"/>
                </a:cubicBezTo>
                <a:cubicBezTo>
                  <a:pt x="4146570" y="2819558"/>
                  <a:pt x="4141177" y="2822952"/>
                  <a:pt x="4137942" y="2824408"/>
                </a:cubicBezTo>
                <a:cubicBezTo>
                  <a:pt x="4116023" y="2822578"/>
                  <a:pt x="4094140" y="2820036"/>
                  <a:pt x="4072289" y="2816785"/>
                </a:cubicBezTo>
                <a:cubicBezTo>
                  <a:pt x="4050440" y="2813532"/>
                  <a:pt x="4028694" y="2808149"/>
                  <a:pt x="4007051" y="2800634"/>
                </a:cubicBezTo>
                <a:cubicBezTo>
                  <a:pt x="4018342" y="2796654"/>
                  <a:pt x="4029807" y="2794690"/>
                  <a:pt x="4041451" y="2794742"/>
                </a:cubicBezTo>
                <a:cubicBezTo>
                  <a:pt x="4053095" y="2794794"/>
                  <a:pt x="4064561" y="2792830"/>
                  <a:pt x="4075851" y="2788850"/>
                </a:cubicBezTo>
                <a:close/>
                <a:moveTo>
                  <a:pt x="3914623" y="2755360"/>
                </a:moveTo>
                <a:cubicBezTo>
                  <a:pt x="3917186" y="2755459"/>
                  <a:pt x="3920137" y="2758879"/>
                  <a:pt x="3923476" y="2765619"/>
                </a:cubicBezTo>
                <a:cubicBezTo>
                  <a:pt x="3926816" y="2772359"/>
                  <a:pt x="3928645" y="2776244"/>
                  <a:pt x="3928961" y="2777273"/>
                </a:cubicBezTo>
                <a:lnTo>
                  <a:pt x="3933453" y="2775413"/>
                </a:lnTo>
                <a:cubicBezTo>
                  <a:pt x="3947305" y="2769676"/>
                  <a:pt x="3960386" y="2768436"/>
                  <a:pt x="3972699" y="2771691"/>
                </a:cubicBezTo>
                <a:cubicBezTo>
                  <a:pt x="3985011" y="2774947"/>
                  <a:pt x="3994308" y="2783630"/>
                  <a:pt x="4000591" y="2797738"/>
                </a:cubicBezTo>
                <a:lnTo>
                  <a:pt x="3976714" y="2790917"/>
                </a:lnTo>
                <a:cubicBezTo>
                  <a:pt x="3971619" y="2792911"/>
                  <a:pt x="3966578" y="2796624"/>
                  <a:pt x="3961591" y="2802054"/>
                </a:cubicBezTo>
                <a:cubicBezTo>
                  <a:pt x="3956603" y="2807486"/>
                  <a:pt x="3955287" y="2813833"/>
                  <a:pt x="3957638" y="2821099"/>
                </a:cubicBezTo>
                <a:lnTo>
                  <a:pt x="3923361" y="2801874"/>
                </a:lnTo>
                <a:cubicBezTo>
                  <a:pt x="3921854" y="2797972"/>
                  <a:pt x="3919591" y="2789858"/>
                  <a:pt x="3916569" y="2777531"/>
                </a:cubicBezTo>
                <a:cubicBezTo>
                  <a:pt x="3913547" y="2765205"/>
                  <a:pt x="3912898" y="2757815"/>
                  <a:pt x="3914623" y="2755360"/>
                </a:cubicBezTo>
                <a:close/>
                <a:moveTo>
                  <a:pt x="3702011" y="2737580"/>
                </a:moveTo>
                <a:cubicBezTo>
                  <a:pt x="3704063" y="2742534"/>
                  <a:pt x="3704744" y="2747357"/>
                  <a:pt x="3704057" y="2752051"/>
                </a:cubicBezTo>
                <a:cubicBezTo>
                  <a:pt x="3703369" y="2756745"/>
                  <a:pt x="3700821" y="2760122"/>
                  <a:pt x="3696411" y="2762180"/>
                </a:cubicBezTo>
                <a:lnTo>
                  <a:pt x="3692473" y="2752671"/>
                </a:lnTo>
                <a:cubicBezTo>
                  <a:pt x="3690866" y="2747999"/>
                  <a:pt x="3691403" y="2744527"/>
                  <a:pt x="3694080" y="2742257"/>
                </a:cubicBezTo>
                <a:cubicBezTo>
                  <a:pt x="3696759" y="2739988"/>
                  <a:pt x="3699402" y="2738428"/>
                  <a:pt x="3702011" y="2737580"/>
                </a:cubicBezTo>
                <a:close/>
                <a:moveTo>
                  <a:pt x="3530383" y="2691686"/>
                </a:moveTo>
                <a:lnTo>
                  <a:pt x="3529276" y="2714426"/>
                </a:lnTo>
                <a:lnTo>
                  <a:pt x="3518876" y="2702022"/>
                </a:lnTo>
                <a:cubicBezTo>
                  <a:pt x="3518213" y="2699628"/>
                  <a:pt x="3519323" y="2697543"/>
                  <a:pt x="3522206" y="2695769"/>
                </a:cubicBezTo>
                <a:cubicBezTo>
                  <a:pt x="3525089" y="2693994"/>
                  <a:pt x="3527815" y="2692633"/>
                  <a:pt x="3530383" y="2691686"/>
                </a:cubicBezTo>
                <a:close/>
                <a:moveTo>
                  <a:pt x="4532888" y="2532721"/>
                </a:moveTo>
                <a:lnTo>
                  <a:pt x="4554795" y="2534788"/>
                </a:lnTo>
                <a:lnTo>
                  <a:pt x="4550304" y="2536648"/>
                </a:lnTo>
                <a:cubicBezTo>
                  <a:pt x="4545483" y="2537716"/>
                  <a:pt x="4539678" y="2536408"/>
                  <a:pt x="4532888" y="2532721"/>
                </a:cubicBezTo>
                <a:close/>
                <a:moveTo>
                  <a:pt x="4424459" y="2499643"/>
                </a:moveTo>
                <a:lnTo>
                  <a:pt x="4461259" y="2512255"/>
                </a:lnTo>
                <a:lnTo>
                  <a:pt x="4442736" y="2531065"/>
                </a:lnTo>
                <a:cubicBezTo>
                  <a:pt x="4434208" y="2534830"/>
                  <a:pt x="4428310" y="2535416"/>
                  <a:pt x="4425044" y="2532823"/>
                </a:cubicBezTo>
                <a:cubicBezTo>
                  <a:pt x="4421778" y="2530230"/>
                  <a:pt x="4418404" y="2524201"/>
                  <a:pt x="4414921" y="2514735"/>
                </a:cubicBezTo>
                <a:lnTo>
                  <a:pt x="4410982" y="2505225"/>
                </a:lnTo>
                <a:close/>
                <a:moveTo>
                  <a:pt x="3888038" y="2487857"/>
                </a:moveTo>
                <a:cubicBezTo>
                  <a:pt x="3889128" y="2489958"/>
                  <a:pt x="3890533" y="2491234"/>
                  <a:pt x="3892253" y="2491681"/>
                </a:cubicBezTo>
                <a:cubicBezTo>
                  <a:pt x="3893973" y="2492129"/>
                  <a:pt x="3895379" y="2493404"/>
                  <a:pt x="3896468" y="2495506"/>
                </a:cubicBezTo>
                <a:cubicBezTo>
                  <a:pt x="3898017" y="2501364"/>
                  <a:pt x="3896336" y="2505773"/>
                  <a:pt x="3891423" y="2508736"/>
                </a:cubicBezTo>
                <a:cubicBezTo>
                  <a:pt x="3888978" y="2509980"/>
                  <a:pt x="3886006" y="2510747"/>
                  <a:pt x="3882507" y="2511037"/>
                </a:cubicBezTo>
                <a:cubicBezTo>
                  <a:pt x="3879008" y="2511325"/>
                  <a:pt x="3876175" y="2509248"/>
                  <a:pt x="3874007" y="2504808"/>
                </a:cubicBezTo>
                <a:cubicBezTo>
                  <a:pt x="3873450" y="2502138"/>
                  <a:pt x="3874980" y="2498951"/>
                  <a:pt x="3878600" y="2495248"/>
                </a:cubicBezTo>
                <a:cubicBezTo>
                  <a:pt x="3882219" y="2491544"/>
                  <a:pt x="3885366" y="2489080"/>
                  <a:pt x="3888038" y="2487857"/>
                </a:cubicBezTo>
                <a:close/>
                <a:moveTo>
                  <a:pt x="4132649" y="2481243"/>
                </a:moveTo>
                <a:cubicBezTo>
                  <a:pt x="4178566" y="2479865"/>
                  <a:pt x="4223222" y="2481795"/>
                  <a:pt x="4266615" y="2487033"/>
                </a:cubicBezTo>
                <a:lnTo>
                  <a:pt x="4253447" y="2531478"/>
                </a:lnTo>
                <a:cubicBezTo>
                  <a:pt x="4240068" y="2525647"/>
                  <a:pt x="4217950" y="2524131"/>
                  <a:pt x="4187094" y="2526930"/>
                </a:cubicBezTo>
                <a:cubicBezTo>
                  <a:pt x="4156238" y="2529729"/>
                  <a:pt x="4132860" y="2531521"/>
                  <a:pt x="4116957" y="2532305"/>
                </a:cubicBezTo>
                <a:cubicBezTo>
                  <a:pt x="4113164" y="2522619"/>
                  <a:pt x="4112796" y="2513256"/>
                  <a:pt x="4115848" y="2504216"/>
                </a:cubicBezTo>
                <a:cubicBezTo>
                  <a:pt x="4118903" y="2495176"/>
                  <a:pt x="4124503" y="2487519"/>
                  <a:pt x="4132649" y="2481243"/>
                </a:cubicBezTo>
                <a:close/>
                <a:moveTo>
                  <a:pt x="4007666" y="2471734"/>
                </a:moveTo>
                <a:cubicBezTo>
                  <a:pt x="4010147" y="2471634"/>
                  <a:pt x="4012770" y="2474261"/>
                  <a:pt x="4015536" y="2479615"/>
                </a:cubicBezTo>
                <a:cubicBezTo>
                  <a:pt x="4018302" y="2484968"/>
                  <a:pt x="4019800" y="2488060"/>
                  <a:pt x="4020036" y="2488891"/>
                </a:cubicBezTo>
                <a:lnTo>
                  <a:pt x="4081818" y="2485584"/>
                </a:lnTo>
                <a:lnTo>
                  <a:pt x="4055173" y="2535612"/>
                </a:lnTo>
                <a:lnTo>
                  <a:pt x="3996467" y="2520933"/>
                </a:lnTo>
                <a:cubicBezTo>
                  <a:pt x="3996614" y="2514142"/>
                  <a:pt x="3997428" y="2504985"/>
                  <a:pt x="3998906" y="2493465"/>
                </a:cubicBezTo>
                <a:cubicBezTo>
                  <a:pt x="4000382" y="2481944"/>
                  <a:pt x="4003304" y="2474700"/>
                  <a:pt x="4007666" y="2471734"/>
                </a:cubicBezTo>
                <a:close/>
                <a:moveTo>
                  <a:pt x="3827362" y="2468424"/>
                </a:moveTo>
                <a:lnTo>
                  <a:pt x="3799301" y="2502328"/>
                </a:lnTo>
                <a:cubicBezTo>
                  <a:pt x="3796969" y="2497491"/>
                  <a:pt x="3795726" y="2492900"/>
                  <a:pt x="3795570" y="2488554"/>
                </a:cubicBezTo>
                <a:cubicBezTo>
                  <a:pt x="3795415" y="2484209"/>
                  <a:pt x="3798525" y="2480599"/>
                  <a:pt x="3804901" y="2477727"/>
                </a:cubicBezTo>
                <a:close/>
                <a:moveTo>
                  <a:pt x="8616637" y="2356098"/>
                </a:moveTo>
                <a:lnTo>
                  <a:pt x="8635091" y="2378423"/>
                </a:lnTo>
                <a:lnTo>
                  <a:pt x="8596325" y="2381629"/>
                </a:lnTo>
                <a:lnTo>
                  <a:pt x="8584609" y="2379159"/>
                </a:lnTo>
                <a:lnTo>
                  <a:pt x="8600433" y="2377775"/>
                </a:lnTo>
                <a:lnTo>
                  <a:pt x="8607894" y="2358214"/>
                </a:lnTo>
                <a:close/>
                <a:moveTo>
                  <a:pt x="3294201" y="2299320"/>
                </a:moveTo>
                <a:cubicBezTo>
                  <a:pt x="3298139" y="2308829"/>
                  <a:pt x="3295617" y="2315444"/>
                  <a:pt x="3286632" y="2319165"/>
                </a:cubicBezTo>
                <a:lnTo>
                  <a:pt x="3284663" y="2314410"/>
                </a:lnTo>
                <a:cubicBezTo>
                  <a:pt x="3283057" y="2309738"/>
                  <a:pt x="3283592" y="2306266"/>
                  <a:pt x="3286270" y="2303996"/>
                </a:cubicBezTo>
                <a:cubicBezTo>
                  <a:pt x="3288948" y="2301727"/>
                  <a:pt x="3291592" y="2300167"/>
                  <a:pt x="3294201" y="2299320"/>
                </a:cubicBezTo>
                <a:close/>
                <a:moveTo>
                  <a:pt x="3250387" y="2295185"/>
                </a:moveTo>
                <a:lnTo>
                  <a:pt x="3253771" y="2316064"/>
                </a:lnTo>
                <a:cubicBezTo>
                  <a:pt x="3248202" y="2317443"/>
                  <a:pt x="3243894" y="2315512"/>
                  <a:pt x="3240847" y="2310276"/>
                </a:cubicBezTo>
                <a:cubicBezTo>
                  <a:pt x="3240104" y="2307683"/>
                  <a:pt x="3240885" y="2304807"/>
                  <a:pt x="3243194" y="2301645"/>
                </a:cubicBezTo>
                <a:cubicBezTo>
                  <a:pt x="3245504" y="2298484"/>
                  <a:pt x="3247901" y="2296330"/>
                  <a:pt x="3250387" y="2295185"/>
                </a:cubicBezTo>
                <a:close/>
                <a:moveTo>
                  <a:pt x="8555600" y="2262329"/>
                </a:moveTo>
                <a:lnTo>
                  <a:pt x="8549130" y="2262991"/>
                </a:lnTo>
                <a:lnTo>
                  <a:pt x="8527795" y="2264791"/>
                </a:lnTo>
                <a:lnTo>
                  <a:pt x="8534420" y="2262463"/>
                </a:lnTo>
                <a:close/>
                <a:moveTo>
                  <a:pt x="9102251" y="2259504"/>
                </a:moveTo>
                <a:cubicBezTo>
                  <a:pt x="9110858" y="2267313"/>
                  <a:pt x="9120691" y="2272524"/>
                  <a:pt x="9131751" y="2275139"/>
                </a:cubicBezTo>
                <a:cubicBezTo>
                  <a:pt x="9142811" y="2277754"/>
                  <a:pt x="9154044" y="2276815"/>
                  <a:pt x="9165450" y="2272322"/>
                </a:cubicBezTo>
                <a:cubicBezTo>
                  <a:pt x="9168270" y="2270923"/>
                  <a:pt x="9172738" y="2269536"/>
                  <a:pt x="9178858" y="2268162"/>
                </a:cubicBezTo>
                <a:cubicBezTo>
                  <a:pt x="9184977" y="2266788"/>
                  <a:pt x="9189308" y="2268243"/>
                  <a:pt x="9191850" y="2272529"/>
                </a:cubicBezTo>
                <a:cubicBezTo>
                  <a:pt x="9191846" y="2275432"/>
                  <a:pt x="9188069" y="2279549"/>
                  <a:pt x="9180520" y="2284881"/>
                </a:cubicBezTo>
                <a:cubicBezTo>
                  <a:pt x="9172969" y="2290212"/>
                  <a:pt x="9167578" y="2293606"/>
                  <a:pt x="9164343" y="2295062"/>
                </a:cubicBezTo>
                <a:cubicBezTo>
                  <a:pt x="9142423" y="2293232"/>
                  <a:pt x="9120539" y="2290691"/>
                  <a:pt x="9098690" y="2287438"/>
                </a:cubicBezTo>
                <a:cubicBezTo>
                  <a:pt x="9076840" y="2284187"/>
                  <a:pt x="9055094" y="2278803"/>
                  <a:pt x="9033452" y="2271287"/>
                </a:cubicBezTo>
                <a:cubicBezTo>
                  <a:pt x="9044742" y="2267308"/>
                  <a:pt x="9056208" y="2265345"/>
                  <a:pt x="9067852" y="2265396"/>
                </a:cubicBezTo>
                <a:cubicBezTo>
                  <a:pt x="9079495" y="2265448"/>
                  <a:pt x="9090962" y="2263485"/>
                  <a:pt x="9102251" y="2259504"/>
                </a:cubicBezTo>
                <a:close/>
                <a:moveTo>
                  <a:pt x="8360499" y="2243195"/>
                </a:moveTo>
                <a:cubicBezTo>
                  <a:pt x="8375799" y="2242545"/>
                  <a:pt x="8390907" y="2243018"/>
                  <a:pt x="8405821" y="2244616"/>
                </a:cubicBezTo>
                <a:cubicBezTo>
                  <a:pt x="8420736" y="2246213"/>
                  <a:pt x="8436336" y="2247876"/>
                  <a:pt x="8452621" y="2249603"/>
                </a:cubicBezTo>
                <a:lnTo>
                  <a:pt x="8489558" y="2269179"/>
                </a:lnTo>
                <a:lnTo>
                  <a:pt x="8482538" y="2287587"/>
                </a:lnTo>
                <a:lnTo>
                  <a:pt x="8477358" y="2283921"/>
                </a:lnTo>
                <a:lnTo>
                  <a:pt x="8477437" y="2293876"/>
                </a:lnTo>
                <a:lnTo>
                  <a:pt x="8466022" y="2307667"/>
                </a:lnTo>
                <a:lnTo>
                  <a:pt x="8454897" y="2293223"/>
                </a:lnTo>
                <a:cubicBezTo>
                  <a:pt x="8444454" y="2277007"/>
                  <a:pt x="8426557" y="2269798"/>
                  <a:pt x="8401206" y="2271594"/>
                </a:cubicBezTo>
                <a:cubicBezTo>
                  <a:pt x="8375856" y="2273390"/>
                  <a:pt x="8358450" y="2267369"/>
                  <a:pt x="8348992" y="2253530"/>
                </a:cubicBezTo>
                <a:close/>
                <a:moveTo>
                  <a:pt x="8941024" y="2226014"/>
                </a:moveTo>
                <a:cubicBezTo>
                  <a:pt x="8943586" y="2226113"/>
                  <a:pt x="8946538" y="2229533"/>
                  <a:pt x="8949876" y="2236274"/>
                </a:cubicBezTo>
                <a:cubicBezTo>
                  <a:pt x="8953217" y="2243014"/>
                  <a:pt x="8955046" y="2246898"/>
                  <a:pt x="8955361" y="2247927"/>
                </a:cubicBezTo>
                <a:lnTo>
                  <a:pt x="8959854" y="2246066"/>
                </a:lnTo>
                <a:cubicBezTo>
                  <a:pt x="8973705" y="2240330"/>
                  <a:pt x="8986787" y="2239090"/>
                  <a:pt x="8999100" y="2242346"/>
                </a:cubicBezTo>
                <a:cubicBezTo>
                  <a:pt x="9011412" y="2245603"/>
                  <a:pt x="9020710" y="2254285"/>
                  <a:pt x="9026992" y="2268394"/>
                </a:cubicBezTo>
                <a:lnTo>
                  <a:pt x="9003115" y="2261572"/>
                </a:lnTo>
                <a:cubicBezTo>
                  <a:pt x="8998019" y="2263565"/>
                  <a:pt x="8992979" y="2267277"/>
                  <a:pt x="8987992" y="2272708"/>
                </a:cubicBezTo>
                <a:cubicBezTo>
                  <a:pt x="8983004" y="2278140"/>
                  <a:pt x="8981688" y="2284487"/>
                  <a:pt x="8984039" y="2291752"/>
                </a:cubicBezTo>
                <a:lnTo>
                  <a:pt x="8949762" y="2272527"/>
                </a:lnTo>
                <a:cubicBezTo>
                  <a:pt x="8948255" y="2268626"/>
                  <a:pt x="8945991" y="2260512"/>
                  <a:pt x="8942970" y="2248186"/>
                </a:cubicBezTo>
                <a:cubicBezTo>
                  <a:pt x="8939947" y="2235859"/>
                  <a:pt x="8939299" y="2228469"/>
                  <a:pt x="8941024" y="2226014"/>
                </a:cubicBezTo>
                <a:close/>
                <a:moveTo>
                  <a:pt x="13783031" y="2175810"/>
                </a:moveTo>
                <a:lnTo>
                  <a:pt x="13819277" y="2199790"/>
                </a:lnTo>
                <a:cubicBezTo>
                  <a:pt x="13816444" y="2206187"/>
                  <a:pt x="13811942" y="2210140"/>
                  <a:pt x="13805770" y="2211652"/>
                </a:cubicBezTo>
                <a:cubicBezTo>
                  <a:pt x="13799599" y="2213163"/>
                  <a:pt x="13793620" y="2213550"/>
                  <a:pt x="13787831" y="2212814"/>
                </a:cubicBezTo>
                <a:lnTo>
                  <a:pt x="13785863" y="2208060"/>
                </a:lnTo>
                <a:lnTo>
                  <a:pt x="13718479" y="2235967"/>
                </a:lnTo>
                <a:cubicBezTo>
                  <a:pt x="13710130" y="2228515"/>
                  <a:pt x="13698797" y="2220213"/>
                  <a:pt x="13684480" y="2211057"/>
                </a:cubicBezTo>
                <a:cubicBezTo>
                  <a:pt x="13670162" y="2201900"/>
                  <a:pt x="13658275" y="2204967"/>
                  <a:pt x="13648819" y="2220255"/>
                </a:cubicBezTo>
                <a:cubicBezTo>
                  <a:pt x="13646169" y="2221005"/>
                  <a:pt x="13643746" y="2219919"/>
                  <a:pt x="13641549" y="2216999"/>
                </a:cubicBezTo>
                <a:cubicBezTo>
                  <a:pt x="13639353" y="2214080"/>
                  <a:pt x="13639808" y="2210410"/>
                  <a:pt x="13642911" y="2205991"/>
                </a:cubicBezTo>
                <a:cubicBezTo>
                  <a:pt x="13644745" y="2202214"/>
                  <a:pt x="13649355" y="2197985"/>
                  <a:pt x="13656734" y="2193304"/>
                </a:cubicBezTo>
                <a:cubicBezTo>
                  <a:pt x="13664116" y="2188622"/>
                  <a:pt x="13670830" y="2186304"/>
                  <a:pt x="13676880" y="2186352"/>
                </a:cubicBezTo>
                <a:cubicBezTo>
                  <a:pt x="13685129" y="2193031"/>
                  <a:pt x="13693708" y="2195745"/>
                  <a:pt x="13702618" y="2194493"/>
                </a:cubicBezTo>
                <a:cubicBezTo>
                  <a:pt x="13711528" y="2193239"/>
                  <a:pt x="13721861" y="2193834"/>
                  <a:pt x="13733617" y="2196275"/>
                </a:cubicBezTo>
                <a:close/>
                <a:moveTo>
                  <a:pt x="13466043" y="2133545"/>
                </a:moveTo>
                <a:cubicBezTo>
                  <a:pt x="13474678" y="2133219"/>
                  <a:pt x="13484097" y="2135178"/>
                  <a:pt x="13494298" y="2139424"/>
                </a:cubicBezTo>
                <a:lnTo>
                  <a:pt x="13560882" y="2173121"/>
                </a:lnTo>
                <a:lnTo>
                  <a:pt x="13564266" y="2194000"/>
                </a:lnTo>
                <a:lnTo>
                  <a:pt x="13522421" y="2194620"/>
                </a:lnTo>
                <a:lnTo>
                  <a:pt x="13473252" y="2164852"/>
                </a:lnTo>
                <a:lnTo>
                  <a:pt x="13430299" y="2188212"/>
                </a:lnTo>
                <a:lnTo>
                  <a:pt x="13428330" y="2183456"/>
                </a:lnTo>
                <a:lnTo>
                  <a:pt x="13410053" y="2152034"/>
                </a:lnTo>
                <a:cubicBezTo>
                  <a:pt x="13417533" y="2154739"/>
                  <a:pt x="13428343" y="2151191"/>
                  <a:pt x="13442483" y="2141389"/>
                </a:cubicBezTo>
                <a:cubicBezTo>
                  <a:pt x="13449554" y="2136488"/>
                  <a:pt x="13457407" y="2133874"/>
                  <a:pt x="13466043" y="2133545"/>
                </a:cubicBezTo>
                <a:close/>
                <a:moveTo>
                  <a:pt x="4301369" y="2125129"/>
                </a:moveTo>
                <a:lnTo>
                  <a:pt x="4335898" y="2131435"/>
                </a:lnTo>
                <a:lnTo>
                  <a:pt x="4294738" y="2135599"/>
                </a:lnTo>
                <a:lnTo>
                  <a:pt x="4272189" y="2127178"/>
                </a:lnTo>
                <a:close/>
                <a:moveTo>
                  <a:pt x="4132749" y="2113500"/>
                </a:moveTo>
                <a:cubicBezTo>
                  <a:pt x="4147743" y="2109727"/>
                  <a:pt x="4159110" y="2115463"/>
                  <a:pt x="4166849" y="2130709"/>
                </a:cubicBezTo>
                <a:lnTo>
                  <a:pt x="4155916" y="2132581"/>
                </a:lnTo>
                <a:lnTo>
                  <a:pt x="4128895" y="2129085"/>
                </a:lnTo>
                <a:lnTo>
                  <a:pt x="4100061" y="2125357"/>
                </a:lnTo>
                <a:close/>
                <a:moveTo>
                  <a:pt x="4211770" y="2112104"/>
                </a:moveTo>
                <a:cubicBezTo>
                  <a:pt x="4218566" y="2123216"/>
                  <a:pt x="4232237" y="2128695"/>
                  <a:pt x="4252787" y="2128540"/>
                </a:cubicBezTo>
                <a:lnTo>
                  <a:pt x="4271424" y="2127231"/>
                </a:lnTo>
                <a:lnTo>
                  <a:pt x="4246431" y="2133325"/>
                </a:lnTo>
                <a:cubicBezTo>
                  <a:pt x="4228475" y="2142386"/>
                  <a:pt x="4212372" y="2141628"/>
                  <a:pt x="4198124" y="2131050"/>
                </a:cubicBezTo>
                <a:lnTo>
                  <a:pt x="4190843" y="2131779"/>
                </a:lnTo>
                <a:lnTo>
                  <a:pt x="4195071" y="2127377"/>
                </a:lnTo>
                <a:cubicBezTo>
                  <a:pt x="4202988" y="2119224"/>
                  <a:pt x="4208555" y="2114132"/>
                  <a:pt x="4211770" y="2112104"/>
                </a:cubicBezTo>
                <a:close/>
                <a:moveTo>
                  <a:pt x="4060943" y="2091017"/>
                </a:moveTo>
                <a:cubicBezTo>
                  <a:pt x="4067527" y="2094209"/>
                  <a:pt x="4073603" y="2099351"/>
                  <a:pt x="4079173" y="2106445"/>
                </a:cubicBezTo>
                <a:lnTo>
                  <a:pt x="4089695" y="2124119"/>
                </a:lnTo>
                <a:lnTo>
                  <a:pt x="4076221" y="2125466"/>
                </a:lnTo>
                <a:lnTo>
                  <a:pt x="4065981" y="2117478"/>
                </a:lnTo>
                <a:cubicBezTo>
                  <a:pt x="4051311" y="2114619"/>
                  <a:pt x="4037467" y="2114550"/>
                  <a:pt x="4024451" y="2117272"/>
                </a:cubicBezTo>
                <a:close/>
                <a:moveTo>
                  <a:pt x="3973314" y="2082748"/>
                </a:moveTo>
                <a:lnTo>
                  <a:pt x="3976698" y="2103627"/>
                </a:lnTo>
                <a:cubicBezTo>
                  <a:pt x="3974253" y="2104872"/>
                  <a:pt x="3971281" y="2105639"/>
                  <a:pt x="3967782" y="2105928"/>
                </a:cubicBezTo>
                <a:cubicBezTo>
                  <a:pt x="3964284" y="2106215"/>
                  <a:pt x="3961450" y="2104139"/>
                  <a:pt x="3959283" y="2099699"/>
                </a:cubicBezTo>
                <a:cubicBezTo>
                  <a:pt x="3958725" y="2097030"/>
                  <a:pt x="3960256" y="2093843"/>
                  <a:pt x="3963876" y="2090138"/>
                </a:cubicBezTo>
                <a:cubicBezTo>
                  <a:pt x="3967494" y="2086434"/>
                  <a:pt x="3970640" y="2083972"/>
                  <a:pt x="3973314" y="2082748"/>
                </a:cubicBezTo>
                <a:close/>
                <a:moveTo>
                  <a:pt x="9559289" y="2003375"/>
                </a:moveTo>
                <a:lnTo>
                  <a:pt x="9581196" y="2005442"/>
                </a:lnTo>
                <a:lnTo>
                  <a:pt x="9576705" y="2007302"/>
                </a:lnTo>
                <a:cubicBezTo>
                  <a:pt x="9571884" y="2008370"/>
                  <a:pt x="9566078" y="2007061"/>
                  <a:pt x="9559289" y="2003375"/>
                </a:cubicBezTo>
                <a:close/>
                <a:moveTo>
                  <a:pt x="9450861" y="1970298"/>
                </a:moveTo>
                <a:lnTo>
                  <a:pt x="9487659" y="1982908"/>
                </a:lnTo>
                <a:lnTo>
                  <a:pt x="9469137" y="2001720"/>
                </a:lnTo>
                <a:cubicBezTo>
                  <a:pt x="9460609" y="2005485"/>
                  <a:pt x="9454710" y="2006070"/>
                  <a:pt x="9451445" y="2003478"/>
                </a:cubicBezTo>
                <a:cubicBezTo>
                  <a:pt x="9448178" y="2000885"/>
                  <a:pt x="9444804" y="1994855"/>
                  <a:pt x="9441322" y="1985389"/>
                </a:cubicBezTo>
                <a:lnTo>
                  <a:pt x="9437384" y="1975880"/>
                </a:lnTo>
                <a:close/>
                <a:moveTo>
                  <a:pt x="8914438" y="1958510"/>
                </a:moveTo>
                <a:cubicBezTo>
                  <a:pt x="8915528" y="1960612"/>
                  <a:pt x="8916933" y="1961888"/>
                  <a:pt x="8918654" y="1962335"/>
                </a:cubicBezTo>
                <a:cubicBezTo>
                  <a:pt x="8920374" y="1962783"/>
                  <a:pt x="8921779" y="1964059"/>
                  <a:pt x="8922868" y="1966160"/>
                </a:cubicBezTo>
                <a:cubicBezTo>
                  <a:pt x="8924417" y="1972018"/>
                  <a:pt x="8922736" y="1976427"/>
                  <a:pt x="8917822" y="1979390"/>
                </a:cubicBezTo>
                <a:cubicBezTo>
                  <a:pt x="8915378" y="1980635"/>
                  <a:pt x="8912406" y="1981402"/>
                  <a:pt x="8908907" y="1981691"/>
                </a:cubicBezTo>
                <a:cubicBezTo>
                  <a:pt x="8905409" y="1981978"/>
                  <a:pt x="8902575" y="1979902"/>
                  <a:pt x="8900408" y="1975462"/>
                </a:cubicBezTo>
                <a:cubicBezTo>
                  <a:pt x="8899850" y="1972792"/>
                  <a:pt x="8901380" y="1969605"/>
                  <a:pt x="8905000" y="1965901"/>
                </a:cubicBezTo>
                <a:cubicBezTo>
                  <a:pt x="8908619" y="1962198"/>
                  <a:pt x="8911765" y="1959734"/>
                  <a:pt x="8914438" y="1958510"/>
                </a:cubicBezTo>
                <a:close/>
                <a:moveTo>
                  <a:pt x="9159050" y="1951897"/>
                </a:moveTo>
                <a:cubicBezTo>
                  <a:pt x="9204967" y="1950520"/>
                  <a:pt x="9249623" y="1952449"/>
                  <a:pt x="9293016" y="1957687"/>
                </a:cubicBezTo>
                <a:lnTo>
                  <a:pt x="9279847" y="2002133"/>
                </a:lnTo>
                <a:cubicBezTo>
                  <a:pt x="9266468" y="1996301"/>
                  <a:pt x="9244351" y="1994784"/>
                  <a:pt x="9213495" y="1997584"/>
                </a:cubicBezTo>
                <a:cubicBezTo>
                  <a:pt x="9182638" y="2000384"/>
                  <a:pt x="9159261" y="2002174"/>
                  <a:pt x="9143358" y="2002959"/>
                </a:cubicBezTo>
                <a:cubicBezTo>
                  <a:pt x="9139565" y="1993272"/>
                  <a:pt x="9139196" y="1983910"/>
                  <a:pt x="9142249" y="1974871"/>
                </a:cubicBezTo>
                <a:cubicBezTo>
                  <a:pt x="9145303" y="1965830"/>
                  <a:pt x="9150903" y="1958173"/>
                  <a:pt x="9159050" y="1951897"/>
                </a:cubicBezTo>
                <a:close/>
                <a:moveTo>
                  <a:pt x="9034066" y="1942388"/>
                </a:moveTo>
                <a:cubicBezTo>
                  <a:pt x="9036547" y="1942289"/>
                  <a:pt x="9039171" y="1944915"/>
                  <a:pt x="9041936" y="1950269"/>
                </a:cubicBezTo>
                <a:cubicBezTo>
                  <a:pt x="9044702" y="1955622"/>
                  <a:pt x="9046202" y="1958714"/>
                  <a:pt x="9046436" y="1959546"/>
                </a:cubicBezTo>
                <a:lnTo>
                  <a:pt x="9108219" y="1956238"/>
                </a:lnTo>
                <a:lnTo>
                  <a:pt x="9081574" y="2006266"/>
                </a:lnTo>
                <a:lnTo>
                  <a:pt x="9022868" y="1991587"/>
                </a:lnTo>
                <a:cubicBezTo>
                  <a:pt x="9023014" y="1984796"/>
                  <a:pt x="9023829" y="1975640"/>
                  <a:pt x="9025306" y="1964120"/>
                </a:cubicBezTo>
                <a:cubicBezTo>
                  <a:pt x="9026783" y="1952599"/>
                  <a:pt x="9029705" y="1945354"/>
                  <a:pt x="9034066" y="1942388"/>
                </a:cubicBezTo>
                <a:close/>
                <a:moveTo>
                  <a:pt x="8853762" y="1939078"/>
                </a:moveTo>
                <a:lnTo>
                  <a:pt x="8825702" y="1972981"/>
                </a:lnTo>
                <a:cubicBezTo>
                  <a:pt x="8823369" y="1968145"/>
                  <a:pt x="8822126" y="1963554"/>
                  <a:pt x="8821971" y="1959207"/>
                </a:cubicBezTo>
                <a:cubicBezTo>
                  <a:pt x="8821816" y="1954862"/>
                  <a:pt x="8824926" y="1951253"/>
                  <a:pt x="8831301" y="1948381"/>
                </a:cubicBezTo>
                <a:close/>
                <a:moveTo>
                  <a:pt x="8711745" y="1924177"/>
                </a:moveTo>
                <a:cubicBezTo>
                  <a:pt x="8720247" y="1925645"/>
                  <a:pt x="8727239" y="1930612"/>
                  <a:pt x="8732718" y="1939078"/>
                </a:cubicBezTo>
                <a:cubicBezTo>
                  <a:pt x="8724623" y="1943359"/>
                  <a:pt x="8719197" y="1949319"/>
                  <a:pt x="8716442" y="1956959"/>
                </a:cubicBezTo>
                <a:cubicBezTo>
                  <a:pt x="8713685" y="1964600"/>
                  <a:pt x="8708259" y="1970560"/>
                  <a:pt x="8700165" y="1974840"/>
                </a:cubicBezTo>
                <a:lnTo>
                  <a:pt x="8681179" y="1978692"/>
                </a:lnTo>
                <a:lnTo>
                  <a:pt x="8660439" y="1935268"/>
                </a:lnTo>
                <a:lnTo>
                  <a:pt x="8681704" y="1930266"/>
                </a:lnTo>
                <a:cubicBezTo>
                  <a:pt x="8693229" y="1924738"/>
                  <a:pt x="8703244" y="1922709"/>
                  <a:pt x="8711745" y="1924177"/>
                </a:cubicBezTo>
                <a:close/>
                <a:moveTo>
                  <a:pt x="4070911" y="1886359"/>
                </a:moveTo>
                <a:cubicBezTo>
                  <a:pt x="4079518" y="1894167"/>
                  <a:pt x="4089351" y="1899378"/>
                  <a:pt x="4100410" y="1901993"/>
                </a:cubicBezTo>
                <a:cubicBezTo>
                  <a:pt x="4111471" y="1904608"/>
                  <a:pt x="4122703" y="1903669"/>
                  <a:pt x="4134109" y="1899177"/>
                </a:cubicBezTo>
                <a:cubicBezTo>
                  <a:pt x="4136929" y="1897777"/>
                  <a:pt x="4141398" y="1896390"/>
                  <a:pt x="4147517" y="1895016"/>
                </a:cubicBezTo>
                <a:cubicBezTo>
                  <a:pt x="4153636" y="1893642"/>
                  <a:pt x="4157967" y="1895098"/>
                  <a:pt x="4160509" y="1899384"/>
                </a:cubicBezTo>
                <a:cubicBezTo>
                  <a:pt x="4160506" y="1902286"/>
                  <a:pt x="4156729" y="1906403"/>
                  <a:pt x="4149179" y="1911735"/>
                </a:cubicBezTo>
                <a:cubicBezTo>
                  <a:pt x="4141630" y="1917066"/>
                  <a:pt x="4136237" y="1920461"/>
                  <a:pt x="4133002" y="1921917"/>
                </a:cubicBezTo>
                <a:cubicBezTo>
                  <a:pt x="4111082" y="1920087"/>
                  <a:pt x="4089199" y="1917545"/>
                  <a:pt x="4067350" y="1914292"/>
                </a:cubicBezTo>
                <a:cubicBezTo>
                  <a:pt x="4045500" y="1911041"/>
                  <a:pt x="4023754" y="1905657"/>
                  <a:pt x="4002112" y="1898142"/>
                </a:cubicBezTo>
                <a:cubicBezTo>
                  <a:pt x="4013402" y="1894162"/>
                  <a:pt x="4024868" y="1892200"/>
                  <a:pt x="4036511" y="1892250"/>
                </a:cubicBezTo>
                <a:cubicBezTo>
                  <a:pt x="4048155" y="1892302"/>
                  <a:pt x="4059622" y="1890339"/>
                  <a:pt x="4070911" y="1886359"/>
                </a:cubicBezTo>
                <a:close/>
                <a:moveTo>
                  <a:pt x="3909683" y="1852869"/>
                </a:moveTo>
                <a:cubicBezTo>
                  <a:pt x="3912246" y="1852967"/>
                  <a:pt x="3915197" y="1856387"/>
                  <a:pt x="3918536" y="1863128"/>
                </a:cubicBezTo>
                <a:cubicBezTo>
                  <a:pt x="3921877" y="1869868"/>
                  <a:pt x="3923705" y="1873752"/>
                  <a:pt x="3924021" y="1874781"/>
                </a:cubicBezTo>
                <a:lnTo>
                  <a:pt x="3928513" y="1872921"/>
                </a:lnTo>
                <a:cubicBezTo>
                  <a:pt x="3942365" y="1867184"/>
                  <a:pt x="3955446" y="1865945"/>
                  <a:pt x="3967759" y="1869201"/>
                </a:cubicBezTo>
                <a:cubicBezTo>
                  <a:pt x="3980072" y="1872457"/>
                  <a:pt x="3989369" y="1881139"/>
                  <a:pt x="3995652" y="1895248"/>
                </a:cubicBezTo>
                <a:lnTo>
                  <a:pt x="3971774" y="1888426"/>
                </a:lnTo>
                <a:cubicBezTo>
                  <a:pt x="3966679" y="1890419"/>
                  <a:pt x="3961638" y="1894132"/>
                  <a:pt x="3956652" y="1899563"/>
                </a:cubicBezTo>
                <a:cubicBezTo>
                  <a:pt x="3951664" y="1904995"/>
                  <a:pt x="3950347" y="1911341"/>
                  <a:pt x="3952698" y="1918607"/>
                </a:cubicBezTo>
                <a:lnTo>
                  <a:pt x="3918421" y="1899382"/>
                </a:lnTo>
                <a:cubicBezTo>
                  <a:pt x="3916914" y="1895481"/>
                  <a:pt x="3914651" y="1887366"/>
                  <a:pt x="3911630" y="1875040"/>
                </a:cubicBezTo>
                <a:cubicBezTo>
                  <a:pt x="3908607" y="1862714"/>
                  <a:pt x="3907958" y="1855324"/>
                  <a:pt x="3909683" y="1852869"/>
                </a:cubicBezTo>
                <a:close/>
                <a:moveTo>
                  <a:pt x="3697071" y="1835089"/>
                </a:moveTo>
                <a:cubicBezTo>
                  <a:pt x="3699123" y="1840042"/>
                  <a:pt x="3699804" y="1844865"/>
                  <a:pt x="3699117" y="1849559"/>
                </a:cubicBezTo>
                <a:cubicBezTo>
                  <a:pt x="3698430" y="1854255"/>
                  <a:pt x="3695881" y="1857630"/>
                  <a:pt x="3691471" y="1859690"/>
                </a:cubicBezTo>
                <a:lnTo>
                  <a:pt x="3687533" y="1850179"/>
                </a:lnTo>
                <a:cubicBezTo>
                  <a:pt x="3685927" y="1845507"/>
                  <a:pt x="3686463" y="1842035"/>
                  <a:pt x="3689141" y="1839766"/>
                </a:cubicBezTo>
                <a:cubicBezTo>
                  <a:pt x="3691819" y="1837496"/>
                  <a:pt x="3694462" y="1835938"/>
                  <a:pt x="3697071" y="1835089"/>
                </a:cubicBezTo>
                <a:close/>
                <a:moveTo>
                  <a:pt x="13399511" y="1821934"/>
                </a:moveTo>
                <a:lnTo>
                  <a:pt x="13397107" y="1825736"/>
                </a:lnTo>
                <a:lnTo>
                  <a:pt x="13393013" y="1825296"/>
                </a:lnTo>
                <a:lnTo>
                  <a:pt x="13395018" y="1823794"/>
                </a:lnTo>
                <a:close/>
                <a:moveTo>
                  <a:pt x="3525444" y="1789195"/>
                </a:moveTo>
                <a:lnTo>
                  <a:pt x="3524336" y="1811934"/>
                </a:lnTo>
                <a:lnTo>
                  <a:pt x="3513936" y="1799531"/>
                </a:lnTo>
                <a:cubicBezTo>
                  <a:pt x="3513272" y="1797137"/>
                  <a:pt x="3514383" y="1795052"/>
                  <a:pt x="3517266" y="1793278"/>
                </a:cubicBezTo>
                <a:cubicBezTo>
                  <a:pt x="3520150" y="1791503"/>
                  <a:pt x="3522875" y="1790142"/>
                  <a:pt x="3525444" y="1789195"/>
                </a:cubicBezTo>
                <a:close/>
                <a:moveTo>
                  <a:pt x="10864696" y="1647096"/>
                </a:moveTo>
                <a:lnTo>
                  <a:pt x="10893796" y="1652531"/>
                </a:lnTo>
                <a:lnTo>
                  <a:pt x="10889972" y="1658358"/>
                </a:lnTo>
                <a:cubicBezTo>
                  <a:pt x="10887334" y="1658870"/>
                  <a:pt x="10883272" y="1657535"/>
                  <a:pt x="10877788" y="1654353"/>
                </a:cubicBezTo>
                <a:close/>
                <a:moveTo>
                  <a:pt x="10731926" y="1645580"/>
                </a:moveTo>
                <a:lnTo>
                  <a:pt x="10731971" y="1651337"/>
                </a:lnTo>
                <a:lnTo>
                  <a:pt x="10686988" y="1645895"/>
                </a:lnTo>
                <a:close/>
                <a:moveTo>
                  <a:pt x="10835555" y="1641652"/>
                </a:moveTo>
                <a:lnTo>
                  <a:pt x="10863550" y="1646883"/>
                </a:lnTo>
                <a:lnTo>
                  <a:pt x="10819247" y="1654671"/>
                </a:lnTo>
                <a:close/>
                <a:moveTo>
                  <a:pt x="4527948" y="1630229"/>
                </a:moveTo>
                <a:lnTo>
                  <a:pt x="4549856" y="1632297"/>
                </a:lnTo>
                <a:lnTo>
                  <a:pt x="4545365" y="1634157"/>
                </a:lnTo>
                <a:cubicBezTo>
                  <a:pt x="4540543" y="1635225"/>
                  <a:pt x="4534738" y="1633916"/>
                  <a:pt x="4527948" y="1630229"/>
                </a:cubicBezTo>
                <a:close/>
                <a:moveTo>
                  <a:pt x="10320356" y="1606454"/>
                </a:moveTo>
                <a:cubicBezTo>
                  <a:pt x="10335350" y="1602682"/>
                  <a:pt x="10346716" y="1608418"/>
                  <a:pt x="10354455" y="1623664"/>
                </a:cubicBezTo>
                <a:lnTo>
                  <a:pt x="10342241" y="1625756"/>
                </a:lnTo>
                <a:lnTo>
                  <a:pt x="10328261" y="1623624"/>
                </a:lnTo>
                <a:cubicBezTo>
                  <a:pt x="10313272" y="1628207"/>
                  <a:pt x="10300492" y="1627001"/>
                  <a:pt x="10289922" y="1620006"/>
                </a:cubicBezTo>
                <a:lnTo>
                  <a:pt x="10284424" y="1619488"/>
                </a:lnTo>
                <a:close/>
                <a:moveTo>
                  <a:pt x="10399377" y="1605059"/>
                </a:moveTo>
                <a:cubicBezTo>
                  <a:pt x="10406173" y="1616171"/>
                  <a:pt x="10419844" y="1621650"/>
                  <a:pt x="10440393" y="1621495"/>
                </a:cubicBezTo>
                <a:cubicBezTo>
                  <a:pt x="10460941" y="1621340"/>
                  <a:pt x="10477135" y="1620202"/>
                  <a:pt x="10488977" y="1618084"/>
                </a:cubicBezTo>
                <a:cubicBezTo>
                  <a:pt x="10512014" y="1622352"/>
                  <a:pt x="10535737" y="1626684"/>
                  <a:pt x="10560145" y="1631082"/>
                </a:cubicBezTo>
                <a:lnTo>
                  <a:pt x="10563124" y="1631761"/>
                </a:lnTo>
                <a:lnTo>
                  <a:pt x="10554347" y="1635823"/>
                </a:lnTo>
                <a:cubicBezTo>
                  <a:pt x="10548767" y="1635581"/>
                  <a:pt x="10525314" y="1635081"/>
                  <a:pt x="10483995" y="1634323"/>
                </a:cubicBezTo>
                <a:cubicBezTo>
                  <a:pt x="10442675" y="1633564"/>
                  <a:pt x="10416979" y="1633995"/>
                  <a:pt x="10406905" y="1635615"/>
                </a:cubicBezTo>
                <a:lnTo>
                  <a:pt x="10372967" y="1630440"/>
                </a:lnTo>
                <a:lnTo>
                  <a:pt x="10382679" y="1620331"/>
                </a:lnTo>
                <a:cubicBezTo>
                  <a:pt x="10390594" y="1612179"/>
                  <a:pt x="10396161" y="1607087"/>
                  <a:pt x="10399377" y="1605059"/>
                </a:cubicBezTo>
                <a:close/>
                <a:moveTo>
                  <a:pt x="4419519" y="1597153"/>
                </a:moveTo>
                <a:lnTo>
                  <a:pt x="4456318" y="1609763"/>
                </a:lnTo>
                <a:lnTo>
                  <a:pt x="4437797" y="1628574"/>
                </a:lnTo>
                <a:cubicBezTo>
                  <a:pt x="4429269" y="1632339"/>
                  <a:pt x="4423371" y="1632924"/>
                  <a:pt x="4420104" y="1630332"/>
                </a:cubicBezTo>
                <a:cubicBezTo>
                  <a:pt x="4416838" y="1627739"/>
                  <a:pt x="4413464" y="1621709"/>
                  <a:pt x="4409981" y="1612243"/>
                </a:cubicBezTo>
                <a:lnTo>
                  <a:pt x="4406043" y="1602734"/>
                </a:lnTo>
                <a:close/>
                <a:moveTo>
                  <a:pt x="3883098" y="1585365"/>
                </a:moveTo>
                <a:cubicBezTo>
                  <a:pt x="3884188" y="1587466"/>
                  <a:pt x="3885593" y="1588742"/>
                  <a:pt x="3887313" y="1589190"/>
                </a:cubicBezTo>
                <a:cubicBezTo>
                  <a:pt x="3889033" y="1589637"/>
                  <a:pt x="3890439" y="1590913"/>
                  <a:pt x="3891528" y="1593015"/>
                </a:cubicBezTo>
                <a:cubicBezTo>
                  <a:pt x="3893077" y="1598872"/>
                  <a:pt x="3891396" y="1603281"/>
                  <a:pt x="3886483" y="1606244"/>
                </a:cubicBezTo>
                <a:cubicBezTo>
                  <a:pt x="3884038" y="1607490"/>
                  <a:pt x="3881066" y="1608256"/>
                  <a:pt x="3877567" y="1608545"/>
                </a:cubicBezTo>
                <a:cubicBezTo>
                  <a:pt x="3874069" y="1608833"/>
                  <a:pt x="3871235" y="1606757"/>
                  <a:pt x="3869067" y="1602317"/>
                </a:cubicBezTo>
                <a:cubicBezTo>
                  <a:pt x="3868510" y="1599646"/>
                  <a:pt x="3870040" y="1596459"/>
                  <a:pt x="3873660" y="1592756"/>
                </a:cubicBezTo>
                <a:cubicBezTo>
                  <a:pt x="3877279" y="1589052"/>
                  <a:pt x="3880426" y="1586589"/>
                  <a:pt x="3883098" y="1585365"/>
                </a:cubicBezTo>
                <a:close/>
                <a:moveTo>
                  <a:pt x="10248550" y="1583972"/>
                </a:moveTo>
                <a:cubicBezTo>
                  <a:pt x="10255134" y="1587164"/>
                  <a:pt x="10261210" y="1592306"/>
                  <a:pt x="10266779" y="1599400"/>
                </a:cubicBezTo>
                <a:lnTo>
                  <a:pt x="10278402" y="1618919"/>
                </a:lnTo>
                <a:lnTo>
                  <a:pt x="10262550" y="1617424"/>
                </a:lnTo>
                <a:lnTo>
                  <a:pt x="10253588" y="1610433"/>
                </a:lnTo>
                <a:cubicBezTo>
                  <a:pt x="10238918" y="1607574"/>
                  <a:pt x="10225074" y="1607505"/>
                  <a:pt x="10212059" y="1610227"/>
                </a:cubicBezTo>
                <a:close/>
                <a:moveTo>
                  <a:pt x="4127709" y="1578751"/>
                </a:moveTo>
                <a:cubicBezTo>
                  <a:pt x="4173626" y="1577374"/>
                  <a:pt x="4218282" y="1579304"/>
                  <a:pt x="4261676" y="1584541"/>
                </a:cubicBezTo>
                <a:lnTo>
                  <a:pt x="4248508" y="1628987"/>
                </a:lnTo>
                <a:cubicBezTo>
                  <a:pt x="4235127" y="1623156"/>
                  <a:pt x="4213010" y="1621639"/>
                  <a:pt x="4182154" y="1624438"/>
                </a:cubicBezTo>
                <a:cubicBezTo>
                  <a:pt x="4151298" y="1627238"/>
                  <a:pt x="4127920" y="1629029"/>
                  <a:pt x="4112017" y="1629813"/>
                </a:cubicBezTo>
                <a:cubicBezTo>
                  <a:pt x="4108224" y="1620127"/>
                  <a:pt x="4107856" y="1610764"/>
                  <a:pt x="4110909" y="1601725"/>
                </a:cubicBezTo>
                <a:cubicBezTo>
                  <a:pt x="4113963" y="1592684"/>
                  <a:pt x="4119563" y="1585027"/>
                  <a:pt x="4127709" y="1578751"/>
                </a:cubicBezTo>
                <a:close/>
                <a:moveTo>
                  <a:pt x="10160921" y="1575703"/>
                </a:moveTo>
                <a:lnTo>
                  <a:pt x="10164305" y="1596582"/>
                </a:lnTo>
                <a:cubicBezTo>
                  <a:pt x="10161860" y="1597827"/>
                  <a:pt x="10158889" y="1598593"/>
                  <a:pt x="10155389" y="1598882"/>
                </a:cubicBezTo>
                <a:cubicBezTo>
                  <a:pt x="10151891" y="1599170"/>
                  <a:pt x="10149057" y="1597094"/>
                  <a:pt x="10146890" y="1592654"/>
                </a:cubicBezTo>
                <a:cubicBezTo>
                  <a:pt x="10146333" y="1589984"/>
                  <a:pt x="10147863" y="1586798"/>
                  <a:pt x="10151482" y="1583093"/>
                </a:cubicBezTo>
                <a:cubicBezTo>
                  <a:pt x="10155100" y="1579390"/>
                  <a:pt x="10158246" y="1576927"/>
                  <a:pt x="10160921" y="1575703"/>
                </a:cubicBezTo>
                <a:close/>
                <a:moveTo>
                  <a:pt x="4002726" y="1569242"/>
                </a:moveTo>
                <a:cubicBezTo>
                  <a:pt x="4005208" y="1569143"/>
                  <a:pt x="4007830" y="1571769"/>
                  <a:pt x="4010596" y="1577123"/>
                </a:cubicBezTo>
                <a:cubicBezTo>
                  <a:pt x="4013362" y="1582476"/>
                  <a:pt x="4014861" y="1585568"/>
                  <a:pt x="4015096" y="1586400"/>
                </a:cubicBezTo>
                <a:lnTo>
                  <a:pt x="4076879" y="1583093"/>
                </a:lnTo>
                <a:lnTo>
                  <a:pt x="4050233" y="1633120"/>
                </a:lnTo>
                <a:lnTo>
                  <a:pt x="3991527" y="1618442"/>
                </a:lnTo>
                <a:cubicBezTo>
                  <a:pt x="3991674" y="1611650"/>
                  <a:pt x="3992488" y="1602494"/>
                  <a:pt x="3993966" y="1590974"/>
                </a:cubicBezTo>
                <a:cubicBezTo>
                  <a:pt x="3995442" y="1579453"/>
                  <a:pt x="3998364" y="1572209"/>
                  <a:pt x="4002726" y="1569242"/>
                </a:cubicBezTo>
                <a:close/>
                <a:moveTo>
                  <a:pt x="3822423" y="1565933"/>
                </a:moveTo>
                <a:lnTo>
                  <a:pt x="3794361" y="1599836"/>
                </a:lnTo>
                <a:cubicBezTo>
                  <a:pt x="3792029" y="1594999"/>
                  <a:pt x="3790786" y="1590408"/>
                  <a:pt x="3790630" y="1586062"/>
                </a:cubicBezTo>
                <a:cubicBezTo>
                  <a:pt x="3790475" y="1581717"/>
                  <a:pt x="3793586" y="1578107"/>
                  <a:pt x="3799961" y="1575235"/>
                </a:cubicBezTo>
                <a:close/>
                <a:moveTo>
                  <a:pt x="9772903" y="1475907"/>
                </a:moveTo>
                <a:cubicBezTo>
                  <a:pt x="9779488" y="1479098"/>
                  <a:pt x="9786079" y="1487073"/>
                  <a:pt x="9792680" y="1499832"/>
                </a:cubicBezTo>
                <a:cubicBezTo>
                  <a:pt x="9821941" y="1509066"/>
                  <a:pt x="9849942" y="1521607"/>
                  <a:pt x="9876678" y="1537457"/>
                </a:cubicBezTo>
                <a:cubicBezTo>
                  <a:pt x="9894520" y="1530764"/>
                  <a:pt x="9911836" y="1529163"/>
                  <a:pt x="9928632" y="1532650"/>
                </a:cubicBezTo>
                <a:cubicBezTo>
                  <a:pt x="9945427" y="1536139"/>
                  <a:pt x="9962467" y="1540222"/>
                  <a:pt x="9979755" y="1544900"/>
                </a:cubicBezTo>
                <a:cubicBezTo>
                  <a:pt x="9951178" y="1561145"/>
                  <a:pt x="9928179" y="1570205"/>
                  <a:pt x="9910756" y="1572084"/>
                </a:cubicBezTo>
                <a:cubicBezTo>
                  <a:pt x="9893332" y="1573962"/>
                  <a:pt x="9876086" y="1577855"/>
                  <a:pt x="9859019" y="1583763"/>
                </a:cubicBezTo>
                <a:lnTo>
                  <a:pt x="9867585" y="1604448"/>
                </a:lnTo>
                <a:lnTo>
                  <a:pt x="9869491" y="1610314"/>
                </a:lnTo>
                <a:cubicBezTo>
                  <a:pt x="9870745" y="1614667"/>
                  <a:pt x="9870421" y="1617588"/>
                  <a:pt x="9868514" y="1619074"/>
                </a:cubicBezTo>
                <a:cubicBezTo>
                  <a:pt x="9863909" y="1620400"/>
                  <a:pt x="9859286" y="1619297"/>
                  <a:pt x="9854645" y="1615766"/>
                </a:cubicBezTo>
                <a:cubicBezTo>
                  <a:pt x="9850003" y="1612234"/>
                  <a:pt x="9846010" y="1609478"/>
                  <a:pt x="9842667" y="1607497"/>
                </a:cubicBezTo>
                <a:cubicBezTo>
                  <a:pt x="9807939" y="1619211"/>
                  <a:pt x="9769430" y="1621003"/>
                  <a:pt x="9727138" y="1612872"/>
                </a:cubicBezTo>
                <a:cubicBezTo>
                  <a:pt x="9684849" y="1604739"/>
                  <a:pt x="9645000" y="1600121"/>
                  <a:pt x="9607594" y="1599018"/>
                </a:cubicBezTo>
                <a:cubicBezTo>
                  <a:pt x="9601994" y="1587877"/>
                  <a:pt x="9594150" y="1583235"/>
                  <a:pt x="9584064" y="1585091"/>
                </a:cubicBezTo>
                <a:cubicBezTo>
                  <a:pt x="9573978" y="1586947"/>
                  <a:pt x="9565720" y="1590832"/>
                  <a:pt x="9559288" y="1596745"/>
                </a:cubicBezTo>
                <a:cubicBezTo>
                  <a:pt x="9553334" y="1596135"/>
                  <a:pt x="9540654" y="1595962"/>
                  <a:pt x="9521246" y="1596224"/>
                </a:cubicBezTo>
                <a:lnTo>
                  <a:pt x="9480236" y="1597321"/>
                </a:lnTo>
                <a:lnTo>
                  <a:pt x="9478427" y="1562700"/>
                </a:lnTo>
                <a:cubicBezTo>
                  <a:pt x="9462460" y="1568618"/>
                  <a:pt x="9445890" y="1569910"/>
                  <a:pt x="9428721" y="1566576"/>
                </a:cubicBezTo>
                <a:cubicBezTo>
                  <a:pt x="9411552" y="1563243"/>
                  <a:pt x="9395261" y="1558849"/>
                  <a:pt x="9379845" y="1553397"/>
                </a:cubicBezTo>
                <a:cubicBezTo>
                  <a:pt x="9396368" y="1553053"/>
                  <a:pt x="9409660" y="1551262"/>
                  <a:pt x="9419722" y="1548023"/>
                </a:cubicBezTo>
                <a:lnTo>
                  <a:pt x="9459043" y="1554018"/>
                </a:lnTo>
                <a:cubicBezTo>
                  <a:pt x="9468913" y="1543433"/>
                  <a:pt x="9486514" y="1543570"/>
                  <a:pt x="9511843" y="1554432"/>
                </a:cubicBezTo>
                <a:cubicBezTo>
                  <a:pt x="9537173" y="1565294"/>
                  <a:pt x="9554773" y="1565432"/>
                  <a:pt x="9564642" y="1554846"/>
                </a:cubicBezTo>
                <a:cubicBezTo>
                  <a:pt x="9569579" y="1553266"/>
                  <a:pt x="9575290" y="1552757"/>
                  <a:pt x="9581774" y="1553321"/>
                </a:cubicBezTo>
                <a:cubicBezTo>
                  <a:pt x="9588257" y="1553885"/>
                  <a:pt x="9592843" y="1553842"/>
                  <a:pt x="9595534" y="1553191"/>
                </a:cubicBezTo>
                <a:cubicBezTo>
                  <a:pt x="9594467" y="1550617"/>
                  <a:pt x="9592031" y="1547911"/>
                  <a:pt x="9588226" y="1545078"/>
                </a:cubicBezTo>
                <a:cubicBezTo>
                  <a:pt x="9584422" y="1542244"/>
                  <a:pt x="9579739" y="1540469"/>
                  <a:pt x="9574181" y="1539755"/>
                </a:cubicBezTo>
                <a:lnTo>
                  <a:pt x="9530365" y="1535620"/>
                </a:lnTo>
                <a:lnTo>
                  <a:pt x="9510981" y="1526938"/>
                </a:lnTo>
                <a:lnTo>
                  <a:pt x="9551411" y="1510193"/>
                </a:lnTo>
                <a:lnTo>
                  <a:pt x="9592704" y="1520942"/>
                </a:lnTo>
                <a:cubicBezTo>
                  <a:pt x="9595128" y="1525740"/>
                  <a:pt x="9600678" y="1528548"/>
                  <a:pt x="9609349" y="1529367"/>
                </a:cubicBezTo>
                <a:cubicBezTo>
                  <a:pt x="9618020" y="1530185"/>
                  <a:pt x="9627077" y="1528756"/>
                  <a:pt x="9636518" y="1525078"/>
                </a:cubicBezTo>
                <a:cubicBezTo>
                  <a:pt x="9647491" y="1530397"/>
                  <a:pt x="9661082" y="1535677"/>
                  <a:pt x="9677286" y="1540918"/>
                </a:cubicBezTo>
                <a:cubicBezTo>
                  <a:pt x="9693492" y="1546160"/>
                  <a:pt x="9704619" y="1545496"/>
                  <a:pt x="9710670" y="1538928"/>
                </a:cubicBezTo>
                <a:cubicBezTo>
                  <a:pt x="9710450" y="1533101"/>
                  <a:pt x="9708491" y="1526253"/>
                  <a:pt x="9704794" y="1518385"/>
                </a:cubicBezTo>
                <a:cubicBezTo>
                  <a:pt x="9701097" y="1510517"/>
                  <a:pt x="9698645" y="1502480"/>
                  <a:pt x="9697440" y="1494275"/>
                </a:cubicBezTo>
                <a:cubicBezTo>
                  <a:pt x="9706406" y="1496598"/>
                  <a:pt x="9716213" y="1498570"/>
                  <a:pt x="9726862" y="1500193"/>
                </a:cubicBezTo>
                <a:cubicBezTo>
                  <a:pt x="9737512" y="1501817"/>
                  <a:pt x="9747458" y="1500947"/>
                  <a:pt x="9756700" y="1497584"/>
                </a:cubicBezTo>
                <a:lnTo>
                  <a:pt x="9764161" y="1478024"/>
                </a:lnTo>
                <a:close/>
                <a:moveTo>
                  <a:pt x="8368170" y="1448788"/>
                </a:moveTo>
                <a:lnTo>
                  <a:pt x="8365767" y="1452591"/>
                </a:lnTo>
                <a:lnTo>
                  <a:pt x="8361673" y="1452151"/>
                </a:lnTo>
                <a:lnTo>
                  <a:pt x="8363678" y="1450649"/>
                </a:lnTo>
                <a:close/>
                <a:moveTo>
                  <a:pt x="3289261" y="1396828"/>
                </a:moveTo>
                <a:cubicBezTo>
                  <a:pt x="3293199" y="1406337"/>
                  <a:pt x="3290677" y="1412952"/>
                  <a:pt x="3281692" y="1416674"/>
                </a:cubicBezTo>
                <a:lnTo>
                  <a:pt x="3279723" y="1411918"/>
                </a:lnTo>
                <a:cubicBezTo>
                  <a:pt x="3278117" y="1407246"/>
                  <a:pt x="3278652" y="1403775"/>
                  <a:pt x="3281331" y="1401504"/>
                </a:cubicBezTo>
                <a:cubicBezTo>
                  <a:pt x="3284008" y="1399235"/>
                  <a:pt x="3286652" y="1397676"/>
                  <a:pt x="3289261" y="1396828"/>
                </a:cubicBezTo>
                <a:close/>
                <a:moveTo>
                  <a:pt x="3245447" y="1392693"/>
                </a:moveTo>
                <a:lnTo>
                  <a:pt x="3248831" y="1413573"/>
                </a:lnTo>
                <a:cubicBezTo>
                  <a:pt x="3243263" y="1414951"/>
                  <a:pt x="3238955" y="1413021"/>
                  <a:pt x="3235907" y="1407784"/>
                </a:cubicBezTo>
                <a:cubicBezTo>
                  <a:pt x="3235164" y="1405191"/>
                  <a:pt x="3235945" y="1402315"/>
                  <a:pt x="3238255" y="1399153"/>
                </a:cubicBezTo>
                <a:cubicBezTo>
                  <a:pt x="3240564" y="1395992"/>
                  <a:pt x="3242961" y="1393838"/>
                  <a:pt x="3245447" y="1392693"/>
                </a:cubicBezTo>
                <a:close/>
                <a:moveTo>
                  <a:pt x="9711856" y="1382139"/>
                </a:moveTo>
                <a:lnTo>
                  <a:pt x="9705396" y="1382799"/>
                </a:lnTo>
                <a:lnTo>
                  <a:pt x="9684066" y="1384598"/>
                </a:lnTo>
                <a:lnTo>
                  <a:pt x="9690688" y="1382272"/>
                </a:lnTo>
                <a:close/>
                <a:moveTo>
                  <a:pt x="10258518" y="1379313"/>
                </a:moveTo>
                <a:cubicBezTo>
                  <a:pt x="10267124" y="1387122"/>
                  <a:pt x="10276958" y="1392334"/>
                  <a:pt x="10288018" y="1394948"/>
                </a:cubicBezTo>
                <a:cubicBezTo>
                  <a:pt x="10299078" y="1397562"/>
                  <a:pt x="10310311" y="1396623"/>
                  <a:pt x="10321717" y="1392131"/>
                </a:cubicBezTo>
                <a:cubicBezTo>
                  <a:pt x="10324536" y="1390732"/>
                  <a:pt x="10329004" y="1389345"/>
                  <a:pt x="10335125" y="1387971"/>
                </a:cubicBezTo>
                <a:cubicBezTo>
                  <a:pt x="10341243" y="1386597"/>
                  <a:pt x="10345574" y="1388053"/>
                  <a:pt x="10348116" y="1392339"/>
                </a:cubicBezTo>
                <a:cubicBezTo>
                  <a:pt x="10348112" y="1395241"/>
                  <a:pt x="10344335" y="1399359"/>
                  <a:pt x="10336786" y="1404690"/>
                </a:cubicBezTo>
                <a:cubicBezTo>
                  <a:pt x="10329236" y="1410021"/>
                  <a:pt x="10323844" y="1413416"/>
                  <a:pt x="10320610" y="1414871"/>
                </a:cubicBezTo>
                <a:cubicBezTo>
                  <a:pt x="10298690" y="1413041"/>
                  <a:pt x="10276806" y="1410500"/>
                  <a:pt x="10254956" y="1407248"/>
                </a:cubicBezTo>
                <a:cubicBezTo>
                  <a:pt x="10233108" y="1403995"/>
                  <a:pt x="10211361" y="1398612"/>
                  <a:pt x="10189719" y="1391097"/>
                </a:cubicBezTo>
                <a:cubicBezTo>
                  <a:pt x="10201009" y="1387117"/>
                  <a:pt x="10212475" y="1385153"/>
                  <a:pt x="10224119" y="1385205"/>
                </a:cubicBezTo>
                <a:cubicBezTo>
                  <a:pt x="10235762" y="1385257"/>
                  <a:pt x="10247227" y="1383294"/>
                  <a:pt x="10258518" y="1379313"/>
                </a:cubicBezTo>
                <a:close/>
                <a:moveTo>
                  <a:pt x="9516765" y="1363004"/>
                </a:moveTo>
                <a:cubicBezTo>
                  <a:pt x="9532066" y="1362354"/>
                  <a:pt x="9547173" y="1362828"/>
                  <a:pt x="9562088" y="1364425"/>
                </a:cubicBezTo>
                <a:cubicBezTo>
                  <a:pt x="9577003" y="1366023"/>
                  <a:pt x="9592602" y="1367686"/>
                  <a:pt x="9608887" y="1369412"/>
                </a:cubicBezTo>
                <a:lnTo>
                  <a:pt x="9645823" y="1388987"/>
                </a:lnTo>
                <a:lnTo>
                  <a:pt x="9638804" y="1407395"/>
                </a:lnTo>
                <a:lnTo>
                  <a:pt x="9633626" y="1403729"/>
                </a:lnTo>
                <a:lnTo>
                  <a:pt x="9633705" y="1413684"/>
                </a:lnTo>
                <a:lnTo>
                  <a:pt x="9622288" y="1427476"/>
                </a:lnTo>
                <a:lnTo>
                  <a:pt x="9611164" y="1413032"/>
                </a:lnTo>
                <a:cubicBezTo>
                  <a:pt x="9600720" y="1396817"/>
                  <a:pt x="9582823" y="1389608"/>
                  <a:pt x="9557472" y="1391403"/>
                </a:cubicBezTo>
                <a:cubicBezTo>
                  <a:pt x="9532122" y="1393199"/>
                  <a:pt x="9514717" y="1387178"/>
                  <a:pt x="9505257" y="1373340"/>
                </a:cubicBezTo>
                <a:close/>
                <a:moveTo>
                  <a:pt x="10097291" y="1345823"/>
                </a:moveTo>
                <a:cubicBezTo>
                  <a:pt x="10099853" y="1345922"/>
                  <a:pt x="10102805" y="1349342"/>
                  <a:pt x="10106143" y="1356083"/>
                </a:cubicBezTo>
                <a:cubicBezTo>
                  <a:pt x="10109483" y="1362822"/>
                  <a:pt x="10111312" y="1366707"/>
                  <a:pt x="10111629" y="1367736"/>
                </a:cubicBezTo>
                <a:lnTo>
                  <a:pt x="10116121" y="1365876"/>
                </a:lnTo>
                <a:cubicBezTo>
                  <a:pt x="10129973" y="1360138"/>
                  <a:pt x="10143053" y="1358899"/>
                  <a:pt x="10155366" y="1362155"/>
                </a:cubicBezTo>
                <a:cubicBezTo>
                  <a:pt x="10167678" y="1365411"/>
                  <a:pt x="10176975" y="1374093"/>
                  <a:pt x="10183258" y="1388202"/>
                </a:cubicBezTo>
                <a:lnTo>
                  <a:pt x="10159381" y="1381380"/>
                </a:lnTo>
                <a:cubicBezTo>
                  <a:pt x="10154286" y="1383374"/>
                  <a:pt x="10149246" y="1387087"/>
                  <a:pt x="10144258" y="1392518"/>
                </a:cubicBezTo>
                <a:cubicBezTo>
                  <a:pt x="10139271" y="1397948"/>
                  <a:pt x="10137954" y="1404297"/>
                  <a:pt x="10140305" y="1411562"/>
                </a:cubicBezTo>
                <a:lnTo>
                  <a:pt x="10106028" y="1392337"/>
                </a:lnTo>
                <a:cubicBezTo>
                  <a:pt x="10104521" y="1388436"/>
                  <a:pt x="10102259" y="1380321"/>
                  <a:pt x="10099236" y="1367994"/>
                </a:cubicBezTo>
                <a:cubicBezTo>
                  <a:pt x="10096215" y="1355668"/>
                  <a:pt x="10095566" y="1348278"/>
                  <a:pt x="10097291" y="1345823"/>
                </a:cubicBezTo>
                <a:close/>
                <a:moveTo>
                  <a:pt x="14939299" y="1295619"/>
                </a:moveTo>
                <a:lnTo>
                  <a:pt x="14975544" y="1319599"/>
                </a:lnTo>
                <a:cubicBezTo>
                  <a:pt x="14972711" y="1325996"/>
                  <a:pt x="14968209" y="1329949"/>
                  <a:pt x="14962037" y="1331461"/>
                </a:cubicBezTo>
                <a:cubicBezTo>
                  <a:pt x="14955865" y="1332973"/>
                  <a:pt x="14949887" y="1333359"/>
                  <a:pt x="14944099" y="1332623"/>
                </a:cubicBezTo>
                <a:lnTo>
                  <a:pt x="14942129" y="1327869"/>
                </a:lnTo>
                <a:lnTo>
                  <a:pt x="14874747" y="1355776"/>
                </a:lnTo>
                <a:cubicBezTo>
                  <a:pt x="14866396" y="1348325"/>
                  <a:pt x="14855065" y="1340022"/>
                  <a:pt x="14840748" y="1330865"/>
                </a:cubicBezTo>
                <a:cubicBezTo>
                  <a:pt x="14826429" y="1321709"/>
                  <a:pt x="14814541" y="1324777"/>
                  <a:pt x="14805085" y="1340064"/>
                </a:cubicBezTo>
                <a:cubicBezTo>
                  <a:pt x="14802436" y="1340814"/>
                  <a:pt x="14800013" y="1339728"/>
                  <a:pt x="14797815" y="1336808"/>
                </a:cubicBezTo>
                <a:cubicBezTo>
                  <a:pt x="14795620" y="1333889"/>
                  <a:pt x="14796075" y="1330219"/>
                  <a:pt x="14799178" y="1325800"/>
                </a:cubicBezTo>
                <a:cubicBezTo>
                  <a:pt x="14801012" y="1322023"/>
                  <a:pt x="14805621" y="1317795"/>
                  <a:pt x="14813001" y="1313113"/>
                </a:cubicBezTo>
                <a:cubicBezTo>
                  <a:pt x="14820381" y="1308431"/>
                  <a:pt x="14827097" y="1306114"/>
                  <a:pt x="14833147" y="1306161"/>
                </a:cubicBezTo>
                <a:cubicBezTo>
                  <a:pt x="14841395" y="1312841"/>
                  <a:pt x="14849974" y="1315555"/>
                  <a:pt x="14858885" y="1314302"/>
                </a:cubicBezTo>
                <a:cubicBezTo>
                  <a:pt x="14867795" y="1313048"/>
                  <a:pt x="14878127" y="1313644"/>
                  <a:pt x="14889884" y="1316084"/>
                </a:cubicBezTo>
                <a:close/>
                <a:moveTo>
                  <a:pt x="5833355" y="1273950"/>
                </a:moveTo>
                <a:lnTo>
                  <a:pt x="5862455" y="1279386"/>
                </a:lnTo>
                <a:lnTo>
                  <a:pt x="5858633" y="1285213"/>
                </a:lnTo>
                <a:cubicBezTo>
                  <a:pt x="5855995" y="1285724"/>
                  <a:pt x="5851933" y="1284389"/>
                  <a:pt x="5846449" y="1281207"/>
                </a:cubicBezTo>
                <a:close/>
                <a:moveTo>
                  <a:pt x="5700585" y="1272435"/>
                </a:moveTo>
                <a:lnTo>
                  <a:pt x="5700631" y="1278191"/>
                </a:lnTo>
                <a:lnTo>
                  <a:pt x="5655648" y="1272749"/>
                </a:lnTo>
                <a:close/>
                <a:moveTo>
                  <a:pt x="5804215" y="1268507"/>
                </a:moveTo>
                <a:lnTo>
                  <a:pt x="5832211" y="1273737"/>
                </a:lnTo>
                <a:lnTo>
                  <a:pt x="5787907" y="1281525"/>
                </a:lnTo>
                <a:close/>
                <a:moveTo>
                  <a:pt x="14622310" y="1253354"/>
                </a:moveTo>
                <a:cubicBezTo>
                  <a:pt x="14630947" y="1253027"/>
                  <a:pt x="14640366" y="1254988"/>
                  <a:pt x="14650566" y="1259233"/>
                </a:cubicBezTo>
                <a:lnTo>
                  <a:pt x="14717148" y="1292931"/>
                </a:lnTo>
                <a:lnTo>
                  <a:pt x="14720533" y="1313809"/>
                </a:lnTo>
                <a:lnTo>
                  <a:pt x="14678688" y="1314429"/>
                </a:lnTo>
                <a:lnTo>
                  <a:pt x="14629520" y="1284661"/>
                </a:lnTo>
                <a:lnTo>
                  <a:pt x="14586567" y="1308020"/>
                </a:lnTo>
                <a:lnTo>
                  <a:pt x="14584597" y="1303266"/>
                </a:lnTo>
                <a:lnTo>
                  <a:pt x="14566320" y="1271843"/>
                </a:lnTo>
                <a:cubicBezTo>
                  <a:pt x="14573799" y="1274548"/>
                  <a:pt x="14584610" y="1271000"/>
                  <a:pt x="14598750" y="1261198"/>
                </a:cubicBezTo>
                <a:cubicBezTo>
                  <a:pt x="14605821" y="1256297"/>
                  <a:pt x="14613674" y="1253682"/>
                  <a:pt x="14622310" y="1253354"/>
                </a:cubicBezTo>
                <a:close/>
                <a:moveTo>
                  <a:pt x="5289016" y="1233309"/>
                </a:moveTo>
                <a:cubicBezTo>
                  <a:pt x="5304009" y="1229536"/>
                  <a:pt x="5315375" y="1235272"/>
                  <a:pt x="5323115" y="1250519"/>
                </a:cubicBezTo>
                <a:lnTo>
                  <a:pt x="5310902" y="1252610"/>
                </a:lnTo>
                <a:lnTo>
                  <a:pt x="5296920" y="1250479"/>
                </a:lnTo>
                <a:cubicBezTo>
                  <a:pt x="5281931" y="1255062"/>
                  <a:pt x="5269152" y="1253855"/>
                  <a:pt x="5258581" y="1246860"/>
                </a:cubicBezTo>
                <a:lnTo>
                  <a:pt x="5253084" y="1246342"/>
                </a:lnTo>
                <a:close/>
                <a:moveTo>
                  <a:pt x="5368037" y="1231913"/>
                </a:moveTo>
                <a:cubicBezTo>
                  <a:pt x="5374833" y="1243025"/>
                  <a:pt x="5388503" y="1248505"/>
                  <a:pt x="5409052" y="1248349"/>
                </a:cubicBezTo>
                <a:cubicBezTo>
                  <a:pt x="5429600" y="1248195"/>
                  <a:pt x="5445795" y="1247057"/>
                  <a:pt x="5457637" y="1244938"/>
                </a:cubicBezTo>
                <a:cubicBezTo>
                  <a:pt x="5480674" y="1249206"/>
                  <a:pt x="5504397" y="1253539"/>
                  <a:pt x="5528804" y="1257937"/>
                </a:cubicBezTo>
                <a:lnTo>
                  <a:pt x="5531784" y="1258616"/>
                </a:lnTo>
                <a:lnTo>
                  <a:pt x="5523008" y="1262677"/>
                </a:lnTo>
                <a:cubicBezTo>
                  <a:pt x="5517427" y="1262436"/>
                  <a:pt x="5493975" y="1261935"/>
                  <a:pt x="5452654" y="1261178"/>
                </a:cubicBezTo>
                <a:cubicBezTo>
                  <a:pt x="5411334" y="1260419"/>
                  <a:pt x="5385638" y="1260850"/>
                  <a:pt x="5375564" y="1262469"/>
                </a:cubicBezTo>
                <a:lnTo>
                  <a:pt x="5341627" y="1257295"/>
                </a:lnTo>
                <a:lnTo>
                  <a:pt x="5351338" y="1247186"/>
                </a:lnTo>
                <a:cubicBezTo>
                  <a:pt x="5359255" y="1239033"/>
                  <a:pt x="5364820" y="1233942"/>
                  <a:pt x="5368037" y="1231913"/>
                </a:cubicBezTo>
                <a:close/>
                <a:moveTo>
                  <a:pt x="5217210" y="1210826"/>
                </a:moveTo>
                <a:cubicBezTo>
                  <a:pt x="5223793" y="1214018"/>
                  <a:pt x="5229870" y="1219160"/>
                  <a:pt x="5235439" y="1226254"/>
                </a:cubicBezTo>
                <a:lnTo>
                  <a:pt x="5247061" y="1245774"/>
                </a:lnTo>
                <a:lnTo>
                  <a:pt x="5231209" y="1244279"/>
                </a:lnTo>
                <a:lnTo>
                  <a:pt x="5222248" y="1237287"/>
                </a:lnTo>
                <a:cubicBezTo>
                  <a:pt x="5207578" y="1234428"/>
                  <a:pt x="5193734" y="1234360"/>
                  <a:pt x="5180718" y="1237081"/>
                </a:cubicBezTo>
                <a:close/>
                <a:moveTo>
                  <a:pt x="5129581" y="1202557"/>
                </a:moveTo>
                <a:lnTo>
                  <a:pt x="5132965" y="1223436"/>
                </a:lnTo>
                <a:cubicBezTo>
                  <a:pt x="5130520" y="1224682"/>
                  <a:pt x="5127548" y="1225448"/>
                  <a:pt x="5124049" y="1225737"/>
                </a:cubicBezTo>
                <a:cubicBezTo>
                  <a:pt x="5120551" y="1226024"/>
                  <a:pt x="5117718" y="1223949"/>
                  <a:pt x="5115549" y="1219509"/>
                </a:cubicBezTo>
                <a:cubicBezTo>
                  <a:pt x="5114992" y="1216839"/>
                  <a:pt x="5116523" y="1213652"/>
                  <a:pt x="5120142" y="1209948"/>
                </a:cubicBezTo>
                <a:cubicBezTo>
                  <a:pt x="5123761" y="1206244"/>
                  <a:pt x="5126906" y="1203781"/>
                  <a:pt x="5129581" y="1202557"/>
                </a:cubicBezTo>
                <a:close/>
                <a:moveTo>
                  <a:pt x="10715555" y="1123184"/>
                </a:moveTo>
                <a:lnTo>
                  <a:pt x="10737463" y="1125251"/>
                </a:lnTo>
                <a:lnTo>
                  <a:pt x="10732971" y="1127111"/>
                </a:lnTo>
                <a:cubicBezTo>
                  <a:pt x="10728150" y="1128179"/>
                  <a:pt x="10722345" y="1126871"/>
                  <a:pt x="10715555" y="1123184"/>
                </a:cubicBezTo>
                <a:close/>
                <a:moveTo>
                  <a:pt x="10607126" y="1090107"/>
                </a:moveTo>
                <a:lnTo>
                  <a:pt x="10643926" y="1102718"/>
                </a:lnTo>
                <a:lnTo>
                  <a:pt x="10625403" y="1121529"/>
                </a:lnTo>
                <a:cubicBezTo>
                  <a:pt x="10616875" y="1125293"/>
                  <a:pt x="10610977" y="1125879"/>
                  <a:pt x="10607710" y="1123286"/>
                </a:cubicBezTo>
                <a:cubicBezTo>
                  <a:pt x="10604446" y="1120693"/>
                  <a:pt x="10601070" y="1114665"/>
                  <a:pt x="10597588" y="1105198"/>
                </a:cubicBezTo>
                <a:lnTo>
                  <a:pt x="10593649" y="1095688"/>
                </a:lnTo>
                <a:close/>
                <a:moveTo>
                  <a:pt x="10070704" y="1078320"/>
                </a:moveTo>
                <a:cubicBezTo>
                  <a:pt x="10071794" y="1080421"/>
                  <a:pt x="10073201" y="1081697"/>
                  <a:pt x="10074920" y="1082145"/>
                </a:cubicBezTo>
                <a:cubicBezTo>
                  <a:pt x="10076641" y="1082592"/>
                  <a:pt x="10078046" y="1083868"/>
                  <a:pt x="10079135" y="1085970"/>
                </a:cubicBezTo>
                <a:cubicBezTo>
                  <a:pt x="10080684" y="1091827"/>
                  <a:pt x="10079002" y="1096237"/>
                  <a:pt x="10074089" y="1099199"/>
                </a:cubicBezTo>
                <a:cubicBezTo>
                  <a:pt x="10071644" y="1100444"/>
                  <a:pt x="10068673" y="1101211"/>
                  <a:pt x="10065173" y="1101500"/>
                </a:cubicBezTo>
                <a:cubicBezTo>
                  <a:pt x="10061676" y="1101787"/>
                  <a:pt x="10058842" y="1099712"/>
                  <a:pt x="10056674" y="1095272"/>
                </a:cubicBezTo>
                <a:cubicBezTo>
                  <a:pt x="10056117" y="1092601"/>
                  <a:pt x="10057647" y="1089414"/>
                  <a:pt x="10061266" y="1085711"/>
                </a:cubicBezTo>
                <a:cubicBezTo>
                  <a:pt x="10064886" y="1082007"/>
                  <a:pt x="10068033" y="1079543"/>
                  <a:pt x="10070704" y="1078320"/>
                </a:cubicBezTo>
                <a:close/>
                <a:moveTo>
                  <a:pt x="10315316" y="1071707"/>
                </a:moveTo>
                <a:cubicBezTo>
                  <a:pt x="10361233" y="1070328"/>
                  <a:pt x="10405890" y="1072258"/>
                  <a:pt x="10449283" y="1077496"/>
                </a:cubicBezTo>
                <a:lnTo>
                  <a:pt x="10436114" y="1121941"/>
                </a:lnTo>
                <a:cubicBezTo>
                  <a:pt x="10422734" y="1116110"/>
                  <a:pt x="10400618" y="1114594"/>
                  <a:pt x="10369761" y="1117393"/>
                </a:cubicBezTo>
                <a:cubicBezTo>
                  <a:pt x="10338905" y="1120193"/>
                  <a:pt x="10315527" y="1121984"/>
                  <a:pt x="10299624" y="1122768"/>
                </a:cubicBezTo>
                <a:cubicBezTo>
                  <a:pt x="10295831" y="1113082"/>
                  <a:pt x="10295462" y="1103719"/>
                  <a:pt x="10298515" y="1094679"/>
                </a:cubicBezTo>
                <a:cubicBezTo>
                  <a:pt x="10301571" y="1085639"/>
                  <a:pt x="10307170" y="1077982"/>
                  <a:pt x="10315316" y="1071707"/>
                </a:cubicBezTo>
                <a:close/>
                <a:moveTo>
                  <a:pt x="10190334" y="1062197"/>
                </a:moveTo>
                <a:cubicBezTo>
                  <a:pt x="10192813" y="1062098"/>
                  <a:pt x="10195437" y="1064724"/>
                  <a:pt x="10198203" y="1070078"/>
                </a:cubicBezTo>
                <a:cubicBezTo>
                  <a:pt x="10200969" y="1075431"/>
                  <a:pt x="10202468" y="1078523"/>
                  <a:pt x="10202703" y="1079354"/>
                </a:cubicBezTo>
                <a:lnTo>
                  <a:pt x="10264486" y="1076047"/>
                </a:lnTo>
                <a:lnTo>
                  <a:pt x="10237840" y="1126075"/>
                </a:lnTo>
                <a:lnTo>
                  <a:pt x="10179134" y="1111397"/>
                </a:lnTo>
                <a:cubicBezTo>
                  <a:pt x="10179281" y="1104605"/>
                  <a:pt x="10180093" y="1095449"/>
                  <a:pt x="10181573" y="1083928"/>
                </a:cubicBezTo>
                <a:cubicBezTo>
                  <a:pt x="10183050" y="1072408"/>
                  <a:pt x="10185970" y="1065164"/>
                  <a:pt x="10190334" y="1062197"/>
                </a:cubicBezTo>
                <a:close/>
                <a:moveTo>
                  <a:pt x="10010028" y="1058888"/>
                </a:moveTo>
                <a:lnTo>
                  <a:pt x="9981969" y="1092791"/>
                </a:lnTo>
                <a:cubicBezTo>
                  <a:pt x="9979636" y="1087954"/>
                  <a:pt x="9978393" y="1083363"/>
                  <a:pt x="9978238" y="1079017"/>
                </a:cubicBezTo>
                <a:cubicBezTo>
                  <a:pt x="9978083" y="1074672"/>
                  <a:pt x="9981192" y="1071062"/>
                  <a:pt x="9987567" y="1068190"/>
                </a:cubicBezTo>
                <a:close/>
                <a:moveTo>
                  <a:pt x="9868013" y="1043987"/>
                </a:moveTo>
                <a:cubicBezTo>
                  <a:pt x="9876515" y="1045456"/>
                  <a:pt x="9883506" y="1050422"/>
                  <a:pt x="9888985" y="1058887"/>
                </a:cubicBezTo>
                <a:cubicBezTo>
                  <a:pt x="9880890" y="1063168"/>
                  <a:pt x="9875464" y="1069128"/>
                  <a:pt x="9872709" y="1076768"/>
                </a:cubicBezTo>
                <a:cubicBezTo>
                  <a:pt x="9869951" y="1084409"/>
                  <a:pt x="9864525" y="1090369"/>
                  <a:pt x="9856432" y="1094649"/>
                </a:cubicBezTo>
                <a:lnTo>
                  <a:pt x="9837446" y="1098501"/>
                </a:lnTo>
                <a:lnTo>
                  <a:pt x="9816706" y="1055077"/>
                </a:lnTo>
                <a:lnTo>
                  <a:pt x="9837971" y="1050075"/>
                </a:lnTo>
                <a:cubicBezTo>
                  <a:pt x="9849496" y="1044547"/>
                  <a:pt x="9859510" y="1042518"/>
                  <a:pt x="9868013" y="1043987"/>
                </a:cubicBezTo>
                <a:close/>
                <a:moveTo>
                  <a:pt x="5227177" y="1006168"/>
                </a:moveTo>
                <a:cubicBezTo>
                  <a:pt x="5235784" y="1013977"/>
                  <a:pt x="5245618" y="1019188"/>
                  <a:pt x="5256677" y="1021803"/>
                </a:cubicBezTo>
                <a:cubicBezTo>
                  <a:pt x="5267737" y="1024416"/>
                  <a:pt x="5278970" y="1023478"/>
                  <a:pt x="5290376" y="1018986"/>
                </a:cubicBezTo>
                <a:cubicBezTo>
                  <a:pt x="5293196" y="1017586"/>
                  <a:pt x="5297664" y="1016199"/>
                  <a:pt x="5303784" y="1014826"/>
                </a:cubicBezTo>
                <a:cubicBezTo>
                  <a:pt x="5309903" y="1013451"/>
                  <a:pt x="5314234" y="1014907"/>
                  <a:pt x="5316776" y="1019193"/>
                </a:cubicBezTo>
                <a:cubicBezTo>
                  <a:pt x="5316772" y="1022096"/>
                  <a:pt x="5312995" y="1026213"/>
                  <a:pt x="5305445" y="1031545"/>
                </a:cubicBezTo>
                <a:cubicBezTo>
                  <a:pt x="5297895" y="1036876"/>
                  <a:pt x="5292504" y="1040270"/>
                  <a:pt x="5289269" y="1041726"/>
                </a:cubicBezTo>
                <a:cubicBezTo>
                  <a:pt x="5267351" y="1039895"/>
                  <a:pt x="5245467" y="1037354"/>
                  <a:pt x="5223616" y="1034102"/>
                </a:cubicBezTo>
                <a:cubicBezTo>
                  <a:pt x="5201767" y="1030850"/>
                  <a:pt x="5180022" y="1025467"/>
                  <a:pt x="5158378" y="1017952"/>
                </a:cubicBezTo>
                <a:cubicBezTo>
                  <a:pt x="5169669" y="1013972"/>
                  <a:pt x="5181134" y="1012008"/>
                  <a:pt x="5192777" y="1012060"/>
                </a:cubicBezTo>
                <a:cubicBezTo>
                  <a:pt x="5204422" y="1012111"/>
                  <a:pt x="5215887" y="1010148"/>
                  <a:pt x="5227177" y="1006168"/>
                </a:cubicBezTo>
                <a:close/>
                <a:moveTo>
                  <a:pt x="5065950" y="972678"/>
                </a:moveTo>
                <a:cubicBezTo>
                  <a:pt x="5068512" y="972776"/>
                  <a:pt x="5071463" y="976197"/>
                  <a:pt x="5074803" y="982937"/>
                </a:cubicBezTo>
                <a:cubicBezTo>
                  <a:pt x="5078143" y="989677"/>
                  <a:pt x="5079971" y="993562"/>
                  <a:pt x="5080288" y="994590"/>
                </a:cubicBezTo>
                <a:lnTo>
                  <a:pt x="5084780" y="992730"/>
                </a:lnTo>
                <a:cubicBezTo>
                  <a:pt x="5098631" y="986993"/>
                  <a:pt x="5111713" y="985753"/>
                  <a:pt x="5124025" y="989009"/>
                </a:cubicBezTo>
                <a:cubicBezTo>
                  <a:pt x="5136339" y="992265"/>
                  <a:pt x="5145636" y="1000948"/>
                  <a:pt x="5151917" y="1015056"/>
                </a:cubicBezTo>
                <a:lnTo>
                  <a:pt x="5128041" y="1008235"/>
                </a:lnTo>
                <a:cubicBezTo>
                  <a:pt x="5122946" y="1010229"/>
                  <a:pt x="5117905" y="1013941"/>
                  <a:pt x="5112919" y="1019372"/>
                </a:cubicBezTo>
                <a:cubicBezTo>
                  <a:pt x="5107931" y="1024803"/>
                  <a:pt x="5106614" y="1031151"/>
                  <a:pt x="5108965" y="1038416"/>
                </a:cubicBezTo>
                <a:lnTo>
                  <a:pt x="5074687" y="1019191"/>
                </a:lnTo>
                <a:cubicBezTo>
                  <a:pt x="5073181" y="1015290"/>
                  <a:pt x="5070918" y="1007175"/>
                  <a:pt x="5067897" y="994848"/>
                </a:cubicBezTo>
                <a:cubicBezTo>
                  <a:pt x="5064874" y="982523"/>
                  <a:pt x="5064225" y="975133"/>
                  <a:pt x="5065950" y="972678"/>
                </a:cubicBezTo>
                <a:close/>
                <a:moveTo>
                  <a:pt x="4853339" y="954898"/>
                </a:moveTo>
                <a:cubicBezTo>
                  <a:pt x="4855389" y="959851"/>
                  <a:pt x="4856070" y="964675"/>
                  <a:pt x="4855384" y="969369"/>
                </a:cubicBezTo>
                <a:cubicBezTo>
                  <a:pt x="4854696" y="974063"/>
                  <a:pt x="4852148" y="977439"/>
                  <a:pt x="4847738" y="979498"/>
                </a:cubicBezTo>
                <a:lnTo>
                  <a:pt x="4843800" y="969989"/>
                </a:lnTo>
                <a:cubicBezTo>
                  <a:pt x="4842193" y="965317"/>
                  <a:pt x="4842729" y="961845"/>
                  <a:pt x="4845407" y="959575"/>
                </a:cubicBezTo>
                <a:cubicBezTo>
                  <a:pt x="4848086" y="957305"/>
                  <a:pt x="4850728" y="955746"/>
                  <a:pt x="4853339" y="954898"/>
                </a:cubicBezTo>
                <a:close/>
                <a:moveTo>
                  <a:pt x="4681709" y="909004"/>
                </a:moveTo>
                <a:lnTo>
                  <a:pt x="4680602" y="931743"/>
                </a:lnTo>
                <a:lnTo>
                  <a:pt x="4670202" y="919340"/>
                </a:lnTo>
                <a:cubicBezTo>
                  <a:pt x="4669540" y="916946"/>
                  <a:pt x="4670651" y="914861"/>
                  <a:pt x="4673532" y="913087"/>
                </a:cubicBezTo>
                <a:cubicBezTo>
                  <a:pt x="4676416" y="911312"/>
                  <a:pt x="4679141" y="909952"/>
                  <a:pt x="4681709" y="909004"/>
                </a:cubicBezTo>
                <a:close/>
                <a:moveTo>
                  <a:pt x="5684215" y="750038"/>
                </a:moveTo>
                <a:lnTo>
                  <a:pt x="5706123" y="752105"/>
                </a:lnTo>
                <a:lnTo>
                  <a:pt x="5701631" y="753965"/>
                </a:lnTo>
                <a:cubicBezTo>
                  <a:pt x="5696809" y="755034"/>
                  <a:pt x="5691004" y="753725"/>
                  <a:pt x="5684215" y="750038"/>
                </a:cubicBezTo>
                <a:close/>
                <a:moveTo>
                  <a:pt x="5575786" y="716961"/>
                </a:moveTo>
                <a:lnTo>
                  <a:pt x="5612586" y="729572"/>
                </a:lnTo>
                <a:lnTo>
                  <a:pt x="5594063" y="748384"/>
                </a:lnTo>
                <a:cubicBezTo>
                  <a:pt x="5585535" y="752147"/>
                  <a:pt x="5579637" y="752733"/>
                  <a:pt x="5576370" y="750140"/>
                </a:cubicBezTo>
                <a:cubicBezTo>
                  <a:pt x="5573105" y="747548"/>
                  <a:pt x="5569730" y="741519"/>
                  <a:pt x="5566248" y="732053"/>
                </a:cubicBezTo>
                <a:lnTo>
                  <a:pt x="5562309" y="722543"/>
                </a:lnTo>
                <a:close/>
                <a:moveTo>
                  <a:pt x="5039366" y="705174"/>
                </a:moveTo>
                <a:cubicBezTo>
                  <a:pt x="5040455" y="707275"/>
                  <a:pt x="5041860" y="708551"/>
                  <a:pt x="5043580" y="708999"/>
                </a:cubicBezTo>
                <a:cubicBezTo>
                  <a:pt x="5045300" y="709446"/>
                  <a:pt x="5046705" y="710722"/>
                  <a:pt x="5047796" y="712824"/>
                </a:cubicBezTo>
                <a:cubicBezTo>
                  <a:pt x="5049343" y="718681"/>
                  <a:pt x="5047661" y="723091"/>
                  <a:pt x="5042749" y="726053"/>
                </a:cubicBezTo>
                <a:cubicBezTo>
                  <a:pt x="5040304" y="727298"/>
                  <a:pt x="5037333" y="728065"/>
                  <a:pt x="5033834" y="728354"/>
                </a:cubicBezTo>
                <a:cubicBezTo>
                  <a:pt x="5030336" y="728642"/>
                  <a:pt x="5027502" y="726566"/>
                  <a:pt x="5025334" y="722126"/>
                </a:cubicBezTo>
                <a:cubicBezTo>
                  <a:pt x="5024776" y="719455"/>
                  <a:pt x="5026306" y="716269"/>
                  <a:pt x="5029927" y="712565"/>
                </a:cubicBezTo>
                <a:cubicBezTo>
                  <a:pt x="5033544" y="708862"/>
                  <a:pt x="5036693" y="706398"/>
                  <a:pt x="5039366" y="705174"/>
                </a:cubicBezTo>
                <a:close/>
                <a:moveTo>
                  <a:pt x="5283975" y="698561"/>
                </a:moveTo>
                <a:cubicBezTo>
                  <a:pt x="5329893" y="697183"/>
                  <a:pt x="5374548" y="699113"/>
                  <a:pt x="5417943" y="704351"/>
                </a:cubicBezTo>
                <a:lnTo>
                  <a:pt x="5404773" y="748795"/>
                </a:lnTo>
                <a:cubicBezTo>
                  <a:pt x="5391394" y="742965"/>
                  <a:pt x="5369277" y="741448"/>
                  <a:pt x="5338421" y="744248"/>
                </a:cubicBezTo>
                <a:cubicBezTo>
                  <a:pt x="5307565" y="747047"/>
                  <a:pt x="5284186" y="748839"/>
                  <a:pt x="5268284" y="749623"/>
                </a:cubicBezTo>
                <a:cubicBezTo>
                  <a:pt x="5264491" y="739936"/>
                  <a:pt x="5264122" y="730573"/>
                  <a:pt x="5267175" y="721533"/>
                </a:cubicBezTo>
                <a:cubicBezTo>
                  <a:pt x="5270230" y="712493"/>
                  <a:pt x="5275829" y="704836"/>
                  <a:pt x="5283975" y="698561"/>
                </a:cubicBezTo>
                <a:close/>
                <a:moveTo>
                  <a:pt x="5158993" y="689051"/>
                </a:moveTo>
                <a:cubicBezTo>
                  <a:pt x="5161474" y="688952"/>
                  <a:pt x="5164096" y="691579"/>
                  <a:pt x="5166862" y="696932"/>
                </a:cubicBezTo>
                <a:cubicBezTo>
                  <a:pt x="5169628" y="702286"/>
                  <a:pt x="5171128" y="705377"/>
                  <a:pt x="5171362" y="706209"/>
                </a:cubicBezTo>
                <a:lnTo>
                  <a:pt x="5233145" y="702902"/>
                </a:lnTo>
                <a:lnTo>
                  <a:pt x="5206500" y="752929"/>
                </a:lnTo>
                <a:lnTo>
                  <a:pt x="5147793" y="738251"/>
                </a:lnTo>
                <a:cubicBezTo>
                  <a:pt x="5147942" y="731459"/>
                  <a:pt x="5148753" y="722303"/>
                  <a:pt x="5150232" y="710782"/>
                </a:cubicBezTo>
                <a:cubicBezTo>
                  <a:pt x="5151709" y="699262"/>
                  <a:pt x="5154630" y="692018"/>
                  <a:pt x="5158993" y="689051"/>
                </a:cubicBezTo>
                <a:close/>
                <a:moveTo>
                  <a:pt x="4978690" y="685742"/>
                </a:moveTo>
                <a:lnTo>
                  <a:pt x="4950627" y="719645"/>
                </a:lnTo>
                <a:cubicBezTo>
                  <a:pt x="4948296" y="714809"/>
                  <a:pt x="4947053" y="710218"/>
                  <a:pt x="4946896" y="705872"/>
                </a:cubicBezTo>
                <a:cubicBezTo>
                  <a:pt x="4946742" y="701526"/>
                  <a:pt x="4949852" y="697917"/>
                  <a:pt x="4956228" y="695045"/>
                </a:cubicBezTo>
                <a:close/>
                <a:moveTo>
                  <a:pt x="4445528" y="516637"/>
                </a:moveTo>
                <a:cubicBezTo>
                  <a:pt x="4449466" y="526146"/>
                  <a:pt x="4446945" y="532762"/>
                  <a:pt x="4437960" y="536483"/>
                </a:cubicBezTo>
                <a:lnTo>
                  <a:pt x="4435990" y="531728"/>
                </a:lnTo>
                <a:cubicBezTo>
                  <a:pt x="4434384" y="527055"/>
                  <a:pt x="4434919" y="523584"/>
                  <a:pt x="4437597" y="521314"/>
                </a:cubicBezTo>
                <a:cubicBezTo>
                  <a:pt x="4440275" y="519045"/>
                  <a:pt x="4442920" y="517485"/>
                  <a:pt x="4445528" y="516637"/>
                </a:cubicBezTo>
                <a:close/>
                <a:moveTo>
                  <a:pt x="4401714" y="512502"/>
                </a:moveTo>
                <a:lnTo>
                  <a:pt x="4405098" y="533382"/>
                </a:lnTo>
                <a:cubicBezTo>
                  <a:pt x="4399528" y="534760"/>
                  <a:pt x="4395221" y="532830"/>
                  <a:pt x="4392174" y="527593"/>
                </a:cubicBezTo>
                <a:cubicBezTo>
                  <a:pt x="4391430" y="525001"/>
                  <a:pt x="4392212" y="522124"/>
                  <a:pt x="4394521" y="518963"/>
                </a:cubicBezTo>
                <a:cubicBezTo>
                  <a:pt x="4396831" y="515802"/>
                  <a:pt x="4399227" y="513648"/>
                  <a:pt x="4401714" y="512502"/>
                </a:cubicBezTo>
                <a:close/>
                <a:moveTo>
                  <a:pt x="5708989" y="331755"/>
                </a:moveTo>
                <a:cubicBezTo>
                  <a:pt x="5698905" y="333610"/>
                  <a:pt x="5690646" y="337496"/>
                  <a:pt x="5684215" y="343409"/>
                </a:cubicBezTo>
                <a:cubicBezTo>
                  <a:pt x="5672307" y="342189"/>
                  <a:pt x="5633492" y="342715"/>
                  <a:pt x="5567771" y="344984"/>
                </a:cubicBezTo>
                <a:cubicBezTo>
                  <a:pt x="5502048" y="347254"/>
                  <a:pt x="5461479" y="349898"/>
                  <a:pt x="5446065" y="352917"/>
                </a:cubicBezTo>
                <a:cubicBezTo>
                  <a:pt x="5431815" y="342339"/>
                  <a:pt x="5415714" y="341581"/>
                  <a:pt x="5397758" y="350642"/>
                </a:cubicBezTo>
                <a:cubicBezTo>
                  <a:pt x="5379802" y="359704"/>
                  <a:pt x="5363698" y="358946"/>
                  <a:pt x="5349450" y="348368"/>
                </a:cubicBezTo>
                <a:cubicBezTo>
                  <a:pt x="5331890" y="353088"/>
                  <a:pt x="5308812" y="352434"/>
                  <a:pt x="5280222" y="346403"/>
                </a:cubicBezTo>
                <a:cubicBezTo>
                  <a:pt x="5251628" y="340374"/>
                  <a:pt x="5228552" y="339720"/>
                  <a:pt x="5210991" y="344440"/>
                </a:cubicBezTo>
                <a:lnTo>
                  <a:pt x="5187115" y="337618"/>
                </a:lnTo>
                <a:cubicBezTo>
                  <a:pt x="5158465" y="347859"/>
                  <a:pt x="5131460" y="352544"/>
                  <a:pt x="5106101" y="351674"/>
                </a:cubicBezTo>
                <a:cubicBezTo>
                  <a:pt x="5080743" y="350804"/>
                  <a:pt x="5053738" y="355490"/>
                  <a:pt x="5025087" y="365731"/>
                </a:cubicBezTo>
                <a:lnTo>
                  <a:pt x="4987732" y="364491"/>
                </a:lnTo>
                <a:cubicBezTo>
                  <a:pt x="4980712" y="357070"/>
                  <a:pt x="4959985" y="351496"/>
                  <a:pt x="4925550" y="347771"/>
                </a:cubicBezTo>
                <a:cubicBezTo>
                  <a:pt x="4891114" y="344045"/>
                  <a:pt x="4867372" y="343899"/>
                  <a:pt x="4854320" y="347332"/>
                </a:cubicBezTo>
                <a:cubicBezTo>
                  <a:pt x="4848158" y="336423"/>
                  <a:pt x="4838069" y="332709"/>
                  <a:pt x="4824051" y="336194"/>
                </a:cubicBezTo>
                <a:cubicBezTo>
                  <a:pt x="4810035" y="339679"/>
                  <a:pt x="4799532" y="344492"/>
                  <a:pt x="4792538" y="350638"/>
                </a:cubicBezTo>
                <a:cubicBezTo>
                  <a:pt x="4785606" y="347938"/>
                  <a:pt x="4777206" y="347240"/>
                  <a:pt x="4767330" y="348545"/>
                </a:cubicBezTo>
                <a:cubicBezTo>
                  <a:pt x="4757454" y="349851"/>
                  <a:pt x="4748913" y="351995"/>
                  <a:pt x="4741708" y="354979"/>
                </a:cubicBezTo>
                <a:lnTo>
                  <a:pt x="4713339" y="350018"/>
                </a:lnTo>
                <a:lnTo>
                  <a:pt x="4691984" y="336580"/>
                </a:lnTo>
                <a:lnTo>
                  <a:pt x="4535003" y="351464"/>
                </a:lnTo>
                <a:lnTo>
                  <a:pt x="4514510" y="365522"/>
                </a:lnTo>
                <a:cubicBezTo>
                  <a:pt x="4507627" y="368489"/>
                  <a:pt x="4500689" y="369737"/>
                  <a:pt x="4493696" y="369268"/>
                </a:cubicBezTo>
                <a:cubicBezTo>
                  <a:pt x="4486705" y="368798"/>
                  <a:pt x="4480535" y="365551"/>
                  <a:pt x="4475189" y="359526"/>
                </a:cubicBezTo>
                <a:lnTo>
                  <a:pt x="4420421" y="354357"/>
                </a:lnTo>
                <a:cubicBezTo>
                  <a:pt x="4408581" y="358332"/>
                  <a:pt x="4399969" y="358186"/>
                  <a:pt x="4394582" y="353918"/>
                </a:cubicBezTo>
                <a:cubicBezTo>
                  <a:pt x="4389196" y="349650"/>
                  <a:pt x="4377215" y="350899"/>
                  <a:pt x="4358637" y="357665"/>
                </a:cubicBezTo>
                <a:cubicBezTo>
                  <a:pt x="4351658" y="360671"/>
                  <a:pt x="4344908" y="361842"/>
                  <a:pt x="4338384" y="361179"/>
                </a:cubicBezTo>
                <a:cubicBezTo>
                  <a:pt x="4331860" y="360515"/>
                  <a:pt x="4327000" y="356726"/>
                  <a:pt x="4323808" y="349808"/>
                </a:cubicBezTo>
                <a:cubicBezTo>
                  <a:pt x="4308213" y="355571"/>
                  <a:pt x="4293002" y="359086"/>
                  <a:pt x="4278177" y="360351"/>
                </a:cubicBezTo>
                <a:cubicBezTo>
                  <a:pt x="4263350" y="361618"/>
                  <a:pt x="4248142" y="365132"/>
                  <a:pt x="4232547" y="370894"/>
                </a:cubicBezTo>
                <a:cubicBezTo>
                  <a:pt x="4185261" y="355200"/>
                  <a:pt x="4126605" y="347000"/>
                  <a:pt x="4056581" y="346293"/>
                </a:cubicBezTo>
                <a:cubicBezTo>
                  <a:pt x="3986556" y="345586"/>
                  <a:pt x="3929316" y="353510"/>
                  <a:pt x="3884860" y="370065"/>
                </a:cubicBezTo>
                <a:cubicBezTo>
                  <a:pt x="3878239" y="357256"/>
                  <a:pt x="3868712" y="353312"/>
                  <a:pt x="3856277" y="358230"/>
                </a:cubicBezTo>
                <a:cubicBezTo>
                  <a:pt x="3843841" y="363148"/>
                  <a:pt x="3832773" y="368196"/>
                  <a:pt x="3823077" y="373372"/>
                </a:cubicBezTo>
                <a:lnTo>
                  <a:pt x="3774771" y="371098"/>
                </a:lnTo>
                <a:cubicBezTo>
                  <a:pt x="3767751" y="374006"/>
                  <a:pt x="3759959" y="375840"/>
                  <a:pt x="3751393" y="376601"/>
                </a:cubicBezTo>
                <a:cubicBezTo>
                  <a:pt x="3742828" y="377364"/>
                  <a:pt x="3735175" y="376356"/>
                  <a:pt x="3728433" y="373578"/>
                </a:cubicBezTo>
                <a:lnTo>
                  <a:pt x="3677602" y="377919"/>
                </a:lnTo>
                <a:lnTo>
                  <a:pt x="3679018" y="394043"/>
                </a:lnTo>
                <a:cubicBezTo>
                  <a:pt x="3681174" y="398721"/>
                  <a:pt x="3684523" y="401512"/>
                  <a:pt x="3689063" y="402416"/>
                </a:cubicBezTo>
                <a:cubicBezTo>
                  <a:pt x="3693605" y="403321"/>
                  <a:pt x="3698216" y="402805"/>
                  <a:pt x="3702894" y="400867"/>
                </a:cubicBezTo>
                <a:cubicBezTo>
                  <a:pt x="3716355" y="406895"/>
                  <a:pt x="3731570" y="410807"/>
                  <a:pt x="3748541" y="412597"/>
                </a:cubicBezTo>
                <a:cubicBezTo>
                  <a:pt x="3765509" y="414390"/>
                  <a:pt x="3781001" y="412615"/>
                  <a:pt x="3795016" y="407275"/>
                </a:cubicBezTo>
                <a:cubicBezTo>
                  <a:pt x="3802620" y="412134"/>
                  <a:pt x="3810519" y="413735"/>
                  <a:pt x="3818716" y="412082"/>
                </a:cubicBezTo>
                <a:cubicBezTo>
                  <a:pt x="3826912" y="410428"/>
                  <a:pt x="3834458" y="407999"/>
                  <a:pt x="3841353" y="404795"/>
                </a:cubicBezTo>
                <a:cubicBezTo>
                  <a:pt x="3859416" y="414256"/>
                  <a:pt x="3880321" y="421846"/>
                  <a:pt x="3904068" y="427561"/>
                </a:cubicBezTo>
                <a:cubicBezTo>
                  <a:pt x="3927815" y="433276"/>
                  <a:pt x="3948859" y="438022"/>
                  <a:pt x="3967198" y="441799"/>
                </a:cubicBezTo>
                <a:cubicBezTo>
                  <a:pt x="3981496" y="450383"/>
                  <a:pt x="3996867" y="456783"/>
                  <a:pt x="4013305" y="460999"/>
                </a:cubicBezTo>
                <a:cubicBezTo>
                  <a:pt x="4029743" y="465215"/>
                  <a:pt x="4044896" y="464742"/>
                  <a:pt x="4058766" y="459578"/>
                </a:cubicBezTo>
                <a:lnTo>
                  <a:pt x="4080119" y="473016"/>
                </a:lnTo>
                <a:lnTo>
                  <a:pt x="4116056" y="458132"/>
                </a:lnTo>
                <a:cubicBezTo>
                  <a:pt x="4123930" y="463111"/>
                  <a:pt x="4132906" y="465196"/>
                  <a:pt x="4142987" y="464386"/>
                </a:cubicBezTo>
                <a:cubicBezTo>
                  <a:pt x="4153068" y="463576"/>
                  <a:pt x="4161690" y="461630"/>
                  <a:pt x="4168855" y="458545"/>
                </a:cubicBezTo>
                <a:lnTo>
                  <a:pt x="4200609" y="484386"/>
                </a:lnTo>
                <a:cubicBezTo>
                  <a:pt x="4209927" y="480411"/>
                  <a:pt x="4219860" y="477922"/>
                  <a:pt x="4230409" y="476919"/>
                </a:cubicBezTo>
                <a:cubicBezTo>
                  <a:pt x="4240957" y="475915"/>
                  <a:pt x="4250121" y="477922"/>
                  <a:pt x="4257901" y="482940"/>
                </a:cubicBezTo>
                <a:cubicBezTo>
                  <a:pt x="4270267" y="479443"/>
                  <a:pt x="4285903" y="482250"/>
                  <a:pt x="4304808" y="491363"/>
                </a:cubicBezTo>
                <a:cubicBezTo>
                  <a:pt x="4323713" y="500477"/>
                  <a:pt x="4339072" y="508971"/>
                  <a:pt x="4350884" y="516843"/>
                </a:cubicBezTo>
                <a:lnTo>
                  <a:pt x="4364360" y="511262"/>
                </a:lnTo>
                <a:cubicBezTo>
                  <a:pt x="4364438" y="514363"/>
                  <a:pt x="4360990" y="519273"/>
                  <a:pt x="4354014" y="525990"/>
                </a:cubicBezTo>
                <a:cubicBezTo>
                  <a:pt x="4347039" y="532709"/>
                  <a:pt x="4341975" y="536896"/>
                  <a:pt x="4338823" y="538549"/>
                </a:cubicBezTo>
                <a:lnTo>
                  <a:pt x="4296977" y="539169"/>
                </a:lnTo>
                <a:cubicBezTo>
                  <a:pt x="4287828" y="542494"/>
                  <a:pt x="4281419" y="546078"/>
                  <a:pt x="4277746" y="549918"/>
                </a:cubicBezTo>
                <a:cubicBezTo>
                  <a:pt x="4274075" y="553760"/>
                  <a:pt x="4274127" y="560238"/>
                  <a:pt x="4277902" y="569351"/>
                </a:cubicBezTo>
                <a:lnTo>
                  <a:pt x="4283809" y="583615"/>
                </a:lnTo>
                <a:lnTo>
                  <a:pt x="4333222" y="563150"/>
                </a:lnTo>
                <a:cubicBezTo>
                  <a:pt x="4341178" y="578654"/>
                  <a:pt x="4352327" y="590747"/>
                  <a:pt x="4366669" y="599430"/>
                </a:cubicBezTo>
                <a:cubicBezTo>
                  <a:pt x="4381009" y="608113"/>
                  <a:pt x="4392158" y="620207"/>
                  <a:pt x="4400114" y="635711"/>
                </a:cubicBezTo>
                <a:cubicBezTo>
                  <a:pt x="4450261" y="633161"/>
                  <a:pt x="4488981" y="630818"/>
                  <a:pt x="4516273" y="628682"/>
                </a:cubicBezTo>
                <a:cubicBezTo>
                  <a:pt x="4543567" y="626546"/>
                  <a:pt x="4575348" y="642396"/>
                  <a:pt x="4611618" y="676231"/>
                </a:cubicBezTo>
                <a:lnTo>
                  <a:pt x="4670016" y="652044"/>
                </a:lnTo>
                <a:cubicBezTo>
                  <a:pt x="4682164" y="661518"/>
                  <a:pt x="4696223" y="668462"/>
                  <a:pt x="4712193" y="672872"/>
                </a:cubicBezTo>
                <a:cubicBezTo>
                  <a:pt x="4728164" y="677282"/>
                  <a:pt x="4743129" y="676886"/>
                  <a:pt x="4757092" y="671684"/>
                </a:cubicBezTo>
                <a:cubicBezTo>
                  <a:pt x="4767067" y="686235"/>
                  <a:pt x="4783579" y="687985"/>
                  <a:pt x="4806630" y="676930"/>
                </a:cubicBezTo>
                <a:cubicBezTo>
                  <a:pt x="4829681" y="665874"/>
                  <a:pt x="4846686" y="668811"/>
                  <a:pt x="4857645" y="685742"/>
                </a:cubicBezTo>
                <a:cubicBezTo>
                  <a:pt x="4849550" y="690022"/>
                  <a:pt x="4844124" y="695982"/>
                  <a:pt x="4841368" y="703623"/>
                </a:cubicBezTo>
                <a:cubicBezTo>
                  <a:pt x="4838611" y="711263"/>
                  <a:pt x="4833186" y="717223"/>
                  <a:pt x="4825091" y="721504"/>
                </a:cubicBezTo>
                <a:cubicBezTo>
                  <a:pt x="4818020" y="724550"/>
                  <a:pt x="4810333" y="726109"/>
                  <a:pt x="4802030" y="726182"/>
                </a:cubicBezTo>
                <a:cubicBezTo>
                  <a:pt x="4793729" y="726255"/>
                  <a:pt x="4786810" y="723318"/>
                  <a:pt x="4781276" y="717370"/>
                </a:cubicBezTo>
                <a:cubicBezTo>
                  <a:pt x="4774971" y="720678"/>
                  <a:pt x="4763366" y="725485"/>
                  <a:pt x="4746462" y="731789"/>
                </a:cubicBezTo>
                <a:cubicBezTo>
                  <a:pt x="4729557" y="738094"/>
                  <a:pt x="4718230" y="737215"/>
                  <a:pt x="4712478" y="729153"/>
                </a:cubicBezTo>
                <a:cubicBezTo>
                  <a:pt x="4702706" y="728326"/>
                  <a:pt x="4683143" y="730858"/>
                  <a:pt x="4653787" y="736750"/>
                </a:cubicBezTo>
                <a:cubicBezTo>
                  <a:pt x="4624431" y="742641"/>
                  <a:pt x="4611052" y="753753"/>
                  <a:pt x="4613649" y="770084"/>
                </a:cubicBezTo>
                <a:lnTo>
                  <a:pt x="4571804" y="770704"/>
                </a:lnTo>
                <a:cubicBezTo>
                  <a:pt x="4556492" y="761263"/>
                  <a:pt x="4539918" y="755130"/>
                  <a:pt x="4522081" y="752305"/>
                </a:cubicBezTo>
                <a:lnTo>
                  <a:pt x="4481651" y="769050"/>
                </a:lnTo>
                <a:lnTo>
                  <a:pt x="4445406" y="745069"/>
                </a:lnTo>
                <a:lnTo>
                  <a:pt x="4400483" y="763674"/>
                </a:lnTo>
                <a:lnTo>
                  <a:pt x="4370146" y="753957"/>
                </a:lnTo>
                <a:lnTo>
                  <a:pt x="4378023" y="772976"/>
                </a:lnTo>
                <a:lnTo>
                  <a:pt x="4325223" y="772563"/>
                </a:lnTo>
                <a:cubicBezTo>
                  <a:pt x="4322197" y="795169"/>
                  <a:pt x="4317050" y="799157"/>
                  <a:pt x="4309785" y="784527"/>
                </a:cubicBezTo>
                <a:cubicBezTo>
                  <a:pt x="4302520" y="769897"/>
                  <a:pt x="4297081" y="757295"/>
                  <a:pt x="4293470" y="746721"/>
                </a:cubicBezTo>
                <a:cubicBezTo>
                  <a:pt x="4287142" y="733560"/>
                  <a:pt x="4277030" y="730322"/>
                  <a:pt x="4263132" y="737006"/>
                </a:cubicBezTo>
                <a:cubicBezTo>
                  <a:pt x="4249455" y="732575"/>
                  <a:pt x="4232639" y="733272"/>
                  <a:pt x="4212687" y="739098"/>
                </a:cubicBezTo>
                <a:cubicBezTo>
                  <a:pt x="4192733" y="744925"/>
                  <a:pt x="4174164" y="747741"/>
                  <a:pt x="4156980" y="747548"/>
                </a:cubicBezTo>
                <a:lnTo>
                  <a:pt x="4159257" y="791167"/>
                </a:lnTo>
                <a:lnTo>
                  <a:pt x="4211502" y="802951"/>
                </a:lnTo>
                <a:cubicBezTo>
                  <a:pt x="4220785" y="799686"/>
                  <a:pt x="4228896" y="800737"/>
                  <a:pt x="4235833" y="806103"/>
                </a:cubicBezTo>
                <a:cubicBezTo>
                  <a:pt x="4242771" y="811470"/>
                  <a:pt x="4246742" y="818412"/>
                  <a:pt x="4247749" y="826931"/>
                </a:cubicBezTo>
                <a:cubicBezTo>
                  <a:pt x="4266139" y="818386"/>
                  <a:pt x="4285235" y="817905"/>
                  <a:pt x="4305039" y="825485"/>
                </a:cubicBezTo>
                <a:lnTo>
                  <a:pt x="4340978" y="810600"/>
                </a:lnTo>
                <a:cubicBezTo>
                  <a:pt x="4353713" y="816466"/>
                  <a:pt x="4366025" y="819722"/>
                  <a:pt x="4377916" y="820368"/>
                </a:cubicBezTo>
                <a:cubicBezTo>
                  <a:pt x="4389804" y="821015"/>
                  <a:pt x="4402394" y="818586"/>
                  <a:pt x="4415684" y="813082"/>
                </a:cubicBezTo>
                <a:lnTo>
                  <a:pt x="4456975" y="823831"/>
                </a:lnTo>
                <a:lnTo>
                  <a:pt x="4514821" y="811015"/>
                </a:lnTo>
                <a:cubicBezTo>
                  <a:pt x="4518373" y="812445"/>
                  <a:pt x="4522574" y="814650"/>
                  <a:pt x="4527428" y="817630"/>
                </a:cubicBezTo>
                <a:cubicBezTo>
                  <a:pt x="4532280" y="820610"/>
                  <a:pt x="4535852" y="824469"/>
                  <a:pt x="4538142" y="829207"/>
                </a:cubicBezTo>
                <a:cubicBezTo>
                  <a:pt x="4540321" y="840025"/>
                  <a:pt x="4531350" y="845365"/>
                  <a:pt x="4511228" y="845228"/>
                </a:cubicBezTo>
                <a:cubicBezTo>
                  <a:pt x="4491107" y="845090"/>
                  <a:pt x="4476303" y="845882"/>
                  <a:pt x="4466822" y="847605"/>
                </a:cubicBezTo>
                <a:lnTo>
                  <a:pt x="4484544" y="890397"/>
                </a:lnTo>
                <a:lnTo>
                  <a:pt x="4500543" y="878200"/>
                </a:lnTo>
                <a:cubicBezTo>
                  <a:pt x="4507352" y="875845"/>
                  <a:pt x="4513180" y="876681"/>
                  <a:pt x="4518029" y="880707"/>
                </a:cubicBezTo>
                <a:cubicBezTo>
                  <a:pt x="4522875" y="884734"/>
                  <a:pt x="4526318" y="889342"/>
                  <a:pt x="4528359" y="894533"/>
                </a:cubicBezTo>
                <a:cubicBezTo>
                  <a:pt x="4535142" y="897408"/>
                  <a:pt x="4542575" y="901062"/>
                  <a:pt x="4550658" y="905489"/>
                </a:cubicBezTo>
                <a:cubicBezTo>
                  <a:pt x="4558741" y="909916"/>
                  <a:pt x="4565544" y="915222"/>
                  <a:pt x="4571066" y="921406"/>
                </a:cubicBezTo>
                <a:lnTo>
                  <a:pt x="4612911" y="920787"/>
                </a:lnTo>
                <a:lnTo>
                  <a:pt x="4637096" y="966473"/>
                </a:lnTo>
                <a:lnTo>
                  <a:pt x="4653959" y="981771"/>
                </a:lnTo>
                <a:cubicBezTo>
                  <a:pt x="4657929" y="990570"/>
                  <a:pt x="4662707" y="994162"/>
                  <a:pt x="4668288" y="992547"/>
                </a:cubicBezTo>
                <a:cubicBezTo>
                  <a:pt x="4673868" y="990932"/>
                  <a:pt x="4680045" y="988374"/>
                  <a:pt x="4686818" y="984872"/>
                </a:cubicBezTo>
                <a:cubicBezTo>
                  <a:pt x="4691638" y="983804"/>
                  <a:pt x="4697443" y="985113"/>
                  <a:pt x="4704233" y="988800"/>
                </a:cubicBezTo>
                <a:cubicBezTo>
                  <a:pt x="4708575" y="990019"/>
                  <a:pt x="4715690" y="990785"/>
                  <a:pt x="4725578" y="991101"/>
                </a:cubicBezTo>
                <a:cubicBezTo>
                  <a:pt x="4735467" y="991415"/>
                  <a:pt x="4741459" y="992646"/>
                  <a:pt x="4743555" y="994795"/>
                </a:cubicBezTo>
                <a:cubicBezTo>
                  <a:pt x="4744124" y="997228"/>
                  <a:pt x="4743201" y="999236"/>
                  <a:pt x="4740787" y="1000816"/>
                </a:cubicBezTo>
                <a:cubicBezTo>
                  <a:pt x="4738371" y="1002397"/>
                  <a:pt x="4736954" y="1003216"/>
                  <a:pt x="4736540" y="1003271"/>
                </a:cubicBezTo>
                <a:cubicBezTo>
                  <a:pt x="4716031" y="1010141"/>
                  <a:pt x="4695203" y="1012268"/>
                  <a:pt x="4674056" y="1009653"/>
                </a:cubicBezTo>
                <a:cubicBezTo>
                  <a:pt x="4652909" y="1007039"/>
                  <a:pt x="4633205" y="1008701"/>
                  <a:pt x="4614941" y="1014641"/>
                </a:cubicBezTo>
                <a:cubicBezTo>
                  <a:pt x="4605957" y="1018361"/>
                  <a:pt x="4603436" y="1024976"/>
                  <a:pt x="4607374" y="1034485"/>
                </a:cubicBezTo>
                <a:lnTo>
                  <a:pt x="4579313" y="1068389"/>
                </a:lnTo>
                <a:lnTo>
                  <a:pt x="4620050" y="1090509"/>
                </a:lnTo>
                <a:cubicBezTo>
                  <a:pt x="4630767" y="1086999"/>
                  <a:pt x="4640502" y="1086680"/>
                  <a:pt x="4649259" y="1089552"/>
                </a:cubicBezTo>
                <a:cubicBezTo>
                  <a:pt x="4658011" y="1092426"/>
                  <a:pt x="4668872" y="1091641"/>
                  <a:pt x="4681834" y="1087201"/>
                </a:cubicBezTo>
                <a:lnTo>
                  <a:pt x="4689710" y="1106220"/>
                </a:lnTo>
                <a:cubicBezTo>
                  <a:pt x="4697987" y="1119850"/>
                  <a:pt x="4708694" y="1120290"/>
                  <a:pt x="4721833" y="1107539"/>
                </a:cubicBezTo>
                <a:cubicBezTo>
                  <a:pt x="4734971" y="1094786"/>
                  <a:pt x="4748139" y="1101169"/>
                  <a:pt x="4761341" y="1126686"/>
                </a:cubicBezTo>
                <a:cubicBezTo>
                  <a:pt x="4790600" y="1135921"/>
                  <a:pt x="4818601" y="1148462"/>
                  <a:pt x="4845338" y="1164311"/>
                </a:cubicBezTo>
                <a:cubicBezTo>
                  <a:pt x="4863180" y="1157618"/>
                  <a:pt x="4880497" y="1156017"/>
                  <a:pt x="4897292" y="1159505"/>
                </a:cubicBezTo>
                <a:cubicBezTo>
                  <a:pt x="4914086" y="1162994"/>
                  <a:pt x="4931126" y="1167076"/>
                  <a:pt x="4948414" y="1171754"/>
                </a:cubicBezTo>
                <a:cubicBezTo>
                  <a:pt x="4919838" y="1187999"/>
                  <a:pt x="4896838" y="1197060"/>
                  <a:pt x="4879416" y="1198938"/>
                </a:cubicBezTo>
                <a:cubicBezTo>
                  <a:pt x="4861992" y="1200816"/>
                  <a:pt x="4844747" y="1204709"/>
                  <a:pt x="4827677" y="1210618"/>
                </a:cubicBezTo>
                <a:lnTo>
                  <a:pt x="4836245" y="1231302"/>
                </a:lnTo>
                <a:lnTo>
                  <a:pt x="4838151" y="1237168"/>
                </a:lnTo>
                <a:cubicBezTo>
                  <a:pt x="4839405" y="1241522"/>
                  <a:pt x="4839080" y="1244442"/>
                  <a:pt x="4837174" y="1245928"/>
                </a:cubicBezTo>
                <a:cubicBezTo>
                  <a:pt x="4832570" y="1247254"/>
                  <a:pt x="4827947" y="1246151"/>
                  <a:pt x="4823304" y="1242621"/>
                </a:cubicBezTo>
                <a:cubicBezTo>
                  <a:pt x="4818662" y="1239088"/>
                  <a:pt x="4814669" y="1236333"/>
                  <a:pt x="4811327" y="1234351"/>
                </a:cubicBezTo>
                <a:cubicBezTo>
                  <a:pt x="4776599" y="1246066"/>
                  <a:pt x="4738089" y="1247857"/>
                  <a:pt x="4695798" y="1239726"/>
                </a:cubicBezTo>
                <a:cubicBezTo>
                  <a:pt x="4653508" y="1231594"/>
                  <a:pt x="4613660" y="1226976"/>
                  <a:pt x="4576254" y="1225873"/>
                </a:cubicBezTo>
                <a:cubicBezTo>
                  <a:pt x="4570653" y="1214732"/>
                  <a:pt x="4562810" y="1210089"/>
                  <a:pt x="4552724" y="1211945"/>
                </a:cubicBezTo>
                <a:cubicBezTo>
                  <a:pt x="4542637" y="1213801"/>
                  <a:pt x="4534379" y="1217686"/>
                  <a:pt x="4527949" y="1223599"/>
                </a:cubicBezTo>
                <a:cubicBezTo>
                  <a:pt x="4516040" y="1222380"/>
                  <a:pt x="4477225" y="1222906"/>
                  <a:pt x="4411504" y="1225175"/>
                </a:cubicBezTo>
                <a:cubicBezTo>
                  <a:pt x="4345781" y="1227444"/>
                  <a:pt x="4305212" y="1230089"/>
                  <a:pt x="4289798" y="1233108"/>
                </a:cubicBezTo>
                <a:cubicBezTo>
                  <a:pt x="4275548" y="1222530"/>
                  <a:pt x="4259446" y="1221772"/>
                  <a:pt x="4241491" y="1230833"/>
                </a:cubicBezTo>
                <a:cubicBezTo>
                  <a:pt x="4223535" y="1239895"/>
                  <a:pt x="4207432" y="1239136"/>
                  <a:pt x="4193184" y="1228558"/>
                </a:cubicBezTo>
                <a:cubicBezTo>
                  <a:pt x="4175623" y="1233278"/>
                  <a:pt x="4152546" y="1232624"/>
                  <a:pt x="4123955" y="1226594"/>
                </a:cubicBezTo>
                <a:cubicBezTo>
                  <a:pt x="4095362" y="1220565"/>
                  <a:pt x="4072285" y="1219910"/>
                  <a:pt x="4054725" y="1224630"/>
                </a:cubicBezTo>
                <a:lnTo>
                  <a:pt x="4030848" y="1217808"/>
                </a:lnTo>
                <a:cubicBezTo>
                  <a:pt x="4002198" y="1228050"/>
                  <a:pt x="3975192" y="1232735"/>
                  <a:pt x="3949834" y="1231864"/>
                </a:cubicBezTo>
                <a:cubicBezTo>
                  <a:pt x="3924476" y="1230995"/>
                  <a:pt x="3897471" y="1235681"/>
                  <a:pt x="3868820" y="1245922"/>
                </a:cubicBezTo>
                <a:lnTo>
                  <a:pt x="3831467" y="1244681"/>
                </a:lnTo>
                <a:cubicBezTo>
                  <a:pt x="3824446" y="1237260"/>
                  <a:pt x="3803719" y="1231687"/>
                  <a:pt x="3769284" y="1227962"/>
                </a:cubicBezTo>
                <a:cubicBezTo>
                  <a:pt x="3734847" y="1224236"/>
                  <a:pt x="3711104" y="1224090"/>
                  <a:pt x="3698054" y="1227522"/>
                </a:cubicBezTo>
                <a:cubicBezTo>
                  <a:pt x="3691892" y="1216613"/>
                  <a:pt x="3681802" y="1212900"/>
                  <a:pt x="3667784" y="1216384"/>
                </a:cubicBezTo>
                <a:cubicBezTo>
                  <a:pt x="3653768" y="1219869"/>
                  <a:pt x="3643264" y="1224683"/>
                  <a:pt x="3636271" y="1230829"/>
                </a:cubicBezTo>
                <a:cubicBezTo>
                  <a:pt x="3629340" y="1228129"/>
                  <a:pt x="3620939" y="1227430"/>
                  <a:pt x="3611064" y="1228736"/>
                </a:cubicBezTo>
                <a:cubicBezTo>
                  <a:pt x="3601188" y="1230041"/>
                  <a:pt x="3592646" y="1232186"/>
                  <a:pt x="3585441" y="1235170"/>
                </a:cubicBezTo>
                <a:lnTo>
                  <a:pt x="3557071" y="1230209"/>
                </a:lnTo>
                <a:lnTo>
                  <a:pt x="3535718" y="1216771"/>
                </a:lnTo>
                <a:lnTo>
                  <a:pt x="3378737" y="1231654"/>
                </a:lnTo>
                <a:lnTo>
                  <a:pt x="3358244" y="1245712"/>
                </a:lnTo>
                <a:cubicBezTo>
                  <a:pt x="3351360" y="1248680"/>
                  <a:pt x="3344422" y="1249928"/>
                  <a:pt x="3337430" y="1249459"/>
                </a:cubicBezTo>
                <a:cubicBezTo>
                  <a:pt x="3330438" y="1248989"/>
                  <a:pt x="3324268" y="1245742"/>
                  <a:pt x="3318923" y="1239716"/>
                </a:cubicBezTo>
                <a:lnTo>
                  <a:pt x="3264154" y="1234547"/>
                </a:lnTo>
                <a:cubicBezTo>
                  <a:pt x="3252315" y="1238522"/>
                  <a:pt x="3243701" y="1238377"/>
                  <a:pt x="3238315" y="1234109"/>
                </a:cubicBezTo>
                <a:cubicBezTo>
                  <a:pt x="3232929" y="1229840"/>
                  <a:pt x="3220948" y="1231089"/>
                  <a:pt x="3202370" y="1237856"/>
                </a:cubicBezTo>
                <a:cubicBezTo>
                  <a:pt x="3195392" y="1240862"/>
                  <a:pt x="3188641" y="1242033"/>
                  <a:pt x="3182117" y="1241370"/>
                </a:cubicBezTo>
                <a:cubicBezTo>
                  <a:pt x="3175592" y="1240706"/>
                  <a:pt x="3170733" y="1236916"/>
                  <a:pt x="3167541" y="1229999"/>
                </a:cubicBezTo>
                <a:cubicBezTo>
                  <a:pt x="3151946" y="1235761"/>
                  <a:pt x="3136735" y="1239276"/>
                  <a:pt x="3121910" y="1240542"/>
                </a:cubicBezTo>
                <a:cubicBezTo>
                  <a:pt x="3107084" y="1241808"/>
                  <a:pt x="3091875" y="1245323"/>
                  <a:pt x="3076280" y="1251085"/>
                </a:cubicBezTo>
                <a:cubicBezTo>
                  <a:pt x="3028994" y="1235391"/>
                  <a:pt x="2970339" y="1227190"/>
                  <a:pt x="2900315" y="1226483"/>
                </a:cubicBezTo>
                <a:cubicBezTo>
                  <a:pt x="2830289" y="1225777"/>
                  <a:pt x="2773049" y="1233701"/>
                  <a:pt x="2728593" y="1250256"/>
                </a:cubicBezTo>
                <a:cubicBezTo>
                  <a:pt x="2721972" y="1237447"/>
                  <a:pt x="2712445" y="1233503"/>
                  <a:pt x="2700010" y="1238421"/>
                </a:cubicBezTo>
                <a:cubicBezTo>
                  <a:pt x="2687575" y="1243338"/>
                  <a:pt x="2676506" y="1248387"/>
                  <a:pt x="2666810" y="1253563"/>
                </a:cubicBezTo>
                <a:lnTo>
                  <a:pt x="2618504" y="1251289"/>
                </a:lnTo>
                <a:cubicBezTo>
                  <a:pt x="2611486" y="1254196"/>
                  <a:pt x="2603692" y="1256031"/>
                  <a:pt x="2595126" y="1256792"/>
                </a:cubicBezTo>
                <a:cubicBezTo>
                  <a:pt x="2586562" y="1257554"/>
                  <a:pt x="2578908" y="1256547"/>
                  <a:pt x="2572166" y="1253768"/>
                </a:cubicBezTo>
                <a:lnTo>
                  <a:pt x="2521335" y="1258110"/>
                </a:lnTo>
                <a:lnTo>
                  <a:pt x="2522751" y="1274234"/>
                </a:lnTo>
                <a:cubicBezTo>
                  <a:pt x="2524907" y="1278912"/>
                  <a:pt x="2528258" y="1281702"/>
                  <a:pt x="2532796" y="1282607"/>
                </a:cubicBezTo>
                <a:cubicBezTo>
                  <a:pt x="2537339" y="1283511"/>
                  <a:pt x="2541949" y="1282995"/>
                  <a:pt x="2546627" y="1281058"/>
                </a:cubicBezTo>
                <a:cubicBezTo>
                  <a:pt x="2560089" y="1287086"/>
                  <a:pt x="2575305" y="1290997"/>
                  <a:pt x="2592274" y="1292788"/>
                </a:cubicBezTo>
                <a:cubicBezTo>
                  <a:pt x="2609243" y="1294580"/>
                  <a:pt x="2624735" y="1292805"/>
                  <a:pt x="2638749" y="1287466"/>
                </a:cubicBezTo>
                <a:cubicBezTo>
                  <a:pt x="2646354" y="1292324"/>
                  <a:pt x="2654252" y="1293926"/>
                  <a:pt x="2662449" y="1292273"/>
                </a:cubicBezTo>
                <a:cubicBezTo>
                  <a:pt x="2670646" y="1290619"/>
                  <a:pt x="2678191" y="1288190"/>
                  <a:pt x="2685086" y="1284985"/>
                </a:cubicBezTo>
                <a:cubicBezTo>
                  <a:pt x="2703150" y="1294447"/>
                  <a:pt x="2724054" y="1302036"/>
                  <a:pt x="2747802" y="1307752"/>
                </a:cubicBezTo>
                <a:cubicBezTo>
                  <a:pt x="2771549" y="1313466"/>
                  <a:pt x="2792592" y="1318212"/>
                  <a:pt x="2810931" y="1321990"/>
                </a:cubicBezTo>
                <a:cubicBezTo>
                  <a:pt x="2825230" y="1330573"/>
                  <a:pt x="2840600" y="1336974"/>
                  <a:pt x="2857039" y="1341190"/>
                </a:cubicBezTo>
                <a:cubicBezTo>
                  <a:pt x="2873476" y="1345406"/>
                  <a:pt x="2888630" y="1344932"/>
                  <a:pt x="2902499" y="1339769"/>
                </a:cubicBezTo>
                <a:lnTo>
                  <a:pt x="2923853" y="1353207"/>
                </a:lnTo>
                <a:lnTo>
                  <a:pt x="2959791" y="1338322"/>
                </a:lnTo>
                <a:cubicBezTo>
                  <a:pt x="2967664" y="1343301"/>
                  <a:pt x="2976639" y="1345386"/>
                  <a:pt x="2986720" y="1344577"/>
                </a:cubicBezTo>
                <a:cubicBezTo>
                  <a:pt x="2996802" y="1343766"/>
                  <a:pt x="3005425" y="1341820"/>
                  <a:pt x="3012588" y="1338736"/>
                </a:cubicBezTo>
                <a:lnTo>
                  <a:pt x="3044342" y="1364577"/>
                </a:lnTo>
                <a:cubicBezTo>
                  <a:pt x="3053660" y="1360602"/>
                  <a:pt x="3063593" y="1358113"/>
                  <a:pt x="3074142" y="1357109"/>
                </a:cubicBezTo>
                <a:cubicBezTo>
                  <a:pt x="3084691" y="1356105"/>
                  <a:pt x="3093854" y="1358113"/>
                  <a:pt x="3101634" y="1363130"/>
                </a:cubicBezTo>
                <a:cubicBezTo>
                  <a:pt x="3114000" y="1359633"/>
                  <a:pt x="3129636" y="1362441"/>
                  <a:pt x="3148541" y="1371554"/>
                </a:cubicBezTo>
                <a:cubicBezTo>
                  <a:pt x="3167446" y="1380668"/>
                  <a:pt x="3182804" y="1389161"/>
                  <a:pt x="3194617" y="1397034"/>
                </a:cubicBezTo>
                <a:lnTo>
                  <a:pt x="3208094" y="1391452"/>
                </a:lnTo>
                <a:cubicBezTo>
                  <a:pt x="3208171" y="1394554"/>
                  <a:pt x="3204722" y="1399463"/>
                  <a:pt x="3197747" y="1406181"/>
                </a:cubicBezTo>
                <a:cubicBezTo>
                  <a:pt x="3190772" y="1412900"/>
                  <a:pt x="3185708" y="1417087"/>
                  <a:pt x="3182555" y="1418740"/>
                </a:cubicBezTo>
                <a:lnTo>
                  <a:pt x="3140710" y="1419360"/>
                </a:lnTo>
                <a:cubicBezTo>
                  <a:pt x="3131561" y="1422684"/>
                  <a:pt x="3125152" y="1426268"/>
                  <a:pt x="3121480" y="1430109"/>
                </a:cubicBezTo>
                <a:cubicBezTo>
                  <a:pt x="3117808" y="1433951"/>
                  <a:pt x="3117860" y="1440428"/>
                  <a:pt x="3121634" y="1449542"/>
                </a:cubicBezTo>
                <a:lnTo>
                  <a:pt x="3127542" y="1463806"/>
                </a:lnTo>
                <a:lnTo>
                  <a:pt x="3176956" y="1443341"/>
                </a:lnTo>
                <a:cubicBezTo>
                  <a:pt x="3184911" y="1458845"/>
                  <a:pt x="3196060" y="1470938"/>
                  <a:pt x="3210402" y="1479621"/>
                </a:cubicBezTo>
                <a:cubicBezTo>
                  <a:pt x="3224742" y="1488304"/>
                  <a:pt x="3235891" y="1500397"/>
                  <a:pt x="3243847" y="1515901"/>
                </a:cubicBezTo>
                <a:cubicBezTo>
                  <a:pt x="3293994" y="1513352"/>
                  <a:pt x="3332714" y="1511009"/>
                  <a:pt x="3360007" y="1508873"/>
                </a:cubicBezTo>
                <a:cubicBezTo>
                  <a:pt x="3387299" y="1506737"/>
                  <a:pt x="3419081" y="1522586"/>
                  <a:pt x="3455351" y="1556421"/>
                </a:cubicBezTo>
                <a:lnTo>
                  <a:pt x="3513750" y="1532234"/>
                </a:lnTo>
                <a:cubicBezTo>
                  <a:pt x="3525898" y="1541709"/>
                  <a:pt x="3539957" y="1548652"/>
                  <a:pt x="3555927" y="1553062"/>
                </a:cubicBezTo>
                <a:cubicBezTo>
                  <a:pt x="3571896" y="1557472"/>
                  <a:pt x="3586863" y="1557076"/>
                  <a:pt x="3600825" y="1551875"/>
                </a:cubicBezTo>
                <a:cubicBezTo>
                  <a:pt x="3610800" y="1566426"/>
                  <a:pt x="3627313" y="1568175"/>
                  <a:pt x="3650363" y="1557120"/>
                </a:cubicBezTo>
                <a:cubicBezTo>
                  <a:pt x="3673414" y="1546065"/>
                  <a:pt x="3690419" y="1549002"/>
                  <a:pt x="3701378" y="1565932"/>
                </a:cubicBezTo>
                <a:cubicBezTo>
                  <a:pt x="3693282" y="1570213"/>
                  <a:pt x="3687857" y="1576173"/>
                  <a:pt x="3685102" y="1583813"/>
                </a:cubicBezTo>
                <a:cubicBezTo>
                  <a:pt x="3682345" y="1591454"/>
                  <a:pt x="3676919" y="1597414"/>
                  <a:pt x="3668824" y="1601695"/>
                </a:cubicBezTo>
                <a:cubicBezTo>
                  <a:pt x="3661753" y="1604741"/>
                  <a:pt x="3654067" y="1606299"/>
                  <a:pt x="3645763" y="1606373"/>
                </a:cubicBezTo>
                <a:cubicBezTo>
                  <a:pt x="3637460" y="1606446"/>
                  <a:pt x="3630543" y="1603509"/>
                  <a:pt x="3625010" y="1597561"/>
                </a:cubicBezTo>
                <a:cubicBezTo>
                  <a:pt x="3618705" y="1600869"/>
                  <a:pt x="3607100" y="1605675"/>
                  <a:pt x="3590196" y="1611979"/>
                </a:cubicBezTo>
                <a:cubicBezTo>
                  <a:pt x="3573291" y="1618284"/>
                  <a:pt x="3561962" y="1617406"/>
                  <a:pt x="3556212" y="1609344"/>
                </a:cubicBezTo>
                <a:cubicBezTo>
                  <a:pt x="3546440" y="1608517"/>
                  <a:pt x="3526877" y="1611048"/>
                  <a:pt x="3497520" y="1616941"/>
                </a:cubicBezTo>
                <a:cubicBezTo>
                  <a:pt x="3468164" y="1622832"/>
                  <a:pt x="3454785" y="1633943"/>
                  <a:pt x="3457383" y="1650275"/>
                </a:cubicBezTo>
                <a:lnTo>
                  <a:pt x="3415537" y="1650895"/>
                </a:lnTo>
                <a:cubicBezTo>
                  <a:pt x="3400225" y="1641454"/>
                  <a:pt x="3383651" y="1635321"/>
                  <a:pt x="3365814" y="1632496"/>
                </a:cubicBezTo>
                <a:lnTo>
                  <a:pt x="3325384" y="1649240"/>
                </a:lnTo>
                <a:lnTo>
                  <a:pt x="3289139" y="1625260"/>
                </a:lnTo>
                <a:lnTo>
                  <a:pt x="3244217" y="1643864"/>
                </a:lnTo>
                <a:lnTo>
                  <a:pt x="3213879" y="1634148"/>
                </a:lnTo>
                <a:lnTo>
                  <a:pt x="3221756" y="1653167"/>
                </a:lnTo>
                <a:lnTo>
                  <a:pt x="3168957" y="1652753"/>
                </a:lnTo>
                <a:cubicBezTo>
                  <a:pt x="3165930" y="1675360"/>
                  <a:pt x="3160785" y="1679347"/>
                  <a:pt x="3153519" y="1664717"/>
                </a:cubicBezTo>
                <a:cubicBezTo>
                  <a:pt x="3146253" y="1650088"/>
                  <a:pt x="3140815" y="1637486"/>
                  <a:pt x="3137203" y="1626912"/>
                </a:cubicBezTo>
                <a:cubicBezTo>
                  <a:pt x="3130875" y="1613750"/>
                  <a:pt x="3120763" y="1610513"/>
                  <a:pt x="3106866" y="1617196"/>
                </a:cubicBezTo>
                <a:cubicBezTo>
                  <a:pt x="3093189" y="1612765"/>
                  <a:pt x="3076373" y="1613462"/>
                  <a:pt x="3056420" y="1619289"/>
                </a:cubicBezTo>
                <a:cubicBezTo>
                  <a:pt x="3036466" y="1625116"/>
                  <a:pt x="3017898" y="1627932"/>
                  <a:pt x="3000713" y="1627739"/>
                </a:cubicBezTo>
                <a:lnTo>
                  <a:pt x="3002991" y="1671357"/>
                </a:lnTo>
                <a:lnTo>
                  <a:pt x="3055236" y="1683141"/>
                </a:lnTo>
                <a:cubicBezTo>
                  <a:pt x="3064519" y="1679877"/>
                  <a:pt x="3072630" y="1680927"/>
                  <a:pt x="3079567" y="1686294"/>
                </a:cubicBezTo>
                <a:cubicBezTo>
                  <a:pt x="3086503" y="1691660"/>
                  <a:pt x="3090475" y="1698602"/>
                  <a:pt x="3091481" y="1707122"/>
                </a:cubicBezTo>
                <a:cubicBezTo>
                  <a:pt x="3109871" y="1698577"/>
                  <a:pt x="3128969" y="1698095"/>
                  <a:pt x="3148772" y="1705676"/>
                </a:cubicBezTo>
                <a:lnTo>
                  <a:pt x="3184711" y="1690791"/>
                </a:lnTo>
                <a:cubicBezTo>
                  <a:pt x="3197445" y="1696657"/>
                  <a:pt x="3209759" y="1699912"/>
                  <a:pt x="3221648" y="1700559"/>
                </a:cubicBezTo>
                <a:cubicBezTo>
                  <a:pt x="3233537" y="1701206"/>
                  <a:pt x="3246128" y="1698776"/>
                  <a:pt x="3259416" y="1693273"/>
                </a:cubicBezTo>
                <a:lnTo>
                  <a:pt x="3300708" y="1704022"/>
                </a:lnTo>
                <a:lnTo>
                  <a:pt x="3358554" y="1691206"/>
                </a:lnTo>
                <a:cubicBezTo>
                  <a:pt x="3362106" y="1692635"/>
                  <a:pt x="3366308" y="1694841"/>
                  <a:pt x="3371161" y="1697821"/>
                </a:cubicBezTo>
                <a:cubicBezTo>
                  <a:pt x="3376014" y="1700801"/>
                  <a:pt x="3379585" y="1704660"/>
                  <a:pt x="3381875" y="1709398"/>
                </a:cubicBezTo>
                <a:cubicBezTo>
                  <a:pt x="3384054" y="1720216"/>
                  <a:pt x="3375083" y="1725556"/>
                  <a:pt x="3354961" y="1725419"/>
                </a:cubicBezTo>
                <a:cubicBezTo>
                  <a:pt x="3334841" y="1725280"/>
                  <a:pt x="3320038" y="1726072"/>
                  <a:pt x="3310555" y="1727796"/>
                </a:cubicBezTo>
                <a:lnTo>
                  <a:pt x="3328277" y="1770588"/>
                </a:lnTo>
                <a:lnTo>
                  <a:pt x="3344277" y="1758391"/>
                </a:lnTo>
                <a:cubicBezTo>
                  <a:pt x="3351086" y="1756036"/>
                  <a:pt x="3356913" y="1756872"/>
                  <a:pt x="3361762" y="1760898"/>
                </a:cubicBezTo>
                <a:cubicBezTo>
                  <a:pt x="3366609" y="1764924"/>
                  <a:pt x="3370052" y="1769532"/>
                  <a:pt x="3372093" y="1774723"/>
                </a:cubicBezTo>
                <a:cubicBezTo>
                  <a:pt x="3378875" y="1777599"/>
                  <a:pt x="3386308" y="1781253"/>
                  <a:pt x="3394391" y="1785680"/>
                </a:cubicBezTo>
                <a:cubicBezTo>
                  <a:pt x="3402474" y="1790107"/>
                  <a:pt x="3409277" y="1795413"/>
                  <a:pt x="3414799" y="1801597"/>
                </a:cubicBezTo>
                <a:lnTo>
                  <a:pt x="3456644" y="1800978"/>
                </a:lnTo>
                <a:lnTo>
                  <a:pt x="3480829" y="1846664"/>
                </a:lnTo>
                <a:lnTo>
                  <a:pt x="3497690" y="1861962"/>
                </a:lnTo>
                <a:cubicBezTo>
                  <a:pt x="3501664" y="1870761"/>
                  <a:pt x="3506439" y="1874352"/>
                  <a:pt x="3512020" y="1872738"/>
                </a:cubicBezTo>
                <a:cubicBezTo>
                  <a:pt x="3517601" y="1871123"/>
                  <a:pt x="3523778" y="1868564"/>
                  <a:pt x="3530551" y="1865063"/>
                </a:cubicBezTo>
                <a:cubicBezTo>
                  <a:pt x="3535371" y="1863995"/>
                  <a:pt x="3541177" y="1865305"/>
                  <a:pt x="3547967" y="1868991"/>
                </a:cubicBezTo>
                <a:cubicBezTo>
                  <a:pt x="3552308" y="1870210"/>
                  <a:pt x="3559424" y="1870977"/>
                  <a:pt x="3569312" y="1871291"/>
                </a:cubicBezTo>
                <a:cubicBezTo>
                  <a:pt x="3579201" y="1871605"/>
                  <a:pt x="3585193" y="1872837"/>
                  <a:pt x="3587288" y="1874986"/>
                </a:cubicBezTo>
                <a:cubicBezTo>
                  <a:pt x="3587858" y="1877419"/>
                  <a:pt x="3586934" y="1879426"/>
                  <a:pt x="3584520" y="1881007"/>
                </a:cubicBezTo>
                <a:cubicBezTo>
                  <a:pt x="3582104" y="1882588"/>
                  <a:pt x="3580688" y="1883406"/>
                  <a:pt x="3580273" y="1883462"/>
                </a:cubicBezTo>
                <a:cubicBezTo>
                  <a:pt x="3559765" y="1890331"/>
                  <a:pt x="3538937" y="1892458"/>
                  <a:pt x="3517790" y="1889845"/>
                </a:cubicBezTo>
                <a:cubicBezTo>
                  <a:pt x="3496643" y="1887230"/>
                  <a:pt x="3476938" y="1888892"/>
                  <a:pt x="3458674" y="1894831"/>
                </a:cubicBezTo>
                <a:cubicBezTo>
                  <a:pt x="3449690" y="1898552"/>
                  <a:pt x="3447169" y="1905167"/>
                  <a:pt x="3451107" y="1914676"/>
                </a:cubicBezTo>
                <a:lnTo>
                  <a:pt x="3423045" y="1948580"/>
                </a:lnTo>
                <a:lnTo>
                  <a:pt x="3463784" y="1970700"/>
                </a:lnTo>
                <a:cubicBezTo>
                  <a:pt x="3474500" y="1967190"/>
                  <a:pt x="3484235" y="1966871"/>
                  <a:pt x="3492990" y="1969743"/>
                </a:cubicBezTo>
                <a:cubicBezTo>
                  <a:pt x="3501745" y="1972617"/>
                  <a:pt x="3512604" y="1971832"/>
                  <a:pt x="3525566" y="1967393"/>
                </a:cubicBezTo>
                <a:lnTo>
                  <a:pt x="3533443" y="1986411"/>
                </a:lnTo>
                <a:cubicBezTo>
                  <a:pt x="3541721" y="2000042"/>
                  <a:pt x="3552428" y="2000482"/>
                  <a:pt x="3565566" y="1987730"/>
                </a:cubicBezTo>
                <a:cubicBezTo>
                  <a:pt x="3578704" y="1974977"/>
                  <a:pt x="3591874" y="1981359"/>
                  <a:pt x="3605073" y="2006877"/>
                </a:cubicBezTo>
                <a:cubicBezTo>
                  <a:pt x="3634334" y="2016111"/>
                  <a:pt x="3662334" y="2028653"/>
                  <a:pt x="3689071" y="2044502"/>
                </a:cubicBezTo>
                <a:cubicBezTo>
                  <a:pt x="3706912" y="2037809"/>
                  <a:pt x="3724230" y="2036208"/>
                  <a:pt x="3741025" y="2039697"/>
                </a:cubicBezTo>
                <a:cubicBezTo>
                  <a:pt x="3757820" y="2043184"/>
                  <a:pt x="3774860" y="2047267"/>
                  <a:pt x="3792148" y="2051945"/>
                </a:cubicBezTo>
                <a:cubicBezTo>
                  <a:pt x="3763571" y="2068190"/>
                  <a:pt x="3740571" y="2077251"/>
                  <a:pt x="3723149" y="2079129"/>
                </a:cubicBezTo>
                <a:cubicBezTo>
                  <a:pt x="3705725" y="2081007"/>
                  <a:pt x="3688480" y="2084900"/>
                  <a:pt x="3671411" y="2090808"/>
                </a:cubicBezTo>
                <a:lnTo>
                  <a:pt x="3684890" y="2123353"/>
                </a:lnTo>
                <a:lnTo>
                  <a:pt x="3672724" y="2118876"/>
                </a:lnTo>
                <a:cubicBezTo>
                  <a:pt x="3658708" y="2122361"/>
                  <a:pt x="3648204" y="2127175"/>
                  <a:pt x="3641211" y="2133320"/>
                </a:cubicBezTo>
                <a:cubicBezTo>
                  <a:pt x="3634280" y="2130620"/>
                  <a:pt x="3625879" y="2129922"/>
                  <a:pt x="3616004" y="2131227"/>
                </a:cubicBezTo>
                <a:cubicBezTo>
                  <a:pt x="3606127" y="2132533"/>
                  <a:pt x="3597586" y="2134678"/>
                  <a:pt x="3590381" y="2137662"/>
                </a:cubicBezTo>
                <a:lnTo>
                  <a:pt x="3562011" y="2132700"/>
                </a:lnTo>
                <a:lnTo>
                  <a:pt x="3540658" y="2119263"/>
                </a:lnTo>
                <a:lnTo>
                  <a:pt x="3383677" y="2134146"/>
                </a:lnTo>
                <a:lnTo>
                  <a:pt x="3363184" y="2148204"/>
                </a:lnTo>
                <a:cubicBezTo>
                  <a:pt x="3356300" y="2151171"/>
                  <a:pt x="3349362" y="2152420"/>
                  <a:pt x="3342370" y="2151950"/>
                </a:cubicBezTo>
                <a:cubicBezTo>
                  <a:pt x="3335378" y="2151481"/>
                  <a:pt x="3329208" y="2148234"/>
                  <a:pt x="3323862" y="2142208"/>
                </a:cubicBezTo>
                <a:lnTo>
                  <a:pt x="3269094" y="2137039"/>
                </a:lnTo>
                <a:cubicBezTo>
                  <a:pt x="3257255" y="2141014"/>
                  <a:pt x="3248641" y="2140868"/>
                  <a:pt x="3243255" y="2136600"/>
                </a:cubicBezTo>
                <a:cubicBezTo>
                  <a:pt x="3237869" y="2132332"/>
                  <a:pt x="3225888" y="2133581"/>
                  <a:pt x="3207310" y="2140348"/>
                </a:cubicBezTo>
                <a:cubicBezTo>
                  <a:pt x="3200332" y="2143353"/>
                  <a:pt x="3193581" y="2144525"/>
                  <a:pt x="3187057" y="2143861"/>
                </a:cubicBezTo>
                <a:cubicBezTo>
                  <a:pt x="3180532" y="2143198"/>
                  <a:pt x="3175673" y="2139408"/>
                  <a:pt x="3172481" y="2132491"/>
                </a:cubicBezTo>
                <a:cubicBezTo>
                  <a:pt x="3156886" y="2138253"/>
                  <a:pt x="3141675" y="2141768"/>
                  <a:pt x="3126850" y="2143034"/>
                </a:cubicBezTo>
                <a:cubicBezTo>
                  <a:pt x="3112024" y="2144300"/>
                  <a:pt x="3096815" y="2147815"/>
                  <a:pt x="3081220" y="2153577"/>
                </a:cubicBezTo>
                <a:cubicBezTo>
                  <a:pt x="3033934" y="2137883"/>
                  <a:pt x="2975278" y="2129682"/>
                  <a:pt x="2905255" y="2128975"/>
                </a:cubicBezTo>
                <a:cubicBezTo>
                  <a:pt x="2835229" y="2128268"/>
                  <a:pt x="2777989" y="2136192"/>
                  <a:pt x="2733533" y="2152748"/>
                </a:cubicBezTo>
                <a:cubicBezTo>
                  <a:pt x="2726912" y="2139939"/>
                  <a:pt x="2717385" y="2135994"/>
                  <a:pt x="2704950" y="2140913"/>
                </a:cubicBezTo>
                <a:cubicBezTo>
                  <a:pt x="2692515" y="2145830"/>
                  <a:pt x="2681446" y="2150878"/>
                  <a:pt x="2671751" y="2156054"/>
                </a:cubicBezTo>
                <a:lnTo>
                  <a:pt x="2623444" y="2153781"/>
                </a:lnTo>
                <a:cubicBezTo>
                  <a:pt x="2616424" y="2156688"/>
                  <a:pt x="2608632" y="2158522"/>
                  <a:pt x="2600066" y="2159284"/>
                </a:cubicBezTo>
                <a:cubicBezTo>
                  <a:pt x="2591502" y="2160046"/>
                  <a:pt x="2583848" y="2159039"/>
                  <a:pt x="2577106" y="2156260"/>
                </a:cubicBezTo>
                <a:lnTo>
                  <a:pt x="2526275" y="2160602"/>
                </a:lnTo>
                <a:lnTo>
                  <a:pt x="2527691" y="2176726"/>
                </a:lnTo>
                <a:cubicBezTo>
                  <a:pt x="2529847" y="2181404"/>
                  <a:pt x="2533196" y="2184194"/>
                  <a:pt x="2537736" y="2185099"/>
                </a:cubicBezTo>
                <a:cubicBezTo>
                  <a:pt x="2542278" y="2186004"/>
                  <a:pt x="2546889" y="2185487"/>
                  <a:pt x="2551567" y="2183549"/>
                </a:cubicBezTo>
                <a:cubicBezTo>
                  <a:pt x="2565028" y="2189578"/>
                  <a:pt x="2580243" y="2193489"/>
                  <a:pt x="2597214" y="2195280"/>
                </a:cubicBezTo>
                <a:cubicBezTo>
                  <a:pt x="2614182" y="2197072"/>
                  <a:pt x="2629675" y="2195297"/>
                  <a:pt x="2643689" y="2189958"/>
                </a:cubicBezTo>
                <a:cubicBezTo>
                  <a:pt x="2651293" y="2194816"/>
                  <a:pt x="2659192" y="2196418"/>
                  <a:pt x="2667389" y="2194764"/>
                </a:cubicBezTo>
                <a:cubicBezTo>
                  <a:pt x="2675584" y="2193111"/>
                  <a:pt x="2683131" y="2190682"/>
                  <a:pt x="2690027" y="2187477"/>
                </a:cubicBezTo>
                <a:cubicBezTo>
                  <a:pt x="2708089" y="2196939"/>
                  <a:pt x="2728994" y="2204528"/>
                  <a:pt x="2752742" y="2210243"/>
                </a:cubicBezTo>
                <a:cubicBezTo>
                  <a:pt x="2776487" y="2215958"/>
                  <a:pt x="2797532" y="2220704"/>
                  <a:pt x="2815871" y="2224482"/>
                </a:cubicBezTo>
                <a:cubicBezTo>
                  <a:pt x="2830170" y="2233065"/>
                  <a:pt x="2845540" y="2239465"/>
                  <a:pt x="2861979" y="2243681"/>
                </a:cubicBezTo>
                <a:cubicBezTo>
                  <a:pt x="2878416" y="2247898"/>
                  <a:pt x="2893569" y="2247425"/>
                  <a:pt x="2907439" y="2242261"/>
                </a:cubicBezTo>
                <a:lnTo>
                  <a:pt x="2928793" y="2255698"/>
                </a:lnTo>
                <a:lnTo>
                  <a:pt x="2964729" y="2240815"/>
                </a:lnTo>
                <a:cubicBezTo>
                  <a:pt x="2972603" y="2245793"/>
                  <a:pt x="2981579" y="2247878"/>
                  <a:pt x="2991660" y="2247068"/>
                </a:cubicBezTo>
                <a:cubicBezTo>
                  <a:pt x="3001741" y="2246258"/>
                  <a:pt x="3010364" y="2244312"/>
                  <a:pt x="3017528" y="2241228"/>
                </a:cubicBezTo>
                <a:lnTo>
                  <a:pt x="3049282" y="2267069"/>
                </a:lnTo>
                <a:cubicBezTo>
                  <a:pt x="3058600" y="2263094"/>
                  <a:pt x="3068533" y="2260604"/>
                  <a:pt x="3079082" y="2259601"/>
                </a:cubicBezTo>
                <a:cubicBezTo>
                  <a:pt x="3089631" y="2258597"/>
                  <a:pt x="3098794" y="2260605"/>
                  <a:pt x="3106574" y="2265622"/>
                </a:cubicBezTo>
                <a:cubicBezTo>
                  <a:pt x="3118940" y="2262125"/>
                  <a:pt x="3134576" y="2264933"/>
                  <a:pt x="3153481" y="2274046"/>
                </a:cubicBezTo>
                <a:cubicBezTo>
                  <a:pt x="3172386" y="2283160"/>
                  <a:pt x="3187744" y="2291653"/>
                  <a:pt x="3199557" y="2299526"/>
                </a:cubicBezTo>
                <a:lnTo>
                  <a:pt x="3213034" y="2293944"/>
                </a:lnTo>
                <a:cubicBezTo>
                  <a:pt x="3213111" y="2297046"/>
                  <a:pt x="3209662" y="2301955"/>
                  <a:pt x="3202687" y="2308673"/>
                </a:cubicBezTo>
                <a:cubicBezTo>
                  <a:pt x="3195712" y="2315392"/>
                  <a:pt x="3190648" y="2319578"/>
                  <a:pt x="3187496" y="2321232"/>
                </a:cubicBezTo>
                <a:lnTo>
                  <a:pt x="3145650" y="2321852"/>
                </a:lnTo>
                <a:cubicBezTo>
                  <a:pt x="3136501" y="2325176"/>
                  <a:pt x="3130092" y="2328760"/>
                  <a:pt x="3126420" y="2332601"/>
                </a:cubicBezTo>
                <a:cubicBezTo>
                  <a:pt x="3122748" y="2336443"/>
                  <a:pt x="3122800" y="2342920"/>
                  <a:pt x="3126574" y="2352034"/>
                </a:cubicBezTo>
                <a:lnTo>
                  <a:pt x="3132482" y="2366298"/>
                </a:lnTo>
                <a:lnTo>
                  <a:pt x="3181896" y="2345833"/>
                </a:lnTo>
                <a:cubicBezTo>
                  <a:pt x="3189851" y="2361336"/>
                  <a:pt x="3201000" y="2373430"/>
                  <a:pt x="3215342" y="2382112"/>
                </a:cubicBezTo>
                <a:cubicBezTo>
                  <a:pt x="3229682" y="2390796"/>
                  <a:pt x="3240831" y="2402889"/>
                  <a:pt x="3248787" y="2418393"/>
                </a:cubicBezTo>
                <a:cubicBezTo>
                  <a:pt x="3298934" y="2415844"/>
                  <a:pt x="3337654" y="2413501"/>
                  <a:pt x="3364946" y="2411365"/>
                </a:cubicBezTo>
                <a:cubicBezTo>
                  <a:pt x="3392239" y="2409229"/>
                  <a:pt x="3424021" y="2425078"/>
                  <a:pt x="3460291" y="2458913"/>
                </a:cubicBezTo>
                <a:lnTo>
                  <a:pt x="3518690" y="2434726"/>
                </a:lnTo>
                <a:cubicBezTo>
                  <a:pt x="3530838" y="2444200"/>
                  <a:pt x="3544897" y="2451144"/>
                  <a:pt x="3560867" y="2455554"/>
                </a:cubicBezTo>
                <a:cubicBezTo>
                  <a:pt x="3576836" y="2459964"/>
                  <a:pt x="3591803" y="2459568"/>
                  <a:pt x="3605765" y="2454366"/>
                </a:cubicBezTo>
                <a:cubicBezTo>
                  <a:pt x="3615740" y="2468918"/>
                  <a:pt x="3632253" y="2470667"/>
                  <a:pt x="3655303" y="2459612"/>
                </a:cubicBezTo>
                <a:cubicBezTo>
                  <a:pt x="3678354" y="2448556"/>
                  <a:pt x="3695359" y="2451494"/>
                  <a:pt x="3706318" y="2468424"/>
                </a:cubicBezTo>
                <a:cubicBezTo>
                  <a:pt x="3698223" y="2472705"/>
                  <a:pt x="3692797" y="2478665"/>
                  <a:pt x="3690042" y="2486305"/>
                </a:cubicBezTo>
                <a:cubicBezTo>
                  <a:pt x="3687285" y="2493946"/>
                  <a:pt x="3681859" y="2499906"/>
                  <a:pt x="3673764" y="2504186"/>
                </a:cubicBezTo>
                <a:cubicBezTo>
                  <a:pt x="3666693" y="2507233"/>
                  <a:pt x="3659007" y="2508791"/>
                  <a:pt x="3650703" y="2508865"/>
                </a:cubicBezTo>
                <a:cubicBezTo>
                  <a:pt x="3642401" y="2508938"/>
                  <a:pt x="3635483" y="2506000"/>
                  <a:pt x="3629950" y="2500052"/>
                </a:cubicBezTo>
                <a:cubicBezTo>
                  <a:pt x="3623645" y="2503360"/>
                  <a:pt x="3612040" y="2508167"/>
                  <a:pt x="3595136" y="2514471"/>
                </a:cubicBezTo>
                <a:cubicBezTo>
                  <a:pt x="3578231" y="2520776"/>
                  <a:pt x="3566902" y="2519897"/>
                  <a:pt x="3561152" y="2511835"/>
                </a:cubicBezTo>
                <a:cubicBezTo>
                  <a:pt x="3551380" y="2511008"/>
                  <a:pt x="3531817" y="2513540"/>
                  <a:pt x="3502460" y="2519432"/>
                </a:cubicBezTo>
                <a:cubicBezTo>
                  <a:pt x="3473104" y="2525323"/>
                  <a:pt x="3459725" y="2536435"/>
                  <a:pt x="3462323" y="2552767"/>
                </a:cubicBezTo>
                <a:lnTo>
                  <a:pt x="3420477" y="2553386"/>
                </a:lnTo>
                <a:cubicBezTo>
                  <a:pt x="3405164" y="2543946"/>
                  <a:pt x="3388590" y="2537813"/>
                  <a:pt x="3370754" y="2534988"/>
                </a:cubicBezTo>
                <a:lnTo>
                  <a:pt x="3330324" y="2551732"/>
                </a:lnTo>
                <a:lnTo>
                  <a:pt x="3294079" y="2527751"/>
                </a:lnTo>
                <a:lnTo>
                  <a:pt x="3249157" y="2546356"/>
                </a:lnTo>
                <a:lnTo>
                  <a:pt x="3218819" y="2536639"/>
                </a:lnTo>
                <a:lnTo>
                  <a:pt x="3226696" y="2555659"/>
                </a:lnTo>
                <a:lnTo>
                  <a:pt x="3173897" y="2555245"/>
                </a:lnTo>
                <a:cubicBezTo>
                  <a:pt x="3170870" y="2577852"/>
                  <a:pt x="3165723" y="2581839"/>
                  <a:pt x="3158459" y="2567209"/>
                </a:cubicBezTo>
                <a:cubicBezTo>
                  <a:pt x="3151193" y="2552579"/>
                  <a:pt x="3145755" y="2539977"/>
                  <a:pt x="3142143" y="2529404"/>
                </a:cubicBezTo>
                <a:cubicBezTo>
                  <a:pt x="3135815" y="2516242"/>
                  <a:pt x="3125703" y="2513004"/>
                  <a:pt x="3111805" y="2519688"/>
                </a:cubicBezTo>
                <a:cubicBezTo>
                  <a:pt x="3098128" y="2515257"/>
                  <a:pt x="3081312" y="2515954"/>
                  <a:pt x="3061359" y="2521781"/>
                </a:cubicBezTo>
                <a:cubicBezTo>
                  <a:pt x="3041407" y="2527607"/>
                  <a:pt x="3022837" y="2530424"/>
                  <a:pt x="3005653" y="2530231"/>
                </a:cubicBezTo>
                <a:lnTo>
                  <a:pt x="3007930" y="2573849"/>
                </a:lnTo>
                <a:lnTo>
                  <a:pt x="3060175" y="2585633"/>
                </a:lnTo>
                <a:cubicBezTo>
                  <a:pt x="3069459" y="2582369"/>
                  <a:pt x="3077569" y="2583419"/>
                  <a:pt x="3084506" y="2588786"/>
                </a:cubicBezTo>
                <a:cubicBezTo>
                  <a:pt x="3091443" y="2594152"/>
                  <a:pt x="3095415" y="2601094"/>
                  <a:pt x="3096421" y="2609613"/>
                </a:cubicBezTo>
                <a:cubicBezTo>
                  <a:pt x="3114811" y="2601069"/>
                  <a:pt x="3133907" y="2600587"/>
                  <a:pt x="3153712" y="2608167"/>
                </a:cubicBezTo>
                <a:lnTo>
                  <a:pt x="3189651" y="2593283"/>
                </a:lnTo>
                <a:cubicBezTo>
                  <a:pt x="3202386" y="2599148"/>
                  <a:pt x="3214699" y="2602404"/>
                  <a:pt x="3226589" y="2603051"/>
                </a:cubicBezTo>
                <a:cubicBezTo>
                  <a:pt x="3238478" y="2603698"/>
                  <a:pt x="3251068" y="2601268"/>
                  <a:pt x="3264355" y="2595765"/>
                </a:cubicBezTo>
                <a:lnTo>
                  <a:pt x="3305648" y="2606513"/>
                </a:lnTo>
                <a:lnTo>
                  <a:pt x="3363494" y="2593697"/>
                </a:lnTo>
                <a:cubicBezTo>
                  <a:pt x="3367046" y="2595127"/>
                  <a:pt x="3371248" y="2597332"/>
                  <a:pt x="3376101" y="2600313"/>
                </a:cubicBezTo>
                <a:cubicBezTo>
                  <a:pt x="3380954" y="2603293"/>
                  <a:pt x="3384525" y="2607151"/>
                  <a:pt x="3386815" y="2611890"/>
                </a:cubicBezTo>
                <a:cubicBezTo>
                  <a:pt x="3388994" y="2622708"/>
                  <a:pt x="3380023" y="2628048"/>
                  <a:pt x="3359901" y="2627910"/>
                </a:cubicBezTo>
                <a:cubicBezTo>
                  <a:pt x="3339780" y="2627773"/>
                  <a:pt x="3324978" y="2628564"/>
                  <a:pt x="3315494" y="2630288"/>
                </a:cubicBezTo>
                <a:lnTo>
                  <a:pt x="3333217" y="2673080"/>
                </a:lnTo>
                <a:lnTo>
                  <a:pt x="3349217" y="2660883"/>
                </a:lnTo>
                <a:cubicBezTo>
                  <a:pt x="3356026" y="2658528"/>
                  <a:pt x="3361853" y="2659363"/>
                  <a:pt x="3366701" y="2663390"/>
                </a:cubicBezTo>
                <a:cubicBezTo>
                  <a:pt x="3371548" y="2667416"/>
                  <a:pt x="3374991" y="2672025"/>
                  <a:pt x="3377032" y="2677215"/>
                </a:cubicBezTo>
                <a:cubicBezTo>
                  <a:pt x="3383815" y="2680090"/>
                  <a:pt x="3391248" y="2683744"/>
                  <a:pt x="3399331" y="2688171"/>
                </a:cubicBezTo>
                <a:cubicBezTo>
                  <a:pt x="3407414" y="2692598"/>
                  <a:pt x="3414217" y="2697904"/>
                  <a:pt x="3419739" y="2704089"/>
                </a:cubicBezTo>
                <a:lnTo>
                  <a:pt x="3461583" y="2703469"/>
                </a:lnTo>
                <a:lnTo>
                  <a:pt x="3485769" y="2749156"/>
                </a:lnTo>
                <a:lnTo>
                  <a:pt x="3502631" y="2764454"/>
                </a:lnTo>
                <a:cubicBezTo>
                  <a:pt x="3506603" y="2773252"/>
                  <a:pt x="3511379" y="2776844"/>
                  <a:pt x="3516960" y="2775229"/>
                </a:cubicBezTo>
                <a:cubicBezTo>
                  <a:pt x="3522541" y="2773615"/>
                  <a:pt x="3528718" y="2771056"/>
                  <a:pt x="3535491" y="2767555"/>
                </a:cubicBezTo>
                <a:cubicBezTo>
                  <a:pt x="3540311" y="2766486"/>
                  <a:pt x="3546116" y="2767795"/>
                  <a:pt x="3552906" y="2771482"/>
                </a:cubicBezTo>
                <a:cubicBezTo>
                  <a:pt x="3557248" y="2772702"/>
                  <a:pt x="3564364" y="2773467"/>
                  <a:pt x="3574252" y="2773783"/>
                </a:cubicBezTo>
                <a:cubicBezTo>
                  <a:pt x="3584140" y="2774097"/>
                  <a:pt x="3590133" y="2775328"/>
                  <a:pt x="3592228" y="2777478"/>
                </a:cubicBezTo>
                <a:cubicBezTo>
                  <a:pt x="3592798" y="2779911"/>
                  <a:pt x="3591874" y="2781918"/>
                  <a:pt x="3589460" y="2783499"/>
                </a:cubicBezTo>
                <a:cubicBezTo>
                  <a:pt x="3587044" y="2785080"/>
                  <a:pt x="3585628" y="2785898"/>
                  <a:pt x="3585213" y="2785954"/>
                </a:cubicBezTo>
                <a:cubicBezTo>
                  <a:pt x="3564705" y="2792823"/>
                  <a:pt x="3543877" y="2794950"/>
                  <a:pt x="3522729" y="2792336"/>
                </a:cubicBezTo>
                <a:cubicBezTo>
                  <a:pt x="3501583" y="2789722"/>
                  <a:pt x="3481878" y="2791384"/>
                  <a:pt x="3463614" y="2797323"/>
                </a:cubicBezTo>
                <a:cubicBezTo>
                  <a:pt x="3454630" y="2801044"/>
                  <a:pt x="3452109" y="2807659"/>
                  <a:pt x="3456047" y="2817168"/>
                </a:cubicBezTo>
                <a:lnTo>
                  <a:pt x="3427985" y="2851071"/>
                </a:lnTo>
                <a:lnTo>
                  <a:pt x="3468724" y="2873191"/>
                </a:lnTo>
                <a:cubicBezTo>
                  <a:pt x="3479440" y="2869681"/>
                  <a:pt x="3489175" y="2869362"/>
                  <a:pt x="3497931" y="2872235"/>
                </a:cubicBezTo>
                <a:cubicBezTo>
                  <a:pt x="3506685" y="2875108"/>
                  <a:pt x="3517544" y="2874324"/>
                  <a:pt x="3530506" y="2869884"/>
                </a:cubicBezTo>
                <a:lnTo>
                  <a:pt x="3538383" y="2888903"/>
                </a:lnTo>
                <a:cubicBezTo>
                  <a:pt x="3546660" y="2902533"/>
                  <a:pt x="3557367" y="2902973"/>
                  <a:pt x="3570506" y="2890221"/>
                </a:cubicBezTo>
                <a:cubicBezTo>
                  <a:pt x="3583644" y="2877469"/>
                  <a:pt x="3596813" y="2883851"/>
                  <a:pt x="3610013" y="2909369"/>
                </a:cubicBezTo>
                <a:cubicBezTo>
                  <a:pt x="3639274" y="2918603"/>
                  <a:pt x="3667274" y="2931144"/>
                  <a:pt x="3694011" y="2946993"/>
                </a:cubicBezTo>
                <a:cubicBezTo>
                  <a:pt x="3711853" y="2940301"/>
                  <a:pt x="3729169" y="2938699"/>
                  <a:pt x="3745964" y="2942187"/>
                </a:cubicBezTo>
                <a:cubicBezTo>
                  <a:pt x="3762759" y="2945676"/>
                  <a:pt x="3779799" y="2949759"/>
                  <a:pt x="3797088" y="2954437"/>
                </a:cubicBezTo>
                <a:cubicBezTo>
                  <a:pt x="3768511" y="2970681"/>
                  <a:pt x="3745511" y="2979743"/>
                  <a:pt x="3728089" y="2981621"/>
                </a:cubicBezTo>
                <a:cubicBezTo>
                  <a:pt x="3710665" y="2983499"/>
                  <a:pt x="3693420" y="2987392"/>
                  <a:pt x="3676351" y="2993300"/>
                </a:cubicBezTo>
                <a:lnTo>
                  <a:pt x="3684918" y="3013984"/>
                </a:lnTo>
                <a:lnTo>
                  <a:pt x="3686824" y="3019851"/>
                </a:lnTo>
                <a:cubicBezTo>
                  <a:pt x="3688078" y="3024204"/>
                  <a:pt x="3687753" y="3027124"/>
                  <a:pt x="3685846" y="3028611"/>
                </a:cubicBezTo>
                <a:cubicBezTo>
                  <a:pt x="3681242" y="3029937"/>
                  <a:pt x="3676619" y="3028834"/>
                  <a:pt x="3671977" y="3025303"/>
                </a:cubicBezTo>
                <a:cubicBezTo>
                  <a:pt x="3667335" y="3021771"/>
                  <a:pt x="3663343" y="3019015"/>
                  <a:pt x="3660000" y="3017034"/>
                </a:cubicBezTo>
                <a:cubicBezTo>
                  <a:pt x="3625272" y="3028748"/>
                  <a:pt x="3586763" y="3030539"/>
                  <a:pt x="3544472" y="3022408"/>
                </a:cubicBezTo>
                <a:cubicBezTo>
                  <a:pt x="3502182" y="3014276"/>
                  <a:pt x="3462333" y="3009658"/>
                  <a:pt x="3424928" y="3008555"/>
                </a:cubicBezTo>
                <a:cubicBezTo>
                  <a:pt x="3419327" y="2997414"/>
                  <a:pt x="3411483" y="2992772"/>
                  <a:pt x="3401397" y="2994628"/>
                </a:cubicBezTo>
                <a:cubicBezTo>
                  <a:pt x="3391311" y="2996483"/>
                  <a:pt x="3383053" y="3000369"/>
                  <a:pt x="3376621" y="3006282"/>
                </a:cubicBezTo>
                <a:cubicBezTo>
                  <a:pt x="3364712" y="3005062"/>
                  <a:pt x="3325898" y="3005589"/>
                  <a:pt x="3260176" y="3007858"/>
                </a:cubicBezTo>
                <a:cubicBezTo>
                  <a:pt x="3194454" y="3010127"/>
                  <a:pt x="3153885" y="3012771"/>
                  <a:pt x="3138471" y="3015790"/>
                </a:cubicBezTo>
                <a:cubicBezTo>
                  <a:pt x="3124222" y="3005212"/>
                  <a:pt x="3108120" y="3004454"/>
                  <a:pt x="3090164" y="3013515"/>
                </a:cubicBezTo>
                <a:cubicBezTo>
                  <a:pt x="3072208" y="3022577"/>
                  <a:pt x="3056105" y="3021819"/>
                  <a:pt x="3041857" y="3011241"/>
                </a:cubicBezTo>
                <a:cubicBezTo>
                  <a:pt x="3024296" y="3015961"/>
                  <a:pt x="3001219" y="3015306"/>
                  <a:pt x="2972628" y="3009276"/>
                </a:cubicBezTo>
                <a:cubicBezTo>
                  <a:pt x="2944035" y="3003247"/>
                  <a:pt x="2920958" y="3002593"/>
                  <a:pt x="2903398" y="3007313"/>
                </a:cubicBezTo>
                <a:lnTo>
                  <a:pt x="2879521" y="3000491"/>
                </a:lnTo>
                <a:cubicBezTo>
                  <a:pt x="2850871" y="3010732"/>
                  <a:pt x="2823866" y="3015418"/>
                  <a:pt x="2798508" y="3014547"/>
                </a:cubicBezTo>
                <a:cubicBezTo>
                  <a:pt x="2773149" y="3013678"/>
                  <a:pt x="2746145" y="3018363"/>
                  <a:pt x="2717493" y="3028604"/>
                </a:cubicBezTo>
                <a:lnTo>
                  <a:pt x="2680140" y="3027364"/>
                </a:lnTo>
                <a:cubicBezTo>
                  <a:pt x="2673120" y="3019942"/>
                  <a:pt x="2652392" y="3014369"/>
                  <a:pt x="2617957" y="3010645"/>
                </a:cubicBezTo>
                <a:cubicBezTo>
                  <a:pt x="2583520" y="3006919"/>
                  <a:pt x="2559777" y="3006772"/>
                  <a:pt x="2546728" y="3010204"/>
                </a:cubicBezTo>
                <a:cubicBezTo>
                  <a:pt x="2540564" y="2999296"/>
                  <a:pt x="2530475" y="2995583"/>
                  <a:pt x="2516458" y="2999066"/>
                </a:cubicBezTo>
                <a:cubicBezTo>
                  <a:pt x="2502441" y="3002552"/>
                  <a:pt x="2491938" y="3007365"/>
                  <a:pt x="2484944" y="3013511"/>
                </a:cubicBezTo>
                <a:cubicBezTo>
                  <a:pt x="2478013" y="3010811"/>
                  <a:pt x="2469612" y="3010113"/>
                  <a:pt x="2459737" y="3011418"/>
                </a:cubicBezTo>
                <a:cubicBezTo>
                  <a:pt x="2449861" y="3012724"/>
                  <a:pt x="2441319" y="3014868"/>
                  <a:pt x="2434114" y="3017853"/>
                </a:cubicBezTo>
                <a:lnTo>
                  <a:pt x="2405744" y="3012891"/>
                </a:lnTo>
                <a:lnTo>
                  <a:pt x="2384391" y="2999454"/>
                </a:lnTo>
                <a:lnTo>
                  <a:pt x="2227410" y="3014337"/>
                </a:lnTo>
                <a:lnTo>
                  <a:pt x="2206917" y="3028394"/>
                </a:lnTo>
                <a:cubicBezTo>
                  <a:pt x="2200033" y="3031362"/>
                  <a:pt x="2193095" y="3032610"/>
                  <a:pt x="2186103" y="3032141"/>
                </a:cubicBezTo>
                <a:cubicBezTo>
                  <a:pt x="2179111" y="3031672"/>
                  <a:pt x="2172941" y="3028424"/>
                  <a:pt x="2167596" y="3022399"/>
                </a:cubicBezTo>
                <a:lnTo>
                  <a:pt x="2112827" y="3017230"/>
                </a:lnTo>
                <a:cubicBezTo>
                  <a:pt x="2100988" y="3021205"/>
                  <a:pt x="2092374" y="3021059"/>
                  <a:pt x="2086988" y="3016791"/>
                </a:cubicBezTo>
                <a:cubicBezTo>
                  <a:pt x="2081602" y="3012523"/>
                  <a:pt x="2069621" y="3013772"/>
                  <a:pt x="2051043" y="3020538"/>
                </a:cubicBezTo>
                <a:cubicBezTo>
                  <a:pt x="2044065" y="3023544"/>
                  <a:pt x="2037314" y="3024715"/>
                  <a:pt x="2030790" y="3024052"/>
                </a:cubicBezTo>
                <a:cubicBezTo>
                  <a:pt x="2024265" y="3023389"/>
                  <a:pt x="2019406" y="3019599"/>
                  <a:pt x="2016214" y="3012682"/>
                </a:cubicBezTo>
                <a:cubicBezTo>
                  <a:pt x="2000619" y="3018444"/>
                  <a:pt x="1985408" y="3021959"/>
                  <a:pt x="1970583" y="3023224"/>
                </a:cubicBezTo>
                <a:cubicBezTo>
                  <a:pt x="1955758" y="3024491"/>
                  <a:pt x="1940548" y="3028005"/>
                  <a:pt x="1924953" y="3033767"/>
                </a:cubicBezTo>
                <a:cubicBezTo>
                  <a:pt x="1877667" y="3018074"/>
                  <a:pt x="1819012" y="3009873"/>
                  <a:pt x="1748988" y="3009166"/>
                </a:cubicBezTo>
                <a:cubicBezTo>
                  <a:pt x="1678962" y="3008459"/>
                  <a:pt x="1621722" y="3016383"/>
                  <a:pt x="1577266" y="3032938"/>
                </a:cubicBezTo>
                <a:cubicBezTo>
                  <a:pt x="1570645" y="3020130"/>
                  <a:pt x="1561118" y="3016185"/>
                  <a:pt x="1548683" y="3021103"/>
                </a:cubicBezTo>
                <a:cubicBezTo>
                  <a:pt x="1536248" y="3026020"/>
                  <a:pt x="1525179" y="3031069"/>
                  <a:pt x="1515484" y="3036245"/>
                </a:cubicBezTo>
                <a:lnTo>
                  <a:pt x="1467177" y="3033972"/>
                </a:lnTo>
                <a:cubicBezTo>
                  <a:pt x="1460159" y="3036878"/>
                  <a:pt x="1452365" y="3038713"/>
                  <a:pt x="1443799" y="3039475"/>
                </a:cubicBezTo>
                <a:cubicBezTo>
                  <a:pt x="1435235" y="3040237"/>
                  <a:pt x="1427581" y="3039229"/>
                  <a:pt x="1420839" y="3036451"/>
                </a:cubicBezTo>
                <a:lnTo>
                  <a:pt x="1370008" y="3040793"/>
                </a:lnTo>
                <a:lnTo>
                  <a:pt x="1371424" y="3056917"/>
                </a:lnTo>
                <a:cubicBezTo>
                  <a:pt x="1373580" y="3061594"/>
                  <a:pt x="1376931" y="3064384"/>
                  <a:pt x="1381469" y="3065289"/>
                </a:cubicBezTo>
                <a:cubicBezTo>
                  <a:pt x="1386012" y="3066194"/>
                  <a:pt x="1390622" y="3065678"/>
                  <a:pt x="1395300" y="3063740"/>
                </a:cubicBezTo>
                <a:cubicBezTo>
                  <a:pt x="1408762" y="3069768"/>
                  <a:pt x="1423978" y="3073680"/>
                  <a:pt x="1440947" y="3075471"/>
                </a:cubicBezTo>
                <a:cubicBezTo>
                  <a:pt x="1457916" y="3077263"/>
                  <a:pt x="1473408" y="3075488"/>
                  <a:pt x="1487422" y="3070148"/>
                </a:cubicBezTo>
                <a:cubicBezTo>
                  <a:pt x="1495027" y="3075006"/>
                  <a:pt x="1502925" y="3076608"/>
                  <a:pt x="1511122" y="3074955"/>
                </a:cubicBezTo>
                <a:cubicBezTo>
                  <a:pt x="1519319" y="3073301"/>
                  <a:pt x="1526864" y="3070873"/>
                  <a:pt x="1533759" y="3067668"/>
                </a:cubicBezTo>
                <a:cubicBezTo>
                  <a:pt x="1551823" y="3077129"/>
                  <a:pt x="1572727" y="3084719"/>
                  <a:pt x="1596475" y="3090434"/>
                </a:cubicBezTo>
                <a:cubicBezTo>
                  <a:pt x="1620222" y="3096148"/>
                  <a:pt x="1641265" y="3100895"/>
                  <a:pt x="1659604" y="3104672"/>
                </a:cubicBezTo>
                <a:cubicBezTo>
                  <a:pt x="1673903" y="3113256"/>
                  <a:pt x="1689273" y="3119656"/>
                  <a:pt x="1705712" y="3123872"/>
                </a:cubicBezTo>
                <a:cubicBezTo>
                  <a:pt x="1722149" y="3128088"/>
                  <a:pt x="1737303" y="3127615"/>
                  <a:pt x="1751172" y="3122452"/>
                </a:cubicBezTo>
                <a:lnTo>
                  <a:pt x="1772526" y="3135889"/>
                </a:lnTo>
                <a:lnTo>
                  <a:pt x="1808464" y="3121005"/>
                </a:lnTo>
                <a:cubicBezTo>
                  <a:pt x="1816337" y="3125984"/>
                  <a:pt x="1825312" y="3128069"/>
                  <a:pt x="1835393" y="3127259"/>
                </a:cubicBezTo>
                <a:cubicBezTo>
                  <a:pt x="1845475" y="3126449"/>
                  <a:pt x="1854098" y="3124503"/>
                  <a:pt x="1861262" y="3121418"/>
                </a:cubicBezTo>
                <a:lnTo>
                  <a:pt x="1893015" y="3147259"/>
                </a:lnTo>
                <a:cubicBezTo>
                  <a:pt x="1902333" y="3143284"/>
                  <a:pt x="1912266" y="3140795"/>
                  <a:pt x="1922815" y="3139791"/>
                </a:cubicBezTo>
                <a:cubicBezTo>
                  <a:pt x="1933364" y="3138788"/>
                  <a:pt x="1942526" y="3140796"/>
                  <a:pt x="1950308" y="3145812"/>
                </a:cubicBezTo>
                <a:cubicBezTo>
                  <a:pt x="1962674" y="3142316"/>
                  <a:pt x="1978309" y="3145124"/>
                  <a:pt x="1997213" y="3154237"/>
                </a:cubicBezTo>
                <a:cubicBezTo>
                  <a:pt x="2016119" y="3163351"/>
                  <a:pt x="2031478" y="3171844"/>
                  <a:pt x="2043290" y="3179717"/>
                </a:cubicBezTo>
                <a:lnTo>
                  <a:pt x="2056767" y="3174135"/>
                </a:lnTo>
                <a:cubicBezTo>
                  <a:pt x="2056844" y="3177236"/>
                  <a:pt x="2053395" y="3182146"/>
                  <a:pt x="2046420" y="3188863"/>
                </a:cubicBezTo>
                <a:cubicBezTo>
                  <a:pt x="2039445" y="3195582"/>
                  <a:pt x="2034381" y="3199769"/>
                  <a:pt x="2031228" y="3201422"/>
                </a:cubicBezTo>
                <a:lnTo>
                  <a:pt x="1989383" y="3202043"/>
                </a:lnTo>
                <a:cubicBezTo>
                  <a:pt x="1980234" y="3205367"/>
                  <a:pt x="1973825" y="3208951"/>
                  <a:pt x="1970153" y="3212791"/>
                </a:cubicBezTo>
                <a:cubicBezTo>
                  <a:pt x="1966481" y="3216633"/>
                  <a:pt x="1966533" y="3223111"/>
                  <a:pt x="1970307" y="3232224"/>
                </a:cubicBezTo>
                <a:lnTo>
                  <a:pt x="1976215" y="3246488"/>
                </a:lnTo>
                <a:lnTo>
                  <a:pt x="2025629" y="3226023"/>
                </a:lnTo>
                <a:cubicBezTo>
                  <a:pt x="2033584" y="3241527"/>
                  <a:pt x="2044733" y="3253620"/>
                  <a:pt x="2059075" y="3262303"/>
                </a:cubicBezTo>
                <a:cubicBezTo>
                  <a:pt x="2073415" y="3270987"/>
                  <a:pt x="2084564" y="3283080"/>
                  <a:pt x="2092520" y="3298584"/>
                </a:cubicBezTo>
                <a:cubicBezTo>
                  <a:pt x="2142667" y="3296035"/>
                  <a:pt x="2181387" y="3293691"/>
                  <a:pt x="2208679" y="3291556"/>
                </a:cubicBezTo>
                <a:cubicBezTo>
                  <a:pt x="2235973" y="3289419"/>
                  <a:pt x="2267754" y="3305269"/>
                  <a:pt x="2304024" y="3339104"/>
                </a:cubicBezTo>
                <a:lnTo>
                  <a:pt x="2362424" y="3314917"/>
                </a:lnTo>
                <a:cubicBezTo>
                  <a:pt x="2374571" y="3324391"/>
                  <a:pt x="2388630" y="3331335"/>
                  <a:pt x="2404600" y="3335745"/>
                </a:cubicBezTo>
                <a:cubicBezTo>
                  <a:pt x="2420570" y="3340155"/>
                  <a:pt x="2435536" y="3339759"/>
                  <a:pt x="2449498" y="3334557"/>
                </a:cubicBezTo>
                <a:cubicBezTo>
                  <a:pt x="2459473" y="3349109"/>
                  <a:pt x="2475987" y="3350858"/>
                  <a:pt x="2499036" y="3339803"/>
                </a:cubicBezTo>
                <a:cubicBezTo>
                  <a:pt x="2522087" y="3328747"/>
                  <a:pt x="2539092" y="3331684"/>
                  <a:pt x="2550051" y="3348614"/>
                </a:cubicBezTo>
                <a:cubicBezTo>
                  <a:pt x="2541956" y="3352896"/>
                  <a:pt x="2536530" y="3358856"/>
                  <a:pt x="2533775" y="3366496"/>
                </a:cubicBezTo>
                <a:cubicBezTo>
                  <a:pt x="2531018" y="3374137"/>
                  <a:pt x="2525593" y="3380096"/>
                  <a:pt x="2517498" y="3384377"/>
                </a:cubicBezTo>
                <a:cubicBezTo>
                  <a:pt x="2510426" y="3387423"/>
                  <a:pt x="2502740" y="3388982"/>
                  <a:pt x="2494436" y="3389055"/>
                </a:cubicBezTo>
                <a:cubicBezTo>
                  <a:pt x="2486134" y="3389129"/>
                  <a:pt x="2479216" y="3386191"/>
                  <a:pt x="2473683" y="3380243"/>
                </a:cubicBezTo>
                <a:cubicBezTo>
                  <a:pt x="2467378" y="3383551"/>
                  <a:pt x="2455773" y="3388358"/>
                  <a:pt x="2438869" y="3394662"/>
                </a:cubicBezTo>
                <a:cubicBezTo>
                  <a:pt x="2421964" y="3400967"/>
                  <a:pt x="2410635" y="3400088"/>
                  <a:pt x="2404885" y="3392026"/>
                </a:cubicBezTo>
                <a:cubicBezTo>
                  <a:pt x="2395113" y="3391199"/>
                  <a:pt x="2375550" y="3393731"/>
                  <a:pt x="2346193" y="3399623"/>
                </a:cubicBezTo>
                <a:cubicBezTo>
                  <a:pt x="2316837" y="3405514"/>
                  <a:pt x="2303458" y="3416626"/>
                  <a:pt x="2306056" y="3432957"/>
                </a:cubicBezTo>
                <a:lnTo>
                  <a:pt x="2264210" y="3433577"/>
                </a:lnTo>
                <a:cubicBezTo>
                  <a:pt x="2248898" y="3424137"/>
                  <a:pt x="2232323" y="3418003"/>
                  <a:pt x="2214487" y="3415179"/>
                </a:cubicBezTo>
                <a:lnTo>
                  <a:pt x="2174057" y="3431923"/>
                </a:lnTo>
                <a:lnTo>
                  <a:pt x="2137812" y="3407942"/>
                </a:lnTo>
                <a:lnTo>
                  <a:pt x="2092890" y="3426547"/>
                </a:lnTo>
                <a:lnTo>
                  <a:pt x="2062552" y="3416830"/>
                </a:lnTo>
                <a:lnTo>
                  <a:pt x="2070429" y="3435849"/>
                </a:lnTo>
                <a:lnTo>
                  <a:pt x="2017630" y="3435436"/>
                </a:lnTo>
                <a:cubicBezTo>
                  <a:pt x="2014603" y="3458043"/>
                  <a:pt x="2009457" y="3462030"/>
                  <a:pt x="2002192" y="3447400"/>
                </a:cubicBezTo>
                <a:cubicBezTo>
                  <a:pt x="1994926" y="3432770"/>
                  <a:pt x="1989488" y="3420168"/>
                  <a:pt x="1985876" y="3409594"/>
                </a:cubicBezTo>
                <a:cubicBezTo>
                  <a:pt x="1979548" y="3396433"/>
                  <a:pt x="1969436" y="3393195"/>
                  <a:pt x="1955539" y="3399879"/>
                </a:cubicBezTo>
                <a:cubicBezTo>
                  <a:pt x="1941862" y="3395448"/>
                  <a:pt x="1925046" y="3396145"/>
                  <a:pt x="1905093" y="3401971"/>
                </a:cubicBezTo>
                <a:cubicBezTo>
                  <a:pt x="1885140" y="3407798"/>
                  <a:pt x="1866571" y="3410614"/>
                  <a:pt x="1849386" y="3410422"/>
                </a:cubicBezTo>
                <a:lnTo>
                  <a:pt x="1851664" y="3454040"/>
                </a:lnTo>
                <a:lnTo>
                  <a:pt x="1903909" y="3465823"/>
                </a:lnTo>
                <a:cubicBezTo>
                  <a:pt x="1913192" y="3462559"/>
                  <a:pt x="1921303" y="3463610"/>
                  <a:pt x="1928240" y="3468976"/>
                </a:cubicBezTo>
                <a:cubicBezTo>
                  <a:pt x="1935176" y="3474343"/>
                  <a:pt x="1939148" y="3481285"/>
                  <a:pt x="1940154" y="3489804"/>
                </a:cubicBezTo>
                <a:cubicBezTo>
                  <a:pt x="1958544" y="3481260"/>
                  <a:pt x="1977642" y="3480777"/>
                  <a:pt x="1997445" y="3488358"/>
                </a:cubicBezTo>
                <a:lnTo>
                  <a:pt x="2033384" y="3473474"/>
                </a:lnTo>
                <a:cubicBezTo>
                  <a:pt x="2046119" y="3479339"/>
                  <a:pt x="2058432" y="3482595"/>
                  <a:pt x="2070321" y="3483242"/>
                </a:cubicBezTo>
                <a:cubicBezTo>
                  <a:pt x="2082211" y="3483888"/>
                  <a:pt x="2094801" y="3481459"/>
                  <a:pt x="2108090" y="3475955"/>
                </a:cubicBezTo>
                <a:lnTo>
                  <a:pt x="2149381" y="3486704"/>
                </a:lnTo>
                <a:lnTo>
                  <a:pt x="2207227" y="3473888"/>
                </a:lnTo>
                <a:cubicBezTo>
                  <a:pt x="2210779" y="3475318"/>
                  <a:pt x="2214981" y="3477523"/>
                  <a:pt x="2219834" y="3480504"/>
                </a:cubicBezTo>
                <a:cubicBezTo>
                  <a:pt x="2224687" y="3483484"/>
                  <a:pt x="2228258" y="3487342"/>
                  <a:pt x="2230548" y="3492080"/>
                </a:cubicBezTo>
                <a:cubicBezTo>
                  <a:pt x="2232727" y="3502898"/>
                  <a:pt x="2223756" y="3508239"/>
                  <a:pt x="2203634" y="3508101"/>
                </a:cubicBezTo>
                <a:cubicBezTo>
                  <a:pt x="2183514" y="3507963"/>
                  <a:pt x="2168711" y="3508755"/>
                  <a:pt x="2159227" y="3510479"/>
                </a:cubicBezTo>
                <a:lnTo>
                  <a:pt x="2176950" y="3553271"/>
                </a:lnTo>
                <a:lnTo>
                  <a:pt x="2192950" y="3541074"/>
                </a:lnTo>
                <a:cubicBezTo>
                  <a:pt x="2199759" y="3538718"/>
                  <a:pt x="2205586" y="3539554"/>
                  <a:pt x="2210435" y="3543581"/>
                </a:cubicBezTo>
                <a:cubicBezTo>
                  <a:pt x="2215282" y="3547607"/>
                  <a:pt x="2218726" y="3552215"/>
                  <a:pt x="2220766" y="3557405"/>
                </a:cubicBezTo>
                <a:cubicBezTo>
                  <a:pt x="2227549" y="3560281"/>
                  <a:pt x="2234981" y="3563935"/>
                  <a:pt x="2243064" y="3568362"/>
                </a:cubicBezTo>
                <a:cubicBezTo>
                  <a:pt x="2251147" y="3572789"/>
                  <a:pt x="2257950" y="3578095"/>
                  <a:pt x="2263472" y="3584279"/>
                </a:cubicBezTo>
                <a:lnTo>
                  <a:pt x="2305317" y="3583660"/>
                </a:lnTo>
                <a:lnTo>
                  <a:pt x="2329502" y="3629346"/>
                </a:lnTo>
                <a:lnTo>
                  <a:pt x="2346363" y="3644644"/>
                </a:lnTo>
                <a:cubicBezTo>
                  <a:pt x="2350337" y="3653444"/>
                  <a:pt x="2355113" y="3657035"/>
                  <a:pt x="2360693" y="3655420"/>
                </a:cubicBezTo>
                <a:cubicBezTo>
                  <a:pt x="2366274" y="3653805"/>
                  <a:pt x="2372451" y="3651247"/>
                  <a:pt x="2379224" y="3647745"/>
                </a:cubicBezTo>
                <a:cubicBezTo>
                  <a:pt x="2384044" y="3646677"/>
                  <a:pt x="2389850" y="3647987"/>
                  <a:pt x="2396640" y="3651674"/>
                </a:cubicBezTo>
                <a:cubicBezTo>
                  <a:pt x="2400981" y="3652892"/>
                  <a:pt x="2408097" y="3653659"/>
                  <a:pt x="2417985" y="3653974"/>
                </a:cubicBezTo>
                <a:cubicBezTo>
                  <a:pt x="2427874" y="3654287"/>
                  <a:pt x="2433866" y="3655520"/>
                  <a:pt x="2435961" y="3657669"/>
                </a:cubicBezTo>
                <a:cubicBezTo>
                  <a:pt x="2436531" y="3660101"/>
                  <a:pt x="2435607" y="3662109"/>
                  <a:pt x="2433193" y="3663689"/>
                </a:cubicBezTo>
                <a:cubicBezTo>
                  <a:pt x="2430777" y="3665271"/>
                  <a:pt x="2429361" y="3666089"/>
                  <a:pt x="2428946" y="3666145"/>
                </a:cubicBezTo>
                <a:cubicBezTo>
                  <a:pt x="2408438" y="3673013"/>
                  <a:pt x="2387610" y="3675141"/>
                  <a:pt x="2366462" y="3672527"/>
                </a:cubicBezTo>
                <a:cubicBezTo>
                  <a:pt x="2345316" y="3669912"/>
                  <a:pt x="2325611" y="3671575"/>
                  <a:pt x="2307348" y="3677514"/>
                </a:cubicBezTo>
                <a:cubicBezTo>
                  <a:pt x="2298364" y="3681235"/>
                  <a:pt x="2295842" y="3687850"/>
                  <a:pt x="2299780" y="3697359"/>
                </a:cubicBezTo>
                <a:lnTo>
                  <a:pt x="2271718" y="3731262"/>
                </a:lnTo>
                <a:lnTo>
                  <a:pt x="2312457" y="3753382"/>
                </a:lnTo>
                <a:cubicBezTo>
                  <a:pt x="2323173" y="3749872"/>
                  <a:pt x="2332908" y="3749553"/>
                  <a:pt x="2341664" y="3752426"/>
                </a:cubicBezTo>
                <a:cubicBezTo>
                  <a:pt x="2350418" y="3755299"/>
                  <a:pt x="2361277" y="3754515"/>
                  <a:pt x="2374239" y="3750076"/>
                </a:cubicBezTo>
                <a:lnTo>
                  <a:pt x="2382116" y="3769094"/>
                </a:lnTo>
                <a:cubicBezTo>
                  <a:pt x="2390394" y="3782725"/>
                  <a:pt x="2401101" y="3783164"/>
                  <a:pt x="2414239" y="3770412"/>
                </a:cubicBezTo>
                <a:cubicBezTo>
                  <a:pt x="2427377" y="3757659"/>
                  <a:pt x="2440547" y="3764041"/>
                  <a:pt x="2453746" y="3789559"/>
                </a:cubicBezTo>
                <a:cubicBezTo>
                  <a:pt x="2483007" y="3798793"/>
                  <a:pt x="2511007" y="3811335"/>
                  <a:pt x="2537745" y="3827184"/>
                </a:cubicBezTo>
                <a:cubicBezTo>
                  <a:pt x="2555586" y="3820492"/>
                  <a:pt x="2572903" y="3818890"/>
                  <a:pt x="2589698" y="3822379"/>
                </a:cubicBezTo>
                <a:cubicBezTo>
                  <a:pt x="2606494" y="3825866"/>
                  <a:pt x="2623534" y="3829949"/>
                  <a:pt x="2640821" y="3834627"/>
                </a:cubicBezTo>
                <a:cubicBezTo>
                  <a:pt x="2612244" y="3850872"/>
                  <a:pt x="2589244" y="3859933"/>
                  <a:pt x="2571822" y="3861811"/>
                </a:cubicBezTo>
                <a:cubicBezTo>
                  <a:pt x="2554399" y="3863690"/>
                  <a:pt x="2537153" y="3867582"/>
                  <a:pt x="2520084" y="3873491"/>
                </a:cubicBezTo>
                <a:lnTo>
                  <a:pt x="2533869" y="3906773"/>
                </a:lnTo>
                <a:lnTo>
                  <a:pt x="2582483" y="3947913"/>
                </a:lnTo>
                <a:cubicBezTo>
                  <a:pt x="2583726" y="3944033"/>
                  <a:pt x="2585162" y="3939027"/>
                  <a:pt x="2586790" y="3932900"/>
                </a:cubicBezTo>
                <a:cubicBezTo>
                  <a:pt x="2588418" y="3926771"/>
                  <a:pt x="2590347" y="3922955"/>
                  <a:pt x="2592576" y="3921451"/>
                </a:cubicBezTo>
                <a:cubicBezTo>
                  <a:pt x="2597086" y="3920164"/>
                  <a:pt x="2600772" y="3921654"/>
                  <a:pt x="2603637" y="3925922"/>
                </a:cubicBezTo>
                <a:cubicBezTo>
                  <a:pt x="2606500" y="3930190"/>
                  <a:pt x="2608434" y="3933800"/>
                  <a:pt x="2609437" y="3936750"/>
                </a:cubicBezTo>
                <a:lnTo>
                  <a:pt x="2713065" y="3932822"/>
                </a:lnTo>
                <a:cubicBezTo>
                  <a:pt x="2743823" y="3941436"/>
                  <a:pt x="2773320" y="3953358"/>
                  <a:pt x="2801556" y="3968586"/>
                </a:cubicBezTo>
                <a:cubicBezTo>
                  <a:pt x="2819307" y="3967502"/>
                  <a:pt x="2836743" y="3967242"/>
                  <a:pt x="2853863" y="3967811"/>
                </a:cubicBezTo>
                <a:cubicBezTo>
                  <a:pt x="2870984" y="3968380"/>
                  <a:pt x="2887435" y="3965745"/>
                  <a:pt x="2903216" y="3959904"/>
                </a:cubicBezTo>
                <a:cubicBezTo>
                  <a:pt x="2922382" y="3958002"/>
                  <a:pt x="2945834" y="3958500"/>
                  <a:pt x="2973569" y="3961403"/>
                </a:cubicBezTo>
                <a:cubicBezTo>
                  <a:pt x="3001304" y="3964307"/>
                  <a:pt x="3024478" y="3970491"/>
                  <a:pt x="3043091" y="3979958"/>
                </a:cubicBezTo>
                <a:lnTo>
                  <a:pt x="3143335" y="3955151"/>
                </a:lnTo>
                <a:lnTo>
                  <a:pt x="3175643" y="3969623"/>
                </a:lnTo>
                <a:lnTo>
                  <a:pt x="3161058" y="3997943"/>
                </a:lnTo>
                <a:lnTo>
                  <a:pt x="3145059" y="4010140"/>
                </a:lnTo>
                <a:lnTo>
                  <a:pt x="3056875" y="4013241"/>
                </a:lnTo>
                <a:cubicBezTo>
                  <a:pt x="3055709" y="4009894"/>
                  <a:pt x="3053119" y="4004700"/>
                  <a:pt x="3049106" y="3997658"/>
                </a:cubicBezTo>
                <a:cubicBezTo>
                  <a:pt x="3045093" y="3990617"/>
                  <a:pt x="3040749" y="3987542"/>
                  <a:pt x="3036076" y="3988433"/>
                </a:cubicBezTo>
                <a:cubicBezTo>
                  <a:pt x="3033952" y="3989661"/>
                  <a:pt x="3032445" y="3992375"/>
                  <a:pt x="3031552" y="3996573"/>
                </a:cubicBezTo>
                <a:cubicBezTo>
                  <a:pt x="3030661" y="4000772"/>
                  <a:pt x="3029645" y="4004674"/>
                  <a:pt x="3028507" y="4008279"/>
                </a:cubicBezTo>
                <a:lnTo>
                  <a:pt x="2982169" y="4010759"/>
                </a:lnTo>
                <a:lnTo>
                  <a:pt x="2960570" y="4047556"/>
                </a:lnTo>
                <a:cubicBezTo>
                  <a:pt x="2978276" y="4051131"/>
                  <a:pt x="2995877" y="4051268"/>
                  <a:pt x="3013369" y="4047970"/>
                </a:cubicBezTo>
                <a:cubicBezTo>
                  <a:pt x="3030861" y="4044671"/>
                  <a:pt x="3046491" y="4040055"/>
                  <a:pt x="3060260" y="4034120"/>
                </a:cubicBezTo>
                <a:lnTo>
                  <a:pt x="3065060" y="4071125"/>
                </a:lnTo>
                <a:cubicBezTo>
                  <a:pt x="3075669" y="4066034"/>
                  <a:pt x="3084419" y="4059625"/>
                  <a:pt x="3091306" y="4051899"/>
                </a:cubicBezTo>
                <a:cubicBezTo>
                  <a:pt x="3098192" y="4044173"/>
                  <a:pt x="3106941" y="4037764"/>
                  <a:pt x="3117552" y="4032674"/>
                </a:cubicBezTo>
                <a:cubicBezTo>
                  <a:pt x="3138589" y="4038466"/>
                  <a:pt x="3160697" y="4042075"/>
                  <a:pt x="3183874" y="4043501"/>
                </a:cubicBezTo>
                <a:cubicBezTo>
                  <a:pt x="3207049" y="4044927"/>
                  <a:pt x="3228942" y="4041662"/>
                  <a:pt x="3249549" y="4033708"/>
                </a:cubicBezTo>
                <a:cubicBezTo>
                  <a:pt x="3259737" y="4027863"/>
                  <a:pt x="3263006" y="4017226"/>
                  <a:pt x="3259357" y="4001794"/>
                </a:cubicBezTo>
                <a:cubicBezTo>
                  <a:pt x="3255707" y="3986364"/>
                  <a:pt x="3251390" y="3973297"/>
                  <a:pt x="3246411" y="3962594"/>
                </a:cubicBezTo>
                <a:lnTo>
                  <a:pt x="3236565" y="3938821"/>
                </a:lnTo>
                <a:cubicBezTo>
                  <a:pt x="3206192" y="3946757"/>
                  <a:pt x="3174831" y="3946749"/>
                  <a:pt x="3142481" y="3938794"/>
                </a:cubicBezTo>
                <a:cubicBezTo>
                  <a:pt x="3110132" y="3930838"/>
                  <a:pt x="3077924" y="3925611"/>
                  <a:pt x="3045860" y="3923108"/>
                </a:cubicBezTo>
                <a:cubicBezTo>
                  <a:pt x="3045339" y="3923439"/>
                  <a:pt x="3043011" y="3924172"/>
                  <a:pt x="3038875" y="3925304"/>
                </a:cubicBezTo>
                <a:cubicBezTo>
                  <a:pt x="3034740" y="3926437"/>
                  <a:pt x="3031920" y="3925981"/>
                  <a:pt x="3030414" y="3923936"/>
                </a:cubicBezTo>
                <a:cubicBezTo>
                  <a:pt x="3031384" y="3922837"/>
                  <a:pt x="3035828" y="3918211"/>
                  <a:pt x="3043745" y="3910059"/>
                </a:cubicBezTo>
                <a:cubicBezTo>
                  <a:pt x="3051661" y="3901906"/>
                  <a:pt x="3057228" y="3896815"/>
                  <a:pt x="3060444" y="3894786"/>
                </a:cubicBezTo>
                <a:cubicBezTo>
                  <a:pt x="3067239" y="3905898"/>
                  <a:pt x="3080910" y="3911378"/>
                  <a:pt x="3101460" y="3911222"/>
                </a:cubicBezTo>
                <a:cubicBezTo>
                  <a:pt x="3122008" y="3911067"/>
                  <a:pt x="3138201" y="3909930"/>
                  <a:pt x="3150043" y="3907812"/>
                </a:cubicBezTo>
                <a:cubicBezTo>
                  <a:pt x="3173080" y="3912079"/>
                  <a:pt x="3196803" y="3916412"/>
                  <a:pt x="3221211" y="3920810"/>
                </a:cubicBezTo>
                <a:cubicBezTo>
                  <a:pt x="3245618" y="3925207"/>
                  <a:pt x="3269832" y="3930729"/>
                  <a:pt x="3293855" y="3937374"/>
                </a:cubicBezTo>
                <a:cubicBezTo>
                  <a:pt x="3311744" y="3931591"/>
                  <a:pt x="3328828" y="3931012"/>
                  <a:pt x="3345108" y="3935643"/>
                </a:cubicBezTo>
                <a:cubicBezTo>
                  <a:pt x="3361388" y="3940273"/>
                  <a:pt x="3377350" y="3940161"/>
                  <a:pt x="3392993" y="3935308"/>
                </a:cubicBezTo>
                <a:lnTo>
                  <a:pt x="3393300" y="3974172"/>
                </a:lnTo>
                <a:lnTo>
                  <a:pt x="3353978" y="3968176"/>
                </a:lnTo>
                <a:lnTo>
                  <a:pt x="3321424" y="4003940"/>
                </a:lnTo>
                <a:cubicBezTo>
                  <a:pt x="3313721" y="4000167"/>
                  <a:pt x="3305388" y="3998048"/>
                  <a:pt x="3296425" y="3997582"/>
                </a:cubicBezTo>
                <a:cubicBezTo>
                  <a:pt x="3287461" y="3997117"/>
                  <a:pt x="3285312" y="4003578"/>
                  <a:pt x="3289978" y="4016963"/>
                </a:cubicBezTo>
                <a:cubicBezTo>
                  <a:pt x="3289563" y="4017019"/>
                  <a:pt x="3288149" y="4017837"/>
                  <a:pt x="3285733" y="4019418"/>
                </a:cubicBezTo>
                <a:cubicBezTo>
                  <a:pt x="3283318" y="4020999"/>
                  <a:pt x="3282396" y="4023005"/>
                  <a:pt x="3282964" y="4025439"/>
                </a:cubicBezTo>
                <a:cubicBezTo>
                  <a:pt x="3286066" y="4027635"/>
                  <a:pt x="3296646" y="4028824"/>
                  <a:pt x="3314702" y="4029005"/>
                </a:cubicBezTo>
                <a:cubicBezTo>
                  <a:pt x="3332757" y="4029186"/>
                  <a:pt x="3345584" y="4029444"/>
                  <a:pt x="3353177" y="4029781"/>
                </a:cubicBezTo>
                <a:lnTo>
                  <a:pt x="3363578" y="4042184"/>
                </a:lnTo>
                <a:lnTo>
                  <a:pt x="3341116" y="4051487"/>
                </a:lnTo>
                <a:cubicBezTo>
                  <a:pt x="3351392" y="4072065"/>
                  <a:pt x="3361978" y="4080679"/>
                  <a:pt x="3372870" y="4077328"/>
                </a:cubicBezTo>
                <a:cubicBezTo>
                  <a:pt x="3383763" y="4073976"/>
                  <a:pt x="3392377" y="4077836"/>
                  <a:pt x="3398716" y="4088904"/>
                </a:cubicBezTo>
                <a:lnTo>
                  <a:pt x="3436622" y="4078774"/>
                </a:lnTo>
                <a:lnTo>
                  <a:pt x="3462161" y="4051487"/>
                </a:lnTo>
                <a:lnTo>
                  <a:pt x="3484068" y="4053555"/>
                </a:lnTo>
                <a:lnTo>
                  <a:pt x="3505421" y="4066991"/>
                </a:lnTo>
                <a:lnTo>
                  <a:pt x="3510467" y="4053762"/>
                </a:lnTo>
                <a:lnTo>
                  <a:pt x="3585174" y="4056242"/>
                </a:lnTo>
                <a:lnTo>
                  <a:pt x="3586036" y="4083738"/>
                </a:lnTo>
                <a:lnTo>
                  <a:pt x="3635450" y="4063272"/>
                </a:lnTo>
                <a:cubicBezTo>
                  <a:pt x="3640737" y="4077097"/>
                  <a:pt x="3646055" y="4084643"/>
                  <a:pt x="3651404" y="4085909"/>
                </a:cubicBezTo>
                <a:cubicBezTo>
                  <a:pt x="3656753" y="4087174"/>
                  <a:pt x="3665854" y="4084798"/>
                  <a:pt x="3678711" y="4078777"/>
                </a:cubicBezTo>
                <a:cubicBezTo>
                  <a:pt x="3682766" y="4087774"/>
                  <a:pt x="3687872" y="4092157"/>
                  <a:pt x="3694025" y="4091930"/>
                </a:cubicBezTo>
                <a:cubicBezTo>
                  <a:pt x="3700180" y="4091702"/>
                  <a:pt x="3706686" y="4089935"/>
                  <a:pt x="3713542" y="4086633"/>
                </a:cubicBezTo>
                <a:cubicBezTo>
                  <a:pt x="3722479" y="4083859"/>
                  <a:pt x="3731279" y="4083928"/>
                  <a:pt x="3739941" y="4086839"/>
                </a:cubicBezTo>
                <a:cubicBezTo>
                  <a:pt x="3748602" y="4089751"/>
                  <a:pt x="3757402" y="4089820"/>
                  <a:pt x="3766340" y="4087046"/>
                </a:cubicBezTo>
                <a:lnTo>
                  <a:pt x="3764371" y="4082292"/>
                </a:lnTo>
                <a:lnTo>
                  <a:pt x="3806217" y="4081672"/>
                </a:lnTo>
                <a:cubicBezTo>
                  <a:pt x="3815155" y="4078898"/>
                  <a:pt x="3823954" y="4078967"/>
                  <a:pt x="3832616" y="4081878"/>
                </a:cubicBezTo>
                <a:cubicBezTo>
                  <a:pt x="3841278" y="4084790"/>
                  <a:pt x="3850077" y="4084858"/>
                  <a:pt x="3859015" y="4082085"/>
                </a:cubicBezTo>
                <a:cubicBezTo>
                  <a:pt x="3878515" y="4079928"/>
                  <a:pt x="3903545" y="4080005"/>
                  <a:pt x="3934107" y="4082318"/>
                </a:cubicBezTo>
                <a:cubicBezTo>
                  <a:pt x="3964667" y="4084631"/>
                  <a:pt x="3989913" y="4091583"/>
                  <a:pt x="4009844" y="4103172"/>
                </a:cubicBezTo>
                <a:lnTo>
                  <a:pt x="4072735" y="4077125"/>
                </a:lnTo>
                <a:lnTo>
                  <a:pt x="4087073" y="4099038"/>
                </a:lnTo>
                <a:lnTo>
                  <a:pt x="4141287" y="4115577"/>
                </a:lnTo>
                <a:cubicBezTo>
                  <a:pt x="4139693" y="4119138"/>
                  <a:pt x="4136852" y="4122868"/>
                  <a:pt x="4132765" y="4126765"/>
                </a:cubicBezTo>
                <a:cubicBezTo>
                  <a:pt x="4128678" y="4130663"/>
                  <a:pt x="4125344" y="4133204"/>
                  <a:pt x="4122765" y="4134388"/>
                </a:cubicBezTo>
                <a:cubicBezTo>
                  <a:pt x="4106025" y="4132618"/>
                  <a:pt x="4089091" y="4131973"/>
                  <a:pt x="4071967" y="4132450"/>
                </a:cubicBezTo>
                <a:cubicBezTo>
                  <a:pt x="4054840" y="4132929"/>
                  <a:pt x="4039384" y="4135849"/>
                  <a:pt x="4025597" y="4141209"/>
                </a:cubicBezTo>
                <a:cubicBezTo>
                  <a:pt x="4024348" y="4137665"/>
                  <a:pt x="4021432" y="4131679"/>
                  <a:pt x="4016843" y="4123250"/>
                </a:cubicBezTo>
                <a:cubicBezTo>
                  <a:pt x="4012257" y="4114822"/>
                  <a:pt x="4007585" y="4110955"/>
                  <a:pt x="4002828" y="4111648"/>
                </a:cubicBezTo>
                <a:cubicBezTo>
                  <a:pt x="4000705" y="4112876"/>
                  <a:pt x="3999198" y="4115588"/>
                  <a:pt x="3998306" y="4119788"/>
                </a:cubicBezTo>
                <a:cubicBezTo>
                  <a:pt x="3997413" y="4123987"/>
                  <a:pt x="3996398" y="4127889"/>
                  <a:pt x="3995259" y="4131493"/>
                </a:cubicBezTo>
                <a:lnTo>
                  <a:pt x="3944429" y="4135834"/>
                </a:lnTo>
                <a:lnTo>
                  <a:pt x="3918338" y="4174492"/>
                </a:lnTo>
                <a:cubicBezTo>
                  <a:pt x="3934255" y="4179040"/>
                  <a:pt x="3952558" y="4179815"/>
                  <a:pt x="3973245" y="4176818"/>
                </a:cubicBezTo>
                <a:cubicBezTo>
                  <a:pt x="3993932" y="4173821"/>
                  <a:pt x="4012511" y="4168911"/>
                  <a:pt x="4028982" y="4162089"/>
                </a:cubicBezTo>
                <a:cubicBezTo>
                  <a:pt x="4026231" y="4168683"/>
                  <a:pt x="4024165" y="4175342"/>
                  <a:pt x="4022783" y="4182064"/>
                </a:cubicBezTo>
                <a:cubicBezTo>
                  <a:pt x="4021401" y="4188786"/>
                  <a:pt x="4022073" y="4195703"/>
                  <a:pt x="4024798" y="4202814"/>
                </a:cubicBezTo>
                <a:cubicBezTo>
                  <a:pt x="4029569" y="4207453"/>
                  <a:pt x="4040179" y="4202362"/>
                  <a:pt x="4056627" y="4187542"/>
                </a:cubicBezTo>
                <a:cubicBezTo>
                  <a:pt x="4073077" y="4172723"/>
                  <a:pt x="4084456" y="4163136"/>
                  <a:pt x="4090765" y="4158783"/>
                </a:cubicBezTo>
                <a:cubicBezTo>
                  <a:pt x="4114525" y="4166116"/>
                  <a:pt x="4138144" y="4170725"/>
                  <a:pt x="4161618" y="4172608"/>
                </a:cubicBezTo>
                <a:cubicBezTo>
                  <a:pt x="4185094" y="4174489"/>
                  <a:pt x="4209127" y="4170570"/>
                  <a:pt x="4233717" y="4160850"/>
                </a:cubicBezTo>
                <a:lnTo>
                  <a:pt x="4251378" y="4114543"/>
                </a:lnTo>
                <a:lnTo>
                  <a:pt x="4275254" y="4121366"/>
                </a:lnTo>
                <a:lnTo>
                  <a:pt x="4278640" y="4142244"/>
                </a:lnTo>
                <a:cubicBezTo>
                  <a:pt x="4278037" y="4142378"/>
                  <a:pt x="4275873" y="4143506"/>
                  <a:pt x="4272147" y="4145630"/>
                </a:cubicBezTo>
                <a:cubicBezTo>
                  <a:pt x="4268422" y="4147753"/>
                  <a:pt x="4266751" y="4150070"/>
                  <a:pt x="4267132" y="4152581"/>
                </a:cubicBezTo>
                <a:cubicBezTo>
                  <a:pt x="4272256" y="4159395"/>
                  <a:pt x="4284838" y="4162771"/>
                  <a:pt x="4304877" y="4162711"/>
                </a:cubicBezTo>
                <a:cubicBezTo>
                  <a:pt x="4324917" y="4162651"/>
                  <a:pt x="4339391" y="4161066"/>
                  <a:pt x="4348299" y="4157957"/>
                </a:cubicBezTo>
                <a:cubicBezTo>
                  <a:pt x="4364475" y="4179805"/>
                  <a:pt x="4400477" y="4189960"/>
                  <a:pt x="4456306" y="4188423"/>
                </a:cubicBezTo>
                <a:cubicBezTo>
                  <a:pt x="4512134" y="4186886"/>
                  <a:pt x="4549813" y="4185207"/>
                  <a:pt x="4569342" y="4183385"/>
                </a:cubicBezTo>
                <a:lnTo>
                  <a:pt x="4602449" y="4136252"/>
                </a:lnTo>
                <a:cubicBezTo>
                  <a:pt x="4613074" y="4136493"/>
                  <a:pt x="4622715" y="4134357"/>
                  <a:pt x="4631371" y="4129844"/>
                </a:cubicBezTo>
                <a:cubicBezTo>
                  <a:pt x="4623176" y="4141825"/>
                  <a:pt x="4616844" y="4155124"/>
                  <a:pt x="4612372" y="4169742"/>
                </a:cubicBezTo>
                <a:cubicBezTo>
                  <a:pt x="4607900" y="4184359"/>
                  <a:pt x="4604798" y="4199106"/>
                  <a:pt x="4603064" y="4213981"/>
                </a:cubicBezTo>
                <a:lnTo>
                  <a:pt x="4652479" y="4193515"/>
                </a:lnTo>
                <a:cubicBezTo>
                  <a:pt x="4658616" y="4209657"/>
                  <a:pt x="4664695" y="4218512"/>
                  <a:pt x="4670717" y="4220080"/>
                </a:cubicBezTo>
                <a:cubicBezTo>
                  <a:pt x="4676740" y="4221648"/>
                  <a:pt x="4687235" y="4218926"/>
                  <a:pt x="4702201" y="4211915"/>
                </a:cubicBezTo>
                <a:cubicBezTo>
                  <a:pt x="4706921" y="4216691"/>
                  <a:pt x="4721081" y="4219645"/>
                  <a:pt x="4744685" y="4220777"/>
                </a:cubicBezTo>
                <a:cubicBezTo>
                  <a:pt x="4768289" y="4221911"/>
                  <a:pt x="4784835" y="4221093"/>
                  <a:pt x="4794323" y="4218323"/>
                </a:cubicBezTo>
                <a:cubicBezTo>
                  <a:pt x="4796869" y="4211234"/>
                  <a:pt x="4799977" y="4203913"/>
                  <a:pt x="4803646" y="4196358"/>
                </a:cubicBezTo>
                <a:cubicBezTo>
                  <a:pt x="4807314" y="4188805"/>
                  <a:pt x="4811407" y="4183860"/>
                  <a:pt x="4815923" y="4181527"/>
                </a:cubicBezTo>
                <a:cubicBezTo>
                  <a:pt x="4820350" y="4180040"/>
                  <a:pt x="4823710" y="4180739"/>
                  <a:pt x="4825999" y="4183619"/>
                </a:cubicBezTo>
                <a:cubicBezTo>
                  <a:pt x="4828289" y="4186501"/>
                  <a:pt x="4829894" y="4189317"/>
                  <a:pt x="4830814" y="4192070"/>
                </a:cubicBezTo>
                <a:cubicBezTo>
                  <a:pt x="4836956" y="4196836"/>
                  <a:pt x="4842443" y="4195260"/>
                  <a:pt x="4847277" y="4187340"/>
                </a:cubicBezTo>
                <a:cubicBezTo>
                  <a:pt x="4852108" y="4179420"/>
                  <a:pt x="4850643" y="4173762"/>
                  <a:pt x="4842875" y="4170364"/>
                </a:cubicBezTo>
                <a:cubicBezTo>
                  <a:pt x="4846267" y="4168494"/>
                  <a:pt x="4853591" y="4164997"/>
                  <a:pt x="4864845" y="4159872"/>
                </a:cubicBezTo>
                <a:cubicBezTo>
                  <a:pt x="4876097" y="4154747"/>
                  <a:pt x="4884406" y="4153627"/>
                  <a:pt x="4889767" y="4156513"/>
                </a:cubicBezTo>
                <a:lnTo>
                  <a:pt x="4986380" y="4161062"/>
                </a:lnTo>
                <a:lnTo>
                  <a:pt x="4988350" y="4165817"/>
                </a:lnTo>
                <a:lnTo>
                  <a:pt x="5086934" y="4175119"/>
                </a:lnTo>
                <a:lnTo>
                  <a:pt x="5133824" y="4161269"/>
                </a:lnTo>
                <a:lnTo>
                  <a:pt x="5163055" y="4193725"/>
                </a:lnTo>
                <a:cubicBezTo>
                  <a:pt x="5156820" y="4195611"/>
                  <a:pt x="5147460" y="4199487"/>
                  <a:pt x="5134979" y="4205353"/>
                </a:cubicBezTo>
                <a:cubicBezTo>
                  <a:pt x="5122497" y="4211219"/>
                  <a:pt x="5117352" y="4218919"/>
                  <a:pt x="5119548" y="4228455"/>
                </a:cubicBezTo>
                <a:cubicBezTo>
                  <a:pt x="5121892" y="4233054"/>
                  <a:pt x="5125989" y="4235536"/>
                  <a:pt x="5131841" y="4235897"/>
                </a:cubicBezTo>
                <a:cubicBezTo>
                  <a:pt x="5137691" y="4236258"/>
                  <a:pt x="5143050" y="4235432"/>
                  <a:pt x="5147917" y="4233416"/>
                </a:cubicBezTo>
                <a:cubicBezTo>
                  <a:pt x="5166596" y="4239606"/>
                  <a:pt x="5186190" y="4244024"/>
                  <a:pt x="5206692" y="4246673"/>
                </a:cubicBezTo>
                <a:cubicBezTo>
                  <a:pt x="5227196" y="4249322"/>
                  <a:pt x="5246927" y="4250898"/>
                  <a:pt x="5265884" y="4251402"/>
                </a:cubicBezTo>
                <a:cubicBezTo>
                  <a:pt x="5274552" y="4248508"/>
                  <a:pt x="5282276" y="4248094"/>
                  <a:pt x="5289053" y="4250162"/>
                </a:cubicBezTo>
                <a:cubicBezTo>
                  <a:pt x="5295830" y="4252229"/>
                  <a:pt x="5303553" y="4251817"/>
                  <a:pt x="5312221" y="4248922"/>
                </a:cubicBezTo>
                <a:cubicBezTo>
                  <a:pt x="5334129" y="4259461"/>
                  <a:pt x="5360544" y="4265000"/>
                  <a:pt x="5391466" y="4265539"/>
                </a:cubicBezTo>
                <a:cubicBezTo>
                  <a:pt x="5422389" y="4266077"/>
                  <a:pt x="5448589" y="4264741"/>
                  <a:pt x="5470065" y="4261533"/>
                </a:cubicBezTo>
                <a:cubicBezTo>
                  <a:pt x="5472234" y="4265974"/>
                  <a:pt x="5475066" y="4268049"/>
                  <a:pt x="5478565" y="4267761"/>
                </a:cubicBezTo>
                <a:cubicBezTo>
                  <a:pt x="5482063" y="4267473"/>
                  <a:pt x="5485035" y="4266706"/>
                  <a:pt x="5487480" y="4265461"/>
                </a:cubicBezTo>
                <a:cubicBezTo>
                  <a:pt x="5495729" y="4261813"/>
                  <a:pt x="5505833" y="4253915"/>
                  <a:pt x="5517795" y="4241765"/>
                </a:cubicBezTo>
                <a:cubicBezTo>
                  <a:pt x="5529757" y="4229616"/>
                  <a:pt x="5534525" y="4218358"/>
                  <a:pt x="5532095" y="4207992"/>
                </a:cubicBezTo>
                <a:cubicBezTo>
                  <a:pt x="5530682" y="4205907"/>
                  <a:pt x="5527676" y="4205527"/>
                  <a:pt x="5523072" y="4206855"/>
                </a:cubicBezTo>
                <a:cubicBezTo>
                  <a:pt x="5518469" y="4208181"/>
                  <a:pt x="5514830" y="4209456"/>
                  <a:pt x="5512156" y="4210679"/>
                </a:cubicBezTo>
                <a:lnTo>
                  <a:pt x="5463848" y="4208405"/>
                </a:lnTo>
                <a:cubicBezTo>
                  <a:pt x="5446958" y="4216328"/>
                  <a:pt x="5429358" y="4216190"/>
                  <a:pt x="5411051" y="4207990"/>
                </a:cubicBezTo>
                <a:cubicBezTo>
                  <a:pt x="5394995" y="4214757"/>
                  <a:pt x="5377830" y="4218848"/>
                  <a:pt x="5359559" y="4220265"/>
                </a:cubicBezTo>
                <a:cubicBezTo>
                  <a:pt x="5341288" y="4221682"/>
                  <a:pt x="5323909" y="4218899"/>
                  <a:pt x="5307422" y="4211918"/>
                </a:cubicBezTo>
                <a:lnTo>
                  <a:pt x="5315791" y="4130468"/>
                </a:lnTo>
                <a:lnTo>
                  <a:pt x="5320283" y="4128608"/>
                </a:lnTo>
                <a:cubicBezTo>
                  <a:pt x="5322991" y="4128530"/>
                  <a:pt x="5326773" y="4131838"/>
                  <a:pt x="5331628" y="4138530"/>
                </a:cubicBezTo>
                <a:cubicBezTo>
                  <a:pt x="5336485" y="4145223"/>
                  <a:pt x="5339636" y="4150185"/>
                  <a:pt x="5341082" y="4153415"/>
                </a:cubicBezTo>
                <a:cubicBezTo>
                  <a:pt x="5347621" y="4166024"/>
                  <a:pt x="5355206" y="4168454"/>
                  <a:pt x="5363835" y="4160702"/>
                </a:cubicBezTo>
                <a:cubicBezTo>
                  <a:pt x="5372467" y="4152950"/>
                  <a:pt x="5378359" y="4144939"/>
                  <a:pt x="5381512" y="4136670"/>
                </a:cubicBezTo>
                <a:lnTo>
                  <a:pt x="5396958" y="4135844"/>
                </a:lnTo>
                <a:cubicBezTo>
                  <a:pt x="5405447" y="4159251"/>
                  <a:pt x="5412454" y="4173524"/>
                  <a:pt x="5417982" y="4178662"/>
                </a:cubicBezTo>
                <a:cubicBezTo>
                  <a:pt x="5423509" y="4183800"/>
                  <a:pt x="5435700" y="4181999"/>
                  <a:pt x="5454558" y="4173261"/>
                </a:cubicBezTo>
                <a:cubicBezTo>
                  <a:pt x="5473124" y="4166733"/>
                  <a:pt x="5500713" y="4161340"/>
                  <a:pt x="5537325" y="4157086"/>
                </a:cubicBezTo>
                <a:cubicBezTo>
                  <a:pt x="5573937" y="4152831"/>
                  <a:pt x="5602511" y="4149817"/>
                  <a:pt x="5623047" y="4148042"/>
                </a:cubicBezTo>
                <a:lnTo>
                  <a:pt x="5662369" y="4154038"/>
                </a:lnTo>
                <a:lnTo>
                  <a:pt x="5665201" y="4186286"/>
                </a:lnTo>
                <a:lnTo>
                  <a:pt x="5537449" y="4233625"/>
                </a:lnTo>
                <a:cubicBezTo>
                  <a:pt x="5548320" y="4251404"/>
                  <a:pt x="5564731" y="4257141"/>
                  <a:pt x="5586679" y="4250835"/>
                </a:cubicBezTo>
                <a:cubicBezTo>
                  <a:pt x="5608627" y="4244531"/>
                  <a:pt x="5624052" y="4247890"/>
                  <a:pt x="5632955" y="4260913"/>
                </a:cubicBezTo>
                <a:lnTo>
                  <a:pt x="5727046" y="4272077"/>
                </a:lnTo>
                <a:cubicBezTo>
                  <a:pt x="5744559" y="4266449"/>
                  <a:pt x="5760147" y="4266492"/>
                  <a:pt x="5773806" y="4272207"/>
                </a:cubicBezTo>
                <a:cubicBezTo>
                  <a:pt x="5787466" y="4277922"/>
                  <a:pt x="5801931" y="4278430"/>
                  <a:pt x="5817198" y="4273732"/>
                </a:cubicBezTo>
                <a:lnTo>
                  <a:pt x="5851473" y="4292958"/>
                </a:lnTo>
                <a:lnTo>
                  <a:pt x="5904272" y="4293372"/>
                </a:lnTo>
                <a:lnTo>
                  <a:pt x="5951473" y="4318386"/>
                </a:lnTo>
                <a:lnTo>
                  <a:pt x="6005379" y="4296060"/>
                </a:lnTo>
                <a:cubicBezTo>
                  <a:pt x="6022389" y="4297950"/>
                  <a:pt x="6040399" y="4299079"/>
                  <a:pt x="6059409" y="4299446"/>
                </a:cubicBezTo>
                <a:cubicBezTo>
                  <a:pt x="6078419" y="4299811"/>
                  <a:pt x="6094952" y="4297374"/>
                  <a:pt x="6109008" y="4292132"/>
                </a:cubicBezTo>
                <a:lnTo>
                  <a:pt x="6130361" y="4305570"/>
                </a:lnTo>
                <a:lnTo>
                  <a:pt x="6235406" y="4317767"/>
                </a:lnTo>
                <a:lnTo>
                  <a:pt x="6286790" y="4302057"/>
                </a:lnTo>
                <a:lnTo>
                  <a:pt x="6292697" y="4316321"/>
                </a:lnTo>
                <a:cubicBezTo>
                  <a:pt x="6296834" y="4325516"/>
                  <a:pt x="6302269" y="4330692"/>
                  <a:pt x="6308997" y="4331851"/>
                </a:cubicBezTo>
                <a:cubicBezTo>
                  <a:pt x="6315726" y="4333009"/>
                  <a:pt x="6322559" y="4332037"/>
                  <a:pt x="6329496" y="4328931"/>
                </a:cubicBezTo>
                <a:cubicBezTo>
                  <a:pt x="6334075" y="4332837"/>
                  <a:pt x="6339810" y="4335568"/>
                  <a:pt x="6346703" y="4337123"/>
                </a:cubicBezTo>
                <a:cubicBezTo>
                  <a:pt x="6353597" y="4338678"/>
                  <a:pt x="6359473" y="4338565"/>
                  <a:pt x="6364326" y="4336787"/>
                </a:cubicBezTo>
                <a:cubicBezTo>
                  <a:pt x="6367742" y="4334444"/>
                  <a:pt x="6367926" y="4330654"/>
                  <a:pt x="6364881" y="4325417"/>
                </a:cubicBezTo>
                <a:lnTo>
                  <a:pt x="6389004" y="4282005"/>
                </a:lnTo>
                <a:cubicBezTo>
                  <a:pt x="6404867" y="4276363"/>
                  <a:pt x="6421153" y="4273331"/>
                  <a:pt x="6437865" y="4272909"/>
                </a:cubicBezTo>
                <a:cubicBezTo>
                  <a:pt x="6454574" y="4272487"/>
                  <a:pt x="6470861" y="4269455"/>
                  <a:pt x="6486724" y="4263813"/>
                </a:cubicBezTo>
                <a:cubicBezTo>
                  <a:pt x="6490242" y="4274426"/>
                  <a:pt x="6499515" y="4279869"/>
                  <a:pt x="6514539" y="4280145"/>
                </a:cubicBezTo>
                <a:lnTo>
                  <a:pt x="6518478" y="4289654"/>
                </a:lnTo>
                <a:cubicBezTo>
                  <a:pt x="6526581" y="4296510"/>
                  <a:pt x="6531728" y="4296236"/>
                  <a:pt x="6533923" y="4288828"/>
                </a:cubicBezTo>
                <a:lnTo>
                  <a:pt x="6531955" y="4284072"/>
                </a:lnTo>
                <a:cubicBezTo>
                  <a:pt x="6552313" y="4280284"/>
                  <a:pt x="6569441" y="4275046"/>
                  <a:pt x="6583339" y="4268362"/>
                </a:cubicBezTo>
                <a:cubicBezTo>
                  <a:pt x="6588431" y="4272984"/>
                  <a:pt x="6604582" y="4276506"/>
                  <a:pt x="6631791" y="4278931"/>
                </a:cubicBezTo>
                <a:cubicBezTo>
                  <a:pt x="6658999" y="4281356"/>
                  <a:pt x="6678521" y="4283483"/>
                  <a:pt x="6690351" y="4285314"/>
                </a:cubicBezTo>
                <a:cubicBezTo>
                  <a:pt x="6714756" y="4277528"/>
                  <a:pt x="6737131" y="4277545"/>
                  <a:pt x="6757473" y="4285367"/>
                </a:cubicBezTo>
                <a:cubicBezTo>
                  <a:pt x="6777816" y="4293188"/>
                  <a:pt x="6797945" y="4294135"/>
                  <a:pt x="6817859" y="4288209"/>
                </a:cubicBezTo>
                <a:lnTo>
                  <a:pt x="6874595" y="4298132"/>
                </a:lnTo>
                <a:lnTo>
                  <a:pt x="6888072" y="4292550"/>
                </a:lnTo>
                <a:lnTo>
                  <a:pt x="6892011" y="4302060"/>
                </a:lnTo>
                <a:cubicBezTo>
                  <a:pt x="6912178" y="4309722"/>
                  <a:pt x="6935749" y="4315278"/>
                  <a:pt x="6962724" y="4318728"/>
                </a:cubicBezTo>
                <a:cubicBezTo>
                  <a:pt x="6989699" y="4322177"/>
                  <a:pt x="7015379" y="4329645"/>
                  <a:pt x="7039761" y="4341132"/>
                </a:cubicBezTo>
                <a:lnTo>
                  <a:pt x="7116991" y="4336997"/>
                </a:lnTo>
                <a:lnTo>
                  <a:pt x="7134098" y="4302062"/>
                </a:lnTo>
                <a:lnTo>
                  <a:pt x="7119759" y="4280149"/>
                </a:lnTo>
                <a:lnTo>
                  <a:pt x="7173112" y="4269193"/>
                </a:lnTo>
                <a:lnTo>
                  <a:pt x="7170835" y="4225573"/>
                </a:lnTo>
                <a:cubicBezTo>
                  <a:pt x="7154867" y="4231491"/>
                  <a:pt x="7138298" y="4232783"/>
                  <a:pt x="7121128" y="4229449"/>
                </a:cubicBezTo>
                <a:cubicBezTo>
                  <a:pt x="7103960" y="4226115"/>
                  <a:pt x="7087668" y="4221722"/>
                  <a:pt x="7072253" y="4216270"/>
                </a:cubicBezTo>
                <a:cubicBezTo>
                  <a:pt x="7088774" y="4215926"/>
                  <a:pt x="7102068" y="4214135"/>
                  <a:pt x="7112128" y="4210896"/>
                </a:cubicBezTo>
                <a:lnTo>
                  <a:pt x="7151451" y="4216891"/>
                </a:lnTo>
                <a:cubicBezTo>
                  <a:pt x="7161319" y="4206306"/>
                  <a:pt x="7178920" y="4206443"/>
                  <a:pt x="7204250" y="4217304"/>
                </a:cubicBezTo>
                <a:cubicBezTo>
                  <a:pt x="7229580" y="4228167"/>
                  <a:pt x="7247180" y="4228305"/>
                  <a:pt x="7257050" y="4217718"/>
                </a:cubicBezTo>
                <a:cubicBezTo>
                  <a:pt x="7261987" y="4216138"/>
                  <a:pt x="7267696" y="4215630"/>
                  <a:pt x="7274181" y="4216194"/>
                </a:cubicBezTo>
                <a:cubicBezTo>
                  <a:pt x="7280662" y="4216759"/>
                  <a:pt x="7285249" y="4216716"/>
                  <a:pt x="7287941" y="4216064"/>
                </a:cubicBezTo>
                <a:cubicBezTo>
                  <a:pt x="7286875" y="4213490"/>
                  <a:pt x="7284438" y="4210784"/>
                  <a:pt x="7280633" y="4207951"/>
                </a:cubicBezTo>
                <a:cubicBezTo>
                  <a:pt x="7276828" y="4205117"/>
                  <a:pt x="7272146" y="4203342"/>
                  <a:pt x="7266587" y="4202628"/>
                </a:cubicBezTo>
                <a:lnTo>
                  <a:pt x="7222773" y="4198493"/>
                </a:lnTo>
                <a:lnTo>
                  <a:pt x="7203389" y="4189811"/>
                </a:lnTo>
                <a:lnTo>
                  <a:pt x="7243819" y="4173066"/>
                </a:lnTo>
                <a:lnTo>
                  <a:pt x="7285110" y="4183816"/>
                </a:lnTo>
                <a:cubicBezTo>
                  <a:pt x="7287536" y="4188613"/>
                  <a:pt x="7293085" y="4191421"/>
                  <a:pt x="7301756" y="4192241"/>
                </a:cubicBezTo>
                <a:cubicBezTo>
                  <a:pt x="7310427" y="4193058"/>
                  <a:pt x="7319485" y="4191629"/>
                  <a:pt x="7328925" y="4187950"/>
                </a:cubicBezTo>
                <a:cubicBezTo>
                  <a:pt x="7339900" y="4193269"/>
                  <a:pt x="7353489" y="4198550"/>
                  <a:pt x="7369693" y="4203791"/>
                </a:cubicBezTo>
                <a:cubicBezTo>
                  <a:pt x="7385898" y="4209033"/>
                  <a:pt x="7397027" y="4208369"/>
                  <a:pt x="7403078" y="4201801"/>
                </a:cubicBezTo>
                <a:cubicBezTo>
                  <a:pt x="7402857" y="4195974"/>
                  <a:pt x="7400898" y="4189126"/>
                  <a:pt x="7397200" y="4181258"/>
                </a:cubicBezTo>
                <a:cubicBezTo>
                  <a:pt x="7393505" y="4173390"/>
                  <a:pt x="7391052" y="4165354"/>
                  <a:pt x="7389848" y="4157148"/>
                </a:cubicBezTo>
                <a:cubicBezTo>
                  <a:pt x="7398812" y="4159471"/>
                  <a:pt x="7408620" y="4161443"/>
                  <a:pt x="7419270" y="4163066"/>
                </a:cubicBezTo>
                <a:cubicBezTo>
                  <a:pt x="7429919" y="4164690"/>
                  <a:pt x="7439865" y="4163820"/>
                  <a:pt x="7449108" y="4160457"/>
                </a:cubicBezTo>
                <a:lnTo>
                  <a:pt x="7456568" y="4140897"/>
                </a:lnTo>
                <a:lnTo>
                  <a:pt x="7465311" y="4138780"/>
                </a:lnTo>
                <a:cubicBezTo>
                  <a:pt x="7471896" y="4141971"/>
                  <a:pt x="7478488" y="4149947"/>
                  <a:pt x="7485088" y="4162704"/>
                </a:cubicBezTo>
                <a:cubicBezTo>
                  <a:pt x="7514349" y="4171939"/>
                  <a:pt x="7542348" y="4184480"/>
                  <a:pt x="7569086" y="4200330"/>
                </a:cubicBezTo>
                <a:cubicBezTo>
                  <a:pt x="7586927" y="4193637"/>
                  <a:pt x="7604244" y="4192035"/>
                  <a:pt x="7621040" y="4195524"/>
                </a:cubicBezTo>
                <a:cubicBezTo>
                  <a:pt x="7637835" y="4199012"/>
                  <a:pt x="7654875" y="4203095"/>
                  <a:pt x="7672162" y="4207773"/>
                </a:cubicBezTo>
                <a:cubicBezTo>
                  <a:pt x="7643585" y="4224018"/>
                  <a:pt x="7620585" y="4233079"/>
                  <a:pt x="7603163" y="4234956"/>
                </a:cubicBezTo>
                <a:cubicBezTo>
                  <a:pt x="7585740" y="4236835"/>
                  <a:pt x="7568494" y="4240728"/>
                  <a:pt x="7551426" y="4246636"/>
                </a:cubicBezTo>
                <a:lnTo>
                  <a:pt x="7565211" y="4279919"/>
                </a:lnTo>
                <a:lnTo>
                  <a:pt x="7613824" y="4321058"/>
                </a:lnTo>
                <a:cubicBezTo>
                  <a:pt x="7615068" y="4317178"/>
                  <a:pt x="7616503" y="4312173"/>
                  <a:pt x="7618131" y="4306045"/>
                </a:cubicBezTo>
                <a:cubicBezTo>
                  <a:pt x="7619759" y="4299916"/>
                  <a:pt x="7621689" y="4296101"/>
                  <a:pt x="7623917" y="4294597"/>
                </a:cubicBezTo>
                <a:cubicBezTo>
                  <a:pt x="7628427" y="4293310"/>
                  <a:pt x="7632114" y="4294799"/>
                  <a:pt x="7634978" y="4299068"/>
                </a:cubicBezTo>
                <a:cubicBezTo>
                  <a:pt x="7637842" y="4303335"/>
                  <a:pt x="7639775" y="4306945"/>
                  <a:pt x="7640779" y="4309895"/>
                </a:cubicBezTo>
                <a:lnTo>
                  <a:pt x="7744407" y="4305966"/>
                </a:lnTo>
                <a:cubicBezTo>
                  <a:pt x="7775166" y="4314581"/>
                  <a:pt x="7804662" y="4326503"/>
                  <a:pt x="7832897" y="4341732"/>
                </a:cubicBezTo>
                <a:cubicBezTo>
                  <a:pt x="7850648" y="4340647"/>
                  <a:pt x="7868085" y="4340387"/>
                  <a:pt x="7885203" y="4340957"/>
                </a:cubicBezTo>
                <a:cubicBezTo>
                  <a:pt x="7902325" y="4341526"/>
                  <a:pt x="7918776" y="4338890"/>
                  <a:pt x="7934558" y="4333049"/>
                </a:cubicBezTo>
                <a:cubicBezTo>
                  <a:pt x="7953723" y="4331147"/>
                  <a:pt x="7977174" y="4331647"/>
                  <a:pt x="8004911" y="4334548"/>
                </a:cubicBezTo>
                <a:cubicBezTo>
                  <a:pt x="8032645" y="4337453"/>
                  <a:pt x="8055818" y="4343637"/>
                  <a:pt x="8074432" y="4353103"/>
                </a:cubicBezTo>
                <a:lnTo>
                  <a:pt x="8174677" y="4328296"/>
                </a:lnTo>
                <a:lnTo>
                  <a:pt x="8206984" y="4342768"/>
                </a:lnTo>
                <a:lnTo>
                  <a:pt x="8192399" y="4371089"/>
                </a:lnTo>
                <a:lnTo>
                  <a:pt x="8176399" y="4383286"/>
                </a:lnTo>
                <a:lnTo>
                  <a:pt x="8088216" y="4386386"/>
                </a:lnTo>
                <a:cubicBezTo>
                  <a:pt x="8087050" y="4383039"/>
                  <a:pt x="8084461" y="4377846"/>
                  <a:pt x="8080447" y="4370803"/>
                </a:cubicBezTo>
                <a:cubicBezTo>
                  <a:pt x="8076434" y="4363763"/>
                  <a:pt x="8072091" y="4360688"/>
                  <a:pt x="8067416" y="4361579"/>
                </a:cubicBezTo>
                <a:cubicBezTo>
                  <a:pt x="8065292" y="4362807"/>
                  <a:pt x="8063786" y="4365520"/>
                  <a:pt x="8062892" y="4369719"/>
                </a:cubicBezTo>
                <a:cubicBezTo>
                  <a:pt x="8062002" y="4373918"/>
                  <a:pt x="8060987" y="4377820"/>
                  <a:pt x="8059848" y="4381424"/>
                </a:cubicBezTo>
                <a:lnTo>
                  <a:pt x="8013510" y="4383905"/>
                </a:lnTo>
                <a:lnTo>
                  <a:pt x="7991910" y="4420702"/>
                </a:lnTo>
                <a:cubicBezTo>
                  <a:pt x="8009618" y="4424276"/>
                  <a:pt x="8027218" y="4424414"/>
                  <a:pt x="8044710" y="4421116"/>
                </a:cubicBezTo>
                <a:cubicBezTo>
                  <a:pt x="8062203" y="4417818"/>
                  <a:pt x="8077832" y="4413200"/>
                  <a:pt x="8091602" y="4407266"/>
                </a:cubicBezTo>
                <a:lnTo>
                  <a:pt x="8096401" y="4444270"/>
                </a:lnTo>
                <a:cubicBezTo>
                  <a:pt x="8107011" y="4439179"/>
                  <a:pt x="8115759" y="4432770"/>
                  <a:pt x="8122647" y="4425044"/>
                </a:cubicBezTo>
                <a:cubicBezTo>
                  <a:pt x="8129534" y="4417318"/>
                  <a:pt x="8138282" y="4410909"/>
                  <a:pt x="8148892" y="4405819"/>
                </a:cubicBezTo>
                <a:cubicBezTo>
                  <a:pt x="8169930" y="4411612"/>
                  <a:pt x="8192038" y="4415221"/>
                  <a:pt x="8215215" y="4416647"/>
                </a:cubicBezTo>
                <a:cubicBezTo>
                  <a:pt x="8238391" y="4418073"/>
                  <a:pt x="8260283" y="4414808"/>
                  <a:pt x="8280889" y="4406853"/>
                </a:cubicBezTo>
                <a:cubicBezTo>
                  <a:pt x="8291077" y="4401009"/>
                  <a:pt x="8294348" y="4390371"/>
                  <a:pt x="8290698" y="4374940"/>
                </a:cubicBezTo>
                <a:cubicBezTo>
                  <a:pt x="8287047" y="4359509"/>
                  <a:pt x="8282732" y="4346443"/>
                  <a:pt x="8277751" y="4335739"/>
                </a:cubicBezTo>
                <a:lnTo>
                  <a:pt x="8267905" y="4311966"/>
                </a:lnTo>
                <a:cubicBezTo>
                  <a:pt x="8237533" y="4319903"/>
                  <a:pt x="8206172" y="4319895"/>
                  <a:pt x="8173822" y="4311940"/>
                </a:cubicBezTo>
                <a:cubicBezTo>
                  <a:pt x="8141472" y="4303984"/>
                  <a:pt x="8109266" y="4298756"/>
                  <a:pt x="8077202" y="4296253"/>
                </a:cubicBezTo>
                <a:cubicBezTo>
                  <a:pt x="8076680" y="4296585"/>
                  <a:pt x="8074351" y="4297318"/>
                  <a:pt x="8070217" y="4298449"/>
                </a:cubicBezTo>
                <a:cubicBezTo>
                  <a:pt x="8066081" y="4299583"/>
                  <a:pt x="8063261" y="4299126"/>
                  <a:pt x="8061755" y="4297081"/>
                </a:cubicBezTo>
                <a:cubicBezTo>
                  <a:pt x="8062725" y="4295982"/>
                  <a:pt x="8067170" y="4291356"/>
                  <a:pt x="8075085" y="4283204"/>
                </a:cubicBezTo>
                <a:cubicBezTo>
                  <a:pt x="8083001" y="4275052"/>
                  <a:pt x="8088568" y="4269961"/>
                  <a:pt x="8091784" y="4267932"/>
                </a:cubicBezTo>
                <a:cubicBezTo>
                  <a:pt x="8098580" y="4279043"/>
                  <a:pt x="8112252" y="4284523"/>
                  <a:pt x="8132800" y="4284368"/>
                </a:cubicBezTo>
                <a:cubicBezTo>
                  <a:pt x="8153349" y="4284213"/>
                  <a:pt x="8169543" y="4283075"/>
                  <a:pt x="8181384" y="4280957"/>
                </a:cubicBezTo>
                <a:cubicBezTo>
                  <a:pt x="8204422" y="4285224"/>
                  <a:pt x="8228145" y="4289557"/>
                  <a:pt x="8252552" y="4293955"/>
                </a:cubicBezTo>
                <a:cubicBezTo>
                  <a:pt x="8276959" y="4298352"/>
                  <a:pt x="8301174" y="4303874"/>
                  <a:pt x="8325197" y="4310520"/>
                </a:cubicBezTo>
                <a:cubicBezTo>
                  <a:pt x="8343085" y="4304736"/>
                  <a:pt x="8360169" y="4304158"/>
                  <a:pt x="8376450" y="4308788"/>
                </a:cubicBezTo>
                <a:cubicBezTo>
                  <a:pt x="8392729" y="4313419"/>
                  <a:pt x="8408691" y="4313307"/>
                  <a:pt x="8424332" y="4308453"/>
                </a:cubicBezTo>
                <a:lnTo>
                  <a:pt x="8424640" y="4347317"/>
                </a:lnTo>
                <a:lnTo>
                  <a:pt x="8385320" y="4341322"/>
                </a:lnTo>
                <a:lnTo>
                  <a:pt x="8352764" y="4377085"/>
                </a:lnTo>
                <a:cubicBezTo>
                  <a:pt x="8345063" y="4373312"/>
                  <a:pt x="8336730" y="4371193"/>
                  <a:pt x="8327767" y="4370728"/>
                </a:cubicBezTo>
                <a:cubicBezTo>
                  <a:pt x="8318803" y="4370263"/>
                  <a:pt x="8316654" y="4376723"/>
                  <a:pt x="8321319" y="4390109"/>
                </a:cubicBezTo>
                <a:cubicBezTo>
                  <a:pt x="8320905" y="4390164"/>
                  <a:pt x="8319489" y="4390982"/>
                  <a:pt x="8317074" y="4392563"/>
                </a:cubicBezTo>
                <a:cubicBezTo>
                  <a:pt x="8314659" y="4394144"/>
                  <a:pt x="8313736" y="4396151"/>
                  <a:pt x="8314305" y="4398585"/>
                </a:cubicBezTo>
                <a:cubicBezTo>
                  <a:pt x="8317408" y="4400780"/>
                  <a:pt x="8327988" y="4401969"/>
                  <a:pt x="8346043" y="4402151"/>
                </a:cubicBezTo>
                <a:cubicBezTo>
                  <a:pt x="8364099" y="4402332"/>
                  <a:pt x="8376925" y="4402590"/>
                  <a:pt x="8384519" y="4402926"/>
                </a:cubicBezTo>
                <a:lnTo>
                  <a:pt x="8394919" y="4415329"/>
                </a:lnTo>
                <a:lnTo>
                  <a:pt x="8372457" y="4424632"/>
                </a:lnTo>
                <a:cubicBezTo>
                  <a:pt x="8382734" y="4445210"/>
                  <a:pt x="8393318" y="4453825"/>
                  <a:pt x="8404211" y="4450473"/>
                </a:cubicBezTo>
                <a:cubicBezTo>
                  <a:pt x="8415103" y="4447122"/>
                  <a:pt x="8423717" y="4450981"/>
                  <a:pt x="8430056" y="4462050"/>
                </a:cubicBezTo>
                <a:lnTo>
                  <a:pt x="8467963" y="4451920"/>
                </a:lnTo>
                <a:lnTo>
                  <a:pt x="8493501" y="4424633"/>
                </a:lnTo>
                <a:lnTo>
                  <a:pt x="8515409" y="4426700"/>
                </a:lnTo>
                <a:lnTo>
                  <a:pt x="8536762" y="4440137"/>
                </a:lnTo>
                <a:lnTo>
                  <a:pt x="8541808" y="4426907"/>
                </a:lnTo>
                <a:lnTo>
                  <a:pt x="8616515" y="4429388"/>
                </a:lnTo>
                <a:lnTo>
                  <a:pt x="8617377" y="4456883"/>
                </a:lnTo>
                <a:lnTo>
                  <a:pt x="8666790" y="4436418"/>
                </a:lnTo>
                <a:cubicBezTo>
                  <a:pt x="8672077" y="4450243"/>
                  <a:pt x="8677395" y="4457788"/>
                  <a:pt x="8682743" y="4459054"/>
                </a:cubicBezTo>
                <a:cubicBezTo>
                  <a:pt x="8688093" y="4460320"/>
                  <a:pt x="8697195" y="4457943"/>
                  <a:pt x="8710052" y="4451922"/>
                </a:cubicBezTo>
                <a:cubicBezTo>
                  <a:pt x="8714106" y="4460920"/>
                  <a:pt x="8719212" y="4465303"/>
                  <a:pt x="8725366" y="4465075"/>
                </a:cubicBezTo>
                <a:cubicBezTo>
                  <a:pt x="8731521" y="4464847"/>
                  <a:pt x="8738027" y="4463081"/>
                  <a:pt x="8744881" y="4459778"/>
                </a:cubicBezTo>
                <a:cubicBezTo>
                  <a:pt x="8753819" y="4457005"/>
                  <a:pt x="8762619" y="4457073"/>
                  <a:pt x="8771280" y="4459985"/>
                </a:cubicBezTo>
                <a:cubicBezTo>
                  <a:pt x="8779943" y="4462896"/>
                  <a:pt x="8788742" y="4462965"/>
                  <a:pt x="8797680" y="4460191"/>
                </a:cubicBezTo>
                <a:lnTo>
                  <a:pt x="8795712" y="4455437"/>
                </a:lnTo>
                <a:lnTo>
                  <a:pt x="8837558" y="4454817"/>
                </a:lnTo>
                <a:cubicBezTo>
                  <a:pt x="8846495" y="4452044"/>
                  <a:pt x="8855295" y="4452112"/>
                  <a:pt x="8863956" y="4455024"/>
                </a:cubicBezTo>
                <a:cubicBezTo>
                  <a:pt x="8872618" y="4457935"/>
                  <a:pt x="8881418" y="4458004"/>
                  <a:pt x="8890355" y="4455230"/>
                </a:cubicBezTo>
                <a:cubicBezTo>
                  <a:pt x="8909856" y="4453073"/>
                  <a:pt x="8934886" y="4453151"/>
                  <a:pt x="8965447" y="4455464"/>
                </a:cubicBezTo>
                <a:cubicBezTo>
                  <a:pt x="8996008" y="4457776"/>
                  <a:pt x="9021254" y="4464728"/>
                  <a:pt x="9041185" y="4476318"/>
                </a:cubicBezTo>
                <a:lnTo>
                  <a:pt x="9104076" y="4450271"/>
                </a:lnTo>
                <a:lnTo>
                  <a:pt x="9118413" y="4472184"/>
                </a:lnTo>
                <a:lnTo>
                  <a:pt x="9172627" y="4488723"/>
                </a:lnTo>
                <a:cubicBezTo>
                  <a:pt x="9171033" y="4492283"/>
                  <a:pt x="9168193" y="4496014"/>
                  <a:pt x="9164105" y="4499911"/>
                </a:cubicBezTo>
                <a:cubicBezTo>
                  <a:pt x="9160018" y="4503809"/>
                  <a:pt x="9156685" y="4506349"/>
                  <a:pt x="9154105" y="4507534"/>
                </a:cubicBezTo>
                <a:cubicBezTo>
                  <a:pt x="9137365" y="4505764"/>
                  <a:pt x="9120431" y="4505118"/>
                  <a:pt x="9103307" y="4505595"/>
                </a:cubicBezTo>
                <a:cubicBezTo>
                  <a:pt x="9086181" y="4506074"/>
                  <a:pt x="9070725" y="4508994"/>
                  <a:pt x="9056937" y="4514355"/>
                </a:cubicBezTo>
                <a:cubicBezTo>
                  <a:pt x="9055689" y="4510811"/>
                  <a:pt x="9052771" y="4504825"/>
                  <a:pt x="9048184" y="4496396"/>
                </a:cubicBezTo>
                <a:cubicBezTo>
                  <a:pt x="9043597" y="4487968"/>
                  <a:pt x="9038926" y="4484100"/>
                  <a:pt x="9034168" y="4484793"/>
                </a:cubicBezTo>
                <a:cubicBezTo>
                  <a:pt x="9032046" y="4486021"/>
                  <a:pt x="9030538" y="4488734"/>
                  <a:pt x="9029646" y="4492933"/>
                </a:cubicBezTo>
                <a:cubicBezTo>
                  <a:pt x="9028753" y="4497133"/>
                  <a:pt x="9027739" y="4501034"/>
                  <a:pt x="9026600" y="4504638"/>
                </a:cubicBezTo>
                <a:lnTo>
                  <a:pt x="8975769" y="4508980"/>
                </a:lnTo>
                <a:lnTo>
                  <a:pt x="8949679" y="4547638"/>
                </a:lnTo>
                <a:cubicBezTo>
                  <a:pt x="8965596" y="4552185"/>
                  <a:pt x="8983899" y="4552960"/>
                  <a:pt x="9004585" y="4549964"/>
                </a:cubicBezTo>
                <a:cubicBezTo>
                  <a:pt x="9025273" y="4546966"/>
                  <a:pt x="9043851" y="4542057"/>
                  <a:pt x="9060322" y="4535235"/>
                </a:cubicBezTo>
                <a:cubicBezTo>
                  <a:pt x="9057571" y="4541829"/>
                  <a:pt x="9055505" y="4548487"/>
                  <a:pt x="9054123" y="4555210"/>
                </a:cubicBezTo>
                <a:cubicBezTo>
                  <a:pt x="9052741" y="4561932"/>
                  <a:pt x="9053413" y="4568849"/>
                  <a:pt x="9056139" y="4575959"/>
                </a:cubicBezTo>
                <a:cubicBezTo>
                  <a:pt x="9060910" y="4580598"/>
                  <a:pt x="9071519" y="4575508"/>
                  <a:pt x="9087968" y="4560687"/>
                </a:cubicBezTo>
                <a:cubicBezTo>
                  <a:pt x="9104417" y="4545869"/>
                  <a:pt x="9115795" y="4536282"/>
                  <a:pt x="9122106" y="4531928"/>
                </a:cubicBezTo>
                <a:cubicBezTo>
                  <a:pt x="9145866" y="4539261"/>
                  <a:pt x="9169484" y="4543871"/>
                  <a:pt x="9192959" y="4545753"/>
                </a:cubicBezTo>
                <a:cubicBezTo>
                  <a:pt x="9216434" y="4547634"/>
                  <a:pt x="9240468" y="4543716"/>
                  <a:pt x="9265057" y="4533996"/>
                </a:cubicBezTo>
                <a:lnTo>
                  <a:pt x="9282718" y="4487689"/>
                </a:lnTo>
                <a:lnTo>
                  <a:pt x="9306594" y="4494512"/>
                </a:lnTo>
                <a:lnTo>
                  <a:pt x="9309980" y="4515390"/>
                </a:lnTo>
                <a:cubicBezTo>
                  <a:pt x="9309378" y="4515523"/>
                  <a:pt x="9307213" y="4516652"/>
                  <a:pt x="9303488" y="4518776"/>
                </a:cubicBezTo>
                <a:cubicBezTo>
                  <a:pt x="9299762" y="4520899"/>
                  <a:pt x="9298090" y="4523216"/>
                  <a:pt x="9298472" y="4525727"/>
                </a:cubicBezTo>
                <a:cubicBezTo>
                  <a:pt x="9303597" y="4532540"/>
                  <a:pt x="9316179" y="4535917"/>
                  <a:pt x="9336217" y="4535857"/>
                </a:cubicBezTo>
                <a:cubicBezTo>
                  <a:pt x="9356257" y="4535797"/>
                  <a:pt x="9370731" y="4534212"/>
                  <a:pt x="9379640" y="4531102"/>
                </a:cubicBezTo>
                <a:cubicBezTo>
                  <a:pt x="9395815" y="4552951"/>
                  <a:pt x="9431817" y="4563106"/>
                  <a:pt x="9487645" y="4561569"/>
                </a:cubicBezTo>
                <a:cubicBezTo>
                  <a:pt x="9543474" y="4560032"/>
                  <a:pt x="9581153" y="4558353"/>
                  <a:pt x="9600683" y="4556530"/>
                </a:cubicBezTo>
                <a:lnTo>
                  <a:pt x="9633789" y="4509397"/>
                </a:lnTo>
                <a:cubicBezTo>
                  <a:pt x="9644416" y="4509639"/>
                  <a:pt x="9654055" y="4507503"/>
                  <a:pt x="9662713" y="4502989"/>
                </a:cubicBezTo>
                <a:cubicBezTo>
                  <a:pt x="9654517" y="4514970"/>
                  <a:pt x="9648184" y="4528270"/>
                  <a:pt x="9643711" y="4542887"/>
                </a:cubicBezTo>
                <a:cubicBezTo>
                  <a:pt x="9639241" y="4557505"/>
                  <a:pt x="9636138" y="4572251"/>
                  <a:pt x="9634405" y="4587127"/>
                </a:cubicBezTo>
                <a:lnTo>
                  <a:pt x="9683819" y="4566661"/>
                </a:lnTo>
                <a:cubicBezTo>
                  <a:pt x="9689956" y="4582803"/>
                  <a:pt x="9696035" y="4591658"/>
                  <a:pt x="9702058" y="4593225"/>
                </a:cubicBezTo>
                <a:cubicBezTo>
                  <a:pt x="9708079" y="4594794"/>
                  <a:pt x="9718574" y="4592072"/>
                  <a:pt x="9733542" y="4585060"/>
                </a:cubicBezTo>
                <a:cubicBezTo>
                  <a:pt x="9738261" y="4589836"/>
                  <a:pt x="9752421" y="4592791"/>
                  <a:pt x="9776025" y="4593923"/>
                </a:cubicBezTo>
                <a:cubicBezTo>
                  <a:pt x="9799628" y="4595057"/>
                  <a:pt x="9816175" y="4594238"/>
                  <a:pt x="9825663" y="4591468"/>
                </a:cubicBezTo>
                <a:cubicBezTo>
                  <a:pt x="9828210" y="4584380"/>
                  <a:pt x="9831317" y="4577059"/>
                  <a:pt x="9834986" y="4569504"/>
                </a:cubicBezTo>
                <a:cubicBezTo>
                  <a:pt x="9838655" y="4561950"/>
                  <a:pt x="9842748" y="4557006"/>
                  <a:pt x="9847263" y="4554672"/>
                </a:cubicBezTo>
                <a:cubicBezTo>
                  <a:pt x="9851691" y="4553186"/>
                  <a:pt x="9855050" y="4553884"/>
                  <a:pt x="9857340" y="4556765"/>
                </a:cubicBezTo>
                <a:cubicBezTo>
                  <a:pt x="9859629" y="4559647"/>
                  <a:pt x="9861235" y="4562463"/>
                  <a:pt x="9862154" y="4565216"/>
                </a:cubicBezTo>
                <a:cubicBezTo>
                  <a:pt x="9868296" y="4569982"/>
                  <a:pt x="9873783" y="4568406"/>
                  <a:pt x="9878617" y="4560485"/>
                </a:cubicBezTo>
                <a:cubicBezTo>
                  <a:pt x="9883449" y="4552566"/>
                  <a:pt x="9881983" y="4546907"/>
                  <a:pt x="9874216" y="4543509"/>
                </a:cubicBezTo>
                <a:cubicBezTo>
                  <a:pt x="9877608" y="4541640"/>
                  <a:pt x="9884932" y="4538143"/>
                  <a:pt x="9896186" y="4533017"/>
                </a:cubicBezTo>
                <a:cubicBezTo>
                  <a:pt x="9907438" y="4527892"/>
                  <a:pt x="9915747" y="4526772"/>
                  <a:pt x="9921108" y="4529658"/>
                </a:cubicBezTo>
                <a:lnTo>
                  <a:pt x="10017720" y="4534208"/>
                </a:lnTo>
                <a:lnTo>
                  <a:pt x="10019690" y="4538962"/>
                </a:lnTo>
                <a:lnTo>
                  <a:pt x="10118274" y="4548265"/>
                </a:lnTo>
                <a:lnTo>
                  <a:pt x="10165164" y="4534414"/>
                </a:lnTo>
                <a:lnTo>
                  <a:pt x="10194396" y="4566871"/>
                </a:lnTo>
                <a:cubicBezTo>
                  <a:pt x="10188160" y="4568757"/>
                  <a:pt x="10178801" y="4572633"/>
                  <a:pt x="10166319" y="4578499"/>
                </a:cubicBezTo>
                <a:cubicBezTo>
                  <a:pt x="10153837" y="4584365"/>
                  <a:pt x="10148693" y="4592065"/>
                  <a:pt x="10150888" y="4601601"/>
                </a:cubicBezTo>
                <a:cubicBezTo>
                  <a:pt x="10153233" y="4606200"/>
                  <a:pt x="10157329" y="4608681"/>
                  <a:pt x="10163181" y="4609043"/>
                </a:cubicBezTo>
                <a:cubicBezTo>
                  <a:pt x="10169032" y="4609404"/>
                  <a:pt x="10174390" y="4608578"/>
                  <a:pt x="10179258" y="4606561"/>
                </a:cubicBezTo>
                <a:cubicBezTo>
                  <a:pt x="10197938" y="4612751"/>
                  <a:pt x="10217530" y="4617170"/>
                  <a:pt x="10238033" y="4619818"/>
                </a:cubicBezTo>
                <a:cubicBezTo>
                  <a:pt x="10258537" y="4622468"/>
                  <a:pt x="10278267" y="4624044"/>
                  <a:pt x="10297224" y="4624548"/>
                </a:cubicBezTo>
                <a:cubicBezTo>
                  <a:pt x="10305894" y="4621654"/>
                  <a:pt x="10313616" y="4621240"/>
                  <a:pt x="10320393" y="4623307"/>
                </a:cubicBezTo>
                <a:cubicBezTo>
                  <a:pt x="10327171" y="4625374"/>
                  <a:pt x="10334892" y="4624962"/>
                  <a:pt x="10343562" y="4622067"/>
                </a:cubicBezTo>
                <a:cubicBezTo>
                  <a:pt x="10365469" y="4632606"/>
                  <a:pt x="10391884" y="4638146"/>
                  <a:pt x="10422807" y="4638683"/>
                </a:cubicBezTo>
                <a:cubicBezTo>
                  <a:pt x="10453730" y="4639222"/>
                  <a:pt x="10479928" y="4637887"/>
                  <a:pt x="10501406" y="4634679"/>
                </a:cubicBezTo>
                <a:cubicBezTo>
                  <a:pt x="10503575" y="4639119"/>
                  <a:pt x="10506406" y="4641195"/>
                  <a:pt x="10509906" y="4640907"/>
                </a:cubicBezTo>
                <a:cubicBezTo>
                  <a:pt x="10513404" y="4640618"/>
                  <a:pt x="10516375" y="4639852"/>
                  <a:pt x="10518821" y="4638606"/>
                </a:cubicBezTo>
                <a:cubicBezTo>
                  <a:pt x="10527069" y="4634958"/>
                  <a:pt x="10537174" y="4627060"/>
                  <a:pt x="10549135" y="4614911"/>
                </a:cubicBezTo>
                <a:cubicBezTo>
                  <a:pt x="10561098" y="4602761"/>
                  <a:pt x="10565864" y="4591503"/>
                  <a:pt x="10563435" y="4581137"/>
                </a:cubicBezTo>
                <a:cubicBezTo>
                  <a:pt x="10562023" y="4579052"/>
                  <a:pt x="10559016" y="4578673"/>
                  <a:pt x="10554412" y="4580000"/>
                </a:cubicBezTo>
                <a:cubicBezTo>
                  <a:pt x="10549808" y="4581327"/>
                  <a:pt x="10546170" y="4582602"/>
                  <a:pt x="10543497" y="4583825"/>
                </a:cubicBezTo>
                <a:lnTo>
                  <a:pt x="10495190" y="4581550"/>
                </a:lnTo>
                <a:cubicBezTo>
                  <a:pt x="10478299" y="4589474"/>
                  <a:pt x="10460698" y="4589337"/>
                  <a:pt x="10442391" y="4581136"/>
                </a:cubicBezTo>
                <a:cubicBezTo>
                  <a:pt x="10426335" y="4587903"/>
                  <a:pt x="10409170" y="4591994"/>
                  <a:pt x="10390899" y="4593411"/>
                </a:cubicBezTo>
                <a:cubicBezTo>
                  <a:pt x="10372627" y="4594827"/>
                  <a:pt x="10355249" y="4592045"/>
                  <a:pt x="10338763" y="4585064"/>
                </a:cubicBezTo>
                <a:lnTo>
                  <a:pt x="10347131" y="4503614"/>
                </a:lnTo>
                <a:lnTo>
                  <a:pt x="10351624" y="4501753"/>
                </a:lnTo>
                <a:cubicBezTo>
                  <a:pt x="10354331" y="4501676"/>
                  <a:pt x="10358114" y="4504983"/>
                  <a:pt x="10362968" y="4511676"/>
                </a:cubicBezTo>
                <a:cubicBezTo>
                  <a:pt x="10367824" y="4518369"/>
                  <a:pt x="10370975" y="4523331"/>
                  <a:pt x="10372423" y="4526560"/>
                </a:cubicBezTo>
                <a:cubicBezTo>
                  <a:pt x="10378962" y="4539170"/>
                  <a:pt x="10386545" y="4541600"/>
                  <a:pt x="10395176" y="4533848"/>
                </a:cubicBezTo>
                <a:cubicBezTo>
                  <a:pt x="10403807" y="4526096"/>
                  <a:pt x="10409699" y="4518084"/>
                  <a:pt x="10412853" y="4509816"/>
                </a:cubicBezTo>
                <a:lnTo>
                  <a:pt x="10428298" y="4508989"/>
                </a:lnTo>
                <a:cubicBezTo>
                  <a:pt x="10436787" y="4532397"/>
                  <a:pt x="10443794" y="4546670"/>
                  <a:pt x="10449322" y="4551807"/>
                </a:cubicBezTo>
                <a:cubicBezTo>
                  <a:pt x="10454849" y="4556946"/>
                  <a:pt x="10467040" y="4555145"/>
                  <a:pt x="10485899" y="4546406"/>
                </a:cubicBezTo>
                <a:cubicBezTo>
                  <a:pt x="10504465" y="4539878"/>
                  <a:pt x="10532054" y="4534486"/>
                  <a:pt x="10568666" y="4530231"/>
                </a:cubicBezTo>
                <a:cubicBezTo>
                  <a:pt x="10605277" y="4525976"/>
                  <a:pt x="10633851" y="4522962"/>
                  <a:pt x="10654387" y="4521188"/>
                </a:cubicBezTo>
                <a:lnTo>
                  <a:pt x="10693710" y="4527183"/>
                </a:lnTo>
                <a:lnTo>
                  <a:pt x="10696541" y="4559432"/>
                </a:lnTo>
                <a:lnTo>
                  <a:pt x="10568789" y="4606771"/>
                </a:lnTo>
                <a:cubicBezTo>
                  <a:pt x="10579660" y="4624550"/>
                  <a:pt x="10596070" y="4630287"/>
                  <a:pt x="10618019" y="4623981"/>
                </a:cubicBezTo>
                <a:cubicBezTo>
                  <a:pt x="10639967" y="4617677"/>
                  <a:pt x="10655392" y="4621036"/>
                  <a:pt x="10664295" y="4634059"/>
                </a:cubicBezTo>
                <a:lnTo>
                  <a:pt x="10758385" y="4645223"/>
                </a:lnTo>
                <a:cubicBezTo>
                  <a:pt x="10775898" y="4639594"/>
                  <a:pt x="10791486" y="4639638"/>
                  <a:pt x="10805146" y="4645353"/>
                </a:cubicBezTo>
                <a:cubicBezTo>
                  <a:pt x="10818806" y="4651067"/>
                  <a:pt x="10833270" y="4651576"/>
                  <a:pt x="10848538" y="4646877"/>
                </a:cubicBezTo>
                <a:lnTo>
                  <a:pt x="10882814" y="4666103"/>
                </a:lnTo>
                <a:lnTo>
                  <a:pt x="10935613" y="4666517"/>
                </a:lnTo>
                <a:lnTo>
                  <a:pt x="10982813" y="4691532"/>
                </a:lnTo>
                <a:lnTo>
                  <a:pt x="11036719" y="4669206"/>
                </a:lnTo>
                <a:cubicBezTo>
                  <a:pt x="11053730" y="4671095"/>
                  <a:pt x="11071740" y="4672225"/>
                  <a:pt x="11090749" y="4672591"/>
                </a:cubicBezTo>
                <a:cubicBezTo>
                  <a:pt x="11109759" y="4672956"/>
                  <a:pt x="11126292" y="4670520"/>
                  <a:pt x="11140349" y="4665278"/>
                </a:cubicBezTo>
                <a:lnTo>
                  <a:pt x="11161702" y="4678715"/>
                </a:lnTo>
                <a:lnTo>
                  <a:pt x="11266746" y="4690913"/>
                </a:lnTo>
                <a:lnTo>
                  <a:pt x="11318129" y="4675203"/>
                </a:lnTo>
                <a:lnTo>
                  <a:pt x="11324038" y="4689466"/>
                </a:lnTo>
                <a:cubicBezTo>
                  <a:pt x="11328175" y="4698661"/>
                  <a:pt x="11333607" y="4703838"/>
                  <a:pt x="11340338" y="4704997"/>
                </a:cubicBezTo>
                <a:cubicBezTo>
                  <a:pt x="11347067" y="4706154"/>
                  <a:pt x="11353900" y="4705182"/>
                  <a:pt x="11360837" y="4702076"/>
                </a:cubicBezTo>
                <a:cubicBezTo>
                  <a:pt x="11365415" y="4705982"/>
                  <a:pt x="11371151" y="4708713"/>
                  <a:pt x="11378045" y="4710269"/>
                </a:cubicBezTo>
                <a:cubicBezTo>
                  <a:pt x="11384938" y="4711823"/>
                  <a:pt x="11390812" y="4711712"/>
                  <a:pt x="11395668" y="4709932"/>
                </a:cubicBezTo>
                <a:cubicBezTo>
                  <a:pt x="11399083" y="4707590"/>
                  <a:pt x="11399268" y="4703799"/>
                  <a:pt x="11396222" y="4698563"/>
                </a:cubicBezTo>
                <a:lnTo>
                  <a:pt x="11420343" y="4655151"/>
                </a:lnTo>
                <a:cubicBezTo>
                  <a:pt x="11436207" y="4649509"/>
                  <a:pt x="11452494" y="4646476"/>
                  <a:pt x="11469204" y="4646055"/>
                </a:cubicBezTo>
                <a:cubicBezTo>
                  <a:pt x="11485915" y="4645633"/>
                  <a:pt x="11502202" y="4642600"/>
                  <a:pt x="11518065" y="4636958"/>
                </a:cubicBezTo>
                <a:cubicBezTo>
                  <a:pt x="11521583" y="4647572"/>
                  <a:pt x="11530855" y="4653015"/>
                  <a:pt x="11545880" y="4653291"/>
                </a:cubicBezTo>
                <a:lnTo>
                  <a:pt x="11549818" y="4662800"/>
                </a:lnTo>
                <a:cubicBezTo>
                  <a:pt x="11557921" y="4669656"/>
                  <a:pt x="11563070" y="4669381"/>
                  <a:pt x="11565263" y="4661974"/>
                </a:cubicBezTo>
                <a:lnTo>
                  <a:pt x="11563294" y="4657219"/>
                </a:lnTo>
                <a:cubicBezTo>
                  <a:pt x="11583653" y="4653429"/>
                  <a:pt x="11600781" y="4648192"/>
                  <a:pt x="11614678" y="4641508"/>
                </a:cubicBezTo>
                <a:cubicBezTo>
                  <a:pt x="11619772" y="4646129"/>
                  <a:pt x="11635923" y="4649651"/>
                  <a:pt x="11663131" y="4652076"/>
                </a:cubicBezTo>
                <a:cubicBezTo>
                  <a:pt x="11690340" y="4654502"/>
                  <a:pt x="11709860" y="4656629"/>
                  <a:pt x="11721691" y="4658460"/>
                </a:cubicBezTo>
                <a:cubicBezTo>
                  <a:pt x="11746096" y="4650674"/>
                  <a:pt x="11768471" y="4650690"/>
                  <a:pt x="11788813" y="4658513"/>
                </a:cubicBezTo>
                <a:cubicBezTo>
                  <a:pt x="11809157" y="4666333"/>
                  <a:pt x="11829285" y="4667280"/>
                  <a:pt x="11849198" y="4661354"/>
                </a:cubicBezTo>
                <a:lnTo>
                  <a:pt x="11905934" y="4671278"/>
                </a:lnTo>
                <a:lnTo>
                  <a:pt x="11919412" y="4665696"/>
                </a:lnTo>
                <a:lnTo>
                  <a:pt x="11923351" y="4675206"/>
                </a:lnTo>
                <a:cubicBezTo>
                  <a:pt x="11943517" y="4682868"/>
                  <a:pt x="11967089" y="4688423"/>
                  <a:pt x="11994065" y="4691874"/>
                </a:cubicBezTo>
                <a:cubicBezTo>
                  <a:pt x="12021040" y="4695323"/>
                  <a:pt x="12046719" y="4702791"/>
                  <a:pt x="12071101" y="4714278"/>
                </a:cubicBezTo>
                <a:lnTo>
                  <a:pt x="12148331" y="4710143"/>
                </a:lnTo>
                <a:lnTo>
                  <a:pt x="12165438" y="4675207"/>
                </a:lnTo>
                <a:lnTo>
                  <a:pt x="12151100" y="4653295"/>
                </a:lnTo>
                <a:lnTo>
                  <a:pt x="12204453" y="4642338"/>
                </a:lnTo>
                <a:lnTo>
                  <a:pt x="12202176" y="4598718"/>
                </a:lnTo>
                <a:cubicBezTo>
                  <a:pt x="12186208" y="4604637"/>
                  <a:pt x="12169638" y="4605928"/>
                  <a:pt x="12152468" y="4602595"/>
                </a:cubicBezTo>
                <a:cubicBezTo>
                  <a:pt x="12135300" y="4599262"/>
                  <a:pt x="12119008" y="4594868"/>
                  <a:pt x="12103593" y="4589415"/>
                </a:cubicBezTo>
                <a:cubicBezTo>
                  <a:pt x="12120116" y="4589071"/>
                  <a:pt x="12133409" y="4587280"/>
                  <a:pt x="12143469" y="4584042"/>
                </a:cubicBezTo>
                <a:lnTo>
                  <a:pt x="12182791" y="4590036"/>
                </a:lnTo>
                <a:cubicBezTo>
                  <a:pt x="12192661" y="4579451"/>
                  <a:pt x="12210261" y="4579589"/>
                  <a:pt x="12235591" y="4590450"/>
                </a:cubicBezTo>
                <a:cubicBezTo>
                  <a:pt x="12260921" y="4601312"/>
                  <a:pt x="12278521" y="4601450"/>
                  <a:pt x="12288390" y="4590864"/>
                </a:cubicBezTo>
                <a:cubicBezTo>
                  <a:pt x="12293327" y="4589284"/>
                  <a:pt x="12299037" y="4588776"/>
                  <a:pt x="12305521" y="4589340"/>
                </a:cubicBezTo>
                <a:cubicBezTo>
                  <a:pt x="12312003" y="4589904"/>
                  <a:pt x="12316590" y="4589861"/>
                  <a:pt x="12319282" y="4589210"/>
                </a:cubicBezTo>
                <a:cubicBezTo>
                  <a:pt x="12318215" y="4586635"/>
                  <a:pt x="12315779" y="4583930"/>
                  <a:pt x="12311975" y="4581096"/>
                </a:cubicBezTo>
                <a:cubicBezTo>
                  <a:pt x="12308169" y="4578263"/>
                  <a:pt x="12303487" y="4576487"/>
                  <a:pt x="12297929" y="4575773"/>
                </a:cubicBezTo>
                <a:lnTo>
                  <a:pt x="12254113" y="4571638"/>
                </a:lnTo>
                <a:lnTo>
                  <a:pt x="12234729" y="4562956"/>
                </a:lnTo>
                <a:lnTo>
                  <a:pt x="12275159" y="4546212"/>
                </a:lnTo>
                <a:lnTo>
                  <a:pt x="12316450" y="4556961"/>
                </a:lnTo>
                <a:cubicBezTo>
                  <a:pt x="12318877" y="4561758"/>
                  <a:pt x="12324425" y="4564566"/>
                  <a:pt x="12333097" y="4565386"/>
                </a:cubicBezTo>
                <a:cubicBezTo>
                  <a:pt x="12341768" y="4566204"/>
                  <a:pt x="12350825" y="4564774"/>
                  <a:pt x="12360265" y="4561096"/>
                </a:cubicBezTo>
                <a:cubicBezTo>
                  <a:pt x="12371239" y="4566415"/>
                  <a:pt x="12384828" y="4571695"/>
                  <a:pt x="12401034" y="4576936"/>
                </a:cubicBezTo>
                <a:cubicBezTo>
                  <a:pt x="12417239" y="4582178"/>
                  <a:pt x="12428367" y="4581514"/>
                  <a:pt x="12434417" y="4574947"/>
                </a:cubicBezTo>
                <a:cubicBezTo>
                  <a:pt x="12434198" y="4569119"/>
                  <a:pt x="12432238" y="4562272"/>
                  <a:pt x="12428541" y="4554404"/>
                </a:cubicBezTo>
                <a:cubicBezTo>
                  <a:pt x="12424845" y="4546535"/>
                  <a:pt x="12422392" y="4538499"/>
                  <a:pt x="12421188" y="4530294"/>
                </a:cubicBezTo>
                <a:cubicBezTo>
                  <a:pt x="12430151" y="4532617"/>
                  <a:pt x="12439960" y="4534589"/>
                  <a:pt x="12450610" y="4536212"/>
                </a:cubicBezTo>
                <a:cubicBezTo>
                  <a:pt x="12461259" y="4537835"/>
                  <a:pt x="12471206" y="4536966"/>
                  <a:pt x="12480448" y="4533603"/>
                </a:cubicBezTo>
                <a:cubicBezTo>
                  <a:pt x="12489432" y="4529882"/>
                  <a:pt x="12491956" y="4523266"/>
                  <a:pt x="12488017" y="4513757"/>
                </a:cubicBezTo>
                <a:lnTo>
                  <a:pt x="12493616" y="4489156"/>
                </a:lnTo>
                <a:cubicBezTo>
                  <a:pt x="12502119" y="4490625"/>
                  <a:pt x="12510252" y="4491203"/>
                  <a:pt x="12518016" y="4490888"/>
                </a:cubicBezTo>
                <a:cubicBezTo>
                  <a:pt x="12525781" y="4490574"/>
                  <a:pt x="12534405" y="4492339"/>
                  <a:pt x="12543892" y="4496185"/>
                </a:cubicBezTo>
                <a:lnTo>
                  <a:pt x="12533186" y="4444916"/>
                </a:lnTo>
                <a:cubicBezTo>
                  <a:pt x="12514888" y="4451566"/>
                  <a:pt x="12498129" y="4449224"/>
                  <a:pt x="12482909" y="4437888"/>
                </a:cubicBezTo>
                <a:cubicBezTo>
                  <a:pt x="12472949" y="4454081"/>
                  <a:pt x="12470714" y="4469861"/>
                  <a:pt x="12476202" y="4485228"/>
                </a:cubicBezTo>
                <a:cubicBezTo>
                  <a:pt x="12465981" y="4487024"/>
                  <a:pt x="12455884" y="4489117"/>
                  <a:pt x="12445909" y="4491508"/>
                </a:cubicBezTo>
                <a:cubicBezTo>
                  <a:pt x="12435935" y="4493898"/>
                  <a:pt x="12427592" y="4493872"/>
                  <a:pt x="12420879" y="4491429"/>
                </a:cubicBezTo>
                <a:cubicBezTo>
                  <a:pt x="12414247" y="4493944"/>
                  <a:pt x="12407436" y="4494444"/>
                  <a:pt x="12400449" y="4492928"/>
                </a:cubicBezTo>
                <a:cubicBezTo>
                  <a:pt x="12393462" y="4491412"/>
                  <a:pt x="12385668" y="4489535"/>
                  <a:pt x="12377065" y="4487295"/>
                </a:cubicBezTo>
                <a:cubicBezTo>
                  <a:pt x="12380003" y="4480624"/>
                  <a:pt x="12381695" y="4474120"/>
                  <a:pt x="12382142" y="4467785"/>
                </a:cubicBezTo>
                <a:cubicBezTo>
                  <a:pt x="12382588" y="4461450"/>
                  <a:pt x="12379295" y="4455619"/>
                  <a:pt x="12372266" y="4450291"/>
                </a:cubicBezTo>
                <a:lnTo>
                  <a:pt x="12357373" y="4439748"/>
                </a:lnTo>
                <a:lnTo>
                  <a:pt x="12357681" y="4478613"/>
                </a:lnTo>
                <a:cubicBezTo>
                  <a:pt x="12346860" y="4467312"/>
                  <a:pt x="12339271" y="4457457"/>
                  <a:pt x="12334911" y="4449051"/>
                </a:cubicBezTo>
                <a:cubicBezTo>
                  <a:pt x="12324468" y="4432835"/>
                  <a:pt x="12306571" y="4425626"/>
                  <a:pt x="12281220" y="4427421"/>
                </a:cubicBezTo>
                <a:cubicBezTo>
                  <a:pt x="12255870" y="4429217"/>
                  <a:pt x="12238464" y="4423196"/>
                  <a:pt x="12229005" y="4409358"/>
                </a:cubicBezTo>
                <a:lnTo>
                  <a:pt x="12240513" y="4399022"/>
                </a:lnTo>
                <a:cubicBezTo>
                  <a:pt x="12255813" y="4398372"/>
                  <a:pt x="12270920" y="4398846"/>
                  <a:pt x="12285835" y="4400444"/>
                </a:cubicBezTo>
                <a:cubicBezTo>
                  <a:pt x="12300751" y="4402041"/>
                  <a:pt x="12316350" y="4403704"/>
                  <a:pt x="12332635" y="4405431"/>
                </a:cubicBezTo>
                <a:lnTo>
                  <a:pt x="12379834" y="4430446"/>
                </a:lnTo>
                <a:cubicBezTo>
                  <a:pt x="12391744" y="4418433"/>
                  <a:pt x="12425969" y="4414238"/>
                  <a:pt x="12482509" y="4417862"/>
                </a:cubicBezTo>
                <a:cubicBezTo>
                  <a:pt x="12539049" y="4421484"/>
                  <a:pt x="12576720" y="4425610"/>
                  <a:pt x="12595522" y="4430240"/>
                </a:cubicBezTo>
                <a:cubicBezTo>
                  <a:pt x="12599654" y="4423539"/>
                  <a:pt x="12607452" y="4412186"/>
                  <a:pt x="12618914" y="4396183"/>
                </a:cubicBezTo>
                <a:cubicBezTo>
                  <a:pt x="12630377" y="4380178"/>
                  <a:pt x="12641759" y="4374304"/>
                  <a:pt x="12653059" y="4378559"/>
                </a:cubicBezTo>
                <a:cubicBezTo>
                  <a:pt x="12657480" y="4382879"/>
                  <a:pt x="12662408" y="4385247"/>
                  <a:pt x="12667845" y="4385665"/>
                </a:cubicBezTo>
                <a:cubicBezTo>
                  <a:pt x="12673280" y="4386082"/>
                  <a:pt x="12677993" y="4381578"/>
                  <a:pt x="12681982" y="4372151"/>
                </a:cubicBezTo>
                <a:cubicBezTo>
                  <a:pt x="12703828" y="4380162"/>
                  <a:pt x="12731273" y="4383417"/>
                  <a:pt x="12764311" y="4381920"/>
                </a:cubicBezTo>
                <a:cubicBezTo>
                  <a:pt x="12797350" y="4380420"/>
                  <a:pt x="12821210" y="4378199"/>
                  <a:pt x="12835888" y="4375252"/>
                </a:cubicBezTo>
                <a:cubicBezTo>
                  <a:pt x="12847691" y="4361660"/>
                  <a:pt x="12866329" y="4357423"/>
                  <a:pt x="12891803" y="4362539"/>
                </a:cubicBezTo>
                <a:cubicBezTo>
                  <a:pt x="12917274" y="4367656"/>
                  <a:pt x="12935989" y="4373135"/>
                  <a:pt x="12947947" y="4378974"/>
                </a:cubicBezTo>
                <a:cubicBezTo>
                  <a:pt x="12963615" y="4385831"/>
                  <a:pt x="12975048" y="4386434"/>
                  <a:pt x="12982246" y="4380784"/>
                </a:cubicBezTo>
                <a:cubicBezTo>
                  <a:pt x="12989446" y="4375133"/>
                  <a:pt x="12995325" y="4365503"/>
                  <a:pt x="12999885" y="4351893"/>
                </a:cubicBezTo>
                <a:cubicBezTo>
                  <a:pt x="13008674" y="4337112"/>
                  <a:pt x="13001741" y="4328843"/>
                  <a:pt x="12979085" y="4327087"/>
                </a:cubicBezTo>
                <a:cubicBezTo>
                  <a:pt x="12971463" y="4321655"/>
                  <a:pt x="12963738" y="4318355"/>
                  <a:pt x="12955907" y="4317189"/>
                </a:cubicBezTo>
                <a:cubicBezTo>
                  <a:pt x="12948079" y="4316022"/>
                  <a:pt x="12941200" y="4317943"/>
                  <a:pt x="12935271" y="4322951"/>
                </a:cubicBezTo>
                <a:lnTo>
                  <a:pt x="12914778" y="4337009"/>
                </a:lnTo>
                <a:cubicBezTo>
                  <a:pt x="12897367" y="4321707"/>
                  <a:pt x="12876975" y="4311121"/>
                  <a:pt x="12853601" y="4305250"/>
                </a:cubicBezTo>
                <a:cubicBezTo>
                  <a:pt x="12830229" y="4299380"/>
                  <a:pt x="12807176" y="4298251"/>
                  <a:pt x="12784442" y="4301865"/>
                </a:cubicBezTo>
                <a:cubicBezTo>
                  <a:pt x="12764848" y="4293733"/>
                  <a:pt x="12744622" y="4287255"/>
                  <a:pt x="12723767" y="4282431"/>
                </a:cubicBezTo>
                <a:cubicBezTo>
                  <a:pt x="12702909" y="4277609"/>
                  <a:pt x="12682685" y="4271130"/>
                  <a:pt x="12663090" y="4263000"/>
                </a:cubicBezTo>
                <a:cubicBezTo>
                  <a:pt x="12662004" y="4266466"/>
                  <a:pt x="12660392" y="4269455"/>
                  <a:pt x="12658251" y="4271967"/>
                </a:cubicBezTo>
                <a:cubicBezTo>
                  <a:pt x="12656112" y="4274477"/>
                  <a:pt x="12652391" y="4275553"/>
                  <a:pt x="12647090" y="4275196"/>
                </a:cubicBezTo>
                <a:cubicBezTo>
                  <a:pt x="12640933" y="4271712"/>
                  <a:pt x="12636110" y="4269068"/>
                  <a:pt x="12632622" y="4267263"/>
                </a:cubicBezTo>
                <a:cubicBezTo>
                  <a:pt x="12629132" y="4265459"/>
                  <a:pt x="12625155" y="4268035"/>
                  <a:pt x="12620691" y="4274989"/>
                </a:cubicBezTo>
                <a:lnTo>
                  <a:pt x="12585308" y="4278504"/>
                </a:lnTo>
                <a:lnTo>
                  <a:pt x="12514784" y="4235298"/>
                </a:lnTo>
                <a:lnTo>
                  <a:pt x="12499893" y="4224754"/>
                </a:lnTo>
                <a:cubicBezTo>
                  <a:pt x="12501733" y="4221787"/>
                  <a:pt x="12505560" y="4220434"/>
                  <a:pt x="12511370" y="4220697"/>
                </a:cubicBezTo>
                <a:cubicBezTo>
                  <a:pt x="12517180" y="4220961"/>
                  <a:pt x="12521498" y="4220797"/>
                  <a:pt x="12524323" y="4220206"/>
                </a:cubicBezTo>
                <a:cubicBezTo>
                  <a:pt x="12529991" y="4226214"/>
                  <a:pt x="12537270" y="4227377"/>
                  <a:pt x="12546160" y="4223695"/>
                </a:cubicBezTo>
                <a:cubicBezTo>
                  <a:pt x="12555052" y="4220012"/>
                  <a:pt x="12562746" y="4212648"/>
                  <a:pt x="12569245" y="4201601"/>
                </a:cubicBezTo>
                <a:cubicBezTo>
                  <a:pt x="12575896" y="4182716"/>
                  <a:pt x="12573224" y="4160382"/>
                  <a:pt x="12561231" y="4134596"/>
                </a:cubicBezTo>
                <a:cubicBezTo>
                  <a:pt x="12549235" y="4108811"/>
                  <a:pt x="12539332" y="4088079"/>
                  <a:pt x="12531523" y="4072397"/>
                </a:cubicBezTo>
                <a:cubicBezTo>
                  <a:pt x="12539238" y="4077790"/>
                  <a:pt x="12547407" y="4079513"/>
                  <a:pt x="12556030" y="4077566"/>
                </a:cubicBezTo>
                <a:cubicBezTo>
                  <a:pt x="12564653" y="4075619"/>
                  <a:pt x="12572114" y="4069280"/>
                  <a:pt x="12578413" y="4058547"/>
                </a:cubicBezTo>
                <a:lnTo>
                  <a:pt x="12617736" y="4064543"/>
                </a:lnTo>
                <a:cubicBezTo>
                  <a:pt x="12624786" y="4061971"/>
                  <a:pt x="12633504" y="4061841"/>
                  <a:pt x="12643889" y="4064155"/>
                </a:cubicBezTo>
                <a:cubicBezTo>
                  <a:pt x="12654277" y="4066467"/>
                  <a:pt x="12664472" y="4069904"/>
                  <a:pt x="12674473" y="4074466"/>
                </a:cubicBezTo>
                <a:cubicBezTo>
                  <a:pt x="12674762" y="4068544"/>
                  <a:pt x="12676632" y="4064056"/>
                  <a:pt x="12680081" y="4061004"/>
                </a:cubicBezTo>
                <a:cubicBezTo>
                  <a:pt x="12683531" y="4057950"/>
                  <a:pt x="12688493" y="4057751"/>
                  <a:pt x="12694967" y="4060408"/>
                </a:cubicBezTo>
                <a:cubicBezTo>
                  <a:pt x="12701404" y="4063777"/>
                  <a:pt x="12706789" y="4066188"/>
                  <a:pt x="12711119" y="4067644"/>
                </a:cubicBezTo>
                <a:cubicBezTo>
                  <a:pt x="12715450" y="4069100"/>
                  <a:pt x="12718866" y="4066757"/>
                  <a:pt x="12721365" y="4060616"/>
                </a:cubicBezTo>
                <a:cubicBezTo>
                  <a:pt x="12752715" y="4060860"/>
                  <a:pt x="12783045" y="4059440"/>
                  <a:pt x="12812357" y="4056352"/>
                </a:cubicBezTo>
                <a:cubicBezTo>
                  <a:pt x="12841668" y="4053265"/>
                  <a:pt x="12873121" y="4051378"/>
                  <a:pt x="12906716" y="4050694"/>
                </a:cubicBezTo>
                <a:cubicBezTo>
                  <a:pt x="12918968" y="4058037"/>
                  <a:pt x="12934849" y="4061439"/>
                  <a:pt x="12954362" y="4060901"/>
                </a:cubicBezTo>
                <a:cubicBezTo>
                  <a:pt x="12973874" y="4060363"/>
                  <a:pt x="12987572" y="4052137"/>
                  <a:pt x="12995453" y="4036224"/>
                </a:cubicBezTo>
                <a:cubicBezTo>
                  <a:pt x="12996860" y="4032739"/>
                  <a:pt x="12997339" y="4028596"/>
                  <a:pt x="12996883" y="4023793"/>
                </a:cubicBezTo>
                <a:cubicBezTo>
                  <a:pt x="12996428" y="4018992"/>
                  <a:pt x="12994168" y="4014591"/>
                  <a:pt x="12990099" y="4010589"/>
                </a:cubicBezTo>
                <a:cubicBezTo>
                  <a:pt x="12970325" y="4003345"/>
                  <a:pt x="12943445" y="4003569"/>
                  <a:pt x="12909462" y="4011261"/>
                </a:cubicBezTo>
                <a:cubicBezTo>
                  <a:pt x="12875480" y="4018952"/>
                  <a:pt x="12850216" y="4019900"/>
                  <a:pt x="12833671" y="4014103"/>
                </a:cubicBezTo>
                <a:cubicBezTo>
                  <a:pt x="12814109" y="4001549"/>
                  <a:pt x="12799849" y="3993065"/>
                  <a:pt x="12790894" y="3988650"/>
                </a:cubicBezTo>
                <a:cubicBezTo>
                  <a:pt x="12781940" y="3984235"/>
                  <a:pt x="12773450" y="3992857"/>
                  <a:pt x="12765426" y="4014516"/>
                </a:cubicBezTo>
                <a:cubicBezTo>
                  <a:pt x="12750476" y="4005158"/>
                  <a:pt x="12734792" y="3999584"/>
                  <a:pt x="12718373" y="3997797"/>
                </a:cubicBezTo>
                <a:cubicBezTo>
                  <a:pt x="12701954" y="3996009"/>
                  <a:pt x="12685146" y="3990901"/>
                  <a:pt x="12667950" y="3982473"/>
                </a:cubicBezTo>
                <a:lnTo>
                  <a:pt x="12697981" y="3953324"/>
                </a:lnTo>
                <a:cubicBezTo>
                  <a:pt x="12717927" y="3961774"/>
                  <a:pt x="12739696" y="3966684"/>
                  <a:pt x="12763287" y="3968054"/>
                </a:cubicBezTo>
                <a:cubicBezTo>
                  <a:pt x="12786879" y="3969425"/>
                  <a:pt x="12808926" y="3968649"/>
                  <a:pt x="12829425" y="3965728"/>
                </a:cubicBezTo>
                <a:cubicBezTo>
                  <a:pt x="12846585" y="3974868"/>
                  <a:pt x="12861355" y="3976642"/>
                  <a:pt x="12873732" y="3971052"/>
                </a:cubicBezTo>
                <a:cubicBezTo>
                  <a:pt x="12886109" y="3965461"/>
                  <a:pt x="12895954" y="3955350"/>
                  <a:pt x="12903269" y="3940716"/>
                </a:cubicBezTo>
                <a:lnTo>
                  <a:pt x="13004375" y="3943404"/>
                </a:lnTo>
                <a:cubicBezTo>
                  <a:pt x="13012392" y="3936022"/>
                  <a:pt x="13031942" y="3931869"/>
                  <a:pt x="13063029" y="3930948"/>
                </a:cubicBezTo>
                <a:cubicBezTo>
                  <a:pt x="13094114" y="3930027"/>
                  <a:pt x="13117248" y="3931354"/>
                  <a:pt x="13132435" y="3934928"/>
                </a:cubicBezTo>
                <a:cubicBezTo>
                  <a:pt x="13140074" y="3923990"/>
                  <a:pt x="13149072" y="3921888"/>
                  <a:pt x="13159426" y="3928624"/>
                </a:cubicBezTo>
                <a:cubicBezTo>
                  <a:pt x="13169782" y="3935359"/>
                  <a:pt x="13179410" y="3931605"/>
                  <a:pt x="13188311" y="3917358"/>
                </a:cubicBezTo>
                <a:cubicBezTo>
                  <a:pt x="13201283" y="3925911"/>
                  <a:pt x="13210107" y="3929219"/>
                  <a:pt x="13214787" y="3927280"/>
                </a:cubicBezTo>
                <a:cubicBezTo>
                  <a:pt x="13219466" y="3925343"/>
                  <a:pt x="13225615" y="3915833"/>
                  <a:pt x="13233233" y="3898753"/>
                </a:cubicBezTo>
                <a:lnTo>
                  <a:pt x="13158219" y="3857407"/>
                </a:lnTo>
                <a:cubicBezTo>
                  <a:pt x="13144230" y="3865985"/>
                  <a:pt x="13129532" y="3866502"/>
                  <a:pt x="13114128" y="3858956"/>
                </a:cubicBezTo>
                <a:cubicBezTo>
                  <a:pt x="13098723" y="3851411"/>
                  <a:pt x="13084025" y="3851928"/>
                  <a:pt x="13070036" y="3860507"/>
                </a:cubicBezTo>
                <a:lnTo>
                  <a:pt x="13026221" y="3856372"/>
                </a:lnTo>
                <a:cubicBezTo>
                  <a:pt x="13023347" y="3862669"/>
                  <a:pt x="13018433" y="3865632"/>
                  <a:pt x="13011483" y="3865261"/>
                </a:cubicBezTo>
                <a:cubicBezTo>
                  <a:pt x="13004531" y="3864891"/>
                  <a:pt x="12997649" y="3863099"/>
                  <a:pt x="12990837" y="3859887"/>
                </a:cubicBezTo>
                <a:lnTo>
                  <a:pt x="12956561" y="3840661"/>
                </a:lnTo>
                <a:lnTo>
                  <a:pt x="12859946" y="3836113"/>
                </a:lnTo>
                <a:cubicBezTo>
                  <a:pt x="12851820" y="3836344"/>
                  <a:pt x="12842797" y="3835207"/>
                  <a:pt x="12832878" y="3832701"/>
                </a:cubicBezTo>
                <a:cubicBezTo>
                  <a:pt x="12822959" y="3830195"/>
                  <a:pt x="12814566" y="3827403"/>
                  <a:pt x="12807701" y="3824329"/>
                </a:cubicBezTo>
                <a:cubicBezTo>
                  <a:pt x="12805097" y="3830745"/>
                  <a:pt x="12801261" y="3834191"/>
                  <a:pt x="12796194" y="3834665"/>
                </a:cubicBezTo>
                <a:cubicBezTo>
                  <a:pt x="12791128" y="3835138"/>
                  <a:pt x="12785323" y="3833828"/>
                  <a:pt x="12778779" y="3830737"/>
                </a:cubicBezTo>
                <a:lnTo>
                  <a:pt x="12740011" y="3813371"/>
                </a:lnTo>
                <a:cubicBezTo>
                  <a:pt x="12743639" y="3807575"/>
                  <a:pt x="12751889" y="3805783"/>
                  <a:pt x="12764756" y="3807997"/>
                </a:cubicBezTo>
                <a:cubicBezTo>
                  <a:pt x="12777623" y="3810211"/>
                  <a:pt x="12788473" y="3811520"/>
                  <a:pt x="12797303" y="3811925"/>
                </a:cubicBezTo>
                <a:cubicBezTo>
                  <a:pt x="12795684" y="3807489"/>
                  <a:pt x="12796735" y="3804733"/>
                  <a:pt x="12800455" y="3803655"/>
                </a:cubicBezTo>
                <a:cubicBezTo>
                  <a:pt x="12804176" y="3802579"/>
                  <a:pt x="12808456" y="3801270"/>
                  <a:pt x="12813301" y="3799728"/>
                </a:cubicBezTo>
                <a:cubicBezTo>
                  <a:pt x="12820403" y="3805491"/>
                  <a:pt x="12825800" y="3809522"/>
                  <a:pt x="12829493" y="3811822"/>
                </a:cubicBezTo>
                <a:cubicBezTo>
                  <a:pt x="12833186" y="3814121"/>
                  <a:pt x="12837247" y="3811745"/>
                  <a:pt x="12841670" y="3804690"/>
                </a:cubicBezTo>
                <a:cubicBezTo>
                  <a:pt x="12880166" y="3801279"/>
                  <a:pt x="12920772" y="3799780"/>
                  <a:pt x="12963484" y="3800194"/>
                </a:cubicBezTo>
                <a:lnTo>
                  <a:pt x="13060185" y="3790735"/>
                </a:lnTo>
                <a:lnTo>
                  <a:pt x="13062201" y="3791087"/>
                </a:lnTo>
                <a:lnTo>
                  <a:pt x="13063941" y="3790366"/>
                </a:lnTo>
                <a:lnTo>
                  <a:pt x="13077157" y="3789075"/>
                </a:lnTo>
                <a:lnTo>
                  <a:pt x="13079617" y="3795015"/>
                </a:lnTo>
                <a:cubicBezTo>
                  <a:pt x="13099785" y="3802677"/>
                  <a:pt x="13123356" y="3808233"/>
                  <a:pt x="13150331" y="3811683"/>
                </a:cubicBezTo>
                <a:cubicBezTo>
                  <a:pt x="13177306" y="3815133"/>
                  <a:pt x="13202986" y="3822601"/>
                  <a:pt x="13227368" y="3834087"/>
                </a:cubicBezTo>
                <a:lnTo>
                  <a:pt x="13304597" y="3829953"/>
                </a:lnTo>
                <a:lnTo>
                  <a:pt x="13321705" y="3795017"/>
                </a:lnTo>
                <a:lnTo>
                  <a:pt x="13307366" y="3773105"/>
                </a:lnTo>
                <a:lnTo>
                  <a:pt x="13360720" y="3762147"/>
                </a:lnTo>
                <a:lnTo>
                  <a:pt x="13358442" y="3718528"/>
                </a:lnTo>
                <a:cubicBezTo>
                  <a:pt x="13342474" y="3724446"/>
                  <a:pt x="13325905" y="3725737"/>
                  <a:pt x="13308736" y="3722403"/>
                </a:cubicBezTo>
                <a:cubicBezTo>
                  <a:pt x="13291567" y="3719071"/>
                  <a:pt x="13275275" y="3714677"/>
                  <a:pt x="13259859" y="3709224"/>
                </a:cubicBezTo>
                <a:cubicBezTo>
                  <a:pt x="13276382" y="3708881"/>
                  <a:pt x="13289675" y="3707089"/>
                  <a:pt x="13299735" y="3703851"/>
                </a:cubicBezTo>
                <a:lnTo>
                  <a:pt x="13339058" y="3709845"/>
                </a:lnTo>
                <a:cubicBezTo>
                  <a:pt x="13348927" y="3699260"/>
                  <a:pt x="13366527" y="3699398"/>
                  <a:pt x="13391858" y="3710259"/>
                </a:cubicBezTo>
                <a:cubicBezTo>
                  <a:pt x="13417188" y="3721122"/>
                  <a:pt x="13434788" y="3721260"/>
                  <a:pt x="13444656" y="3710673"/>
                </a:cubicBezTo>
                <a:cubicBezTo>
                  <a:pt x="13449595" y="3709093"/>
                  <a:pt x="13455304" y="3708585"/>
                  <a:pt x="13461788" y="3709149"/>
                </a:cubicBezTo>
                <a:cubicBezTo>
                  <a:pt x="13468270" y="3709713"/>
                  <a:pt x="13472859" y="3709670"/>
                  <a:pt x="13475548" y="3709020"/>
                </a:cubicBezTo>
                <a:cubicBezTo>
                  <a:pt x="13474482" y="3706444"/>
                  <a:pt x="13472047" y="3703739"/>
                  <a:pt x="13468241" y="3700906"/>
                </a:cubicBezTo>
                <a:cubicBezTo>
                  <a:pt x="13464437" y="3698072"/>
                  <a:pt x="13459754" y="3696296"/>
                  <a:pt x="13454195" y="3695583"/>
                </a:cubicBezTo>
                <a:lnTo>
                  <a:pt x="13410379" y="3691448"/>
                </a:lnTo>
                <a:lnTo>
                  <a:pt x="13390996" y="3682765"/>
                </a:lnTo>
                <a:lnTo>
                  <a:pt x="13431426" y="3666020"/>
                </a:lnTo>
                <a:lnTo>
                  <a:pt x="13472718" y="3676770"/>
                </a:lnTo>
                <a:cubicBezTo>
                  <a:pt x="13475144" y="3681567"/>
                  <a:pt x="13480692" y="3684375"/>
                  <a:pt x="13489363" y="3685195"/>
                </a:cubicBezTo>
                <a:cubicBezTo>
                  <a:pt x="13498036" y="3686013"/>
                  <a:pt x="13507091" y="3684584"/>
                  <a:pt x="13516532" y="3680905"/>
                </a:cubicBezTo>
                <a:cubicBezTo>
                  <a:pt x="13527506" y="3686224"/>
                  <a:pt x="13541097" y="3691504"/>
                  <a:pt x="13557302" y="3696745"/>
                </a:cubicBezTo>
                <a:cubicBezTo>
                  <a:pt x="13573507" y="3701987"/>
                  <a:pt x="13584634" y="3701323"/>
                  <a:pt x="13590685" y="3694756"/>
                </a:cubicBezTo>
                <a:cubicBezTo>
                  <a:pt x="13590464" y="3688929"/>
                  <a:pt x="13588506" y="3682081"/>
                  <a:pt x="13584809" y="3674213"/>
                </a:cubicBezTo>
                <a:cubicBezTo>
                  <a:pt x="13581111" y="3666345"/>
                  <a:pt x="13578660" y="3658308"/>
                  <a:pt x="13577454" y="3650103"/>
                </a:cubicBezTo>
                <a:cubicBezTo>
                  <a:pt x="13586420" y="3652425"/>
                  <a:pt x="13596228" y="3654397"/>
                  <a:pt x="13606877" y="3656021"/>
                </a:cubicBezTo>
                <a:cubicBezTo>
                  <a:pt x="13617526" y="3657645"/>
                  <a:pt x="13627473" y="3656775"/>
                  <a:pt x="13636714" y="3653412"/>
                </a:cubicBezTo>
                <a:cubicBezTo>
                  <a:pt x="13645700" y="3649691"/>
                  <a:pt x="13648222" y="3643075"/>
                  <a:pt x="13644283" y="3633566"/>
                </a:cubicBezTo>
                <a:lnTo>
                  <a:pt x="13649885" y="3608965"/>
                </a:lnTo>
                <a:cubicBezTo>
                  <a:pt x="13658385" y="3610435"/>
                  <a:pt x="13666520" y="3611011"/>
                  <a:pt x="13674284" y="3610697"/>
                </a:cubicBezTo>
                <a:cubicBezTo>
                  <a:pt x="13682046" y="3610384"/>
                  <a:pt x="13690673" y="3612148"/>
                  <a:pt x="13700160" y="3615994"/>
                </a:cubicBezTo>
                <a:lnTo>
                  <a:pt x="13689452" y="3564726"/>
                </a:lnTo>
                <a:cubicBezTo>
                  <a:pt x="13671155" y="3571376"/>
                  <a:pt x="13654397" y="3569033"/>
                  <a:pt x="13639176" y="3557697"/>
                </a:cubicBezTo>
                <a:cubicBezTo>
                  <a:pt x="13629217" y="3573890"/>
                  <a:pt x="13626980" y="3589671"/>
                  <a:pt x="13632468" y="3605037"/>
                </a:cubicBezTo>
                <a:cubicBezTo>
                  <a:pt x="13622249" y="3606834"/>
                  <a:pt x="13612151" y="3608927"/>
                  <a:pt x="13602177" y="3611316"/>
                </a:cubicBezTo>
                <a:cubicBezTo>
                  <a:pt x="13592204" y="3613707"/>
                  <a:pt x="13583859" y="3613681"/>
                  <a:pt x="13577147" y="3611238"/>
                </a:cubicBezTo>
                <a:cubicBezTo>
                  <a:pt x="13570513" y="3613754"/>
                  <a:pt x="13563702" y="3614254"/>
                  <a:pt x="13556716" y="3612737"/>
                </a:cubicBezTo>
                <a:cubicBezTo>
                  <a:pt x="13549730" y="3611222"/>
                  <a:pt x="13541935" y="3609344"/>
                  <a:pt x="13533332" y="3607104"/>
                </a:cubicBezTo>
                <a:cubicBezTo>
                  <a:pt x="13536271" y="3600432"/>
                  <a:pt x="13537962" y="3593929"/>
                  <a:pt x="13538408" y="3587595"/>
                </a:cubicBezTo>
                <a:cubicBezTo>
                  <a:pt x="13538855" y="3581260"/>
                  <a:pt x="13535563" y="3575428"/>
                  <a:pt x="13528532" y="3570101"/>
                </a:cubicBezTo>
                <a:lnTo>
                  <a:pt x="13513641" y="3559557"/>
                </a:lnTo>
                <a:lnTo>
                  <a:pt x="13513948" y="3598422"/>
                </a:lnTo>
                <a:cubicBezTo>
                  <a:pt x="13503128" y="3587121"/>
                  <a:pt x="13495537" y="3577267"/>
                  <a:pt x="13491179" y="3568860"/>
                </a:cubicBezTo>
                <a:cubicBezTo>
                  <a:pt x="13480735" y="3552645"/>
                  <a:pt x="13462838" y="3545435"/>
                  <a:pt x="13437488" y="3547230"/>
                </a:cubicBezTo>
                <a:cubicBezTo>
                  <a:pt x="13412137" y="3549027"/>
                  <a:pt x="13394732" y="3543005"/>
                  <a:pt x="13385272" y="3529167"/>
                </a:cubicBezTo>
                <a:lnTo>
                  <a:pt x="13396780" y="3518832"/>
                </a:lnTo>
                <a:cubicBezTo>
                  <a:pt x="13412081" y="3518181"/>
                  <a:pt x="13427187" y="3518656"/>
                  <a:pt x="13442102" y="3520253"/>
                </a:cubicBezTo>
                <a:cubicBezTo>
                  <a:pt x="13457017" y="3521851"/>
                  <a:pt x="13472617" y="3523513"/>
                  <a:pt x="13488902" y="3525240"/>
                </a:cubicBezTo>
                <a:lnTo>
                  <a:pt x="13536101" y="3550255"/>
                </a:lnTo>
                <a:cubicBezTo>
                  <a:pt x="13548011" y="3538242"/>
                  <a:pt x="13582237" y="3534048"/>
                  <a:pt x="13638776" y="3537671"/>
                </a:cubicBezTo>
                <a:cubicBezTo>
                  <a:pt x="13695315" y="3541293"/>
                  <a:pt x="13732987" y="3545420"/>
                  <a:pt x="13751790" y="3550049"/>
                </a:cubicBezTo>
                <a:cubicBezTo>
                  <a:pt x="13755921" y="3543349"/>
                  <a:pt x="13763719" y="3531995"/>
                  <a:pt x="13775182" y="3515991"/>
                </a:cubicBezTo>
                <a:cubicBezTo>
                  <a:pt x="13786643" y="3499987"/>
                  <a:pt x="13798026" y="3494113"/>
                  <a:pt x="13809326" y="3498368"/>
                </a:cubicBezTo>
                <a:cubicBezTo>
                  <a:pt x="13813748" y="3502688"/>
                  <a:pt x="13818675" y="3505057"/>
                  <a:pt x="13824110" y="3505475"/>
                </a:cubicBezTo>
                <a:cubicBezTo>
                  <a:pt x="13829547" y="3505892"/>
                  <a:pt x="13834259" y="3501387"/>
                  <a:pt x="13838249" y="3491960"/>
                </a:cubicBezTo>
                <a:cubicBezTo>
                  <a:pt x="13860096" y="3499971"/>
                  <a:pt x="13887539" y="3503227"/>
                  <a:pt x="13920578" y="3501729"/>
                </a:cubicBezTo>
                <a:cubicBezTo>
                  <a:pt x="13953616" y="3500230"/>
                  <a:pt x="13977477" y="3498008"/>
                  <a:pt x="13992154" y="3495062"/>
                </a:cubicBezTo>
                <a:cubicBezTo>
                  <a:pt x="14003958" y="3481470"/>
                  <a:pt x="14022595" y="3477232"/>
                  <a:pt x="14048069" y="3482349"/>
                </a:cubicBezTo>
                <a:cubicBezTo>
                  <a:pt x="14073542" y="3487465"/>
                  <a:pt x="14092257" y="3492944"/>
                  <a:pt x="14104214" y="3498783"/>
                </a:cubicBezTo>
                <a:cubicBezTo>
                  <a:pt x="14119881" y="3505641"/>
                  <a:pt x="14131314" y="3506244"/>
                  <a:pt x="14138514" y="3500593"/>
                </a:cubicBezTo>
                <a:cubicBezTo>
                  <a:pt x="14145712" y="3494943"/>
                  <a:pt x="14151591" y="3485312"/>
                  <a:pt x="14156151" y="3471703"/>
                </a:cubicBezTo>
                <a:cubicBezTo>
                  <a:pt x="14164941" y="3456921"/>
                  <a:pt x="14158009" y="3448652"/>
                  <a:pt x="14135352" y="3446896"/>
                </a:cubicBezTo>
                <a:cubicBezTo>
                  <a:pt x="14127730" y="3441464"/>
                  <a:pt x="14120005" y="3438165"/>
                  <a:pt x="14112174" y="3436998"/>
                </a:cubicBezTo>
                <a:cubicBezTo>
                  <a:pt x="14104346" y="3435831"/>
                  <a:pt x="14097466" y="3437752"/>
                  <a:pt x="14091537" y="3442761"/>
                </a:cubicBezTo>
                <a:lnTo>
                  <a:pt x="14071045" y="3456819"/>
                </a:lnTo>
                <a:cubicBezTo>
                  <a:pt x="14053634" y="3441516"/>
                  <a:pt x="14033241" y="3430930"/>
                  <a:pt x="14009869" y="3425059"/>
                </a:cubicBezTo>
                <a:cubicBezTo>
                  <a:pt x="13986497" y="3419189"/>
                  <a:pt x="13963444" y="3418060"/>
                  <a:pt x="13940709" y="3421674"/>
                </a:cubicBezTo>
                <a:cubicBezTo>
                  <a:pt x="13921115" y="3413542"/>
                  <a:pt x="13900889" y="3407065"/>
                  <a:pt x="13880033" y="3402241"/>
                </a:cubicBezTo>
                <a:cubicBezTo>
                  <a:pt x="13859178" y="3397417"/>
                  <a:pt x="13838951" y="3390940"/>
                  <a:pt x="13819357" y="3382809"/>
                </a:cubicBezTo>
                <a:cubicBezTo>
                  <a:pt x="13818271" y="3386275"/>
                  <a:pt x="13816659" y="3389265"/>
                  <a:pt x="13814518" y="3391775"/>
                </a:cubicBezTo>
                <a:cubicBezTo>
                  <a:pt x="13812378" y="3394286"/>
                  <a:pt x="13808658" y="3395362"/>
                  <a:pt x="13803357" y="3395005"/>
                </a:cubicBezTo>
                <a:cubicBezTo>
                  <a:pt x="13797199" y="3391521"/>
                  <a:pt x="13792376" y="3388877"/>
                  <a:pt x="13788888" y="3387073"/>
                </a:cubicBezTo>
                <a:cubicBezTo>
                  <a:pt x="13785400" y="3385268"/>
                  <a:pt x="13781423" y="3387843"/>
                  <a:pt x="13776958" y="3394798"/>
                </a:cubicBezTo>
                <a:lnTo>
                  <a:pt x="13741575" y="3398313"/>
                </a:lnTo>
                <a:lnTo>
                  <a:pt x="13671052" y="3355107"/>
                </a:lnTo>
                <a:lnTo>
                  <a:pt x="13656161" y="3344564"/>
                </a:lnTo>
                <a:cubicBezTo>
                  <a:pt x="13658000" y="3341597"/>
                  <a:pt x="13661826" y="3340244"/>
                  <a:pt x="13667636" y="3340506"/>
                </a:cubicBezTo>
                <a:cubicBezTo>
                  <a:pt x="13673447" y="3340769"/>
                  <a:pt x="13677764" y="3340606"/>
                  <a:pt x="13680590" y="3340016"/>
                </a:cubicBezTo>
                <a:cubicBezTo>
                  <a:pt x="13686257" y="3346024"/>
                  <a:pt x="13693538" y="3347186"/>
                  <a:pt x="13702428" y="3343504"/>
                </a:cubicBezTo>
                <a:cubicBezTo>
                  <a:pt x="13711319" y="3339822"/>
                  <a:pt x="13719015" y="3332457"/>
                  <a:pt x="13725512" y="3321410"/>
                </a:cubicBezTo>
                <a:cubicBezTo>
                  <a:pt x="13732163" y="3302526"/>
                  <a:pt x="13729492" y="3280191"/>
                  <a:pt x="13717497" y="3254406"/>
                </a:cubicBezTo>
                <a:cubicBezTo>
                  <a:pt x="13705502" y="3228621"/>
                  <a:pt x="13695598" y="3207888"/>
                  <a:pt x="13687789" y="3192207"/>
                </a:cubicBezTo>
                <a:cubicBezTo>
                  <a:pt x="13695505" y="3197599"/>
                  <a:pt x="13703673" y="3199322"/>
                  <a:pt x="13712296" y="3197375"/>
                </a:cubicBezTo>
                <a:cubicBezTo>
                  <a:pt x="13720920" y="3195429"/>
                  <a:pt x="13728381" y="3189089"/>
                  <a:pt x="13734680" y="3178357"/>
                </a:cubicBezTo>
                <a:lnTo>
                  <a:pt x="13774004" y="3184352"/>
                </a:lnTo>
                <a:cubicBezTo>
                  <a:pt x="13781052" y="3181780"/>
                  <a:pt x="13789770" y="3181651"/>
                  <a:pt x="13800157" y="3183964"/>
                </a:cubicBezTo>
                <a:cubicBezTo>
                  <a:pt x="13810544" y="3186277"/>
                  <a:pt x="13820738" y="3189713"/>
                  <a:pt x="13830740" y="3194276"/>
                </a:cubicBezTo>
                <a:cubicBezTo>
                  <a:pt x="13831029" y="3188353"/>
                  <a:pt x="13832898" y="3183866"/>
                  <a:pt x="13836349" y="3180812"/>
                </a:cubicBezTo>
                <a:cubicBezTo>
                  <a:pt x="13839799" y="3177759"/>
                  <a:pt x="13844759" y="3177561"/>
                  <a:pt x="13851233" y="3180217"/>
                </a:cubicBezTo>
                <a:cubicBezTo>
                  <a:pt x="13857672" y="3183586"/>
                  <a:pt x="13863055" y="3185998"/>
                  <a:pt x="13867386" y="3187454"/>
                </a:cubicBezTo>
                <a:cubicBezTo>
                  <a:pt x="13871717" y="3188909"/>
                  <a:pt x="13875133" y="3186566"/>
                  <a:pt x="13877632" y="3180425"/>
                </a:cubicBezTo>
                <a:cubicBezTo>
                  <a:pt x="13908981" y="3180670"/>
                  <a:pt x="13939311" y="3179250"/>
                  <a:pt x="13968623" y="3176162"/>
                </a:cubicBezTo>
                <a:cubicBezTo>
                  <a:pt x="13997934" y="3173074"/>
                  <a:pt x="14029387" y="3171188"/>
                  <a:pt x="14062983" y="3170503"/>
                </a:cubicBezTo>
                <a:cubicBezTo>
                  <a:pt x="14075234" y="3177847"/>
                  <a:pt x="14091116" y="3181249"/>
                  <a:pt x="14110628" y="3180711"/>
                </a:cubicBezTo>
                <a:cubicBezTo>
                  <a:pt x="14130140" y="3180172"/>
                  <a:pt x="14143838" y="3171946"/>
                  <a:pt x="14151720" y="3156033"/>
                </a:cubicBezTo>
                <a:cubicBezTo>
                  <a:pt x="14153127" y="3152549"/>
                  <a:pt x="14153605" y="3148406"/>
                  <a:pt x="14153151" y="3143603"/>
                </a:cubicBezTo>
                <a:cubicBezTo>
                  <a:pt x="14152697" y="3138801"/>
                  <a:pt x="14150435" y="3134399"/>
                  <a:pt x="14146365" y="3130399"/>
                </a:cubicBezTo>
                <a:cubicBezTo>
                  <a:pt x="14126591" y="3123155"/>
                  <a:pt x="14099713" y="3123378"/>
                  <a:pt x="14065729" y="3131071"/>
                </a:cubicBezTo>
                <a:cubicBezTo>
                  <a:pt x="14031745" y="3138762"/>
                  <a:pt x="14006483" y="3139709"/>
                  <a:pt x="13989938" y="3133912"/>
                </a:cubicBezTo>
                <a:cubicBezTo>
                  <a:pt x="13970376" y="3121358"/>
                  <a:pt x="13956116" y="3112874"/>
                  <a:pt x="13947162" y="3108459"/>
                </a:cubicBezTo>
                <a:cubicBezTo>
                  <a:pt x="13938205" y="3104044"/>
                  <a:pt x="13929717" y="3112666"/>
                  <a:pt x="13921692" y="3134325"/>
                </a:cubicBezTo>
                <a:cubicBezTo>
                  <a:pt x="13906744" y="3124966"/>
                  <a:pt x="13891060" y="3119393"/>
                  <a:pt x="13874640" y="3117606"/>
                </a:cubicBezTo>
                <a:cubicBezTo>
                  <a:pt x="13858220" y="3115818"/>
                  <a:pt x="13841414" y="3110710"/>
                  <a:pt x="13824218" y="3102282"/>
                </a:cubicBezTo>
                <a:lnTo>
                  <a:pt x="13854247" y="3073134"/>
                </a:lnTo>
                <a:cubicBezTo>
                  <a:pt x="13874194" y="3081584"/>
                  <a:pt x="13895962" y="3086494"/>
                  <a:pt x="13919554" y="3087863"/>
                </a:cubicBezTo>
                <a:cubicBezTo>
                  <a:pt x="13943147" y="3089233"/>
                  <a:pt x="13965192" y="3088459"/>
                  <a:pt x="13985692" y="3085538"/>
                </a:cubicBezTo>
                <a:cubicBezTo>
                  <a:pt x="14002853" y="3094677"/>
                  <a:pt x="14017621" y="3096452"/>
                  <a:pt x="14029998" y="3090862"/>
                </a:cubicBezTo>
                <a:cubicBezTo>
                  <a:pt x="14042375" y="3085271"/>
                  <a:pt x="14052222" y="3075159"/>
                  <a:pt x="14059536" y="3060525"/>
                </a:cubicBezTo>
                <a:lnTo>
                  <a:pt x="14160643" y="3063213"/>
                </a:lnTo>
                <a:cubicBezTo>
                  <a:pt x="14168659" y="3055831"/>
                  <a:pt x="14188210" y="3051679"/>
                  <a:pt x="14219296" y="3050758"/>
                </a:cubicBezTo>
                <a:cubicBezTo>
                  <a:pt x="14250381" y="3049836"/>
                  <a:pt x="14273517" y="3051163"/>
                  <a:pt x="14288702" y="3054738"/>
                </a:cubicBezTo>
                <a:cubicBezTo>
                  <a:pt x="14296341" y="3043799"/>
                  <a:pt x="14305339" y="3041698"/>
                  <a:pt x="14315694" y="3048433"/>
                </a:cubicBezTo>
                <a:cubicBezTo>
                  <a:pt x="14326049" y="3055169"/>
                  <a:pt x="14335676" y="3051414"/>
                  <a:pt x="14344578" y="3037167"/>
                </a:cubicBezTo>
                <a:cubicBezTo>
                  <a:pt x="14357550" y="3045721"/>
                  <a:pt x="14366375" y="3049028"/>
                  <a:pt x="14371055" y="3047090"/>
                </a:cubicBezTo>
                <a:cubicBezTo>
                  <a:pt x="14375734" y="3045152"/>
                  <a:pt x="14381882" y="3035643"/>
                  <a:pt x="14389500" y="3018561"/>
                </a:cubicBezTo>
                <a:lnTo>
                  <a:pt x="14314485" y="2977217"/>
                </a:lnTo>
                <a:cubicBezTo>
                  <a:pt x="14300496" y="2985795"/>
                  <a:pt x="14285799" y="2986311"/>
                  <a:pt x="14270395" y="2978766"/>
                </a:cubicBezTo>
                <a:cubicBezTo>
                  <a:pt x="14254989" y="2971221"/>
                  <a:pt x="14240292" y="2971737"/>
                  <a:pt x="14226303" y="2980316"/>
                </a:cubicBezTo>
                <a:lnTo>
                  <a:pt x="14182488" y="2976181"/>
                </a:lnTo>
                <a:cubicBezTo>
                  <a:pt x="14179613" y="2982478"/>
                  <a:pt x="14174701" y="2985441"/>
                  <a:pt x="14167749" y="2985071"/>
                </a:cubicBezTo>
                <a:cubicBezTo>
                  <a:pt x="14160798" y="2984700"/>
                  <a:pt x="14153917" y="2982909"/>
                  <a:pt x="14147105" y="2979696"/>
                </a:cubicBezTo>
                <a:lnTo>
                  <a:pt x="14112828" y="2960471"/>
                </a:lnTo>
                <a:lnTo>
                  <a:pt x="14016213" y="2955922"/>
                </a:lnTo>
                <a:cubicBezTo>
                  <a:pt x="14008088" y="2956154"/>
                  <a:pt x="13999064" y="2955017"/>
                  <a:pt x="13989145" y="2952510"/>
                </a:cubicBezTo>
                <a:cubicBezTo>
                  <a:pt x="13979226" y="2950004"/>
                  <a:pt x="13970834" y="2947213"/>
                  <a:pt x="13963968" y="2944138"/>
                </a:cubicBezTo>
                <a:cubicBezTo>
                  <a:pt x="13961363" y="2950555"/>
                  <a:pt x="13957528" y="2954001"/>
                  <a:pt x="13952461" y="2954475"/>
                </a:cubicBezTo>
                <a:cubicBezTo>
                  <a:pt x="13947395" y="2954948"/>
                  <a:pt x="13941589" y="2953638"/>
                  <a:pt x="13935047" y="2950545"/>
                </a:cubicBezTo>
                <a:lnTo>
                  <a:pt x="13896277" y="2933181"/>
                </a:lnTo>
                <a:cubicBezTo>
                  <a:pt x="13899907" y="2927384"/>
                  <a:pt x="13908155" y="2925592"/>
                  <a:pt x="13921023" y="2927806"/>
                </a:cubicBezTo>
                <a:cubicBezTo>
                  <a:pt x="13933891" y="2930020"/>
                  <a:pt x="13944740" y="2931329"/>
                  <a:pt x="13953569" y="2931735"/>
                </a:cubicBezTo>
                <a:cubicBezTo>
                  <a:pt x="13951950" y="2927299"/>
                  <a:pt x="13953002" y="2924542"/>
                  <a:pt x="13956722" y="2923464"/>
                </a:cubicBezTo>
                <a:cubicBezTo>
                  <a:pt x="13960443" y="2922388"/>
                  <a:pt x="13964725" y="2921079"/>
                  <a:pt x="13969568" y="2919537"/>
                </a:cubicBezTo>
                <a:cubicBezTo>
                  <a:pt x="13976670" y="2925300"/>
                  <a:pt x="13982066" y="2929331"/>
                  <a:pt x="13985761" y="2931631"/>
                </a:cubicBezTo>
                <a:cubicBezTo>
                  <a:pt x="13989454" y="2933930"/>
                  <a:pt x="13993514" y="2931554"/>
                  <a:pt x="13997937" y="2924499"/>
                </a:cubicBezTo>
                <a:cubicBezTo>
                  <a:pt x="14036433" y="2921088"/>
                  <a:pt x="14077038" y="2919590"/>
                  <a:pt x="14119750" y="2920003"/>
                </a:cubicBezTo>
                <a:cubicBezTo>
                  <a:pt x="14162462" y="2920418"/>
                  <a:pt x="14202083" y="2916541"/>
                  <a:pt x="14238611" y="2908376"/>
                </a:cubicBezTo>
                <a:cubicBezTo>
                  <a:pt x="14247171" y="2910516"/>
                  <a:pt x="14254064" y="2910214"/>
                  <a:pt x="14259287" y="2907472"/>
                </a:cubicBezTo>
                <a:cubicBezTo>
                  <a:pt x="14264510" y="2904728"/>
                  <a:pt x="14268940" y="2898484"/>
                  <a:pt x="14272579" y="2888737"/>
                </a:cubicBezTo>
                <a:lnTo>
                  <a:pt x="14270610" y="2883982"/>
                </a:lnTo>
                <a:cubicBezTo>
                  <a:pt x="14288729" y="2890404"/>
                  <a:pt x="14320397" y="2895392"/>
                  <a:pt x="14365615" y="2898944"/>
                </a:cubicBezTo>
                <a:cubicBezTo>
                  <a:pt x="14410833" y="2902499"/>
                  <a:pt x="14438425" y="2900819"/>
                  <a:pt x="14448391" y="2893906"/>
                </a:cubicBezTo>
                <a:cubicBezTo>
                  <a:pt x="14448411" y="2887863"/>
                  <a:pt x="14445971" y="2881447"/>
                  <a:pt x="14441076" y="2874656"/>
                </a:cubicBezTo>
                <a:cubicBezTo>
                  <a:pt x="14436179" y="2867863"/>
                  <a:pt x="14430372" y="2862841"/>
                  <a:pt x="14423653" y="2859590"/>
                </a:cubicBezTo>
                <a:lnTo>
                  <a:pt x="14384329" y="2853595"/>
                </a:lnTo>
                <a:cubicBezTo>
                  <a:pt x="14377505" y="2850618"/>
                  <a:pt x="14369524" y="2848818"/>
                  <a:pt x="14360386" y="2848194"/>
                </a:cubicBezTo>
                <a:cubicBezTo>
                  <a:pt x="14351245" y="2847570"/>
                  <a:pt x="14343125" y="2848612"/>
                  <a:pt x="14336023" y="2851320"/>
                </a:cubicBezTo>
                <a:cubicBezTo>
                  <a:pt x="14321302" y="2841983"/>
                  <a:pt x="14306776" y="2837091"/>
                  <a:pt x="14292446" y="2836643"/>
                </a:cubicBezTo>
                <a:cubicBezTo>
                  <a:pt x="14278117" y="2836194"/>
                  <a:pt x="14262962" y="2832955"/>
                  <a:pt x="14246979" y="2826926"/>
                </a:cubicBezTo>
                <a:lnTo>
                  <a:pt x="13882123" y="2771934"/>
                </a:lnTo>
                <a:cubicBezTo>
                  <a:pt x="13874348" y="2765871"/>
                  <a:pt x="13865943" y="2761461"/>
                  <a:pt x="13856908" y="2758704"/>
                </a:cubicBezTo>
                <a:cubicBezTo>
                  <a:pt x="13847873" y="2755948"/>
                  <a:pt x="13840174" y="2759600"/>
                  <a:pt x="13833817" y="2769661"/>
                </a:cubicBezTo>
                <a:cubicBezTo>
                  <a:pt x="13813212" y="2755913"/>
                  <a:pt x="13794300" y="2752606"/>
                  <a:pt x="13777079" y="2759738"/>
                </a:cubicBezTo>
                <a:cubicBezTo>
                  <a:pt x="13757842" y="2752735"/>
                  <a:pt x="13731147" y="2749168"/>
                  <a:pt x="13696996" y="2749039"/>
                </a:cubicBezTo>
                <a:cubicBezTo>
                  <a:pt x="13662844" y="2748909"/>
                  <a:pt x="13639734" y="2750822"/>
                  <a:pt x="13627666" y="2754775"/>
                </a:cubicBezTo>
                <a:lnTo>
                  <a:pt x="13615951" y="2752305"/>
                </a:lnTo>
                <a:lnTo>
                  <a:pt x="13631774" y="2750920"/>
                </a:lnTo>
                <a:cubicBezTo>
                  <a:pt x="13640758" y="2747200"/>
                  <a:pt x="13643283" y="2740584"/>
                  <a:pt x="13639343" y="2731075"/>
                </a:cubicBezTo>
                <a:lnTo>
                  <a:pt x="13644943" y="2706474"/>
                </a:lnTo>
                <a:cubicBezTo>
                  <a:pt x="13653445" y="2707943"/>
                  <a:pt x="13661579" y="2708520"/>
                  <a:pt x="13669343" y="2708205"/>
                </a:cubicBezTo>
                <a:cubicBezTo>
                  <a:pt x="13677106" y="2707892"/>
                  <a:pt x="13685731" y="2709657"/>
                  <a:pt x="13695219" y="2713503"/>
                </a:cubicBezTo>
                <a:lnTo>
                  <a:pt x="13684512" y="2662235"/>
                </a:lnTo>
                <a:cubicBezTo>
                  <a:pt x="13666215" y="2668884"/>
                  <a:pt x="13649456" y="2666541"/>
                  <a:pt x="13634235" y="2655206"/>
                </a:cubicBezTo>
                <a:cubicBezTo>
                  <a:pt x="13624276" y="2671399"/>
                  <a:pt x="13622040" y="2687180"/>
                  <a:pt x="13627528" y="2702546"/>
                </a:cubicBezTo>
                <a:cubicBezTo>
                  <a:pt x="13617308" y="2704343"/>
                  <a:pt x="13607211" y="2706435"/>
                  <a:pt x="13597236" y="2708826"/>
                </a:cubicBezTo>
                <a:cubicBezTo>
                  <a:pt x="13587263" y="2711215"/>
                  <a:pt x="13578919" y="2711190"/>
                  <a:pt x="13572206" y="2708747"/>
                </a:cubicBezTo>
                <a:cubicBezTo>
                  <a:pt x="13565573" y="2711262"/>
                  <a:pt x="13558762" y="2711762"/>
                  <a:pt x="13551776" y="2710246"/>
                </a:cubicBezTo>
                <a:cubicBezTo>
                  <a:pt x="13544789" y="2708730"/>
                  <a:pt x="13536995" y="2706852"/>
                  <a:pt x="13528391" y="2704613"/>
                </a:cubicBezTo>
                <a:cubicBezTo>
                  <a:pt x="13531329" y="2697941"/>
                  <a:pt x="13533022" y="2691438"/>
                  <a:pt x="13533468" y="2685104"/>
                </a:cubicBezTo>
                <a:cubicBezTo>
                  <a:pt x="13533915" y="2678768"/>
                  <a:pt x="13530623" y="2672936"/>
                  <a:pt x="13523592" y="2667609"/>
                </a:cubicBezTo>
                <a:lnTo>
                  <a:pt x="13508700" y="2657065"/>
                </a:lnTo>
                <a:lnTo>
                  <a:pt x="13509008" y="2695930"/>
                </a:lnTo>
                <a:cubicBezTo>
                  <a:pt x="13498187" y="2684629"/>
                  <a:pt x="13490598" y="2674775"/>
                  <a:pt x="13486238" y="2666368"/>
                </a:cubicBezTo>
                <a:cubicBezTo>
                  <a:pt x="13475795" y="2650153"/>
                  <a:pt x="13457898" y="2642944"/>
                  <a:pt x="13432548" y="2644739"/>
                </a:cubicBezTo>
                <a:cubicBezTo>
                  <a:pt x="13407197" y="2646535"/>
                  <a:pt x="13389792" y="2640514"/>
                  <a:pt x="13380332" y="2626676"/>
                </a:cubicBezTo>
                <a:lnTo>
                  <a:pt x="13391840" y="2616340"/>
                </a:lnTo>
                <a:cubicBezTo>
                  <a:pt x="13407141" y="2615690"/>
                  <a:pt x="13422248" y="2616163"/>
                  <a:pt x="13437163" y="2617761"/>
                </a:cubicBezTo>
                <a:cubicBezTo>
                  <a:pt x="13452077" y="2619359"/>
                  <a:pt x="13467677" y="2621022"/>
                  <a:pt x="13483962" y="2622748"/>
                </a:cubicBezTo>
                <a:lnTo>
                  <a:pt x="13531161" y="2647763"/>
                </a:lnTo>
                <a:cubicBezTo>
                  <a:pt x="13543071" y="2635751"/>
                  <a:pt x="13577297" y="2631556"/>
                  <a:pt x="13633835" y="2635180"/>
                </a:cubicBezTo>
                <a:cubicBezTo>
                  <a:pt x="13690375" y="2638802"/>
                  <a:pt x="13728046" y="2642928"/>
                  <a:pt x="13746849" y="2647558"/>
                </a:cubicBezTo>
                <a:cubicBezTo>
                  <a:pt x="13750981" y="2640857"/>
                  <a:pt x="13758777" y="2629504"/>
                  <a:pt x="13770241" y="2613500"/>
                </a:cubicBezTo>
                <a:cubicBezTo>
                  <a:pt x="13781703" y="2597496"/>
                  <a:pt x="13793086" y="2591622"/>
                  <a:pt x="13804387" y="2595876"/>
                </a:cubicBezTo>
                <a:cubicBezTo>
                  <a:pt x="13808807" y="2600197"/>
                  <a:pt x="13813735" y="2602565"/>
                  <a:pt x="13819171" y="2602982"/>
                </a:cubicBezTo>
                <a:cubicBezTo>
                  <a:pt x="13824607" y="2603400"/>
                  <a:pt x="13829319" y="2598896"/>
                  <a:pt x="13833309" y="2589468"/>
                </a:cubicBezTo>
                <a:cubicBezTo>
                  <a:pt x="13855155" y="2597480"/>
                  <a:pt x="13882599" y="2600735"/>
                  <a:pt x="13915638" y="2599237"/>
                </a:cubicBezTo>
                <a:cubicBezTo>
                  <a:pt x="13948677" y="2597738"/>
                  <a:pt x="13972537" y="2595516"/>
                  <a:pt x="13987214" y="2592570"/>
                </a:cubicBezTo>
                <a:cubicBezTo>
                  <a:pt x="13999017" y="2578979"/>
                  <a:pt x="14017655" y="2574740"/>
                  <a:pt x="14043129" y="2579857"/>
                </a:cubicBezTo>
                <a:cubicBezTo>
                  <a:pt x="14068601" y="2584974"/>
                  <a:pt x="14087317" y="2590452"/>
                  <a:pt x="14099273" y="2596292"/>
                </a:cubicBezTo>
                <a:cubicBezTo>
                  <a:pt x="14114941" y="2603149"/>
                  <a:pt x="14126375" y="2603751"/>
                  <a:pt x="14133574" y="2598101"/>
                </a:cubicBezTo>
                <a:cubicBezTo>
                  <a:pt x="14140772" y="2592451"/>
                  <a:pt x="14146651" y="2582821"/>
                  <a:pt x="14151211" y="2569211"/>
                </a:cubicBezTo>
                <a:cubicBezTo>
                  <a:pt x="14160001" y="2554429"/>
                  <a:pt x="14153067" y="2546162"/>
                  <a:pt x="14130411" y="2544405"/>
                </a:cubicBezTo>
                <a:cubicBezTo>
                  <a:pt x="14122790" y="2538972"/>
                  <a:pt x="14115065" y="2535673"/>
                  <a:pt x="14107234" y="2534507"/>
                </a:cubicBezTo>
                <a:cubicBezTo>
                  <a:pt x="14099406" y="2533340"/>
                  <a:pt x="14092526" y="2535260"/>
                  <a:pt x="14086597" y="2540270"/>
                </a:cubicBezTo>
                <a:lnTo>
                  <a:pt x="14066104" y="2554327"/>
                </a:lnTo>
                <a:cubicBezTo>
                  <a:pt x="14048693" y="2539025"/>
                  <a:pt x="14028302" y="2528438"/>
                  <a:pt x="14004928" y="2522568"/>
                </a:cubicBezTo>
                <a:cubicBezTo>
                  <a:pt x="13981556" y="2516697"/>
                  <a:pt x="13958503" y="2515568"/>
                  <a:pt x="13935769" y="2519183"/>
                </a:cubicBezTo>
                <a:cubicBezTo>
                  <a:pt x="13916175" y="2511051"/>
                  <a:pt x="13895948" y="2504573"/>
                  <a:pt x="13875093" y="2499750"/>
                </a:cubicBezTo>
                <a:cubicBezTo>
                  <a:pt x="13854237" y="2494926"/>
                  <a:pt x="13834011" y="2488448"/>
                  <a:pt x="13814416" y="2480318"/>
                </a:cubicBezTo>
                <a:cubicBezTo>
                  <a:pt x="13813331" y="2483784"/>
                  <a:pt x="13811719" y="2486773"/>
                  <a:pt x="13809578" y="2489284"/>
                </a:cubicBezTo>
                <a:cubicBezTo>
                  <a:pt x="13807438" y="2491795"/>
                  <a:pt x="13803717" y="2492871"/>
                  <a:pt x="13798417" y="2492513"/>
                </a:cubicBezTo>
                <a:cubicBezTo>
                  <a:pt x="13792259" y="2489029"/>
                  <a:pt x="13787437" y="2486386"/>
                  <a:pt x="13783948" y="2484581"/>
                </a:cubicBezTo>
                <a:cubicBezTo>
                  <a:pt x="13780460" y="2482776"/>
                  <a:pt x="13776482" y="2485352"/>
                  <a:pt x="13772017" y="2492307"/>
                </a:cubicBezTo>
                <a:lnTo>
                  <a:pt x="13736635" y="2495821"/>
                </a:lnTo>
                <a:lnTo>
                  <a:pt x="13666111" y="2452616"/>
                </a:lnTo>
                <a:lnTo>
                  <a:pt x="13651220" y="2442072"/>
                </a:lnTo>
                <a:cubicBezTo>
                  <a:pt x="13653060" y="2439105"/>
                  <a:pt x="13656886" y="2437752"/>
                  <a:pt x="13662696" y="2438014"/>
                </a:cubicBezTo>
                <a:cubicBezTo>
                  <a:pt x="13668506" y="2438278"/>
                  <a:pt x="13672824" y="2438114"/>
                  <a:pt x="13675650" y="2437524"/>
                </a:cubicBezTo>
                <a:cubicBezTo>
                  <a:pt x="13681318" y="2443532"/>
                  <a:pt x="13688596" y="2444695"/>
                  <a:pt x="13697487" y="2441012"/>
                </a:cubicBezTo>
                <a:cubicBezTo>
                  <a:pt x="13706379" y="2437330"/>
                  <a:pt x="13714074" y="2429965"/>
                  <a:pt x="13720573" y="2418918"/>
                </a:cubicBezTo>
                <a:cubicBezTo>
                  <a:pt x="13727223" y="2400034"/>
                  <a:pt x="13724551" y="2377699"/>
                  <a:pt x="13712557" y="2351914"/>
                </a:cubicBezTo>
                <a:cubicBezTo>
                  <a:pt x="13700562" y="2326129"/>
                  <a:pt x="13690658" y="2305396"/>
                  <a:pt x="13682849" y="2289715"/>
                </a:cubicBezTo>
                <a:cubicBezTo>
                  <a:pt x="13690565" y="2295108"/>
                  <a:pt x="13698733" y="2296831"/>
                  <a:pt x="13707357" y="2294884"/>
                </a:cubicBezTo>
                <a:cubicBezTo>
                  <a:pt x="13715980" y="2292937"/>
                  <a:pt x="13723441" y="2286598"/>
                  <a:pt x="13729741" y="2275865"/>
                </a:cubicBezTo>
                <a:lnTo>
                  <a:pt x="13769062" y="2281861"/>
                </a:lnTo>
                <a:cubicBezTo>
                  <a:pt x="13776112" y="2279289"/>
                  <a:pt x="13784830" y="2279160"/>
                  <a:pt x="13795217" y="2281472"/>
                </a:cubicBezTo>
                <a:cubicBezTo>
                  <a:pt x="13805604" y="2283785"/>
                  <a:pt x="13815797" y="2287222"/>
                  <a:pt x="13825800" y="2291784"/>
                </a:cubicBezTo>
                <a:cubicBezTo>
                  <a:pt x="13826089" y="2285862"/>
                  <a:pt x="13827959" y="2281375"/>
                  <a:pt x="13831408" y="2278321"/>
                </a:cubicBezTo>
                <a:cubicBezTo>
                  <a:pt x="13834858" y="2275267"/>
                  <a:pt x="13839820" y="2275069"/>
                  <a:pt x="13846293" y="2277726"/>
                </a:cubicBezTo>
                <a:cubicBezTo>
                  <a:pt x="13852732" y="2281094"/>
                  <a:pt x="13858116" y="2283506"/>
                  <a:pt x="13862446" y="2284962"/>
                </a:cubicBezTo>
                <a:cubicBezTo>
                  <a:pt x="13866777" y="2286417"/>
                  <a:pt x="13870193" y="2284075"/>
                  <a:pt x="13872692" y="2277933"/>
                </a:cubicBezTo>
                <a:cubicBezTo>
                  <a:pt x="13904042" y="2278178"/>
                  <a:pt x="13934371" y="2276758"/>
                  <a:pt x="13963683" y="2273670"/>
                </a:cubicBezTo>
                <a:cubicBezTo>
                  <a:pt x="13992994" y="2270583"/>
                  <a:pt x="14024447" y="2268696"/>
                  <a:pt x="14058043" y="2268011"/>
                </a:cubicBezTo>
                <a:cubicBezTo>
                  <a:pt x="14070295" y="2275354"/>
                  <a:pt x="14086176" y="2278757"/>
                  <a:pt x="14105688" y="2278219"/>
                </a:cubicBezTo>
                <a:cubicBezTo>
                  <a:pt x="14125201" y="2277680"/>
                  <a:pt x="14138898" y="2269454"/>
                  <a:pt x="14146780" y="2253542"/>
                </a:cubicBezTo>
                <a:cubicBezTo>
                  <a:pt x="14148187" y="2250057"/>
                  <a:pt x="14148665" y="2245914"/>
                  <a:pt x="14148211" y="2241111"/>
                </a:cubicBezTo>
                <a:cubicBezTo>
                  <a:pt x="14147756" y="2236309"/>
                  <a:pt x="14145495" y="2231908"/>
                  <a:pt x="14141425" y="2227907"/>
                </a:cubicBezTo>
                <a:cubicBezTo>
                  <a:pt x="14121651" y="2220663"/>
                  <a:pt x="14094773" y="2220887"/>
                  <a:pt x="14060789" y="2228578"/>
                </a:cubicBezTo>
                <a:cubicBezTo>
                  <a:pt x="14026805" y="2236270"/>
                  <a:pt x="14001543" y="2237218"/>
                  <a:pt x="13984997" y="2231421"/>
                </a:cubicBezTo>
                <a:cubicBezTo>
                  <a:pt x="13965436" y="2218866"/>
                  <a:pt x="13951176" y="2210382"/>
                  <a:pt x="13942221" y="2205968"/>
                </a:cubicBezTo>
                <a:cubicBezTo>
                  <a:pt x="13933267" y="2201553"/>
                  <a:pt x="13924777" y="2210174"/>
                  <a:pt x="13916753" y="2231833"/>
                </a:cubicBezTo>
                <a:cubicBezTo>
                  <a:pt x="13901803" y="2222475"/>
                  <a:pt x="13886119" y="2216902"/>
                  <a:pt x="13869699" y="2215115"/>
                </a:cubicBezTo>
                <a:cubicBezTo>
                  <a:pt x="13853280" y="2213327"/>
                  <a:pt x="13836474" y="2208219"/>
                  <a:pt x="13819277" y="2199790"/>
                </a:cubicBezTo>
                <a:lnTo>
                  <a:pt x="13849307" y="2170642"/>
                </a:lnTo>
                <a:cubicBezTo>
                  <a:pt x="13869254" y="2179092"/>
                  <a:pt x="13891023" y="2184002"/>
                  <a:pt x="13914614" y="2185372"/>
                </a:cubicBezTo>
                <a:cubicBezTo>
                  <a:pt x="13938207" y="2186741"/>
                  <a:pt x="13960252" y="2185967"/>
                  <a:pt x="13980751" y="2183046"/>
                </a:cubicBezTo>
                <a:cubicBezTo>
                  <a:pt x="13997912" y="2192186"/>
                  <a:pt x="14012681" y="2193960"/>
                  <a:pt x="14025058" y="2188371"/>
                </a:cubicBezTo>
                <a:cubicBezTo>
                  <a:pt x="14037435" y="2182780"/>
                  <a:pt x="14047281" y="2172668"/>
                  <a:pt x="14054596" y="2158034"/>
                </a:cubicBezTo>
                <a:lnTo>
                  <a:pt x="14155701" y="2160722"/>
                </a:lnTo>
                <a:cubicBezTo>
                  <a:pt x="14163719" y="2153340"/>
                  <a:pt x="14183270" y="2149187"/>
                  <a:pt x="14214356" y="2148266"/>
                </a:cubicBezTo>
                <a:cubicBezTo>
                  <a:pt x="14245441" y="2147345"/>
                  <a:pt x="14268576" y="2148671"/>
                  <a:pt x="14283762" y="2152246"/>
                </a:cubicBezTo>
                <a:cubicBezTo>
                  <a:pt x="14291401" y="2141308"/>
                  <a:pt x="14300399" y="2139206"/>
                  <a:pt x="14310753" y="2145941"/>
                </a:cubicBezTo>
                <a:cubicBezTo>
                  <a:pt x="14321109" y="2152677"/>
                  <a:pt x="14330736" y="2148923"/>
                  <a:pt x="14339638" y="2134675"/>
                </a:cubicBezTo>
                <a:cubicBezTo>
                  <a:pt x="14352610" y="2143229"/>
                  <a:pt x="14361434" y="2146536"/>
                  <a:pt x="14366114" y="2144599"/>
                </a:cubicBezTo>
                <a:cubicBezTo>
                  <a:pt x="14370793" y="2142660"/>
                  <a:pt x="14376942" y="2133152"/>
                  <a:pt x="14384560" y="2116070"/>
                </a:cubicBezTo>
                <a:lnTo>
                  <a:pt x="14309545" y="2074725"/>
                </a:lnTo>
                <a:cubicBezTo>
                  <a:pt x="14295556" y="2083303"/>
                  <a:pt x="14280859" y="2083820"/>
                  <a:pt x="14265455" y="2076274"/>
                </a:cubicBezTo>
                <a:cubicBezTo>
                  <a:pt x="14250049" y="2068729"/>
                  <a:pt x="14235352" y="2069245"/>
                  <a:pt x="14221363" y="2077825"/>
                </a:cubicBezTo>
                <a:lnTo>
                  <a:pt x="14177548" y="2073690"/>
                </a:lnTo>
                <a:cubicBezTo>
                  <a:pt x="14174673" y="2079986"/>
                  <a:pt x="14169761" y="2082949"/>
                  <a:pt x="14162809" y="2082579"/>
                </a:cubicBezTo>
                <a:cubicBezTo>
                  <a:pt x="14155858" y="2082208"/>
                  <a:pt x="14148976" y="2080417"/>
                  <a:pt x="14142164" y="2077205"/>
                </a:cubicBezTo>
                <a:lnTo>
                  <a:pt x="14107888" y="2057979"/>
                </a:lnTo>
                <a:lnTo>
                  <a:pt x="14011273" y="2053430"/>
                </a:lnTo>
                <a:cubicBezTo>
                  <a:pt x="14003148" y="2053662"/>
                  <a:pt x="13994124" y="2052525"/>
                  <a:pt x="13984205" y="2050018"/>
                </a:cubicBezTo>
                <a:cubicBezTo>
                  <a:pt x="13974285" y="2047513"/>
                  <a:pt x="13965893" y="2044721"/>
                  <a:pt x="13959028" y="2041646"/>
                </a:cubicBezTo>
                <a:cubicBezTo>
                  <a:pt x="13956424" y="2048063"/>
                  <a:pt x="13952588" y="2051509"/>
                  <a:pt x="13947521" y="2051983"/>
                </a:cubicBezTo>
                <a:cubicBezTo>
                  <a:pt x="13942455" y="2052456"/>
                  <a:pt x="13936649" y="2051146"/>
                  <a:pt x="13930106" y="2048054"/>
                </a:cubicBezTo>
                <a:lnTo>
                  <a:pt x="13891337" y="2030689"/>
                </a:lnTo>
                <a:cubicBezTo>
                  <a:pt x="13894966" y="2024892"/>
                  <a:pt x="13903215" y="2023101"/>
                  <a:pt x="13916083" y="2025315"/>
                </a:cubicBezTo>
                <a:cubicBezTo>
                  <a:pt x="13928950" y="2027528"/>
                  <a:pt x="13939800" y="2028838"/>
                  <a:pt x="13948629" y="2029243"/>
                </a:cubicBezTo>
                <a:cubicBezTo>
                  <a:pt x="13947011" y="2024807"/>
                  <a:pt x="13948061" y="2022050"/>
                  <a:pt x="13951782" y="2020973"/>
                </a:cubicBezTo>
                <a:cubicBezTo>
                  <a:pt x="13955502" y="2019897"/>
                  <a:pt x="13959784" y="2018587"/>
                  <a:pt x="13964627" y="2017046"/>
                </a:cubicBezTo>
                <a:cubicBezTo>
                  <a:pt x="13971729" y="2022809"/>
                  <a:pt x="13977126" y="2026839"/>
                  <a:pt x="13980820" y="2029140"/>
                </a:cubicBezTo>
                <a:cubicBezTo>
                  <a:pt x="13984514" y="2031438"/>
                  <a:pt x="13988574" y="2029062"/>
                  <a:pt x="13992998" y="2022007"/>
                </a:cubicBezTo>
                <a:cubicBezTo>
                  <a:pt x="14031493" y="2018596"/>
                  <a:pt x="14072098" y="2017099"/>
                  <a:pt x="14114810" y="2017511"/>
                </a:cubicBezTo>
                <a:lnTo>
                  <a:pt x="14211512" y="2008052"/>
                </a:lnTo>
                <a:lnTo>
                  <a:pt x="14213528" y="2008405"/>
                </a:lnTo>
                <a:lnTo>
                  <a:pt x="14215268" y="2007684"/>
                </a:lnTo>
                <a:lnTo>
                  <a:pt x="14228484" y="2006392"/>
                </a:lnTo>
                <a:lnTo>
                  <a:pt x="14230944" y="2012333"/>
                </a:lnTo>
                <a:cubicBezTo>
                  <a:pt x="14251111" y="2019995"/>
                  <a:pt x="14274683" y="2025550"/>
                  <a:pt x="14301659" y="2029000"/>
                </a:cubicBezTo>
                <a:cubicBezTo>
                  <a:pt x="14328632" y="2032450"/>
                  <a:pt x="14354311" y="2039918"/>
                  <a:pt x="14378695" y="2051405"/>
                </a:cubicBezTo>
                <a:lnTo>
                  <a:pt x="14455925" y="2047270"/>
                </a:lnTo>
                <a:lnTo>
                  <a:pt x="14473032" y="2012334"/>
                </a:lnTo>
                <a:lnTo>
                  <a:pt x="14458693" y="1990422"/>
                </a:lnTo>
                <a:lnTo>
                  <a:pt x="14512047" y="1979465"/>
                </a:lnTo>
                <a:lnTo>
                  <a:pt x="14509769" y="1935846"/>
                </a:lnTo>
                <a:cubicBezTo>
                  <a:pt x="14493801" y="1941763"/>
                  <a:pt x="14477231" y="1943056"/>
                  <a:pt x="14460063" y="1939721"/>
                </a:cubicBezTo>
                <a:cubicBezTo>
                  <a:pt x="14442894" y="1936388"/>
                  <a:pt x="14426602" y="1931994"/>
                  <a:pt x="14411186" y="1926542"/>
                </a:cubicBezTo>
                <a:cubicBezTo>
                  <a:pt x="14427709" y="1926198"/>
                  <a:pt x="14441002" y="1924407"/>
                  <a:pt x="14451063" y="1921168"/>
                </a:cubicBezTo>
                <a:lnTo>
                  <a:pt x="14490384" y="1927163"/>
                </a:lnTo>
                <a:cubicBezTo>
                  <a:pt x="14500254" y="1916578"/>
                  <a:pt x="14517855" y="1916716"/>
                  <a:pt x="14543184" y="1927577"/>
                </a:cubicBezTo>
                <a:cubicBezTo>
                  <a:pt x="14568514" y="1938440"/>
                  <a:pt x="14586114" y="1938577"/>
                  <a:pt x="14595983" y="1927991"/>
                </a:cubicBezTo>
                <a:cubicBezTo>
                  <a:pt x="14600921" y="1926411"/>
                  <a:pt x="14606631" y="1925902"/>
                  <a:pt x="14613115" y="1926466"/>
                </a:cubicBezTo>
                <a:cubicBezTo>
                  <a:pt x="14619598" y="1927031"/>
                  <a:pt x="14624185" y="1926988"/>
                  <a:pt x="14626875" y="1926337"/>
                </a:cubicBezTo>
                <a:cubicBezTo>
                  <a:pt x="14625808" y="1923763"/>
                  <a:pt x="14623373" y="1921057"/>
                  <a:pt x="14619568" y="1918223"/>
                </a:cubicBezTo>
                <a:cubicBezTo>
                  <a:pt x="14615763" y="1915390"/>
                  <a:pt x="14611080" y="1913615"/>
                  <a:pt x="14605522" y="1912900"/>
                </a:cubicBezTo>
                <a:lnTo>
                  <a:pt x="14561706" y="1908766"/>
                </a:lnTo>
                <a:lnTo>
                  <a:pt x="14542322" y="1900083"/>
                </a:lnTo>
                <a:lnTo>
                  <a:pt x="14582753" y="1883338"/>
                </a:lnTo>
                <a:lnTo>
                  <a:pt x="14624045" y="1894087"/>
                </a:lnTo>
                <a:cubicBezTo>
                  <a:pt x="14626470" y="1898886"/>
                  <a:pt x="14632019" y="1901693"/>
                  <a:pt x="14640691" y="1902513"/>
                </a:cubicBezTo>
                <a:cubicBezTo>
                  <a:pt x="14649362" y="1903331"/>
                  <a:pt x="14658418" y="1901902"/>
                  <a:pt x="14667860" y="1898223"/>
                </a:cubicBezTo>
                <a:cubicBezTo>
                  <a:pt x="14678833" y="1903542"/>
                  <a:pt x="14692423" y="1908822"/>
                  <a:pt x="14708628" y="1914063"/>
                </a:cubicBezTo>
                <a:cubicBezTo>
                  <a:pt x="14724834" y="1919305"/>
                  <a:pt x="14735961" y="1918642"/>
                  <a:pt x="14742011" y="1912073"/>
                </a:cubicBezTo>
                <a:cubicBezTo>
                  <a:pt x="14741791" y="1906246"/>
                  <a:pt x="14739832" y="1899399"/>
                  <a:pt x="14736135" y="1891530"/>
                </a:cubicBezTo>
                <a:cubicBezTo>
                  <a:pt x="14732438" y="1883662"/>
                  <a:pt x="14729986" y="1875626"/>
                  <a:pt x="14728781" y="1867421"/>
                </a:cubicBezTo>
                <a:cubicBezTo>
                  <a:pt x="14737747" y="1869743"/>
                  <a:pt x="14747554" y="1871715"/>
                  <a:pt x="14758204" y="1873339"/>
                </a:cubicBezTo>
                <a:cubicBezTo>
                  <a:pt x="14768853" y="1874962"/>
                  <a:pt x="14778799" y="1874092"/>
                  <a:pt x="14788041" y="1870730"/>
                </a:cubicBezTo>
                <a:cubicBezTo>
                  <a:pt x="14797027" y="1867008"/>
                  <a:pt x="14799549" y="1860393"/>
                  <a:pt x="14795611" y="1850883"/>
                </a:cubicBezTo>
                <a:lnTo>
                  <a:pt x="14801211" y="1826283"/>
                </a:lnTo>
                <a:cubicBezTo>
                  <a:pt x="14809712" y="1827752"/>
                  <a:pt x="14817846" y="1828329"/>
                  <a:pt x="14825610" y="1828014"/>
                </a:cubicBezTo>
                <a:cubicBezTo>
                  <a:pt x="14833373" y="1827701"/>
                  <a:pt x="14842000" y="1829466"/>
                  <a:pt x="14851487" y="1833312"/>
                </a:cubicBezTo>
                <a:lnTo>
                  <a:pt x="14840779" y="1782044"/>
                </a:lnTo>
                <a:cubicBezTo>
                  <a:pt x="14822482" y="1788693"/>
                  <a:pt x="14805723" y="1786351"/>
                  <a:pt x="14790503" y="1775015"/>
                </a:cubicBezTo>
                <a:cubicBezTo>
                  <a:pt x="14780544" y="1791208"/>
                  <a:pt x="14778308" y="1806988"/>
                  <a:pt x="14783795" y="1822355"/>
                </a:cubicBezTo>
                <a:cubicBezTo>
                  <a:pt x="14773575" y="1824151"/>
                  <a:pt x="14763477" y="1826244"/>
                  <a:pt x="14753504" y="1828634"/>
                </a:cubicBezTo>
                <a:cubicBezTo>
                  <a:pt x="14743530" y="1831025"/>
                  <a:pt x="14735186" y="1830999"/>
                  <a:pt x="14728473" y="1828556"/>
                </a:cubicBezTo>
                <a:cubicBezTo>
                  <a:pt x="14721840" y="1831072"/>
                  <a:pt x="14715030" y="1831571"/>
                  <a:pt x="14708042" y="1830055"/>
                </a:cubicBezTo>
                <a:cubicBezTo>
                  <a:pt x="14701056" y="1828539"/>
                  <a:pt x="14693261" y="1826662"/>
                  <a:pt x="14684660" y="1824422"/>
                </a:cubicBezTo>
                <a:cubicBezTo>
                  <a:pt x="14687598" y="1817750"/>
                  <a:pt x="14689289" y="1811247"/>
                  <a:pt x="14689735" y="1804913"/>
                </a:cubicBezTo>
                <a:cubicBezTo>
                  <a:pt x="14690182" y="1798577"/>
                  <a:pt x="14686889" y="1792746"/>
                  <a:pt x="14679859" y="1787418"/>
                </a:cubicBezTo>
                <a:lnTo>
                  <a:pt x="14664967" y="1776875"/>
                </a:lnTo>
                <a:lnTo>
                  <a:pt x="14665274" y="1815740"/>
                </a:lnTo>
                <a:cubicBezTo>
                  <a:pt x="14654455" y="1804438"/>
                  <a:pt x="14646865" y="1794584"/>
                  <a:pt x="14642505" y="1786177"/>
                </a:cubicBezTo>
                <a:cubicBezTo>
                  <a:pt x="14632062" y="1769962"/>
                  <a:pt x="14614164" y="1762753"/>
                  <a:pt x="14588814" y="1764548"/>
                </a:cubicBezTo>
                <a:cubicBezTo>
                  <a:pt x="14563464" y="1766344"/>
                  <a:pt x="14546058" y="1760324"/>
                  <a:pt x="14536598" y="1746485"/>
                </a:cubicBezTo>
                <a:lnTo>
                  <a:pt x="14548106" y="1736150"/>
                </a:lnTo>
                <a:cubicBezTo>
                  <a:pt x="14563407" y="1735499"/>
                  <a:pt x="14578514" y="1735973"/>
                  <a:pt x="14593429" y="1737571"/>
                </a:cubicBezTo>
                <a:cubicBezTo>
                  <a:pt x="14608345" y="1739168"/>
                  <a:pt x="14623943" y="1740831"/>
                  <a:pt x="14640228" y="1742558"/>
                </a:cubicBezTo>
                <a:lnTo>
                  <a:pt x="14687428" y="1767572"/>
                </a:lnTo>
                <a:cubicBezTo>
                  <a:pt x="14699337" y="1755561"/>
                  <a:pt x="14733562" y="1751366"/>
                  <a:pt x="14790104" y="1754988"/>
                </a:cubicBezTo>
                <a:cubicBezTo>
                  <a:pt x="14846643" y="1758610"/>
                  <a:pt x="14884314" y="1762737"/>
                  <a:pt x="14903116" y="1767367"/>
                </a:cubicBezTo>
                <a:cubicBezTo>
                  <a:pt x="14907247" y="1760666"/>
                  <a:pt x="14915045" y="1749313"/>
                  <a:pt x="14926508" y="1733310"/>
                </a:cubicBezTo>
                <a:cubicBezTo>
                  <a:pt x="14937971" y="1717305"/>
                  <a:pt x="14949352" y="1711431"/>
                  <a:pt x="14960653" y="1715686"/>
                </a:cubicBezTo>
                <a:cubicBezTo>
                  <a:pt x="14965074" y="1720005"/>
                  <a:pt x="14970002" y="1722374"/>
                  <a:pt x="14975437" y="1722792"/>
                </a:cubicBezTo>
                <a:cubicBezTo>
                  <a:pt x="14980874" y="1723209"/>
                  <a:pt x="14985586" y="1718705"/>
                  <a:pt x="14989576" y="1709277"/>
                </a:cubicBezTo>
                <a:cubicBezTo>
                  <a:pt x="15011424" y="1717288"/>
                  <a:pt x="15038866" y="1720544"/>
                  <a:pt x="15071905" y="1719046"/>
                </a:cubicBezTo>
                <a:cubicBezTo>
                  <a:pt x="15104943" y="1717547"/>
                  <a:pt x="15128803" y="1715326"/>
                  <a:pt x="15143481" y="1712379"/>
                </a:cubicBezTo>
                <a:cubicBezTo>
                  <a:pt x="15155286" y="1698787"/>
                  <a:pt x="15173923" y="1694550"/>
                  <a:pt x="15199395" y="1699666"/>
                </a:cubicBezTo>
                <a:cubicBezTo>
                  <a:pt x="15224869" y="1704783"/>
                  <a:pt x="15243583" y="1710261"/>
                  <a:pt x="15255541" y="1716100"/>
                </a:cubicBezTo>
                <a:cubicBezTo>
                  <a:pt x="15271209" y="1722958"/>
                  <a:pt x="15282642" y="1723561"/>
                  <a:pt x="15289840" y="1717911"/>
                </a:cubicBezTo>
                <a:cubicBezTo>
                  <a:pt x="15297039" y="1712260"/>
                  <a:pt x="15302919" y="1702630"/>
                  <a:pt x="15307478" y="1689020"/>
                </a:cubicBezTo>
                <a:cubicBezTo>
                  <a:pt x="15316267" y="1674239"/>
                  <a:pt x="15309335" y="1665970"/>
                  <a:pt x="15286679" y="1664213"/>
                </a:cubicBezTo>
                <a:cubicBezTo>
                  <a:pt x="15279057" y="1658782"/>
                  <a:pt x="15271331" y="1655482"/>
                  <a:pt x="15263502" y="1654315"/>
                </a:cubicBezTo>
                <a:cubicBezTo>
                  <a:pt x="15255672" y="1653149"/>
                  <a:pt x="15248793" y="1655070"/>
                  <a:pt x="15242864" y="1660079"/>
                </a:cubicBezTo>
                <a:lnTo>
                  <a:pt x="15222373" y="1674136"/>
                </a:lnTo>
                <a:cubicBezTo>
                  <a:pt x="15204961" y="1658834"/>
                  <a:pt x="15184568" y="1648248"/>
                  <a:pt x="15161196" y="1642377"/>
                </a:cubicBezTo>
                <a:cubicBezTo>
                  <a:pt x="15137823" y="1636506"/>
                  <a:pt x="15114770" y="1635377"/>
                  <a:pt x="15092035" y="1638992"/>
                </a:cubicBezTo>
                <a:cubicBezTo>
                  <a:pt x="15072441" y="1630860"/>
                  <a:pt x="15052216" y="1624382"/>
                  <a:pt x="15031360" y="1619559"/>
                </a:cubicBezTo>
                <a:cubicBezTo>
                  <a:pt x="15010504" y="1614735"/>
                  <a:pt x="14990278" y="1608258"/>
                  <a:pt x="14970683" y="1600127"/>
                </a:cubicBezTo>
                <a:cubicBezTo>
                  <a:pt x="14969598" y="1603593"/>
                  <a:pt x="14967984" y="1606582"/>
                  <a:pt x="14965845" y="1609093"/>
                </a:cubicBezTo>
                <a:cubicBezTo>
                  <a:pt x="14963706" y="1611604"/>
                  <a:pt x="14959986" y="1612680"/>
                  <a:pt x="14954684" y="1612323"/>
                </a:cubicBezTo>
                <a:cubicBezTo>
                  <a:pt x="14948527" y="1608839"/>
                  <a:pt x="14943703" y="1606195"/>
                  <a:pt x="14940215" y="1604391"/>
                </a:cubicBezTo>
                <a:cubicBezTo>
                  <a:pt x="14936726" y="1602586"/>
                  <a:pt x="14932750" y="1605161"/>
                  <a:pt x="14928285" y="1612116"/>
                </a:cubicBezTo>
                <a:lnTo>
                  <a:pt x="14892901" y="1615631"/>
                </a:lnTo>
                <a:lnTo>
                  <a:pt x="14822379" y="1572424"/>
                </a:lnTo>
                <a:lnTo>
                  <a:pt x="14807487" y="1561881"/>
                </a:lnTo>
                <a:cubicBezTo>
                  <a:pt x="14809327" y="1558914"/>
                  <a:pt x="14813153" y="1557561"/>
                  <a:pt x="14818962" y="1557824"/>
                </a:cubicBezTo>
                <a:cubicBezTo>
                  <a:pt x="14824774" y="1558088"/>
                  <a:pt x="14829092" y="1557924"/>
                  <a:pt x="14831917" y="1557333"/>
                </a:cubicBezTo>
                <a:cubicBezTo>
                  <a:pt x="14837585" y="1563341"/>
                  <a:pt x="14844865" y="1564504"/>
                  <a:pt x="14853754" y="1560822"/>
                </a:cubicBezTo>
                <a:cubicBezTo>
                  <a:pt x="14862646" y="1557139"/>
                  <a:pt x="14870340" y="1549775"/>
                  <a:pt x="14876839" y="1538728"/>
                </a:cubicBezTo>
                <a:cubicBezTo>
                  <a:pt x="14883489" y="1519843"/>
                  <a:pt x="14880819" y="1497508"/>
                  <a:pt x="14868823" y="1471724"/>
                </a:cubicBezTo>
                <a:cubicBezTo>
                  <a:pt x="14856828" y="1445939"/>
                  <a:pt x="14846925" y="1425206"/>
                  <a:pt x="14839116" y="1409524"/>
                </a:cubicBezTo>
                <a:cubicBezTo>
                  <a:pt x="14846831" y="1414917"/>
                  <a:pt x="14855000" y="1416640"/>
                  <a:pt x="14863623" y="1414693"/>
                </a:cubicBezTo>
                <a:cubicBezTo>
                  <a:pt x="14872246" y="1412747"/>
                  <a:pt x="14879708" y="1406407"/>
                  <a:pt x="14886007" y="1395675"/>
                </a:cubicBezTo>
                <a:lnTo>
                  <a:pt x="14925330" y="1401669"/>
                </a:lnTo>
                <a:cubicBezTo>
                  <a:pt x="14932379" y="1399098"/>
                  <a:pt x="14941097" y="1398969"/>
                  <a:pt x="14951483" y="1401282"/>
                </a:cubicBezTo>
                <a:cubicBezTo>
                  <a:pt x="14961871" y="1403595"/>
                  <a:pt x="14972065" y="1407031"/>
                  <a:pt x="14982067" y="1411593"/>
                </a:cubicBezTo>
                <a:cubicBezTo>
                  <a:pt x="14982356" y="1405671"/>
                  <a:pt x="14984226" y="1401183"/>
                  <a:pt x="14987676" y="1398130"/>
                </a:cubicBezTo>
                <a:cubicBezTo>
                  <a:pt x="14991126" y="1395077"/>
                  <a:pt x="14996086" y="1394878"/>
                  <a:pt x="15002560" y="1397535"/>
                </a:cubicBezTo>
                <a:cubicBezTo>
                  <a:pt x="15008998" y="1400904"/>
                  <a:pt x="15014383" y="1403315"/>
                  <a:pt x="15018712" y="1404771"/>
                </a:cubicBezTo>
                <a:cubicBezTo>
                  <a:pt x="15023043" y="1406227"/>
                  <a:pt x="15026459" y="1403884"/>
                  <a:pt x="15028959" y="1397743"/>
                </a:cubicBezTo>
                <a:cubicBezTo>
                  <a:pt x="15060308" y="1397987"/>
                  <a:pt x="15090639" y="1396567"/>
                  <a:pt x="15119950" y="1393480"/>
                </a:cubicBezTo>
                <a:cubicBezTo>
                  <a:pt x="15149261" y="1390392"/>
                  <a:pt x="15180714" y="1388505"/>
                  <a:pt x="15214309" y="1387821"/>
                </a:cubicBezTo>
                <a:cubicBezTo>
                  <a:pt x="15226561" y="1395164"/>
                  <a:pt x="15242442" y="1398567"/>
                  <a:pt x="15261955" y="1398028"/>
                </a:cubicBezTo>
                <a:cubicBezTo>
                  <a:pt x="15281467" y="1397490"/>
                  <a:pt x="15295165" y="1389264"/>
                  <a:pt x="15303046" y="1373351"/>
                </a:cubicBezTo>
                <a:cubicBezTo>
                  <a:pt x="15304454" y="1369866"/>
                  <a:pt x="15304932" y="1365724"/>
                  <a:pt x="15304477" y="1360920"/>
                </a:cubicBezTo>
                <a:cubicBezTo>
                  <a:pt x="15304023" y="1356119"/>
                  <a:pt x="15301762" y="1351717"/>
                  <a:pt x="15297692" y="1347716"/>
                </a:cubicBezTo>
                <a:cubicBezTo>
                  <a:pt x="15277918" y="1340473"/>
                  <a:pt x="15251039" y="1340697"/>
                  <a:pt x="15217056" y="1348387"/>
                </a:cubicBezTo>
                <a:cubicBezTo>
                  <a:pt x="15183073" y="1356079"/>
                  <a:pt x="15157809" y="1357027"/>
                  <a:pt x="15141265" y="1351230"/>
                </a:cubicBezTo>
                <a:cubicBezTo>
                  <a:pt x="15121702" y="1338676"/>
                  <a:pt x="15107442" y="1330192"/>
                  <a:pt x="15098488" y="1325777"/>
                </a:cubicBezTo>
                <a:cubicBezTo>
                  <a:pt x="15089533" y="1321362"/>
                  <a:pt x="15081044" y="1329984"/>
                  <a:pt x="15073019" y="1351643"/>
                </a:cubicBezTo>
                <a:cubicBezTo>
                  <a:pt x="15058071" y="1342285"/>
                  <a:pt x="15042385" y="1336711"/>
                  <a:pt x="15025966" y="1334924"/>
                </a:cubicBezTo>
                <a:cubicBezTo>
                  <a:pt x="15009547" y="1333136"/>
                  <a:pt x="14992740" y="1328028"/>
                  <a:pt x="14975544" y="1319599"/>
                </a:cubicBezTo>
                <a:lnTo>
                  <a:pt x="15005574" y="1290451"/>
                </a:lnTo>
                <a:cubicBezTo>
                  <a:pt x="15025520" y="1298901"/>
                  <a:pt x="15047289" y="1303812"/>
                  <a:pt x="15070880" y="1305181"/>
                </a:cubicBezTo>
                <a:cubicBezTo>
                  <a:pt x="15094473" y="1306551"/>
                  <a:pt x="15116519" y="1305776"/>
                  <a:pt x="15137019" y="1302855"/>
                </a:cubicBezTo>
                <a:cubicBezTo>
                  <a:pt x="15154180" y="1311995"/>
                  <a:pt x="15168948" y="1313769"/>
                  <a:pt x="15181326" y="1308179"/>
                </a:cubicBezTo>
                <a:cubicBezTo>
                  <a:pt x="15193703" y="1302589"/>
                  <a:pt x="15203549" y="1292476"/>
                  <a:pt x="15210863" y="1277843"/>
                </a:cubicBezTo>
                <a:lnTo>
                  <a:pt x="15311970" y="1280531"/>
                </a:lnTo>
                <a:cubicBezTo>
                  <a:pt x="15319986" y="1273149"/>
                  <a:pt x="15339536" y="1268997"/>
                  <a:pt x="15370623" y="1268076"/>
                </a:cubicBezTo>
                <a:cubicBezTo>
                  <a:pt x="15401708" y="1267154"/>
                  <a:pt x="15424843" y="1268480"/>
                  <a:pt x="15440029" y="1272055"/>
                </a:cubicBezTo>
                <a:cubicBezTo>
                  <a:pt x="15447667" y="1261117"/>
                  <a:pt x="15456666" y="1259015"/>
                  <a:pt x="15467020" y="1265751"/>
                </a:cubicBezTo>
                <a:cubicBezTo>
                  <a:pt x="15477375" y="1272486"/>
                  <a:pt x="15487004" y="1268732"/>
                  <a:pt x="15495905" y="1254485"/>
                </a:cubicBezTo>
                <a:cubicBezTo>
                  <a:pt x="15508877" y="1263038"/>
                  <a:pt x="15517702" y="1266345"/>
                  <a:pt x="15522381" y="1264407"/>
                </a:cubicBezTo>
                <a:cubicBezTo>
                  <a:pt x="15527061" y="1262469"/>
                  <a:pt x="15533208" y="1252961"/>
                  <a:pt x="15540826" y="1235880"/>
                </a:cubicBezTo>
                <a:lnTo>
                  <a:pt x="15465813" y="1194534"/>
                </a:lnTo>
                <a:cubicBezTo>
                  <a:pt x="15451823" y="1203113"/>
                  <a:pt x="15437125" y="1203629"/>
                  <a:pt x="15421721" y="1196084"/>
                </a:cubicBezTo>
                <a:cubicBezTo>
                  <a:pt x="15406317" y="1188538"/>
                  <a:pt x="15391619" y="1189054"/>
                  <a:pt x="15377629" y="1197634"/>
                </a:cubicBezTo>
                <a:lnTo>
                  <a:pt x="15333815" y="1193499"/>
                </a:lnTo>
                <a:cubicBezTo>
                  <a:pt x="15330940" y="1199795"/>
                  <a:pt x="15326027" y="1202759"/>
                  <a:pt x="15319077" y="1202388"/>
                </a:cubicBezTo>
                <a:cubicBezTo>
                  <a:pt x="15312124" y="1202018"/>
                  <a:pt x="15305244" y="1200226"/>
                  <a:pt x="15298431" y="1197013"/>
                </a:cubicBezTo>
                <a:lnTo>
                  <a:pt x="15264154" y="1177788"/>
                </a:lnTo>
                <a:lnTo>
                  <a:pt x="15167540" y="1173239"/>
                </a:lnTo>
                <a:cubicBezTo>
                  <a:pt x="15159413" y="1173471"/>
                  <a:pt x="15150390" y="1172335"/>
                  <a:pt x="15140472" y="1169827"/>
                </a:cubicBezTo>
                <a:cubicBezTo>
                  <a:pt x="15130553" y="1167322"/>
                  <a:pt x="15122161" y="1164530"/>
                  <a:pt x="15115294" y="1161456"/>
                </a:cubicBezTo>
                <a:cubicBezTo>
                  <a:pt x="15112690" y="1167872"/>
                  <a:pt x="15108854" y="1171319"/>
                  <a:pt x="15103788" y="1171792"/>
                </a:cubicBezTo>
                <a:cubicBezTo>
                  <a:pt x="15098721" y="1172266"/>
                  <a:pt x="15092916" y="1170956"/>
                  <a:pt x="15086373" y="1167863"/>
                </a:cubicBezTo>
                <a:lnTo>
                  <a:pt x="15047604" y="1150499"/>
                </a:lnTo>
                <a:cubicBezTo>
                  <a:pt x="15051234" y="1144701"/>
                  <a:pt x="15059482" y="1142910"/>
                  <a:pt x="15072350" y="1145124"/>
                </a:cubicBezTo>
                <a:cubicBezTo>
                  <a:pt x="15085218" y="1147337"/>
                  <a:pt x="15096067" y="1148647"/>
                  <a:pt x="15104896" y="1149052"/>
                </a:cubicBezTo>
                <a:cubicBezTo>
                  <a:pt x="15103277" y="1144616"/>
                  <a:pt x="15104329" y="1141859"/>
                  <a:pt x="15108049" y="1140782"/>
                </a:cubicBezTo>
                <a:cubicBezTo>
                  <a:pt x="15111771" y="1139706"/>
                  <a:pt x="15116052" y="1138396"/>
                  <a:pt x="15120896" y="1136854"/>
                </a:cubicBezTo>
                <a:cubicBezTo>
                  <a:pt x="15127998" y="1142618"/>
                  <a:pt x="15133394" y="1146649"/>
                  <a:pt x="15137087" y="1148949"/>
                </a:cubicBezTo>
                <a:cubicBezTo>
                  <a:pt x="15140780" y="1151249"/>
                  <a:pt x="15144840" y="1148871"/>
                  <a:pt x="15149265" y="1141816"/>
                </a:cubicBezTo>
                <a:cubicBezTo>
                  <a:pt x="15187759" y="1138406"/>
                  <a:pt x="15228365" y="1136908"/>
                  <a:pt x="15271077" y="1137321"/>
                </a:cubicBezTo>
                <a:cubicBezTo>
                  <a:pt x="15313790" y="1137734"/>
                  <a:pt x="15353410" y="1133859"/>
                  <a:pt x="15389936" y="1125694"/>
                </a:cubicBezTo>
                <a:cubicBezTo>
                  <a:pt x="15398498" y="1127834"/>
                  <a:pt x="15405390" y="1127532"/>
                  <a:pt x="15410614" y="1124789"/>
                </a:cubicBezTo>
                <a:cubicBezTo>
                  <a:pt x="15415835" y="1122046"/>
                  <a:pt x="15420266" y="1115802"/>
                  <a:pt x="15423906" y="1106055"/>
                </a:cubicBezTo>
                <a:lnTo>
                  <a:pt x="15421936" y="1101300"/>
                </a:lnTo>
                <a:cubicBezTo>
                  <a:pt x="15440056" y="1107722"/>
                  <a:pt x="15471723" y="1112710"/>
                  <a:pt x="15516941" y="1116263"/>
                </a:cubicBezTo>
                <a:cubicBezTo>
                  <a:pt x="15562161" y="1119815"/>
                  <a:pt x="15589752" y="1118137"/>
                  <a:pt x="15599717" y="1111223"/>
                </a:cubicBezTo>
                <a:cubicBezTo>
                  <a:pt x="15599737" y="1105181"/>
                  <a:pt x="15597298" y="1098764"/>
                  <a:pt x="15592402" y="1091973"/>
                </a:cubicBezTo>
                <a:cubicBezTo>
                  <a:pt x="15587505" y="1085181"/>
                  <a:pt x="15581699" y="1080159"/>
                  <a:pt x="15574980" y="1076907"/>
                </a:cubicBezTo>
                <a:lnTo>
                  <a:pt x="15535657" y="1070912"/>
                </a:lnTo>
                <a:cubicBezTo>
                  <a:pt x="15528832" y="1067936"/>
                  <a:pt x="15520851" y="1066136"/>
                  <a:pt x="15511711" y="1065511"/>
                </a:cubicBezTo>
                <a:cubicBezTo>
                  <a:pt x="15502571" y="1064888"/>
                  <a:pt x="15494452" y="1065929"/>
                  <a:pt x="15487350" y="1068637"/>
                </a:cubicBezTo>
                <a:cubicBezTo>
                  <a:pt x="15472629" y="1059301"/>
                  <a:pt x="15458102" y="1054408"/>
                  <a:pt x="15443773" y="1053960"/>
                </a:cubicBezTo>
                <a:cubicBezTo>
                  <a:pt x="15429444" y="1053511"/>
                  <a:pt x="15414289" y="1050273"/>
                  <a:pt x="15398305" y="1044244"/>
                </a:cubicBezTo>
                <a:lnTo>
                  <a:pt x="15033449" y="989252"/>
                </a:lnTo>
                <a:cubicBezTo>
                  <a:pt x="15025675" y="983188"/>
                  <a:pt x="15017270" y="978778"/>
                  <a:pt x="15008235" y="976022"/>
                </a:cubicBezTo>
                <a:cubicBezTo>
                  <a:pt x="14999198" y="973265"/>
                  <a:pt x="14991502" y="976918"/>
                  <a:pt x="14985143" y="986979"/>
                </a:cubicBezTo>
                <a:cubicBezTo>
                  <a:pt x="14964538" y="973231"/>
                  <a:pt x="14945626" y="969924"/>
                  <a:pt x="14928406" y="977055"/>
                </a:cubicBezTo>
                <a:cubicBezTo>
                  <a:pt x="14909169" y="970053"/>
                  <a:pt x="14882474" y="966486"/>
                  <a:pt x="14848323" y="966357"/>
                </a:cubicBezTo>
                <a:cubicBezTo>
                  <a:pt x="14814171" y="966227"/>
                  <a:pt x="14791060" y="968140"/>
                  <a:pt x="14778993" y="972092"/>
                </a:cubicBezTo>
                <a:lnTo>
                  <a:pt x="14680964" y="951420"/>
                </a:lnTo>
                <a:lnTo>
                  <a:pt x="14651487" y="969197"/>
                </a:lnTo>
                <a:cubicBezTo>
                  <a:pt x="14616546" y="952336"/>
                  <a:pt x="14579538" y="943989"/>
                  <a:pt x="14540465" y="944157"/>
                </a:cubicBezTo>
                <a:cubicBezTo>
                  <a:pt x="14501394" y="944325"/>
                  <a:pt x="14464248" y="938821"/>
                  <a:pt x="14429030" y="927644"/>
                </a:cubicBezTo>
                <a:cubicBezTo>
                  <a:pt x="14419840" y="930870"/>
                  <a:pt x="14410912" y="931550"/>
                  <a:pt x="14402245" y="929686"/>
                </a:cubicBezTo>
                <a:cubicBezTo>
                  <a:pt x="14393578" y="927822"/>
                  <a:pt x="14386405" y="926382"/>
                  <a:pt x="14380723" y="925370"/>
                </a:cubicBezTo>
                <a:lnTo>
                  <a:pt x="14291124" y="912346"/>
                </a:lnTo>
                <a:cubicBezTo>
                  <a:pt x="14287780" y="916980"/>
                  <a:pt x="14283945" y="920425"/>
                  <a:pt x="14279616" y="922683"/>
                </a:cubicBezTo>
                <a:cubicBezTo>
                  <a:pt x="14275288" y="924939"/>
                  <a:pt x="14269484" y="923630"/>
                  <a:pt x="14262201" y="918754"/>
                </a:cubicBezTo>
                <a:cubicBezTo>
                  <a:pt x="14250590" y="914279"/>
                  <a:pt x="14238767" y="908499"/>
                  <a:pt x="14226732" y="901415"/>
                </a:cubicBezTo>
                <a:cubicBezTo>
                  <a:pt x="14214698" y="894330"/>
                  <a:pt x="14200491" y="892323"/>
                  <a:pt x="14184110" y="895394"/>
                </a:cubicBezTo>
                <a:cubicBezTo>
                  <a:pt x="14179126" y="902681"/>
                  <a:pt x="14172819" y="905988"/>
                  <a:pt x="14165196" y="905316"/>
                </a:cubicBezTo>
                <a:cubicBezTo>
                  <a:pt x="14157571" y="904644"/>
                  <a:pt x="14149927" y="901544"/>
                  <a:pt x="14142264" y="896014"/>
                </a:cubicBezTo>
                <a:cubicBezTo>
                  <a:pt x="14122534" y="902909"/>
                  <a:pt x="14097412" y="904725"/>
                  <a:pt x="14066898" y="901465"/>
                </a:cubicBezTo>
                <a:cubicBezTo>
                  <a:pt x="14036382" y="898205"/>
                  <a:pt x="14011044" y="893149"/>
                  <a:pt x="13990882" y="886296"/>
                </a:cubicBezTo>
                <a:cubicBezTo>
                  <a:pt x="13990377" y="891961"/>
                  <a:pt x="13988450" y="895777"/>
                  <a:pt x="13985098" y="897744"/>
                </a:cubicBezTo>
                <a:cubicBezTo>
                  <a:pt x="13981747" y="899712"/>
                  <a:pt x="13978341" y="899963"/>
                  <a:pt x="13974882" y="898494"/>
                </a:cubicBezTo>
                <a:lnTo>
                  <a:pt x="13953529" y="885056"/>
                </a:lnTo>
                <a:cubicBezTo>
                  <a:pt x="13950812" y="880612"/>
                  <a:pt x="13950340" y="875237"/>
                  <a:pt x="13952114" y="868931"/>
                </a:cubicBezTo>
                <a:cubicBezTo>
                  <a:pt x="13934845" y="873299"/>
                  <a:pt x="13911538" y="877381"/>
                  <a:pt x="13882193" y="881179"/>
                </a:cubicBezTo>
                <a:cubicBezTo>
                  <a:pt x="13852846" y="884978"/>
                  <a:pt x="13820832" y="887097"/>
                  <a:pt x="13786148" y="887536"/>
                </a:cubicBezTo>
                <a:cubicBezTo>
                  <a:pt x="13770833" y="882854"/>
                  <a:pt x="13754694" y="880951"/>
                  <a:pt x="13737734" y="881824"/>
                </a:cubicBezTo>
                <a:cubicBezTo>
                  <a:pt x="13720771" y="882699"/>
                  <a:pt x="13703865" y="885291"/>
                  <a:pt x="13687011" y="889602"/>
                </a:cubicBezTo>
                <a:lnTo>
                  <a:pt x="13654149" y="886501"/>
                </a:lnTo>
                <a:lnTo>
                  <a:pt x="13608367" y="877612"/>
                </a:lnTo>
                <a:cubicBezTo>
                  <a:pt x="13599428" y="880386"/>
                  <a:pt x="13590628" y="880316"/>
                  <a:pt x="13581966" y="877404"/>
                </a:cubicBezTo>
                <a:cubicBezTo>
                  <a:pt x="13573306" y="874494"/>
                  <a:pt x="13564506" y="874424"/>
                  <a:pt x="13555567" y="877198"/>
                </a:cubicBezTo>
                <a:lnTo>
                  <a:pt x="13483384" y="868102"/>
                </a:lnTo>
                <a:lnTo>
                  <a:pt x="13462030" y="854664"/>
                </a:lnTo>
                <a:lnTo>
                  <a:pt x="13418216" y="850530"/>
                </a:lnTo>
                <a:cubicBezTo>
                  <a:pt x="13414535" y="841378"/>
                  <a:pt x="13410928" y="836373"/>
                  <a:pt x="13407392" y="835516"/>
                </a:cubicBezTo>
                <a:cubicBezTo>
                  <a:pt x="13403857" y="834659"/>
                  <a:pt x="13398850" y="835805"/>
                  <a:pt x="13392369" y="838953"/>
                </a:cubicBezTo>
                <a:cubicBezTo>
                  <a:pt x="13385748" y="841231"/>
                  <a:pt x="13380669" y="840085"/>
                  <a:pt x="13377132" y="835515"/>
                </a:cubicBezTo>
                <a:cubicBezTo>
                  <a:pt x="13373595" y="830946"/>
                  <a:pt x="13370900" y="826028"/>
                  <a:pt x="13369046" y="820761"/>
                </a:cubicBezTo>
                <a:cubicBezTo>
                  <a:pt x="13364221" y="822876"/>
                  <a:pt x="13357027" y="825623"/>
                  <a:pt x="13347464" y="829004"/>
                </a:cubicBezTo>
                <a:cubicBezTo>
                  <a:pt x="13337899" y="832384"/>
                  <a:pt x="13327966" y="834874"/>
                  <a:pt x="13317664" y="836471"/>
                </a:cubicBezTo>
                <a:lnTo>
                  <a:pt x="13271327" y="838952"/>
                </a:lnTo>
                <a:cubicBezTo>
                  <a:pt x="13264536" y="835266"/>
                  <a:pt x="13258731" y="833956"/>
                  <a:pt x="13253911" y="835023"/>
                </a:cubicBezTo>
                <a:lnTo>
                  <a:pt x="13251942" y="830269"/>
                </a:lnTo>
                <a:cubicBezTo>
                  <a:pt x="13249426" y="831079"/>
                  <a:pt x="13246102" y="831527"/>
                  <a:pt x="13241973" y="831612"/>
                </a:cubicBezTo>
                <a:cubicBezTo>
                  <a:pt x="13237841" y="831699"/>
                  <a:pt x="13234519" y="832147"/>
                  <a:pt x="13232003" y="832957"/>
                </a:cubicBezTo>
                <a:cubicBezTo>
                  <a:pt x="13226435" y="834335"/>
                  <a:pt x="13222127" y="832405"/>
                  <a:pt x="13219081" y="827169"/>
                </a:cubicBezTo>
                <a:cubicBezTo>
                  <a:pt x="13212571" y="829981"/>
                  <a:pt x="13206499" y="832262"/>
                  <a:pt x="13200866" y="834016"/>
                </a:cubicBezTo>
                <a:cubicBezTo>
                  <a:pt x="13195233" y="835769"/>
                  <a:pt x="13188669" y="836862"/>
                  <a:pt x="13181174" y="837297"/>
                </a:cubicBezTo>
                <a:cubicBezTo>
                  <a:pt x="13178845" y="838030"/>
                  <a:pt x="13176271" y="838168"/>
                  <a:pt x="13173451" y="837712"/>
                </a:cubicBezTo>
                <a:cubicBezTo>
                  <a:pt x="13170630" y="837255"/>
                  <a:pt x="13168055" y="837393"/>
                  <a:pt x="13165728" y="838124"/>
                </a:cubicBezTo>
                <a:lnTo>
                  <a:pt x="13144374" y="824687"/>
                </a:lnTo>
                <a:cubicBezTo>
                  <a:pt x="13128019" y="822525"/>
                  <a:pt x="13112068" y="820543"/>
                  <a:pt x="13096520" y="818744"/>
                </a:cubicBezTo>
                <a:cubicBezTo>
                  <a:pt x="13080973" y="816944"/>
                  <a:pt x="13065376" y="818993"/>
                  <a:pt x="13049729" y="824894"/>
                </a:cubicBezTo>
                <a:cubicBezTo>
                  <a:pt x="13045404" y="822392"/>
                  <a:pt x="13030179" y="820574"/>
                  <a:pt x="13004053" y="819441"/>
                </a:cubicBezTo>
                <a:cubicBezTo>
                  <a:pt x="12977929" y="818307"/>
                  <a:pt x="12960949" y="818609"/>
                  <a:pt x="12953115" y="820345"/>
                </a:cubicBezTo>
                <a:cubicBezTo>
                  <a:pt x="12916601" y="821659"/>
                  <a:pt x="12880033" y="821253"/>
                  <a:pt x="12843409" y="819130"/>
                </a:cubicBezTo>
                <a:cubicBezTo>
                  <a:pt x="12806787" y="817006"/>
                  <a:pt x="12770989" y="812105"/>
                  <a:pt x="12736012" y="804425"/>
                </a:cubicBezTo>
                <a:cubicBezTo>
                  <a:pt x="12731748" y="806307"/>
                  <a:pt x="12727923" y="807660"/>
                  <a:pt x="12724534" y="808482"/>
                </a:cubicBezTo>
                <a:cubicBezTo>
                  <a:pt x="12721149" y="809305"/>
                  <a:pt x="12716831" y="809469"/>
                  <a:pt x="12711581" y="808973"/>
                </a:cubicBezTo>
                <a:lnTo>
                  <a:pt x="12694166" y="805046"/>
                </a:lnTo>
                <a:cubicBezTo>
                  <a:pt x="12693051" y="808176"/>
                  <a:pt x="12692129" y="810183"/>
                  <a:pt x="12691398" y="811066"/>
                </a:cubicBezTo>
                <a:cubicBezTo>
                  <a:pt x="12690667" y="811950"/>
                  <a:pt x="12689251" y="812768"/>
                  <a:pt x="12687152" y="813521"/>
                </a:cubicBezTo>
                <a:cubicBezTo>
                  <a:pt x="12670957" y="814658"/>
                  <a:pt x="12659531" y="808250"/>
                  <a:pt x="12652875" y="794296"/>
                </a:cubicBezTo>
                <a:cubicBezTo>
                  <a:pt x="12641900" y="797448"/>
                  <a:pt x="12631695" y="796104"/>
                  <a:pt x="12622260" y="790265"/>
                </a:cubicBezTo>
                <a:cubicBezTo>
                  <a:pt x="12612825" y="784424"/>
                  <a:pt x="12602619" y="783080"/>
                  <a:pt x="12591646" y="786233"/>
                </a:cubicBezTo>
                <a:lnTo>
                  <a:pt x="12547831" y="782098"/>
                </a:lnTo>
                <a:cubicBezTo>
                  <a:pt x="12532656" y="786758"/>
                  <a:pt x="12519129" y="785862"/>
                  <a:pt x="12507247" y="779410"/>
                </a:cubicBezTo>
                <a:cubicBezTo>
                  <a:pt x="12495364" y="772959"/>
                  <a:pt x="12481838" y="772062"/>
                  <a:pt x="12466663" y="776723"/>
                </a:cubicBezTo>
                <a:cubicBezTo>
                  <a:pt x="12457801" y="778884"/>
                  <a:pt x="12436142" y="781123"/>
                  <a:pt x="12401687" y="783441"/>
                </a:cubicBezTo>
                <a:cubicBezTo>
                  <a:pt x="12367232" y="785757"/>
                  <a:pt x="12346205" y="786344"/>
                  <a:pt x="12338603" y="785197"/>
                </a:cubicBezTo>
                <a:cubicBezTo>
                  <a:pt x="12330122" y="788014"/>
                  <a:pt x="12323147" y="788117"/>
                  <a:pt x="12317680" y="785507"/>
                </a:cubicBezTo>
                <a:cubicBezTo>
                  <a:pt x="12312215" y="782898"/>
                  <a:pt x="12305241" y="783000"/>
                  <a:pt x="12296758" y="785817"/>
                </a:cubicBezTo>
                <a:cubicBezTo>
                  <a:pt x="12291462" y="774086"/>
                  <a:pt x="12284271" y="767315"/>
                  <a:pt x="12275189" y="765506"/>
                </a:cubicBezTo>
                <a:cubicBezTo>
                  <a:pt x="12266107" y="763698"/>
                  <a:pt x="12257379" y="765920"/>
                  <a:pt x="12249005" y="772173"/>
                </a:cubicBezTo>
                <a:lnTo>
                  <a:pt x="12147346" y="780854"/>
                </a:lnTo>
                <a:cubicBezTo>
                  <a:pt x="12128853" y="776445"/>
                  <a:pt x="12111623" y="768727"/>
                  <a:pt x="12095655" y="757702"/>
                </a:cubicBezTo>
                <a:lnTo>
                  <a:pt x="12049316" y="760183"/>
                </a:lnTo>
                <a:cubicBezTo>
                  <a:pt x="12050611" y="762778"/>
                  <a:pt x="12051468" y="765905"/>
                  <a:pt x="12051885" y="769562"/>
                </a:cubicBezTo>
                <a:cubicBezTo>
                  <a:pt x="12052303" y="773219"/>
                  <a:pt x="12050422" y="776086"/>
                  <a:pt x="12046239" y="778167"/>
                </a:cubicBezTo>
                <a:cubicBezTo>
                  <a:pt x="12043602" y="778679"/>
                  <a:pt x="12039539" y="777344"/>
                  <a:pt x="12034055" y="774162"/>
                </a:cubicBezTo>
                <a:cubicBezTo>
                  <a:pt x="12028570" y="770979"/>
                  <a:pt x="12024017" y="768455"/>
                  <a:pt x="12020393" y="766591"/>
                </a:cubicBezTo>
                <a:cubicBezTo>
                  <a:pt x="11982786" y="779032"/>
                  <a:pt x="11940064" y="780712"/>
                  <a:pt x="11892227" y="771628"/>
                </a:cubicBezTo>
                <a:cubicBezTo>
                  <a:pt x="11844389" y="762544"/>
                  <a:pt x="11801452" y="757351"/>
                  <a:pt x="11763413" y="756045"/>
                </a:cubicBezTo>
                <a:cubicBezTo>
                  <a:pt x="11757167" y="743081"/>
                  <a:pt x="11749136" y="738517"/>
                  <a:pt x="11739321" y="742350"/>
                </a:cubicBezTo>
                <a:cubicBezTo>
                  <a:pt x="11729507" y="746182"/>
                  <a:pt x="11719937" y="750610"/>
                  <a:pt x="11710614" y="755631"/>
                </a:cubicBezTo>
                <a:cubicBezTo>
                  <a:pt x="11705032" y="755390"/>
                  <a:pt x="11681582" y="754890"/>
                  <a:pt x="11640261" y="754133"/>
                </a:cubicBezTo>
                <a:cubicBezTo>
                  <a:pt x="11598941" y="753374"/>
                  <a:pt x="11573246" y="753804"/>
                  <a:pt x="11563170" y="755424"/>
                </a:cubicBezTo>
                <a:lnTo>
                  <a:pt x="11484526" y="743433"/>
                </a:lnTo>
                <a:cubicBezTo>
                  <a:pt x="11469539" y="748015"/>
                  <a:pt x="11456758" y="746811"/>
                  <a:pt x="11446188" y="739815"/>
                </a:cubicBezTo>
                <a:cubicBezTo>
                  <a:pt x="11435616" y="732821"/>
                  <a:pt x="11422836" y="731615"/>
                  <a:pt x="11407850" y="736198"/>
                </a:cubicBezTo>
                <a:cubicBezTo>
                  <a:pt x="11397882" y="739397"/>
                  <a:pt x="11378296" y="742403"/>
                  <a:pt x="11349091" y="745215"/>
                </a:cubicBezTo>
                <a:cubicBezTo>
                  <a:pt x="11319883" y="748028"/>
                  <a:pt x="11300435" y="748192"/>
                  <a:pt x="11290745" y="745706"/>
                </a:cubicBezTo>
                <a:lnTo>
                  <a:pt x="11253391" y="744466"/>
                </a:lnTo>
                <a:cubicBezTo>
                  <a:pt x="11248176" y="732932"/>
                  <a:pt x="11241315" y="726954"/>
                  <a:pt x="11232808" y="726531"/>
                </a:cubicBezTo>
                <a:cubicBezTo>
                  <a:pt x="11224298" y="726110"/>
                  <a:pt x="11215900" y="729125"/>
                  <a:pt x="11207607" y="735576"/>
                </a:cubicBezTo>
                <a:cubicBezTo>
                  <a:pt x="11190945" y="736907"/>
                  <a:pt x="11170701" y="738327"/>
                  <a:pt x="11146878" y="739839"/>
                </a:cubicBezTo>
                <a:cubicBezTo>
                  <a:pt x="11123053" y="741351"/>
                  <a:pt x="11102950" y="739929"/>
                  <a:pt x="11086563" y="735575"/>
                </a:cubicBezTo>
                <a:lnTo>
                  <a:pt x="11069702" y="720277"/>
                </a:lnTo>
                <a:lnTo>
                  <a:pt x="11023363" y="722758"/>
                </a:lnTo>
                <a:cubicBezTo>
                  <a:pt x="11023704" y="723314"/>
                  <a:pt x="11024501" y="725768"/>
                  <a:pt x="11025757" y="730122"/>
                </a:cubicBezTo>
                <a:cubicBezTo>
                  <a:pt x="11027012" y="734477"/>
                  <a:pt x="11026686" y="737396"/>
                  <a:pt x="11024780" y="738882"/>
                </a:cubicBezTo>
                <a:cubicBezTo>
                  <a:pt x="11020176" y="740210"/>
                  <a:pt x="11015553" y="739106"/>
                  <a:pt x="11010911" y="735574"/>
                </a:cubicBezTo>
                <a:cubicBezTo>
                  <a:pt x="11006269" y="732043"/>
                  <a:pt x="11002276" y="729288"/>
                  <a:pt x="10998934" y="727306"/>
                </a:cubicBezTo>
                <a:cubicBezTo>
                  <a:pt x="10964205" y="739019"/>
                  <a:pt x="10925696" y="740811"/>
                  <a:pt x="10883406" y="732680"/>
                </a:cubicBezTo>
                <a:cubicBezTo>
                  <a:pt x="10841116" y="724548"/>
                  <a:pt x="10801267" y="719931"/>
                  <a:pt x="10763861" y="718828"/>
                </a:cubicBezTo>
                <a:cubicBezTo>
                  <a:pt x="10758260" y="707687"/>
                  <a:pt x="10750417" y="703044"/>
                  <a:pt x="10740331" y="704900"/>
                </a:cubicBezTo>
                <a:cubicBezTo>
                  <a:pt x="10730245" y="706756"/>
                  <a:pt x="10721987" y="710641"/>
                  <a:pt x="10715554" y="716555"/>
                </a:cubicBezTo>
                <a:cubicBezTo>
                  <a:pt x="10703646" y="715335"/>
                  <a:pt x="10664832" y="715861"/>
                  <a:pt x="10599110" y="718130"/>
                </a:cubicBezTo>
                <a:lnTo>
                  <a:pt x="10561457" y="719871"/>
                </a:lnTo>
                <a:lnTo>
                  <a:pt x="10561060" y="718828"/>
                </a:lnTo>
                <a:cubicBezTo>
                  <a:pt x="10556164" y="712036"/>
                  <a:pt x="10550357" y="707013"/>
                  <a:pt x="10543638" y="703762"/>
                </a:cubicBezTo>
                <a:lnTo>
                  <a:pt x="10504316" y="697766"/>
                </a:lnTo>
                <a:cubicBezTo>
                  <a:pt x="10497491" y="694791"/>
                  <a:pt x="10489510" y="692990"/>
                  <a:pt x="10480370" y="692366"/>
                </a:cubicBezTo>
                <a:cubicBezTo>
                  <a:pt x="10471230" y="691742"/>
                  <a:pt x="10463111" y="692784"/>
                  <a:pt x="10456008" y="695492"/>
                </a:cubicBezTo>
                <a:cubicBezTo>
                  <a:pt x="10441287" y="686155"/>
                  <a:pt x="10426761" y="681263"/>
                  <a:pt x="10412432" y="680815"/>
                </a:cubicBezTo>
                <a:cubicBezTo>
                  <a:pt x="10398102" y="680367"/>
                  <a:pt x="10382947" y="677128"/>
                  <a:pt x="10366964" y="671098"/>
                </a:cubicBezTo>
                <a:lnTo>
                  <a:pt x="10002108" y="616107"/>
                </a:lnTo>
                <a:cubicBezTo>
                  <a:pt x="9994334" y="610043"/>
                  <a:pt x="9985929" y="605633"/>
                  <a:pt x="9976894" y="602876"/>
                </a:cubicBezTo>
                <a:cubicBezTo>
                  <a:pt x="9967857" y="600120"/>
                  <a:pt x="9960161" y="603772"/>
                  <a:pt x="9953802" y="613833"/>
                </a:cubicBezTo>
                <a:cubicBezTo>
                  <a:pt x="9933197" y="600085"/>
                  <a:pt x="9914284" y="596778"/>
                  <a:pt x="9897065" y="603910"/>
                </a:cubicBezTo>
                <a:cubicBezTo>
                  <a:pt x="9877827" y="596907"/>
                  <a:pt x="9851133" y="593340"/>
                  <a:pt x="9816981" y="593211"/>
                </a:cubicBezTo>
                <a:cubicBezTo>
                  <a:pt x="9782830" y="593081"/>
                  <a:pt x="9759719" y="594994"/>
                  <a:pt x="9747652" y="598947"/>
                </a:cubicBezTo>
                <a:lnTo>
                  <a:pt x="9649622" y="578274"/>
                </a:lnTo>
                <a:lnTo>
                  <a:pt x="9620146" y="596052"/>
                </a:lnTo>
                <a:cubicBezTo>
                  <a:pt x="9585205" y="579191"/>
                  <a:pt x="9548196" y="570844"/>
                  <a:pt x="9509124" y="571012"/>
                </a:cubicBezTo>
                <a:cubicBezTo>
                  <a:pt x="9470053" y="571180"/>
                  <a:pt x="9432907" y="565675"/>
                  <a:pt x="9397688" y="554499"/>
                </a:cubicBezTo>
                <a:cubicBezTo>
                  <a:pt x="9388499" y="557724"/>
                  <a:pt x="9379570" y="558405"/>
                  <a:pt x="9370904" y="556540"/>
                </a:cubicBezTo>
                <a:cubicBezTo>
                  <a:pt x="9362237" y="554676"/>
                  <a:pt x="9355063" y="553237"/>
                  <a:pt x="9349380" y="552225"/>
                </a:cubicBezTo>
                <a:lnTo>
                  <a:pt x="9259782" y="539201"/>
                </a:lnTo>
                <a:cubicBezTo>
                  <a:pt x="9256439" y="543835"/>
                  <a:pt x="9252603" y="547280"/>
                  <a:pt x="9248275" y="549537"/>
                </a:cubicBezTo>
                <a:cubicBezTo>
                  <a:pt x="9243946" y="551793"/>
                  <a:pt x="9238143" y="550484"/>
                  <a:pt x="9230860" y="545608"/>
                </a:cubicBezTo>
                <a:cubicBezTo>
                  <a:pt x="9219249" y="541134"/>
                  <a:pt x="9207426" y="535354"/>
                  <a:pt x="9195391" y="528270"/>
                </a:cubicBezTo>
                <a:cubicBezTo>
                  <a:pt x="9183357" y="521184"/>
                  <a:pt x="9169150" y="519178"/>
                  <a:pt x="9152768" y="522248"/>
                </a:cubicBezTo>
                <a:cubicBezTo>
                  <a:pt x="9147783" y="529536"/>
                  <a:pt x="9141478" y="532842"/>
                  <a:pt x="9133855" y="532171"/>
                </a:cubicBezTo>
                <a:cubicBezTo>
                  <a:pt x="9126230" y="531499"/>
                  <a:pt x="9118585" y="528399"/>
                  <a:pt x="9110923" y="522868"/>
                </a:cubicBezTo>
                <a:cubicBezTo>
                  <a:pt x="9091193" y="529764"/>
                  <a:pt x="9066071" y="531580"/>
                  <a:pt x="9035556" y="528319"/>
                </a:cubicBezTo>
                <a:cubicBezTo>
                  <a:pt x="9005040" y="525059"/>
                  <a:pt x="8979703" y="520004"/>
                  <a:pt x="8959541" y="513151"/>
                </a:cubicBezTo>
                <a:cubicBezTo>
                  <a:pt x="8959036" y="518815"/>
                  <a:pt x="8957108" y="522631"/>
                  <a:pt x="8953757" y="524598"/>
                </a:cubicBezTo>
                <a:cubicBezTo>
                  <a:pt x="8950405" y="526567"/>
                  <a:pt x="8947000" y="526817"/>
                  <a:pt x="8943541" y="525348"/>
                </a:cubicBezTo>
                <a:lnTo>
                  <a:pt x="8922188" y="511911"/>
                </a:lnTo>
                <a:cubicBezTo>
                  <a:pt x="8919471" y="507466"/>
                  <a:pt x="8918999" y="502091"/>
                  <a:pt x="8920773" y="495786"/>
                </a:cubicBezTo>
                <a:cubicBezTo>
                  <a:pt x="8903504" y="500153"/>
                  <a:pt x="8880196" y="504236"/>
                  <a:pt x="8850851" y="508034"/>
                </a:cubicBezTo>
                <a:cubicBezTo>
                  <a:pt x="8821505" y="511833"/>
                  <a:pt x="8789491" y="513951"/>
                  <a:pt x="8754806" y="514390"/>
                </a:cubicBezTo>
                <a:cubicBezTo>
                  <a:pt x="8739491" y="509709"/>
                  <a:pt x="8723354" y="507805"/>
                  <a:pt x="8706392" y="508679"/>
                </a:cubicBezTo>
                <a:cubicBezTo>
                  <a:pt x="8689430" y="509554"/>
                  <a:pt x="8672523" y="512145"/>
                  <a:pt x="8655669" y="516457"/>
                </a:cubicBezTo>
                <a:lnTo>
                  <a:pt x="8622809" y="513356"/>
                </a:lnTo>
                <a:lnTo>
                  <a:pt x="8577025" y="504466"/>
                </a:lnTo>
                <a:cubicBezTo>
                  <a:pt x="8568087" y="507241"/>
                  <a:pt x="8559287" y="507171"/>
                  <a:pt x="8550625" y="504259"/>
                </a:cubicBezTo>
                <a:cubicBezTo>
                  <a:pt x="8541964" y="501349"/>
                  <a:pt x="8533165" y="501279"/>
                  <a:pt x="8524226" y="504053"/>
                </a:cubicBezTo>
                <a:lnTo>
                  <a:pt x="8452043" y="494956"/>
                </a:lnTo>
                <a:lnTo>
                  <a:pt x="8430689" y="481518"/>
                </a:lnTo>
                <a:lnTo>
                  <a:pt x="8386875" y="477384"/>
                </a:lnTo>
                <a:cubicBezTo>
                  <a:pt x="8383194" y="468232"/>
                  <a:pt x="8379588" y="463227"/>
                  <a:pt x="8376051" y="462371"/>
                </a:cubicBezTo>
                <a:cubicBezTo>
                  <a:pt x="8372516" y="461513"/>
                  <a:pt x="8367508" y="462659"/>
                  <a:pt x="8361028" y="465808"/>
                </a:cubicBezTo>
                <a:cubicBezTo>
                  <a:pt x="8354408" y="468085"/>
                  <a:pt x="8349328" y="466939"/>
                  <a:pt x="8345791" y="462370"/>
                </a:cubicBezTo>
                <a:cubicBezTo>
                  <a:pt x="8342254" y="457801"/>
                  <a:pt x="8339559" y="452883"/>
                  <a:pt x="8337706" y="447615"/>
                </a:cubicBezTo>
                <a:cubicBezTo>
                  <a:pt x="8332881" y="449731"/>
                  <a:pt x="8325687" y="452477"/>
                  <a:pt x="8316123" y="455859"/>
                </a:cubicBezTo>
                <a:cubicBezTo>
                  <a:pt x="8306559" y="459239"/>
                  <a:pt x="8296626" y="461728"/>
                  <a:pt x="8286322" y="463326"/>
                </a:cubicBezTo>
                <a:lnTo>
                  <a:pt x="8239985" y="465807"/>
                </a:lnTo>
                <a:cubicBezTo>
                  <a:pt x="8233196" y="462120"/>
                  <a:pt x="8227390" y="460810"/>
                  <a:pt x="8222569" y="461878"/>
                </a:cubicBezTo>
                <a:lnTo>
                  <a:pt x="8220601" y="457124"/>
                </a:lnTo>
                <a:cubicBezTo>
                  <a:pt x="8218085" y="457933"/>
                  <a:pt x="8214763" y="458381"/>
                  <a:pt x="8210631" y="458467"/>
                </a:cubicBezTo>
                <a:cubicBezTo>
                  <a:pt x="8206502" y="458553"/>
                  <a:pt x="8203178" y="459001"/>
                  <a:pt x="8200664" y="459811"/>
                </a:cubicBezTo>
                <a:cubicBezTo>
                  <a:pt x="8195094" y="461189"/>
                  <a:pt x="8190787" y="459259"/>
                  <a:pt x="8187740" y="454023"/>
                </a:cubicBezTo>
                <a:cubicBezTo>
                  <a:pt x="8181230" y="456835"/>
                  <a:pt x="8175158" y="459117"/>
                  <a:pt x="8169525" y="460871"/>
                </a:cubicBezTo>
                <a:cubicBezTo>
                  <a:pt x="8163892" y="462623"/>
                  <a:pt x="8157328" y="463717"/>
                  <a:pt x="8149833" y="464152"/>
                </a:cubicBezTo>
                <a:cubicBezTo>
                  <a:pt x="8147505" y="464885"/>
                  <a:pt x="8144930" y="465023"/>
                  <a:pt x="8142110" y="464566"/>
                </a:cubicBezTo>
                <a:cubicBezTo>
                  <a:pt x="8139289" y="464110"/>
                  <a:pt x="8136716" y="464247"/>
                  <a:pt x="8134387" y="464979"/>
                </a:cubicBezTo>
                <a:lnTo>
                  <a:pt x="8113034" y="451541"/>
                </a:lnTo>
                <a:cubicBezTo>
                  <a:pt x="8096679" y="449380"/>
                  <a:pt x="8080727" y="447398"/>
                  <a:pt x="8065180" y="445599"/>
                </a:cubicBezTo>
                <a:cubicBezTo>
                  <a:pt x="8049634" y="443798"/>
                  <a:pt x="8034036" y="445847"/>
                  <a:pt x="8018388" y="451748"/>
                </a:cubicBezTo>
                <a:cubicBezTo>
                  <a:pt x="8014063" y="449246"/>
                  <a:pt x="7998838" y="447428"/>
                  <a:pt x="7972713" y="446295"/>
                </a:cubicBezTo>
                <a:cubicBezTo>
                  <a:pt x="7946588" y="445162"/>
                  <a:pt x="7929609" y="445464"/>
                  <a:pt x="7921775" y="447199"/>
                </a:cubicBezTo>
                <a:cubicBezTo>
                  <a:pt x="7885261" y="448513"/>
                  <a:pt x="7848692" y="448108"/>
                  <a:pt x="7812070" y="445984"/>
                </a:cubicBezTo>
                <a:cubicBezTo>
                  <a:pt x="7775447" y="443860"/>
                  <a:pt x="7739647" y="438960"/>
                  <a:pt x="7704672" y="431280"/>
                </a:cubicBezTo>
                <a:cubicBezTo>
                  <a:pt x="7700407" y="433162"/>
                  <a:pt x="7696582" y="434514"/>
                  <a:pt x="7693194" y="435336"/>
                </a:cubicBezTo>
                <a:cubicBezTo>
                  <a:pt x="7689808" y="436160"/>
                  <a:pt x="7685491" y="436323"/>
                  <a:pt x="7680241" y="435827"/>
                </a:cubicBezTo>
                <a:lnTo>
                  <a:pt x="7662825" y="431900"/>
                </a:lnTo>
                <a:cubicBezTo>
                  <a:pt x="7661711" y="435031"/>
                  <a:pt x="7660788" y="437037"/>
                  <a:pt x="7660057" y="437921"/>
                </a:cubicBezTo>
                <a:cubicBezTo>
                  <a:pt x="7659327" y="438804"/>
                  <a:pt x="7657911" y="439622"/>
                  <a:pt x="7655811" y="440376"/>
                </a:cubicBezTo>
                <a:cubicBezTo>
                  <a:pt x="7639616" y="441512"/>
                  <a:pt x="7628192" y="435104"/>
                  <a:pt x="7621533" y="421151"/>
                </a:cubicBezTo>
                <a:cubicBezTo>
                  <a:pt x="7610561" y="424302"/>
                  <a:pt x="7600354" y="422959"/>
                  <a:pt x="7590919" y="417119"/>
                </a:cubicBezTo>
                <a:cubicBezTo>
                  <a:pt x="7581485" y="411278"/>
                  <a:pt x="7571278" y="409935"/>
                  <a:pt x="7560306" y="413087"/>
                </a:cubicBezTo>
                <a:lnTo>
                  <a:pt x="7516489" y="408953"/>
                </a:lnTo>
                <a:cubicBezTo>
                  <a:pt x="7501317" y="413612"/>
                  <a:pt x="7487788" y="412716"/>
                  <a:pt x="7475906" y="406264"/>
                </a:cubicBezTo>
                <a:cubicBezTo>
                  <a:pt x="7464025" y="399814"/>
                  <a:pt x="7450497" y="398917"/>
                  <a:pt x="7435322" y="403577"/>
                </a:cubicBezTo>
                <a:cubicBezTo>
                  <a:pt x="7426460" y="405739"/>
                  <a:pt x="7404801" y="407978"/>
                  <a:pt x="7370346" y="410296"/>
                </a:cubicBezTo>
                <a:cubicBezTo>
                  <a:pt x="7335891" y="412612"/>
                  <a:pt x="7314864" y="413198"/>
                  <a:pt x="7307263" y="412051"/>
                </a:cubicBezTo>
                <a:cubicBezTo>
                  <a:pt x="7298781" y="414869"/>
                  <a:pt x="7291807" y="414971"/>
                  <a:pt x="7286340" y="412361"/>
                </a:cubicBezTo>
                <a:cubicBezTo>
                  <a:pt x="7280874" y="409752"/>
                  <a:pt x="7273899" y="409855"/>
                  <a:pt x="7265416" y="412672"/>
                </a:cubicBezTo>
                <a:cubicBezTo>
                  <a:pt x="7260120" y="400941"/>
                  <a:pt x="7252930" y="394170"/>
                  <a:pt x="7243850" y="392360"/>
                </a:cubicBezTo>
                <a:cubicBezTo>
                  <a:pt x="7234766" y="390553"/>
                  <a:pt x="7226039" y="392774"/>
                  <a:pt x="7217665" y="399027"/>
                </a:cubicBezTo>
                <a:lnTo>
                  <a:pt x="7116004" y="407709"/>
                </a:lnTo>
                <a:cubicBezTo>
                  <a:pt x="7097514" y="403299"/>
                  <a:pt x="7080282" y="395582"/>
                  <a:pt x="7064314" y="384556"/>
                </a:cubicBezTo>
                <a:lnTo>
                  <a:pt x="7017975" y="387037"/>
                </a:lnTo>
                <a:cubicBezTo>
                  <a:pt x="7019271" y="389633"/>
                  <a:pt x="7020126" y="392760"/>
                  <a:pt x="7020545" y="396417"/>
                </a:cubicBezTo>
                <a:cubicBezTo>
                  <a:pt x="7020962" y="400074"/>
                  <a:pt x="7019082" y="402941"/>
                  <a:pt x="7014900" y="405022"/>
                </a:cubicBezTo>
                <a:cubicBezTo>
                  <a:pt x="7012261" y="405534"/>
                  <a:pt x="7008198" y="404199"/>
                  <a:pt x="7002714" y="401016"/>
                </a:cubicBezTo>
                <a:cubicBezTo>
                  <a:pt x="6997230" y="397833"/>
                  <a:pt x="6992676" y="395310"/>
                  <a:pt x="6989053" y="393445"/>
                </a:cubicBezTo>
                <a:cubicBezTo>
                  <a:pt x="6951446" y="405887"/>
                  <a:pt x="6908724" y="407566"/>
                  <a:pt x="6860886" y="398483"/>
                </a:cubicBezTo>
                <a:cubicBezTo>
                  <a:pt x="6813048" y="389399"/>
                  <a:pt x="6770111" y="384205"/>
                  <a:pt x="6732071" y="382900"/>
                </a:cubicBezTo>
                <a:cubicBezTo>
                  <a:pt x="6725827" y="369936"/>
                  <a:pt x="6717796" y="365371"/>
                  <a:pt x="6707981" y="369204"/>
                </a:cubicBezTo>
                <a:cubicBezTo>
                  <a:pt x="6698166" y="373036"/>
                  <a:pt x="6688596" y="377465"/>
                  <a:pt x="6679273" y="382486"/>
                </a:cubicBezTo>
                <a:cubicBezTo>
                  <a:pt x="6673692" y="382244"/>
                  <a:pt x="6650241" y="381745"/>
                  <a:pt x="6608921" y="380987"/>
                </a:cubicBezTo>
                <a:cubicBezTo>
                  <a:pt x="6567601" y="380228"/>
                  <a:pt x="6541904" y="380659"/>
                  <a:pt x="6531830" y="382279"/>
                </a:cubicBezTo>
                <a:lnTo>
                  <a:pt x="6453185" y="370287"/>
                </a:lnTo>
                <a:cubicBezTo>
                  <a:pt x="6438198" y="374870"/>
                  <a:pt x="6425419" y="373665"/>
                  <a:pt x="6414848" y="366670"/>
                </a:cubicBezTo>
                <a:cubicBezTo>
                  <a:pt x="6404275" y="359675"/>
                  <a:pt x="6391495" y="358469"/>
                  <a:pt x="6376511" y="363052"/>
                </a:cubicBezTo>
                <a:cubicBezTo>
                  <a:pt x="6366541" y="366252"/>
                  <a:pt x="6346954" y="369258"/>
                  <a:pt x="6317750" y="372069"/>
                </a:cubicBezTo>
                <a:cubicBezTo>
                  <a:pt x="6288542" y="374882"/>
                  <a:pt x="6269095" y="375046"/>
                  <a:pt x="6259404" y="372561"/>
                </a:cubicBezTo>
                <a:lnTo>
                  <a:pt x="6222051" y="371320"/>
                </a:lnTo>
                <a:cubicBezTo>
                  <a:pt x="6216835" y="359786"/>
                  <a:pt x="6209974" y="353809"/>
                  <a:pt x="6201467" y="353386"/>
                </a:cubicBezTo>
                <a:cubicBezTo>
                  <a:pt x="6192958" y="352964"/>
                  <a:pt x="6184560" y="355979"/>
                  <a:pt x="6176267" y="362430"/>
                </a:cubicBezTo>
                <a:cubicBezTo>
                  <a:pt x="6159605" y="363762"/>
                  <a:pt x="6139361" y="365182"/>
                  <a:pt x="6115536" y="366694"/>
                </a:cubicBezTo>
                <a:cubicBezTo>
                  <a:pt x="6091712" y="368206"/>
                  <a:pt x="6071608" y="366784"/>
                  <a:pt x="6055224" y="362429"/>
                </a:cubicBezTo>
                <a:lnTo>
                  <a:pt x="6038362" y="347131"/>
                </a:lnTo>
                <a:lnTo>
                  <a:pt x="5992023" y="349612"/>
                </a:lnTo>
                <a:cubicBezTo>
                  <a:pt x="5992363" y="350168"/>
                  <a:pt x="5993161" y="352622"/>
                  <a:pt x="5994417" y="356976"/>
                </a:cubicBezTo>
                <a:cubicBezTo>
                  <a:pt x="5995671" y="361331"/>
                  <a:pt x="5995346" y="364251"/>
                  <a:pt x="5993440" y="365736"/>
                </a:cubicBezTo>
                <a:cubicBezTo>
                  <a:pt x="5988837" y="367064"/>
                  <a:pt x="5984213" y="365961"/>
                  <a:pt x="5979569" y="362429"/>
                </a:cubicBezTo>
                <a:cubicBezTo>
                  <a:pt x="5974928" y="358898"/>
                  <a:pt x="5970936" y="356142"/>
                  <a:pt x="5967593" y="354161"/>
                </a:cubicBezTo>
                <a:cubicBezTo>
                  <a:pt x="5932864" y="365874"/>
                  <a:pt x="5894355" y="367665"/>
                  <a:pt x="5852065" y="359535"/>
                </a:cubicBezTo>
                <a:cubicBezTo>
                  <a:pt x="5809775" y="351403"/>
                  <a:pt x="5769927" y="346785"/>
                  <a:pt x="5732521" y="345682"/>
                </a:cubicBezTo>
                <a:cubicBezTo>
                  <a:pt x="5726920" y="334541"/>
                  <a:pt x="5719076" y="329899"/>
                  <a:pt x="5708989" y="331755"/>
                </a:cubicBezTo>
                <a:close/>
                <a:moveTo>
                  <a:pt x="0" y="0"/>
                </a:moveTo>
                <a:lnTo>
                  <a:pt x="18288000" y="0"/>
                </a:lnTo>
                <a:lnTo>
                  <a:pt x="18288000" y="10210800"/>
                </a:lnTo>
                <a:lnTo>
                  <a:pt x="0" y="10210800"/>
                </a:lnTo>
                <a:close/>
              </a:path>
            </a:pathLst>
          </a:custGeom>
        </p:spPr>
      </p:pic>
      <p:sp>
        <p:nvSpPr>
          <p:cNvPr id="12" name="Rectangle 11"/>
          <p:cNvSpPr/>
          <p:nvPr/>
        </p:nvSpPr>
        <p:spPr>
          <a:xfrm>
            <a:off x="4114800" y="1028700"/>
            <a:ext cx="9753600" cy="2923877"/>
          </a:xfrm>
          <a:prstGeom prst="rect">
            <a:avLst/>
          </a:prstGeom>
        </p:spPr>
        <p:txBody>
          <a:bodyPr wrap="square">
            <a:spAutoFit/>
          </a:bodyPr>
          <a:lstStyle/>
          <a:p>
            <a:pPr algn="ctr">
              <a:lnSpc>
                <a:spcPct val="115000"/>
              </a:lnSpc>
              <a:spcAft>
                <a:spcPts val="0"/>
              </a:spcAft>
            </a:pPr>
            <a:r>
              <a:rPr lang="vi-VN" sz="4000">
                <a:effectLst>
                  <a:outerShdw blurRad="38100" dist="38100" dir="2700000" algn="tl">
                    <a:srgbClr val="000000">
                      <a:alpha val="43137"/>
                    </a:srgbClr>
                  </a:outerShdw>
                </a:effectLst>
                <a:latin typeface="iCiel Baliho Script" pitchFamily="50" charset="-93"/>
                <a:ea typeface="MS Mincho"/>
                <a:cs typeface="Times New Roman" panose="02020603050405020304" pitchFamily="18" charset="0"/>
              </a:rPr>
              <a:t>=</a:t>
            </a:r>
            <a:r>
              <a:rPr lang="de-DE" sz="4000">
                <a:effectLst>
                  <a:outerShdw blurRad="38100" dist="38100" dir="2700000" algn="tl">
                    <a:srgbClr val="000000">
                      <a:alpha val="43137"/>
                    </a:srgbClr>
                  </a:outerShdw>
                </a:effectLst>
                <a:latin typeface="iCiel Baliho Script" pitchFamily="50" charset="-93"/>
                <a:ea typeface="MS Mincho"/>
                <a:cs typeface="Times New Roman" panose="02020603050405020304" pitchFamily="18" charset="0"/>
              </a:rPr>
              <a:t>&gt;Nhan đề đã nêu bật mục đích của văn bản là sẽ giải thích một cách khoa học về hiện tượng lũ lụt để người đọc tiếp cận các thông tin về hiện tượng này một cách có hệ thống.</a:t>
            </a:r>
            <a:endParaRPr lang="en-GB" sz="3600">
              <a:effectLst>
                <a:outerShdw blurRad="38100" dist="38100" dir="2700000" algn="tl">
                  <a:srgbClr val="000000">
                    <a:alpha val="43137"/>
                  </a:srgbClr>
                </a:outerShdw>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874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flipH="1">
            <a:off x="5660503" y="4292785"/>
            <a:ext cx="15416871" cy="5994786"/>
          </a:xfrm>
          <a:custGeom>
            <a:avLst/>
            <a:gdLst/>
            <a:ahLst/>
            <a:cxnLst/>
            <a:rect l="l" t="t" r="r" b="b"/>
            <a:pathLst>
              <a:path w="15416871" h="5994786">
                <a:moveTo>
                  <a:pt x="15416871" y="0"/>
                </a:moveTo>
                <a:lnTo>
                  <a:pt x="0" y="0"/>
                </a:lnTo>
                <a:lnTo>
                  <a:pt x="0" y="5994786"/>
                </a:lnTo>
                <a:lnTo>
                  <a:pt x="15416871" y="5994786"/>
                </a:lnTo>
                <a:lnTo>
                  <a:pt x="15416871"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7290178"/>
            <a:ext cx="18663228" cy="3936244"/>
          </a:xfrm>
          <a:custGeom>
            <a:avLst/>
            <a:gdLst/>
            <a:ahLst/>
            <a:cxnLst/>
            <a:rect l="l" t="t" r="r" b="b"/>
            <a:pathLst>
              <a:path w="18663228" h="3936244">
                <a:moveTo>
                  <a:pt x="0" y="0"/>
                </a:moveTo>
                <a:lnTo>
                  <a:pt x="18663228" y="0"/>
                </a:lnTo>
                <a:lnTo>
                  <a:pt x="18663228" y="3936244"/>
                </a:lnTo>
                <a:lnTo>
                  <a:pt x="0" y="39362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11337342" y="5447720"/>
            <a:ext cx="8130950" cy="4839851"/>
          </a:xfrm>
          <a:custGeom>
            <a:avLst/>
            <a:gdLst/>
            <a:ahLst/>
            <a:cxnLst/>
            <a:rect l="l" t="t" r="r" b="b"/>
            <a:pathLst>
              <a:path w="8130950" h="4839851">
                <a:moveTo>
                  <a:pt x="8130951" y="0"/>
                </a:moveTo>
                <a:lnTo>
                  <a:pt x="0" y="0"/>
                </a:lnTo>
                <a:lnTo>
                  <a:pt x="0" y="4839851"/>
                </a:lnTo>
                <a:lnTo>
                  <a:pt x="8130951" y="4839851"/>
                </a:lnTo>
                <a:lnTo>
                  <a:pt x="8130951"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838200" y="-1706134"/>
            <a:ext cx="8890060" cy="12412234"/>
          </a:xfrm>
          <a:custGeom>
            <a:avLst/>
            <a:gdLst/>
            <a:ahLst/>
            <a:cxnLst/>
            <a:rect l="l" t="t" r="r" b="b"/>
            <a:pathLst>
              <a:path w="7907652" h="8390081">
                <a:moveTo>
                  <a:pt x="0" y="0"/>
                </a:moveTo>
                <a:lnTo>
                  <a:pt x="7907652" y="0"/>
                </a:lnTo>
                <a:lnTo>
                  <a:pt x="7907652" y="8390081"/>
                </a:lnTo>
                <a:lnTo>
                  <a:pt x="0" y="83900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6"/>
          <p:cNvSpPr txBox="1"/>
          <p:nvPr/>
        </p:nvSpPr>
        <p:spPr>
          <a:xfrm>
            <a:off x="5876794" y="1553337"/>
            <a:ext cx="9551423" cy="120609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r">
              <a:lnSpc>
                <a:spcPts val="8745"/>
              </a:lnSpc>
            </a:pPr>
            <a:r>
              <a:rPr lang="de-DE" sz="9600" b="1">
                <a:latin typeface="iCiel Baliho Script" pitchFamily="50" charset="-93"/>
              </a:rPr>
              <a:t>b. Sa pô</a:t>
            </a:r>
            <a:endParaRPr lang="en-US" sz="10536">
              <a:solidFill>
                <a:srgbClr val="90594B"/>
              </a:solidFill>
              <a:latin typeface="iCiel Baliho Script" pitchFamily="50" charset="-93"/>
            </a:endParaRPr>
          </a:p>
        </p:txBody>
      </p:sp>
      <p:sp>
        <p:nvSpPr>
          <p:cNvPr id="7" name="TextBox 7"/>
          <p:cNvSpPr txBox="1"/>
          <p:nvPr/>
        </p:nvSpPr>
        <p:spPr>
          <a:xfrm>
            <a:off x="2232282" y="2279616"/>
            <a:ext cx="5150720" cy="2492990"/>
          </a:xfrm>
          <a:prstGeom prst="rect">
            <a:avLst/>
          </a:prstGeom>
        </p:spPr>
        <p:txBody>
          <a:bodyPr wrap="square" lIns="0" tIns="0" rIns="0" bIns="0" rtlCol="0" anchor="t">
            <a:spAutoFit/>
          </a:bodyPr>
          <a:lstStyle/>
          <a:p>
            <a:pPr algn="just"/>
            <a:r>
              <a:rPr lang="de-DE" sz="5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 trí: Phần chữ in đậm nằm ngay dưới nhan đề. </a:t>
            </a:r>
            <a:endParaRPr lang="en-US" sz="4800" b="1" spc="38">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8"/>
          <p:cNvSpPr txBox="1"/>
          <p:nvPr/>
        </p:nvSpPr>
        <p:spPr>
          <a:xfrm>
            <a:off x="1828800" y="7200900"/>
            <a:ext cx="5957685" cy="3013646"/>
          </a:xfrm>
          <a:prstGeom prst="rect">
            <a:avLst/>
          </a:prstGeom>
        </p:spPr>
        <p:txBody>
          <a:bodyPr wrap="square" lIns="0" tIns="0" rIns="0" bIns="0" rtlCol="0" anchor="t">
            <a:spAutoFit/>
          </a:bodyPr>
          <a:lstStyle/>
          <a:p>
            <a:pPr algn="just">
              <a:lnSpc>
                <a:spcPts val="4667"/>
              </a:lnSpc>
            </a:pPr>
            <a:r>
              <a:rPr lang="de-DE" sz="36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 dụng: Mục đích của văn bản thể hiện ở sa pô: chỉ rõ nguyên nhân, tác hại của hiện tượng lũ lụt. </a:t>
            </a:r>
            <a:r>
              <a:rPr lang="en-US" sz="36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 chính là thông tin chính của văn bản.</a:t>
            </a:r>
            <a:endParaRPr lang="en-US" sz="3600" b="1" spc="38">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30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3543483" y="1783798"/>
            <a:ext cx="4587064" cy="7008015"/>
          </a:xfrm>
          <a:custGeom>
            <a:avLst/>
            <a:gdLst/>
            <a:ahLst/>
            <a:cxnLst/>
            <a:rect l="l" t="t" r="r" b="b"/>
            <a:pathLst>
              <a:path w="4587064" h="7008015">
                <a:moveTo>
                  <a:pt x="0" y="0"/>
                </a:moveTo>
                <a:lnTo>
                  <a:pt x="4587065" y="0"/>
                </a:lnTo>
                <a:lnTo>
                  <a:pt x="4587065" y="7008015"/>
                </a:lnTo>
                <a:lnTo>
                  <a:pt x="0" y="70080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66066" y="0"/>
            <a:ext cx="3754834" cy="9137871"/>
          </a:xfrm>
          <a:custGeom>
            <a:avLst/>
            <a:gdLst/>
            <a:ahLst/>
            <a:cxnLst/>
            <a:rect l="l" t="t" r="r" b="b"/>
            <a:pathLst>
              <a:path w="3754834" h="9137871">
                <a:moveTo>
                  <a:pt x="0" y="0"/>
                </a:moveTo>
                <a:lnTo>
                  <a:pt x="3754835" y="0"/>
                </a:lnTo>
                <a:lnTo>
                  <a:pt x="3754835" y="9137871"/>
                </a:lnTo>
                <a:lnTo>
                  <a:pt x="0" y="91378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0" y="1028700"/>
            <a:ext cx="3332132" cy="8109171"/>
          </a:xfrm>
          <a:custGeom>
            <a:avLst/>
            <a:gdLst/>
            <a:ahLst/>
            <a:cxnLst/>
            <a:rect l="l" t="t" r="r" b="b"/>
            <a:pathLst>
              <a:path w="3332132" h="8109171">
                <a:moveTo>
                  <a:pt x="0" y="0"/>
                </a:moveTo>
                <a:lnTo>
                  <a:pt x="3332132" y="0"/>
                </a:lnTo>
                <a:lnTo>
                  <a:pt x="3332132" y="8109171"/>
                </a:lnTo>
                <a:lnTo>
                  <a:pt x="0" y="81091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334731" y="2559668"/>
            <a:ext cx="8809269" cy="7271651"/>
          </a:xfrm>
          <a:custGeom>
            <a:avLst/>
            <a:gdLst/>
            <a:ahLst/>
            <a:cxnLst/>
            <a:rect l="l" t="t" r="r" b="b"/>
            <a:pathLst>
              <a:path w="8809269" h="7271651">
                <a:moveTo>
                  <a:pt x="0" y="0"/>
                </a:moveTo>
                <a:lnTo>
                  <a:pt x="8809269" y="0"/>
                </a:lnTo>
                <a:lnTo>
                  <a:pt x="8809269" y="7271651"/>
                </a:lnTo>
                <a:lnTo>
                  <a:pt x="0" y="72716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0" y="8549083"/>
            <a:ext cx="18611676" cy="3011708"/>
          </a:xfrm>
          <a:custGeom>
            <a:avLst/>
            <a:gdLst/>
            <a:ahLst/>
            <a:cxnLst/>
            <a:rect l="l" t="t" r="r" b="b"/>
            <a:pathLst>
              <a:path w="18611676" h="3011708">
                <a:moveTo>
                  <a:pt x="0" y="0"/>
                </a:moveTo>
                <a:lnTo>
                  <a:pt x="18611676" y="0"/>
                </a:lnTo>
                <a:lnTo>
                  <a:pt x="18611676" y="3011708"/>
                </a:lnTo>
                <a:lnTo>
                  <a:pt x="0" y="30117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6784892" y="398157"/>
            <a:ext cx="11045908" cy="2231380"/>
          </a:xfrm>
          <a:prstGeom prst="rect">
            <a:avLst/>
          </a:prstGeom>
        </p:spPr>
        <p:txBody>
          <a:bodyPr wrap="square" lIns="0" tIns="0" rIns="0" bIns="0" rtlCol="0" anchor="t">
            <a:spAutoFit/>
          </a:bodyPr>
          <a:lstStyle/>
          <a:p>
            <a:pPr algn="ctr">
              <a:lnSpc>
                <a:spcPts val="8745"/>
              </a:lnSpc>
            </a:pPr>
            <a:r>
              <a:rPr lang="pt-BR" sz="6600" b="1">
                <a:latin typeface="iCiel Baliho Script" pitchFamily="50" charset="-93"/>
              </a:rPr>
              <a:t>2. Cách triển khai ý tưởng và thông tin trong văn bản</a:t>
            </a:r>
            <a:endParaRPr lang="en-US" sz="7200">
              <a:solidFill>
                <a:srgbClr val="90594B"/>
              </a:solidFill>
              <a:latin typeface="iCiel Baliho Script" pitchFamily="50" charset="-93"/>
            </a:endParaRPr>
          </a:p>
        </p:txBody>
      </p:sp>
      <p:sp>
        <p:nvSpPr>
          <p:cNvPr id="11" name="Rectangle 10"/>
          <p:cNvSpPr/>
          <p:nvPr/>
        </p:nvSpPr>
        <p:spPr>
          <a:xfrm>
            <a:off x="10810066" y="2940097"/>
            <a:ext cx="4711547" cy="914096"/>
          </a:xfrm>
          <a:prstGeom prst="rect">
            <a:avLst/>
          </a:prstGeom>
        </p:spPr>
        <p:txBody>
          <a:bodyPr wrap="none">
            <a:spAutoFit/>
          </a:bodyPr>
          <a:lstStyle/>
          <a:p>
            <a:pPr algn="ctr">
              <a:lnSpc>
                <a:spcPct val="115000"/>
              </a:lnSpc>
              <a:spcAft>
                <a:spcPts val="0"/>
              </a:spcAft>
            </a:pPr>
            <a:r>
              <a:rPr lang="en-US" sz="4800" b="1">
                <a:solidFill>
                  <a:srgbClr val="FF0000"/>
                </a:solidFill>
                <a:latin typeface="iCiel Baliho Script" pitchFamily="50" charset="-93"/>
                <a:ea typeface="MS Mincho"/>
                <a:cs typeface="Times New Roman" panose="02020603050405020304" pitchFamily="18" charset="0"/>
              </a:rPr>
              <a:t>PHIẾU HỌC TẬP 02</a:t>
            </a:r>
            <a:endParaRPr lang="en-GB" sz="4400">
              <a:effectLst/>
              <a:latin typeface="iCiel Baliho Script" pitchFamily="50" charset="-93"/>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212025248"/>
              </p:ext>
            </p:extLst>
          </p:nvPr>
        </p:nvGraphicFramePr>
        <p:xfrm>
          <a:off x="8991600" y="4160505"/>
          <a:ext cx="8839201" cy="5259339"/>
        </p:xfrm>
        <a:graphic>
          <a:graphicData uri="http://schemas.openxmlformats.org/drawingml/2006/table">
            <a:tbl>
              <a:tblPr firstRow="1" firstCol="1" bandRow="1"/>
              <a:tblGrid>
                <a:gridCol w="1524000"/>
                <a:gridCol w="3779135"/>
                <a:gridCol w="3536066"/>
              </a:tblGrid>
              <a:tr h="1363995">
                <a:tc gridSpan="3">
                  <a:txBody>
                    <a:bodyPr/>
                    <a:lstStyle/>
                    <a:p>
                      <a:pPr algn="ctr">
                        <a:lnSpc>
                          <a:spcPct val="115000"/>
                        </a:lnSpc>
                        <a:spcAft>
                          <a:spcPts val="0"/>
                        </a:spcAft>
                      </a:pP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Tìm hiểu về cách triển khai ý tưởng và thông tin trong văn </a:t>
                      </a:r>
                      <a:r>
                        <a:rPr lang="pt-BR" sz="3600" b="1" smtClean="0">
                          <a:effectLst/>
                          <a:latin typeface="Times New Roman" panose="02020603050405020304" pitchFamily="18" charset="0"/>
                          <a:ea typeface="Times New Roman" panose="02020603050405020304" pitchFamily="18" charset="0"/>
                          <a:cs typeface="Times New Roman" panose="02020603050405020304" pitchFamily="18" charset="0"/>
                        </a:rPr>
                        <a:t>bản</a:t>
                      </a:r>
                      <a:r>
                        <a:rPr lang="pt-BR"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GB"/>
                    </a:p>
                  </a:txBody>
                  <a:tcPr/>
                </a:tc>
                <a:tc hMerge="1">
                  <a:txBody>
                    <a:bodyPr/>
                    <a:lstStyle/>
                    <a:p>
                      <a:endParaRPr lang="en-GB"/>
                    </a:p>
                  </a:txBody>
                  <a:tcPr/>
                </a:tc>
              </a:tr>
              <a:tr h="2333005">
                <a:tc>
                  <a:txBody>
                    <a:bodyPr/>
                    <a:lstStyle/>
                    <a:p>
                      <a:pPr>
                        <a:lnSpc>
                          <a:spcPct val="115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Nêu cách triển khai ý tưởng thông tin được dùng trong văn bản.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Ví dụ minh họa</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71600">
                <a:tc>
                  <a:txBody>
                    <a:bodyPr/>
                    <a:lstStyle/>
                    <a:p>
                      <a:pPr>
                        <a:lnSpc>
                          <a:spcPct val="115000"/>
                        </a:lnSpc>
                        <a:spcAft>
                          <a:spcPts val="0"/>
                        </a:spcAft>
                      </a:pPr>
                      <a:r>
                        <a:rPr lang="pt-BR" sz="3600">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6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6680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grpSp>
        <p:nvGrpSpPr>
          <p:cNvPr id="2" name="Group 2"/>
          <p:cNvGrpSpPr/>
          <p:nvPr/>
        </p:nvGrpSpPr>
        <p:grpSpPr>
          <a:xfrm>
            <a:off x="592461" y="3062205"/>
            <a:ext cx="5649688" cy="10475191"/>
            <a:chOff x="0" y="0"/>
            <a:chExt cx="1487984" cy="2758898"/>
          </a:xfrm>
        </p:grpSpPr>
        <p:sp>
          <p:nvSpPr>
            <p:cNvPr id="3" name="Freeform 3"/>
            <p:cNvSpPr/>
            <p:nvPr/>
          </p:nvSpPr>
          <p:spPr>
            <a:xfrm>
              <a:off x="0" y="0"/>
              <a:ext cx="1487984" cy="2758898"/>
            </a:xfrm>
            <a:custGeom>
              <a:avLst/>
              <a:gdLst/>
              <a:ahLst/>
              <a:cxnLst/>
              <a:rect l="l" t="t" r="r" b="b"/>
              <a:pathLst>
                <a:path w="1487984" h="2758898">
                  <a:moveTo>
                    <a:pt x="69887" y="0"/>
                  </a:moveTo>
                  <a:lnTo>
                    <a:pt x="1418097" y="0"/>
                  </a:lnTo>
                  <a:cubicBezTo>
                    <a:pt x="1436632" y="0"/>
                    <a:pt x="1454408" y="7363"/>
                    <a:pt x="1467514" y="20469"/>
                  </a:cubicBezTo>
                  <a:cubicBezTo>
                    <a:pt x="1480621" y="33576"/>
                    <a:pt x="1487984" y="51352"/>
                    <a:pt x="1487984" y="69887"/>
                  </a:cubicBezTo>
                  <a:lnTo>
                    <a:pt x="1487984" y="2689011"/>
                  </a:lnTo>
                  <a:cubicBezTo>
                    <a:pt x="1487984" y="2707547"/>
                    <a:pt x="1480621" y="2725322"/>
                    <a:pt x="1467514" y="2738429"/>
                  </a:cubicBezTo>
                  <a:cubicBezTo>
                    <a:pt x="1454408" y="2751535"/>
                    <a:pt x="1436632" y="2758898"/>
                    <a:pt x="1418097" y="2758898"/>
                  </a:cubicBezTo>
                  <a:lnTo>
                    <a:pt x="69887" y="2758898"/>
                  </a:lnTo>
                  <a:cubicBezTo>
                    <a:pt x="51352" y="2758898"/>
                    <a:pt x="33576" y="2751535"/>
                    <a:pt x="20469" y="2738429"/>
                  </a:cubicBezTo>
                  <a:cubicBezTo>
                    <a:pt x="7363" y="2725322"/>
                    <a:pt x="0" y="2707547"/>
                    <a:pt x="0" y="2689011"/>
                  </a:cubicBezTo>
                  <a:lnTo>
                    <a:pt x="0" y="69887"/>
                  </a:lnTo>
                  <a:cubicBezTo>
                    <a:pt x="0" y="51352"/>
                    <a:pt x="7363" y="33576"/>
                    <a:pt x="20469" y="20469"/>
                  </a:cubicBezTo>
                  <a:cubicBezTo>
                    <a:pt x="33576" y="7363"/>
                    <a:pt x="51352" y="0"/>
                    <a:pt x="69887" y="0"/>
                  </a:cubicBezTo>
                  <a:close/>
                </a:path>
              </a:pathLst>
            </a:custGeom>
            <a:solidFill>
              <a:srgbClr val="F1E194"/>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982254" y="-253146"/>
            <a:ext cx="4623756" cy="4682285"/>
          </a:xfrm>
          <a:custGeom>
            <a:avLst/>
            <a:gdLst/>
            <a:ahLst/>
            <a:cxnLst/>
            <a:rect l="l" t="t" r="r" b="b"/>
            <a:pathLst>
              <a:path w="4623756" h="4682285">
                <a:moveTo>
                  <a:pt x="0" y="0"/>
                </a:moveTo>
                <a:lnTo>
                  <a:pt x="4623756" y="0"/>
                </a:lnTo>
                <a:lnTo>
                  <a:pt x="4623756" y="4682284"/>
                </a:lnTo>
                <a:lnTo>
                  <a:pt x="0" y="46822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1891837" y="3062205"/>
            <a:ext cx="5649688" cy="10475191"/>
            <a:chOff x="0" y="0"/>
            <a:chExt cx="1487984" cy="2758898"/>
          </a:xfrm>
        </p:grpSpPr>
        <p:sp>
          <p:nvSpPr>
            <p:cNvPr id="7" name="Freeform 7"/>
            <p:cNvSpPr/>
            <p:nvPr/>
          </p:nvSpPr>
          <p:spPr>
            <a:xfrm>
              <a:off x="0" y="0"/>
              <a:ext cx="1487984" cy="2758898"/>
            </a:xfrm>
            <a:custGeom>
              <a:avLst/>
              <a:gdLst/>
              <a:ahLst/>
              <a:cxnLst/>
              <a:rect l="l" t="t" r="r" b="b"/>
              <a:pathLst>
                <a:path w="1487984" h="2758898">
                  <a:moveTo>
                    <a:pt x="69887" y="0"/>
                  </a:moveTo>
                  <a:lnTo>
                    <a:pt x="1418097" y="0"/>
                  </a:lnTo>
                  <a:cubicBezTo>
                    <a:pt x="1436632" y="0"/>
                    <a:pt x="1454408" y="7363"/>
                    <a:pt x="1467514" y="20469"/>
                  </a:cubicBezTo>
                  <a:cubicBezTo>
                    <a:pt x="1480621" y="33576"/>
                    <a:pt x="1487984" y="51352"/>
                    <a:pt x="1487984" y="69887"/>
                  </a:cubicBezTo>
                  <a:lnTo>
                    <a:pt x="1487984" y="2689011"/>
                  </a:lnTo>
                  <a:cubicBezTo>
                    <a:pt x="1487984" y="2707547"/>
                    <a:pt x="1480621" y="2725322"/>
                    <a:pt x="1467514" y="2738429"/>
                  </a:cubicBezTo>
                  <a:cubicBezTo>
                    <a:pt x="1454408" y="2751535"/>
                    <a:pt x="1436632" y="2758898"/>
                    <a:pt x="1418097" y="2758898"/>
                  </a:cubicBezTo>
                  <a:lnTo>
                    <a:pt x="69887" y="2758898"/>
                  </a:lnTo>
                  <a:cubicBezTo>
                    <a:pt x="51352" y="2758898"/>
                    <a:pt x="33576" y="2751535"/>
                    <a:pt x="20469" y="2738429"/>
                  </a:cubicBezTo>
                  <a:cubicBezTo>
                    <a:pt x="7363" y="2725322"/>
                    <a:pt x="0" y="2707547"/>
                    <a:pt x="0" y="2689011"/>
                  </a:cubicBezTo>
                  <a:lnTo>
                    <a:pt x="0" y="69887"/>
                  </a:lnTo>
                  <a:cubicBezTo>
                    <a:pt x="0" y="51352"/>
                    <a:pt x="7363" y="33576"/>
                    <a:pt x="20469" y="20469"/>
                  </a:cubicBezTo>
                  <a:cubicBezTo>
                    <a:pt x="33576" y="7363"/>
                    <a:pt x="51352" y="0"/>
                    <a:pt x="69887" y="0"/>
                  </a:cubicBezTo>
                  <a:close/>
                </a:path>
              </a:pathLst>
            </a:custGeom>
            <a:solidFill>
              <a:srgbClr val="F1E194"/>
            </a:solidFill>
            <a:ln>
              <a:noFill/>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9" name="Group 9"/>
          <p:cNvGrpSpPr/>
          <p:nvPr/>
        </p:nvGrpSpPr>
        <p:grpSpPr>
          <a:xfrm>
            <a:off x="6242149" y="3062205"/>
            <a:ext cx="5649688" cy="10475191"/>
            <a:chOff x="0" y="0"/>
            <a:chExt cx="1487984" cy="2758898"/>
          </a:xfrm>
        </p:grpSpPr>
        <p:sp>
          <p:nvSpPr>
            <p:cNvPr id="10" name="Freeform 10"/>
            <p:cNvSpPr/>
            <p:nvPr/>
          </p:nvSpPr>
          <p:spPr>
            <a:xfrm>
              <a:off x="0" y="0"/>
              <a:ext cx="1487984" cy="2758898"/>
            </a:xfrm>
            <a:custGeom>
              <a:avLst/>
              <a:gdLst/>
              <a:ahLst/>
              <a:cxnLst/>
              <a:rect l="l" t="t" r="r" b="b"/>
              <a:pathLst>
                <a:path w="1487984" h="2758898">
                  <a:moveTo>
                    <a:pt x="69887" y="0"/>
                  </a:moveTo>
                  <a:lnTo>
                    <a:pt x="1418097" y="0"/>
                  </a:lnTo>
                  <a:cubicBezTo>
                    <a:pt x="1436632" y="0"/>
                    <a:pt x="1454408" y="7363"/>
                    <a:pt x="1467514" y="20469"/>
                  </a:cubicBezTo>
                  <a:cubicBezTo>
                    <a:pt x="1480621" y="33576"/>
                    <a:pt x="1487984" y="51352"/>
                    <a:pt x="1487984" y="69887"/>
                  </a:cubicBezTo>
                  <a:lnTo>
                    <a:pt x="1487984" y="2689011"/>
                  </a:lnTo>
                  <a:cubicBezTo>
                    <a:pt x="1487984" y="2707547"/>
                    <a:pt x="1480621" y="2725322"/>
                    <a:pt x="1467514" y="2738429"/>
                  </a:cubicBezTo>
                  <a:cubicBezTo>
                    <a:pt x="1454408" y="2751535"/>
                    <a:pt x="1436632" y="2758898"/>
                    <a:pt x="1418097" y="2758898"/>
                  </a:cubicBezTo>
                  <a:lnTo>
                    <a:pt x="69887" y="2758898"/>
                  </a:lnTo>
                  <a:cubicBezTo>
                    <a:pt x="51352" y="2758898"/>
                    <a:pt x="33576" y="2751535"/>
                    <a:pt x="20469" y="2738429"/>
                  </a:cubicBezTo>
                  <a:cubicBezTo>
                    <a:pt x="7363" y="2725322"/>
                    <a:pt x="0" y="2707547"/>
                    <a:pt x="0" y="2689011"/>
                  </a:cubicBezTo>
                  <a:lnTo>
                    <a:pt x="0" y="69887"/>
                  </a:lnTo>
                  <a:cubicBezTo>
                    <a:pt x="0" y="51352"/>
                    <a:pt x="7363" y="33576"/>
                    <a:pt x="20469" y="20469"/>
                  </a:cubicBezTo>
                  <a:cubicBezTo>
                    <a:pt x="33576" y="7363"/>
                    <a:pt x="51352" y="0"/>
                    <a:pt x="69887" y="0"/>
                  </a:cubicBezTo>
                  <a:close/>
                </a:path>
              </a:pathLst>
            </a:custGeom>
            <a:solidFill>
              <a:srgbClr val="CFDB6A"/>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2" name="Freeform 12"/>
          <p:cNvSpPr/>
          <p:nvPr/>
        </p:nvSpPr>
        <p:spPr>
          <a:xfrm>
            <a:off x="6847012" y="-674734"/>
            <a:ext cx="4623756" cy="4682285"/>
          </a:xfrm>
          <a:custGeom>
            <a:avLst/>
            <a:gdLst/>
            <a:ahLst/>
            <a:cxnLst/>
            <a:rect l="l" t="t" r="r" b="b"/>
            <a:pathLst>
              <a:path w="4623756" h="4682285">
                <a:moveTo>
                  <a:pt x="0" y="0"/>
                </a:moveTo>
                <a:lnTo>
                  <a:pt x="4623756" y="0"/>
                </a:lnTo>
                <a:lnTo>
                  <a:pt x="4623756" y="4682284"/>
                </a:lnTo>
                <a:lnTo>
                  <a:pt x="0" y="46822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a:off x="12692825" y="-253147"/>
            <a:ext cx="4623756" cy="4682285"/>
          </a:xfrm>
          <a:custGeom>
            <a:avLst/>
            <a:gdLst/>
            <a:ahLst/>
            <a:cxnLst/>
            <a:rect l="l" t="t" r="r" b="b"/>
            <a:pathLst>
              <a:path w="4623756" h="4682285">
                <a:moveTo>
                  <a:pt x="0" y="0"/>
                </a:moveTo>
                <a:lnTo>
                  <a:pt x="4623756" y="0"/>
                </a:lnTo>
                <a:lnTo>
                  <a:pt x="4623756" y="4682284"/>
                </a:lnTo>
                <a:lnTo>
                  <a:pt x="0" y="46822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flipH="1">
            <a:off x="13573542" y="7198219"/>
            <a:ext cx="6393051" cy="4114800"/>
          </a:xfrm>
          <a:custGeom>
            <a:avLst/>
            <a:gdLst/>
            <a:ahLst/>
            <a:cxnLst/>
            <a:rect l="l" t="t" r="r" b="b"/>
            <a:pathLst>
              <a:path w="6393051" h="4114800">
                <a:moveTo>
                  <a:pt x="6393050" y="0"/>
                </a:moveTo>
                <a:lnTo>
                  <a:pt x="0" y="0"/>
                </a:lnTo>
                <a:lnTo>
                  <a:pt x="0" y="4114800"/>
                </a:lnTo>
                <a:lnTo>
                  <a:pt x="6393050" y="4114800"/>
                </a:lnTo>
                <a:lnTo>
                  <a:pt x="639305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1935005" y="6685202"/>
            <a:ext cx="6393051" cy="4114800"/>
          </a:xfrm>
          <a:custGeom>
            <a:avLst/>
            <a:gdLst/>
            <a:ahLst/>
            <a:cxnLst/>
            <a:rect l="l" t="t" r="r" b="b"/>
            <a:pathLst>
              <a:path w="6393051" h="4114800">
                <a:moveTo>
                  <a:pt x="0" y="0"/>
                </a:moveTo>
                <a:lnTo>
                  <a:pt x="6393051" y="0"/>
                </a:lnTo>
                <a:lnTo>
                  <a:pt x="6393051" y="4114800"/>
                </a:lnTo>
                <a:lnTo>
                  <a:pt x="0" y="4114800"/>
                </a:lnTo>
                <a:lnTo>
                  <a:pt x="0" y="0"/>
                </a:lnTo>
                <a:close/>
              </a:path>
            </a:pathLst>
          </a:custGeom>
          <a:blipFill>
            <a:blip r:embed="rId6">
              <a:extLst>
                <a:ext uri="{96DAC541-7B7A-43D3-8B79-37D633B846F1}">
                  <asvg:svgBlip xmlns:asvg="http://schemas.microsoft.com/office/drawing/2016/SVG/main" xmlns="" r:embed="rId10"/>
                </a:ext>
              </a:extLst>
            </a:blip>
            <a:stretch>
              <a:fillRect/>
            </a:stretch>
          </a:blipFill>
        </p:spPr>
      </p:sp>
      <p:sp>
        <p:nvSpPr>
          <p:cNvPr id="26" name="Freeform 26"/>
          <p:cNvSpPr/>
          <p:nvPr/>
        </p:nvSpPr>
        <p:spPr>
          <a:xfrm>
            <a:off x="-2130130" y="0"/>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8" name="Rectangle 27"/>
          <p:cNvSpPr/>
          <p:nvPr/>
        </p:nvSpPr>
        <p:spPr>
          <a:xfrm>
            <a:off x="592461" y="3794260"/>
            <a:ext cx="5375048" cy="5632311"/>
          </a:xfrm>
          <a:prstGeom prst="rect">
            <a:avLst/>
          </a:prstGeom>
        </p:spPr>
        <p:txBody>
          <a:bodyPr wrap="square">
            <a:spAutoFit/>
          </a:bodyPr>
          <a:lstStyle/>
          <a:p>
            <a:pPr algn="just"/>
            <a:r>
              <a:rPr lang="pt-BR" sz="4000">
                <a:solidFill>
                  <a:srgbClr val="000000"/>
                </a:solidFill>
                <a:latin typeface="Times New Roman" panose="02020603050405020304" pitchFamily="18" charset="0"/>
                <a:ea typeface="Times New Roman" panose="02020603050405020304" pitchFamily="18" charset="0"/>
              </a:rPr>
              <a:t>Văn bản đã triển khai ý tưởng và thông tin văn bản </a:t>
            </a:r>
            <a:r>
              <a:rPr lang="pt-BR" sz="4000" b="1">
                <a:solidFill>
                  <a:srgbClr val="000000"/>
                </a:solidFill>
                <a:latin typeface="Times New Roman" panose="02020603050405020304" pitchFamily="18" charset="0"/>
                <a:ea typeface="Times New Roman" panose="02020603050405020304" pitchFamily="18" charset="0"/>
              </a:rPr>
              <a:t>chủ yếu bằng cách nêu nguyên nhân và kết quả</a:t>
            </a:r>
            <a:r>
              <a:rPr lang="pt-BR" sz="4000">
                <a:solidFill>
                  <a:srgbClr val="000000"/>
                </a:solidFill>
                <a:latin typeface="Times New Roman" panose="02020603050405020304" pitchFamily="18" charset="0"/>
                <a:ea typeface="Times New Roman" panose="02020603050405020304" pitchFamily="18" charset="0"/>
              </a:rPr>
              <a:t>: giới thiện hiện tượng lũ lụt là gì, giải thích nguyên nhân của hiện tượng lũ lụt và tác hại của hiện tượng ấy.</a:t>
            </a:r>
            <a:endParaRPr lang="en-GB" sz="4000"/>
          </a:p>
        </p:txBody>
      </p:sp>
      <p:sp>
        <p:nvSpPr>
          <p:cNvPr id="29" name="Rectangle 28"/>
          <p:cNvSpPr/>
          <p:nvPr/>
        </p:nvSpPr>
        <p:spPr>
          <a:xfrm>
            <a:off x="6495609" y="4169076"/>
            <a:ext cx="5113466" cy="4401205"/>
          </a:xfrm>
          <a:prstGeom prst="rect">
            <a:avLst/>
          </a:prstGeom>
        </p:spPr>
        <p:txBody>
          <a:bodyPr wrap="square">
            <a:spAutoFit/>
          </a:bodyPr>
          <a:lstStyle/>
          <a:p>
            <a:pPr algn="just"/>
            <a:r>
              <a:rPr lang="pt-BR" sz="4000">
                <a:solidFill>
                  <a:srgbClr val="000000"/>
                </a:solidFill>
                <a:latin typeface="Times New Roman" panose="02020603050405020304" pitchFamily="18" charset="0"/>
                <a:ea typeface="Times New Roman" panose="02020603050405020304" pitchFamily="18" charset="0"/>
              </a:rPr>
              <a:t>Ngoài ra, văn bản còn trình bày theo hướng phân loại đối tượng. Ví dụ trong phần mở đầu, bài viết đã phân biệt rõ: Lũ là gì? Lụt là gì? Có những loại lũ lụt nào,…</a:t>
            </a:r>
            <a:endParaRPr lang="en-GB" sz="4000"/>
          </a:p>
        </p:txBody>
      </p:sp>
      <p:sp>
        <p:nvSpPr>
          <p:cNvPr id="30" name="Rectangle 29"/>
          <p:cNvSpPr/>
          <p:nvPr/>
        </p:nvSpPr>
        <p:spPr>
          <a:xfrm>
            <a:off x="12457361" y="4427594"/>
            <a:ext cx="5105400" cy="4401205"/>
          </a:xfrm>
          <a:prstGeom prst="rect">
            <a:avLst/>
          </a:prstGeom>
        </p:spPr>
        <p:txBody>
          <a:bodyPr wrap="square">
            <a:spAutoFit/>
          </a:bodyPr>
          <a:lstStyle/>
          <a:p>
            <a:pPr algn="just"/>
            <a:r>
              <a:rPr lang="pt-BR" sz="4000" b="1">
                <a:solidFill>
                  <a:srgbClr val="000000"/>
                </a:solidFill>
                <a:latin typeface="Times New Roman" panose="02020603050405020304" pitchFamily="18" charset="0"/>
                <a:ea typeface="Times New Roman" panose="02020603050405020304" pitchFamily="18" charset="0"/>
              </a:rPr>
              <a:t>Hiệu quả của cách triển khai ý tưởng và thông tin của văn bản:</a:t>
            </a:r>
            <a:r>
              <a:rPr lang="pt-BR" sz="4000">
                <a:solidFill>
                  <a:srgbClr val="000000"/>
                </a:solidFill>
                <a:latin typeface="Times New Roman" panose="02020603050405020304" pitchFamily="18" charset="0"/>
                <a:ea typeface="Times New Roman" panose="02020603050405020304" pitchFamily="18" charset="0"/>
              </a:rPr>
              <a:t> giúp người đọc tiếp cận thông tin rất dễ dàng, dễ hiểu và có hệ thống, … </a:t>
            </a:r>
            <a:endParaRPr lang="en-GB" sz="4000"/>
          </a:p>
        </p:txBody>
      </p:sp>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3001" y="206585"/>
            <a:ext cx="3887087" cy="3000375"/>
          </a:xfrm>
          <a:prstGeom prst="ellipse">
            <a:avLst/>
          </a:prstGeom>
          <a:ln>
            <a:noFill/>
          </a:ln>
          <a:effectLst>
            <a:softEdge rad="112500"/>
          </a:effectLst>
        </p:spPr>
      </p:pic>
      <p:pic>
        <p:nvPicPr>
          <p:cNvPr id="32" name="Picture 31"/>
          <p:cNvPicPr>
            <a:picLocks noChangeAspect="1"/>
          </p:cNvPicPr>
          <p:nvPr/>
        </p:nvPicPr>
        <p:blipFill rotWithShape="1">
          <a:blip r:embed="rId14">
            <a:extLst>
              <a:ext uri="{28A0092B-C50C-407E-A947-70E740481C1C}">
                <a14:useLocalDpi xmlns:a14="http://schemas.microsoft.com/office/drawing/2010/main" val="0"/>
              </a:ext>
            </a:extLst>
          </a:blip>
          <a:srcRect t="20000" b="4166"/>
          <a:stretch/>
        </p:blipFill>
        <p:spPr>
          <a:xfrm>
            <a:off x="12981608" y="-148266"/>
            <a:ext cx="4197615" cy="4173306"/>
          </a:xfrm>
          <a:prstGeom prst="ellipse">
            <a:avLst/>
          </a:prstGeom>
          <a:ln>
            <a:noFill/>
          </a:ln>
          <a:effectLst>
            <a:softEdge rad="112500"/>
          </a:effectLst>
        </p:spPr>
      </p:pic>
      <p:sp>
        <p:nvSpPr>
          <p:cNvPr id="33" name="Freeform 27"/>
          <p:cNvSpPr/>
          <p:nvPr/>
        </p:nvSpPr>
        <p:spPr>
          <a:xfrm>
            <a:off x="14716681" y="1926520"/>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34" name="Picture 33"/>
          <p:cNvPicPr>
            <a:picLocks noChangeAspect="1"/>
          </p:cNvPicPr>
          <p:nvPr/>
        </p:nvPicPr>
        <p:blipFill rotWithShape="1">
          <a:blip r:embed="rId15">
            <a:extLst>
              <a:ext uri="{28A0092B-C50C-407E-A947-70E740481C1C}">
                <a14:useLocalDpi xmlns:a14="http://schemas.microsoft.com/office/drawing/2010/main" val="0"/>
              </a:ext>
            </a:extLst>
          </a:blip>
          <a:srcRect t="17949" b="3418"/>
          <a:stretch/>
        </p:blipFill>
        <p:spPr>
          <a:xfrm>
            <a:off x="1377233" y="21861"/>
            <a:ext cx="4096620" cy="3771041"/>
          </a:xfrm>
          <a:prstGeom prst="ellipse">
            <a:avLst/>
          </a:prstGeom>
          <a:ln>
            <a:noFill/>
          </a:ln>
          <a:effectLst>
            <a:softEdge rad="112500"/>
          </a:effectLst>
        </p:spPr>
      </p:pic>
    </p:spTree>
    <p:extLst>
      <p:ext uri="{BB962C8B-B14F-4D97-AF65-F5344CB8AC3E}">
        <p14:creationId xmlns:p14="http://schemas.microsoft.com/office/powerpoint/2010/main" val="229980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7500"/>
          <a:stretch/>
        </p:blipFill>
        <p:spPr>
          <a:xfrm>
            <a:off x="0" y="0"/>
            <a:ext cx="18288000" cy="10309860"/>
          </a:xfrm>
          <a:prstGeom prst="rect">
            <a:avLst/>
          </a:prstGeom>
        </p:spPr>
      </p:pic>
      <p:sp>
        <p:nvSpPr>
          <p:cNvPr id="3" name="Rectangle 2"/>
          <p:cNvSpPr/>
          <p:nvPr/>
        </p:nvSpPr>
        <p:spPr>
          <a:xfrm>
            <a:off x="5105400" y="434641"/>
            <a:ext cx="9602309" cy="1119537"/>
          </a:xfrm>
          <a:prstGeom prst="rect">
            <a:avLst/>
          </a:prstGeom>
        </p:spPr>
        <p:txBody>
          <a:bodyPr wrap="none">
            <a:spAutoFit/>
          </a:bodyPr>
          <a:lstStyle/>
          <a:p>
            <a:pPr>
              <a:lnSpc>
                <a:spcPct val="115000"/>
              </a:lnSpc>
              <a:spcAft>
                <a:spcPts val="0"/>
              </a:spcAft>
            </a:pPr>
            <a:r>
              <a:rPr lang="en-US" sz="6000" b="1">
                <a:solidFill>
                  <a:schemeClr val="bg1"/>
                </a:solidFill>
                <a:latin typeface="iCiel Baliho Script" pitchFamily="50" charset="-93"/>
                <a:ea typeface="Times New Roman" panose="02020603050405020304" pitchFamily="18" charset="0"/>
                <a:cs typeface="Times New Roman" panose="02020603050405020304" pitchFamily="18" charset="0"/>
              </a:rPr>
              <a:t>3. Thông tin chi tiết của văn bản</a:t>
            </a:r>
            <a:endParaRPr lang="en-GB" sz="5400">
              <a:solidFill>
                <a:schemeClr val="bg1"/>
              </a:solidFill>
              <a:effectLst/>
              <a:latin typeface="iCiel Baliho Script" pitchFamily="50" charset="-93"/>
              <a:ea typeface="Times New Roman" panose="02020603050405020304" pitchFamily="18" charset="0"/>
            </a:endParaRPr>
          </a:p>
        </p:txBody>
      </p:sp>
      <p:sp>
        <p:nvSpPr>
          <p:cNvPr id="4" name="Rectangle 3"/>
          <p:cNvSpPr/>
          <p:nvPr/>
        </p:nvSpPr>
        <p:spPr>
          <a:xfrm>
            <a:off x="7162800" y="1554178"/>
            <a:ext cx="5283819" cy="1016817"/>
          </a:xfrm>
          <a:prstGeom prst="rect">
            <a:avLst/>
          </a:prstGeom>
        </p:spPr>
        <p:txBody>
          <a:bodyPr wrap="none">
            <a:spAutoFit/>
          </a:bodyPr>
          <a:lstStyle/>
          <a:p>
            <a:pPr algn="ctr">
              <a:lnSpc>
                <a:spcPct val="115000"/>
              </a:lnSpc>
              <a:spcAft>
                <a:spcPts val="0"/>
              </a:spcAft>
            </a:pPr>
            <a:r>
              <a:rPr lang="en-US" sz="5400" b="1">
                <a:solidFill>
                  <a:srgbClr val="FF0000"/>
                </a:solidFill>
                <a:latin typeface="iCiel Baliho Script" pitchFamily="50" charset="-93"/>
                <a:ea typeface="MS Mincho"/>
                <a:cs typeface="Times New Roman" panose="02020603050405020304" pitchFamily="18" charset="0"/>
              </a:rPr>
              <a:t>PHIẾU HỌC TẬP 03</a:t>
            </a:r>
            <a:endParaRPr lang="en-GB" sz="4800">
              <a:effectLst/>
              <a:latin typeface="iCiel Baliho Script" pitchFamily="50" charset="-93"/>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25222275"/>
              </p:ext>
            </p:extLst>
          </p:nvPr>
        </p:nvGraphicFramePr>
        <p:xfrm>
          <a:off x="3733801" y="2802741"/>
          <a:ext cx="10744200" cy="5217528"/>
        </p:xfrm>
        <a:graphic>
          <a:graphicData uri="http://schemas.openxmlformats.org/drawingml/2006/table">
            <a:tbl>
              <a:tblPr firstRow="1" firstCol="1" bandRow="1"/>
              <a:tblGrid>
                <a:gridCol w="2819399"/>
                <a:gridCol w="2485720"/>
                <a:gridCol w="2391080"/>
                <a:gridCol w="3048001"/>
              </a:tblGrid>
              <a:tr h="969159">
                <a:tc gridSpan="4">
                  <a:txBody>
                    <a:bodyPr/>
                    <a:lstStyle/>
                    <a:p>
                      <a:pPr algn="ctr">
                        <a:lnSpc>
                          <a:spcPct val="115000"/>
                        </a:lnSpc>
                        <a:spcAft>
                          <a:spcPts val="0"/>
                        </a:spcAft>
                      </a:pPr>
                      <a:r>
                        <a:rPr lang="en-GB" sz="2800" b="1">
                          <a:solidFill>
                            <a:schemeClr val="bg1"/>
                          </a:solidFill>
                          <a:effectLst/>
                          <a:latin typeface="iCiel Bambola" panose="02000000000000000000" pitchFamily="50" charset="-93"/>
                          <a:ea typeface="MS Mincho"/>
                          <a:cs typeface="Times New Roman" panose="02020603050405020304" pitchFamily="18" charset="0"/>
                        </a:rPr>
                        <a:t> </a:t>
                      </a:r>
                      <a:r>
                        <a:rPr lang="en-US" sz="2800" b="1">
                          <a:solidFill>
                            <a:schemeClr val="bg1"/>
                          </a:solidFill>
                          <a:effectLst/>
                          <a:latin typeface="iCiel Bambola" panose="02000000000000000000" pitchFamily="50" charset="-93"/>
                          <a:ea typeface="MS Mincho"/>
                          <a:cs typeface="Times New Roman" panose="02020603050405020304" pitchFamily="18" charset="0"/>
                        </a:rPr>
                        <a:t>Phân tích cách trình bày nội dung thông tin trong văn bản để thấy tác giả giải thích hiện tượng lũ lụt rất rõ ràng? </a:t>
                      </a:r>
                      <a:endParaRPr lang="en-GB" sz="28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1130703">
                <a:tc>
                  <a:txBody>
                    <a:bodyPr/>
                    <a:lstStyle/>
                    <a:p>
                      <a:pPr algn="just">
                        <a:lnSpc>
                          <a:spcPct val="115000"/>
                        </a:lnSpc>
                        <a:spcAft>
                          <a:spcPts val="0"/>
                        </a:spcAft>
                      </a:pPr>
                      <a:r>
                        <a:rPr lang="en-US" sz="2800" b="1">
                          <a:solidFill>
                            <a:schemeClr val="bg1"/>
                          </a:solidFill>
                          <a:effectLst/>
                          <a:latin typeface="iCiel Bambola" panose="02000000000000000000" pitchFamily="50" charset="-93"/>
                          <a:ea typeface="MS Mincho"/>
                          <a:cs typeface="Times New Roman" panose="02020603050405020304" pitchFamily="18" charset="0"/>
                        </a:rPr>
                        <a:t> </a:t>
                      </a:r>
                      <a:endParaRPr lang="en-GB" sz="28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15000"/>
                        </a:lnSpc>
                        <a:spcAft>
                          <a:spcPts val="0"/>
                        </a:spcAft>
                      </a:pPr>
                      <a:r>
                        <a:rPr lang="en-US" sz="2800" b="1">
                          <a:solidFill>
                            <a:schemeClr val="bg1"/>
                          </a:solidFill>
                          <a:effectLst/>
                          <a:latin typeface="iCiel Bambola" panose="02000000000000000000" pitchFamily="50" charset="-93"/>
                          <a:ea typeface="MS Mincho"/>
                          <a:cs typeface="Times New Roman" panose="02020603050405020304" pitchFamily="18" charset="0"/>
                        </a:rPr>
                        <a:t>Thông tin chính</a:t>
                      </a:r>
                      <a:endParaRPr lang="en-GB" sz="28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15000"/>
                        </a:lnSpc>
                        <a:spcAft>
                          <a:spcPts val="0"/>
                        </a:spcAft>
                      </a:pPr>
                      <a:r>
                        <a:rPr lang="en-US" sz="2800" b="1">
                          <a:solidFill>
                            <a:schemeClr val="bg1"/>
                          </a:solidFill>
                          <a:effectLst/>
                          <a:latin typeface="iCiel Bambola" panose="02000000000000000000" pitchFamily="50" charset="-93"/>
                          <a:ea typeface="MS Mincho"/>
                          <a:cs typeface="Times New Roman" panose="02020603050405020304" pitchFamily="18" charset="0"/>
                        </a:rPr>
                        <a:t>Thông tin chi tiết</a:t>
                      </a:r>
                      <a:endParaRPr lang="en-GB" sz="28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c>
                  <a:txBody>
                    <a:bodyPr/>
                    <a:lstStyle/>
                    <a:p>
                      <a:pPr algn="just">
                        <a:lnSpc>
                          <a:spcPct val="115000"/>
                        </a:lnSpc>
                        <a:spcAft>
                          <a:spcPts val="0"/>
                        </a:spcAft>
                      </a:pPr>
                      <a:r>
                        <a:rPr lang="en-US" sz="2800" b="1">
                          <a:solidFill>
                            <a:schemeClr val="bg1"/>
                          </a:solidFill>
                          <a:effectLst/>
                          <a:latin typeface="iCiel Bambola" panose="02000000000000000000" pitchFamily="50" charset="-93"/>
                          <a:ea typeface="MS Mincho"/>
                          <a:cs typeface="Times New Roman" panose="02020603050405020304" pitchFamily="18" charset="0"/>
                        </a:rPr>
                        <a:t>Nhận xét cách trình bày thông tin</a:t>
                      </a:r>
                      <a:endParaRPr lang="en-GB" sz="2800" b="1">
                        <a:solidFill>
                          <a:schemeClr val="bg1"/>
                        </a:solidFill>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75000"/>
                      </a:schemeClr>
                    </a:solidFill>
                  </a:tcPr>
                </a:tc>
              </a:tr>
              <a:tr h="968214">
                <a:tc>
                  <a:txBody>
                    <a:bodyPr/>
                    <a:lstStyle/>
                    <a:p>
                      <a:pPr algn="just">
                        <a:lnSpc>
                          <a:spcPct val="115000"/>
                        </a:lnSpc>
                        <a:spcAft>
                          <a:spcPts val="0"/>
                        </a:spcAft>
                      </a:pPr>
                      <a:r>
                        <a:rPr lang="fr-FR" sz="2800" b="1" u="sng">
                          <a:effectLst/>
                          <a:latin typeface="iCiel Bambola" panose="02000000000000000000" pitchFamily="50" charset="-93"/>
                          <a:ea typeface="MS Mincho"/>
                          <a:cs typeface="Times New Roman" panose="02020603050405020304" pitchFamily="18" charset="0"/>
                        </a:rPr>
                        <a:t>Nhóm 1</a:t>
                      </a:r>
                      <a:r>
                        <a:rPr lang="fr-FR" sz="2800" b="1">
                          <a:effectLst/>
                          <a:latin typeface="iCiel Bambola" panose="02000000000000000000" pitchFamily="50" charset="-93"/>
                          <a:ea typeface="MS Mincho"/>
                          <a:cs typeface="Times New Roman" panose="02020603050405020304" pitchFamily="18" charset="0"/>
                        </a:rPr>
                        <a:t>: Lũ lụt là gì?</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15000"/>
                        </a:lnSpc>
                        <a:spcAft>
                          <a:spcPts val="0"/>
                        </a:spcAft>
                      </a:pPr>
                      <a:r>
                        <a:rPr lang="en-US" sz="2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15000"/>
                        </a:lnSpc>
                        <a:spcAft>
                          <a:spcPts val="0"/>
                        </a:spcAft>
                      </a:pPr>
                      <a:r>
                        <a:rPr lang="en-US" sz="2800" b="1" smtClean="0">
                          <a:effectLst/>
                          <a:latin typeface="iCiel Bambola" panose="02000000000000000000" pitchFamily="50" charset="-93"/>
                          <a:ea typeface="Times New Roman" panose="02020603050405020304" pitchFamily="18" charset="0"/>
                          <a:cs typeface="Times New Roman" panose="02020603050405020304" pitchFamily="18" charset="0"/>
                        </a:rPr>
                        <a:t>…………………</a:t>
                      </a:r>
                      <a:r>
                        <a:rPr lang="vi-VN" sz="2800" b="1" smtClean="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15000"/>
                        </a:lnSpc>
                        <a:spcAft>
                          <a:spcPts val="0"/>
                        </a:spcAft>
                      </a:pPr>
                      <a:r>
                        <a:rPr lang="en-US" sz="2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1142457">
                <a:tc>
                  <a:txBody>
                    <a:bodyPr/>
                    <a:lstStyle/>
                    <a:p>
                      <a:pPr algn="just">
                        <a:lnSpc>
                          <a:spcPct val="115000"/>
                        </a:lnSpc>
                        <a:spcAft>
                          <a:spcPts val="0"/>
                        </a:spcAft>
                      </a:pPr>
                      <a:r>
                        <a:rPr lang="en-US" sz="2800" b="1" u="sng">
                          <a:effectLst/>
                          <a:latin typeface="iCiel Bambola" panose="02000000000000000000" pitchFamily="50" charset="-93"/>
                          <a:ea typeface="MS Mincho"/>
                          <a:cs typeface="Times New Roman" panose="02020603050405020304" pitchFamily="18" charset="0"/>
                        </a:rPr>
                        <a:t>Nhóm 2</a:t>
                      </a:r>
                      <a:r>
                        <a:rPr lang="en-US" sz="2800" b="1">
                          <a:effectLst/>
                          <a:latin typeface="iCiel Bambola" panose="02000000000000000000" pitchFamily="50" charset="-93"/>
                          <a:ea typeface="MS Mincho"/>
                          <a:cs typeface="Times New Roman" panose="02020603050405020304" pitchFamily="18" charset="0"/>
                        </a:rPr>
                        <a:t>: Nguyên nhân gây ra lũ lụt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en-US" sz="2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en-US" sz="2800" b="1" smtClean="0">
                          <a:effectLst/>
                          <a:latin typeface="iCiel Bambola" panose="02000000000000000000" pitchFamily="50" charset="-93"/>
                          <a:ea typeface="Times New Roman" panose="02020603050405020304" pitchFamily="18" charset="0"/>
                          <a:cs typeface="Times New Roman" panose="02020603050405020304" pitchFamily="18" charset="0"/>
                        </a:rPr>
                        <a:t>…………………</a:t>
                      </a:r>
                      <a:r>
                        <a:rPr lang="vi-VN" sz="2800" b="1" smtClean="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en-US" sz="2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853186">
                <a:tc>
                  <a:txBody>
                    <a:bodyPr/>
                    <a:lstStyle/>
                    <a:p>
                      <a:pPr algn="just">
                        <a:lnSpc>
                          <a:spcPct val="115000"/>
                        </a:lnSpc>
                        <a:spcAft>
                          <a:spcPts val="0"/>
                        </a:spcAft>
                      </a:pPr>
                      <a:r>
                        <a:rPr lang="en-US" sz="2800" b="1" u="sng">
                          <a:effectLst/>
                          <a:latin typeface="iCiel Bambola" panose="02000000000000000000" pitchFamily="50" charset="-93"/>
                          <a:ea typeface="MS Mincho"/>
                          <a:cs typeface="Times New Roman" panose="02020603050405020304" pitchFamily="18" charset="0"/>
                        </a:rPr>
                        <a:t>Nhóm 3</a:t>
                      </a:r>
                      <a:r>
                        <a:rPr lang="en-US" sz="2800" b="1">
                          <a:effectLst/>
                          <a:latin typeface="iCiel Bambola" panose="02000000000000000000" pitchFamily="50" charset="-93"/>
                          <a:ea typeface="MS Mincho"/>
                          <a:cs typeface="Times New Roman" panose="02020603050405020304" pitchFamily="18" charset="0"/>
                        </a:rPr>
                        <a:t>: Tác hại của lũ lụt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en-US" sz="2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en-US" sz="2800" b="1" smtClean="0">
                          <a:effectLst/>
                          <a:latin typeface="iCiel Bambola" panose="02000000000000000000" pitchFamily="50" charset="-93"/>
                          <a:ea typeface="Times New Roman" panose="02020603050405020304" pitchFamily="18" charset="0"/>
                          <a:cs typeface="Times New Roman" panose="02020603050405020304" pitchFamily="18" charset="0"/>
                        </a:rPr>
                        <a:t>…………………</a:t>
                      </a:r>
                      <a:r>
                        <a:rPr lang="vi-VN" sz="2800" b="1" smtClean="0">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15000"/>
                        </a:lnSpc>
                        <a:spcAft>
                          <a:spcPts val="0"/>
                        </a:spcAft>
                      </a:pPr>
                      <a:r>
                        <a:rPr lang="en-US" sz="2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p>
                      <a:pPr algn="just">
                        <a:lnSpc>
                          <a:spcPct val="115000"/>
                        </a:lnSpc>
                        <a:spcAft>
                          <a:spcPts val="0"/>
                        </a:spcAft>
                      </a:pPr>
                      <a:r>
                        <a:rPr lang="en-US" sz="2800" b="1">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2800" b="1">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Tree>
    <p:extLst>
      <p:ext uri="{BB962C8B-B14F-4D97-AF65-F5344CB8AC3E}">
        <p14:creationId xmlns:p14="http://schemas.microsoft.com/office/powerpoint/2010/main" val="402362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7291920" y="2773994"/>
            <a:ext cx="3704160" cy="6484306"/>
          </a:xfrm>
          <a:custGeom>
            <a:avLst/>
            <a:gdLst/>
            <a:ahLst/>
            <a:cxnLst/>
            <a:rect l="l" t="t" r="r" b="b"/>
            <a:pathLst>
              <a:path w="3704160" h="6484306">
                <a:moveTo>
                  <a:pt x="0" y="0"/>
                </a:moveTo>
                <a:lnTo>
                  <a:pt x="3704160" y="0"/>
                </a:lnTo>
                <a:lnTo>
                  <a:pt x="3704160" y="6484306"/>
                </a:lnTo>
                <a:lnTo>
                  <a:pt x="0" y="64843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5943600" y="738391"/>
            <a:ext cx="13112719" cy="1107996"/>
          </a:xfrm>
          <a:prstGeom prst="rect">
            <a:avLst/>
          </a:prstGeom>
        </p:spPr>
        <p:txBody>
          <a:bodyPr lIns="0" tIns="0" rIns="0" bIns="0" rtlCol="0" anchor="t">
            <a:spAutoFit/>
          </a:bodyPr>
          <a:lstStyle/>
          <a:p>
            <a:r>
              <a:rPr lang="fr-FR" sz="7200" b="1">
                <a:latin typeface="iCiel Baliho Script" pitchFamily="50" charset="-93"/>
              </a:rPr>
              <a:t>a. Lũ lụt là gì?</a:t>
            </a:r>
            <a:endParaRPr lang="en-GB" sz="7200">
              <a:latin typeface="iCiel Baliho Script" pitchFamily="50" charset="-93"/>
            </a:endParaRPr>
          </a:p>
        </p:txBody>
      </p:sp>
      <p:sp>
        <p:nvSpPr>
          <p:cNvPr id="8" name="Freeform 8"/>
          <p:cNvSpPr/>
          <p:nvPr/>
        </p:nvSpPr>
        <p:spPr>
          <a:xfrm flipH="1">
            <a:off x="-947457" y="8882854"/>
            <a:ext cx="19235457" cy="3112647"/>
          </a:xfrm>
          <a:custGeom>
            <a:avLst/>
            <a:gdLst/>
            <a:ahLst/>
            <a:cxnLst/>
            <a:rect l="l" t="t" r="r" b="b"/>
            <a:pathLst>
              <a:path w="19235457" h="3112647">
                <a:moveTo>
                  <a:pt x="19235457" y="0"/>
                </a:moveTo>
                <a:lnTo>
                  <a:pt x="0" y="0"/>
                </a:lnTo>
                <a:lnTo>
                  <a:pt x="0" y="3112647"/>
                </a:lnTo>
                <a:lnTo>
                  <a:pt x="19235457" y="3112647"/>
                </a:lnTo>
                <a:lnTo>
                  <a:pt x="1923545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1905000" y="3236932"/>
            <a:ext cx="5681880" cy="538609"/>
          </a:xfrm>
          <a:prstGeom prst="rect">
            <a:avLst/>
          </a:prstGeom>
        </p:spPr>
        <p:txBody>
          <a:bodyPr wrap="square" lIns="0" tIns="0" rIns="0" bIns="0" rtlCol="0" anchor="t">
            <a:spAutoFit/>
          </a:bodyPr>
          <a:lstStyle/>
          <a:p>
            <a:pPr>
              <a:lnSpc>
                <a:spcPts val="4200"/>
              </a:lnSpc>
            </a:pPr>
            <a:r>
              <a:rPr lang="fr-FR" sz="4800" b="1">
                <a:latin typeface="iCiel Baliho Script" pitchFamily="50" charset="-93"/>
              </a:rPr>
              <a:t>Nội dung thông tin chính</a:t>
            </a:r>
            <a:endParaRPr lang="en-US" sz="4800" spc="35">
              <a:solidFill>
                <a:srgbClr val="FFFFFF"/>
              </a:solidFill>
              <a:latin typeface="iCiel Baliho Script" pitchFamily="50" charset="-93"/>
            </a:endParaRPr>
          </a:p>
        </p:txBody>
      </p:sp>
      <p:sp>
        <p:nvSpPr>
          <p:cNvPr id="10" name="TextBox 10"/>
          <p:cNvSpPr txBox="1"/>
          <p:nvPr/>
        </p:nvSpPr>
        <p:spPr>
          <a:xfrm>
            <a:off x="1447800" y="5116826"/>
            <a:ext cx="4969296" cy="2215991"/>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G</a:t>
            </a:r>
            <a:r>
              <a:rPr lang="fr-FR" sz="4800" smtClean="0">
                <a:latin typeface="Times New Roman" panose="02020603050405020304" pitchFamily="18" charset="0"/>
                <a:cs typeface="Times New Roman" panose="02020603050405020304" pitchFamily="18" charset="0"/>
              </a:rPr>
              <a:t>ồm </a:t>
            </a:r>
            <a:r>
              <a:rPr lang="fr-FR" sz="4800">
                <a:latin typeface="Times New Roman" panose="02020603050405020304" pitchFamily="18" charset="0"/>
                <a:cs typeface="Times New Roman" panose="02020603050405020304" pitchFamily="18" charset="0"/>
              </a:rPr>
              <a:t>hai phần: lũ và lụt thể hiện bằng các gạch đầu dòng. </a:t>
            </a:r>
            <a:endParaRPr lang="en-US" sz="4400" spc="34">
              <a:solidFill>
                <a:srgbClr val="B67F56"/>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1734800" y="4209228"/>
            <a:ext cx="5867400" cy="4431983"/>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P</a:t>
            </a:r>
            <a:r>
              <a:rPr lang="fr-FR" sz="4800" smtClean="0">
                <a:latin typeface="Times New Roman" panose="02020603050405020304" pitchFamily="18" charset="0"/>
                <a:cs typeface="Times New Roman" panose="02020603050405020304" pitchFamily="18" charset="0"/>
              </a:rPr>
              <a:t>hần </a:t>
            </a:r>
            <a:r>
              <a:rPr lang="fr-FR" sz="4800">
                <a:latin typeface="Times New Roman" panose="02020603050405020304" pitchFamily="18" charset="0"/>
                <a:cs typeface="Times New Roman" panose="02020603050405020304" pitchFamily="18" charset="0"/>
              </a:rPr>
              <a:t>giải thích về hai hiện tượng lũ và lụt, và chi tiết về các loại lũ: lũ ống, lũ quét, lũ sông để giúp người đọc dễ hình dung.</a:t>
            </a:r>
            <a:endParaRPr lang="en-US" sz="4400" spc="34">
              <a:solidFill>
                <a:srgbClr val="B67F56"/>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11734800" y="3236932"/>
            <a:ext cx="5224680" cy="588623"/>
          </a:xfrm>
          <a:prstGeom prst="rect">
            <a:avLst/>
          </a:prstGeom>
        </p:spPr>
        <p:txBody>
          <a:bodyPr wrap="square" lIns="0" tIns="0" rIns="0" bIns="0" rtlCol="0" anchor="t">
            <a:spAutoFit/>
          </a:bodyPr>
          <a:lstStyle/>
          <a:p>
            <a:pPr>
              <a:lnSpc>
                <a:spcPts val="4200"/>
              </a:lnSpc>
            </a:pPr>
            <a:r>
              <a:rPr lang="fr-FR" sz="4800" b="1">
                <a:latin typeface="iCiel Baliho Script" pitchFamily="50" charset="-93"/>
              </a:rPr>
              <a:t>Thông tin chi tiết</a:t>
            </a:r>
            <a:endParaRPr lang="en-US" sz="4800" spc="35">
              <a:solidFill>
                <a:srgbClr val="FFFFFF"/>
              </a:solidFill>
              <a:latin typeface="iCiel Baliho Script" pitchFamily="50" charset="-93"/>
            </a:endParaRPr>
          </a:p>
        </p:txBody>
      </p:sp>
    </p:spTree>
    <p:extLst>
      <p:ext uri="{BB962C8B-B14F-4D97-AF65-F5344CB8AC3E}">
        <p14:creationId xmlns:p14="http://schemas.microsoft.com/office/powerpoint/2010/main" val="4383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1756950" y="-1066887"/>
            <a:ext cx="5706408" cy="10256616"/>
          </a:xfrm>
          <a:custGeom>
            <a:avLst/>
            <a:gdLst/>
            <a:ahLst/>
            <a:cxnLst/>
            <a:rect l="l" t="t" r="r" b="b"/>
            <a:pathLst>
              <a:path w="5706408" h="10256616">
                <a:moveTo>
                  <a:pt x="0" y="0"/>
                </a:moveTo>
                <a:lnTo>
                  <a:pt x="5706408" y="0"/>
                </a:lnTo>
                <a:lnTo>
                  <a:pt x="5706408" y="10256617"/>
                </a:lnTo>
                <a:lnTo>
                  <a:pt x="0" y="102566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89998" y="-700122"/>
            <a:ext cx="5706408" cy="10256616"/>
          </a:xfrm>
          <a:custGeom>
            <a:avLst/>
            <a:gdLst/>
            <a:ahLst/>
            <a:cxnLst/>
            <a:rect l="l" t="t" r="r" b="b"/>
            <a:pathLst>
              <a:path w="5706408" h="10256616">
                <a:moveTo>
                  <a:pt x="0" y="0"/>
                </a:moveTo>
                <a:lnTo>
                  <a:pt x="5706408" y="0"/>
                </a:lnTo>
                <a:lnTo>
                  <a:pt x="5706408" y="10256616"/>
                </a:lnTo>
                <a:lnTo>
                  <a:pt x="0" y="1025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473729" y="8417635"/>
            <a:ext cx="19235457" cy="3112647"/>
          </a:xfrm>
          <a:custGeom>
            <a:avLst/>
            <a:gdLst/>
            <a:ahLst/>
            <a:cxnLst/>
            <a:rect l="l" t="t" r="r" b="b"/>
            <a:pathLst>
              <a:path w="19235457" h="3112647">
                <a:moveTo>
                  <a:pt x="0" y="0"/>
                </a:moveTo>
                <a:lnTo>
                  <a:pt x="19235458" y="0"/>
                </a:lnTo>
                <a:lnTo>
                  <a:pt x="19235458" y="3112647"/>
                </a:lnTo>
                <a:lnTo>
                  <a:pt x="0" y="31126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431255" y="7200900"/>
            <a:ext cx="7315200" cy="3378292"/>
          </a:xfrm>
          <a:custGeom>
            <a:avLst/>
            <a:gdLst/>
            <a:ahLst/>
            <a:cxnLst/>
            <a:rect l="l" t="t" r="r" b="b"/>
            <a:pathLst>
              <a:path w="7315200" h="3378292">
                <a:moveTo>
                  <a:pt x="0" y="0"/>
                </a:moveTo>
                <a:lnTo>
                  <a:pt x="7315200" y="0"/>
                </a:lnTo>
                <a:lnTo>
                  <a:pt x="7315200" y="3378292"/>
                </a:lnTo>
                <a:lnTo>
                  <a:pt x="0" y="33782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52141" y="4323770"/>
            <a:ext cx="9624393" cy="5337163"/>
          </a:xfrm>
          <a:custGeom>
            <a:avLst/>
            <a:gdLst/>
            <a:ahLst/>
            <a:cxnLst/>
            <a:rect l="l" t="t" r="r" b="b"/>
            <a:pathLst>
              <a:path w="9624393" h="5337163">
                <a:moveTo>
                  <a:pt x="0" y="0"/>
                </a:moveTo>
                <a:lnTo>
                  <a:pt x="9624393" y="0"/>
                </a:lnTo>
                <a:lnTo>
                  <a:pt x="9624393" y="5337163"/>
                </a:lnTo>
                <a:lnTo>
                  <a:pt x="0" y="53371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4707161" y="6687399"/>
            <a:ext cx="7315200" cy="4043311"/>
          </a:xfrm>
          <a:custGeom>
            <a:avLst/>
            <a:gdLst/>
            <a:ahLst/>
            <a:cxnLst/>
            <a:rect l="l" t="t" r="r" b="b"/>
            <a:pathLst>
              <a:path w="7315200" h="4043311">
                <a:moveTo>
                  <a:pt x="0" y="0"/>
                </a:moveTo>
                <a:lnTo>
                  <a:pt x="7315200" y="0"/>
                </a:lnTo>
                <a:lnTo>
                  <a:pt x="7315200" y="4043311"/>
                </a:lnTo>
                <a:lnTo>
                  <a:pt x="0" y="404331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7488758" y="1230443"/>
            <a:ext cx="9867659" cy="3077766"/>
          </a:xfrm>
          <a:prstGeom prst="rect">
            <a:avLst/>
          </a:prstGeom>
        </p:spPr>
        <p:txBody>
          <a:bodyPr wrap="square" lIns="0" tIns="0" rIns="0" bIns="0" rtlCol="0" anchor="t">
            <a:spAutoFit/>
          </a:bodyPr>
          <a:lstStyle/>
          <a:p>
            <a:pPr algn="just"/>
            <a:r>
              <a:rPr lang="fr-FR" sz="4000">
                <a:latin typeface="Times New Roman" panose="02020603050405020304" pitchFamily="18" charset="0"/>
                <a:cs typeface="Times New Roman" panose="02020603050405020304" pitchFamily="18" charset="0"/>
              </a:rPr>
              <a:t>+ Cách trình bày nội dung chi tiết, khoa học, có hệ thống bằng các dấu gạch đầu dòng (-) là ý lớn, dấu cộng đầu dòng (+) là ý nhỏ. Từ đó, người đọc phân biệt được hệ thống ý, và các khái niệm cụ thể của từng loại.</a:t>
            </a:r>
            <a:endParaRPr lang="en-GB" sz="4000">
              <a:latin typeface="Times New Roman" panose="02020603050405020304" pitchFamily="18" charset="0"/>
              <a:cs typeface="Times New Roman" panose="02020603050405020304" pitchFamily="18" charset="0"/>
            </a:endParaRPr>
          </a:p>
        </p:txBody>
      </p:sp>
      <p:sp>
        <p:nvSpPr>
          <p:cNvPr id="10" name="TextBox 4"/>
          <p:cNvSpPr txBox="1"/>
          <p:nvPr/>
        </p:nvSpPr>
        <p:spPr>
          <a:xfrm>
            <a:off x="11125200" y="430871"/>
            <a:ext cx="4276721" cy="634789"/>
          </a:xfrm>
          <a:prstGeom prst="rect">
            <a:avLst/>
          </a:prstGeom>
        </p:spPr>
        <p:txBody>
          <a:bodyPr lIns="0" tIns="0" rIns="0" bIns="0" rtlCol="0" anchor="t">
            <a:spAutoFit/>
          </a:bodyPr>
          <a:lstStyle/>
          <a:p>
            <a:pPr>
              <a:lnSpc>
                <a:spcPts val="4200"/>
              </a:lnSpc>
            </a:pPr>
            <a:r>
              <a:rPr lang="fr-FR" sz="6000" b="1">
                <a:latin typeface="iCiel Baliho Script" pitchFamily="50" charset="-93"/>
              </a:rPr>
              <a:t>Nhận xét</a:t>
            </a:r>
            <a:endParaRPr lang="en-US" sz="5400" spc="35">
              <a:solidFill>
                <a:srgbClr val="FFFFFF"/>
              </a:solidFill>
              <a:latin typeface="iCiel Baliho Script" pitchFamily="50" charset="-93"/>
            </a:endParaRPr>
          </a:p>
        </p:txBody>
      </p:sp>
      <p:sp>
        <p:nvSpPr>
          <p:cNvPr id="11" name="TextBox 7"/>
          <p:cNvSpPr txBox="1"/>
          <p:nvPr/>
        </p:nvSpPr>
        <p:spPr>
          <a:xfrm>
            <a:off x="8355752" y="4432777"/>
            <a:ext cx="9551247" cy="3077766"/>
          </a:xfrm>
          <a:prstGeom prst="rect">
            <a:avLst/>
          </a:prstGeom>
        </p:spPr>
        <p:txBody>
          <a:bodyPr wrap="square" lIns="0" tIns="0" rIns="0" bIns="0" rtlCol="0" anchor="t">
            <a:spAutoFit/>
          </a:bodyPr>
          <a:lstStyle/>
          <a:p>
            <a:pPr algn="just"/>
            <a:r>
              <a:rPr lang="fr-FR" sz="4000">
                <a:latin typeface="Times New Roman" panose="02020603050405020304" pitchFamily="18" charset="0"/>
                <a:cs typeface="Times New Roman" panose="02020603050405020304" pitchFamily="18" charset="0"/>
              </a:rPr>
              <a:t>+ Trình bày từ chi tiết cụ thể  từ loại lũ, lụt là gì rồi đi đến khái quát: “ lũ lụt là hiện tượng mực nước trên sông, hồ quá lớn, quá mức quy định dẫn đến tình trạng ngập úng, nước tràn hoặc gây vỡ đê, trực tiếp tràn vào khu dân cư”.</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381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10893649" y="184259"/>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225862" y="1855836"/>
            <a:ext cx="18626971" cy="7075142"/>
          </a:xfrm>
          <a:custGeom>
            <a:avLst/>
            <a:gdLst/>
            <a:ahLst/>
            <a:cxnLst/>
            <a:rect l="l" t="t" r="r" b="b"/>
            <a:pathLst>
              <a:path w="18626971" h="7075142">
                <a:moveTo>
                  <a:pt x="0" y="0"/>
                </a:moveTo>
                <a:lnTo>
                  <a:pt x="18626971" y="0"/>
                </a:lnTo>
                <a:lnTo>
                  <a:pt x="18626971" y="7075142"/>
                </a:lnTo>
                <a:lnTo>
                  <a:pt x="0" y="70751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28700" y="2541827"/>
            <a:ext cx="7390626" cy="7088842"/>
          </a:xfrm>
          <a:custGeom>
            <a:avLst/>
            <a:gdLst/>
            <a:ahLst/>
            <a:cxnLst/>
            <a:rect l="l" t="t" r="r" b="b"/>
            <a:pathLst>
              <a:path w="7390626" h="7088842">
                <a:moveTo>
                  <a:pt x="0" y="0"/>
                </a:moveTo>
                <a:lnTo>
                  <a:pt x="7390626" y="0"/>
                </a:lnTo>
                <a:lnTo>
                  <a:pt x="7390626" y="7088842"/>
                </a:lnTo>
                <a:lnTo>
                  <a:pt x="0" y="70888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425332" y="8080668"/>
            <a:ext cx="19157321" cy="3100003"/>
          </a:xfrm>
          <a:custGeom>
            <a:avLst/>
            <a:gdLst/>
            <a:ahLst/>
            <a:cxnLst/>
            <a:rect l="l" t="t" r="r" b="b"/>
            <a:pathLst>
              <a:path w="19157321" h="3100003">
                <a:moveTo>
                  <a:pt x="0" y="0"/>
                </a:moveTo>
                <a:lnTo>
                  <a:pt x="19157320" y="0"/>
                </a:lnTo>
                <a:lnTo>
                  <a:pt x="19157320" y="3100003"/>
                </a:lnTo>
                <a:lnTo>
                  <a:pt x="0" y="31000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669038" y="6366041"/>
            <a:ext cx="6393051" cy="4114800"/>
          </a:xfrm>
          <a:custGeom>
            <a:avLst/>
            <a:gdLst/>
            <a:ahLst/>
            <a:cxnLst/>
            <a:rect l="l" t="t" r="r" b="b"/>
            <a:pathLst>
              <a:path w="6393051" h="4114800">
                <a:moveTo>
                  <a:pt x="0" y="0"/>
                </a:moveTo>
                <a:lnTo>
                  <a:pt x="6393051" y="0"/>
                </a:lnTo>
                <a:lnTo>
                  <a:pt x="6393051" y="4114800"/>
                </a:lnTo>
                <a:lnTo>
                  <a:pt x="0" y="4114800"/>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sp>
      <p:sp>
        <p:nvSpPr>
          <p:cNvPr id="8" name="Freeform 8"/>
          <p:cNvSpPr/>
          <p:nvPr/>
        </p:nvSpPr>
        <p:spPr>
          <a:xfrm flipH="1">
            <a:off x="13392184" y="6366041"/>
            <a:ext cx="6393051" cy="4114800"/>
          </a:xfrm>
          <a:custGeom>
            <a:avLst/>
            <a:gdLst/>
            <a:ahLst/>
            <a:cxnLst/>
            <a:rect l="l" t="t" r="r" b="b"/>
            <a:pathLst>
              <a:path w="6393051" h="4114800">
                <a:moveTo>
                  <a:pt x="6393051" y="0"/>
                </a:moveTo>
                <a:lnTo>
                  <a:pt x="0" y="0"/>
                </a:lnTo>
                <a:lnTo>
                  <a:pt x="0" y="4114800"/>
                </a:lnTo>
                <a:lnTo>
                  <a:pt x="6393051" y="4114800"/>
                </a:lnTo>
                <a:lnTo>
                  <a:pt x="6393051"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2315982" y="7639590"/>
            <a:ext cx="2286548" cy="882156"/>
          </a:xfrm>
          <a:custGeom>
            <a:avLst/>
            <a:gdLst/>
            <a:ahLst/>
            <a:cxnLst/>
            <a:rect l="l" t="t" r="r" b="b"/>
            <a:pathLst>
              <a:path w="2286548" h="882156">
                <a:moveTo>
                  <a:pt x="0" y="0"/>
                </a:moveTo>
                <a:lnTo>
                  <a:pt x="2286548" y="0"/>
                </a:lnTo>
                <a:lnTo>
                  <a:pt x="2286548" y="882156"/>
                </a:lnTo>
                <a:lnTo>
                  <a:pt x="0" y="88215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TextBox 10"/>
          <p:cNvSpPr txBox="1"/>
          <p:nvPr/>
        </p:nvSpPr>
        <p:spPr>
          <a:xfrm>
            <a:off x="2830754" y="3436742"/>
            <a:ext cx="4965128" cy="2215991"/>
          </a:xfrm>
          <a:prstGeom prst="rect">
            <a:avLst/>
          </a:prstGeom>
        </p:spPr>
        <p:txBody>
          <a:bodyPr wrap="square" lIns="0" tIns="0" rIns="0" bIns="0" rtlCol="0" anchor="t">
            <a:spAutoFit/>
          </a:bodyPr>
          <a:lstStyle/>
          <a:p>
            <a:r>
              <a:rPr lang="vi-VN" sz="7200" b="1">
                <a:solidFill>
                  <a:schemeClr val="bg1"/>
                </a:solidFill>
                <a:latin typeface="iCiel Baliho Script" pitchFamily="50" charset="-93"/>
              </a:rPr>
              <a:t>HOẠT ĐỘNG </a:t>
            </a:r>
            <a:r>
              <a:rPr lang="vi-VN" sz="7200" b="1" smtClean="0">
                <a:solidFill>
                  <a:schemeClr val="bg1"/>
                </a:solidFill>
                <a:latin typeface="iCiel Baliho Script" pitchFamily="50" charset="-93"/>
              </a:rPr>
              <a:t>1</a:t>
            </a:r>
          </a:p>
          <a:p>
            <a:r>
              <a:rPr lang="vi-VN" sz="7200" b="1" smtClean="0">
                <a:solidFill>
                  <a:schemeClr val="bg1"/>
                </a:solidFill>
                <a:latin typeface="iCiel Baliho Script" pitchFamily="50" charset="-93"/>
              </a:rPr>
              <a:t> </a:t>
            </a:r>
            <a:r>
              <a:rPr lang="vi-VN" sz="7200" b="1">
                <a:solidFill>
                  <a:schemeClr val="bg1"/>
                </a:solidFill>
                <a:latin typeface="iCiel Baliho Script" pitchFamily="50" charset="-93"/>
              </a:rPr>
              <a:t>HOẠT </a:t>
            </a:r>
            <a:r>
              <a:rPr lang="vi-VN" sz="7200" b="1" smtClean="0">
                <a:solidFill>
                  <a:schemeClr val="bg1"/>
                </a:solidFill>
                <a:latin typeface="iCiel Baliho Script" pitchFamily="50" charset="-93"/>
              </a:rPr>
              <a:t>ĐỘNG</a:t>
            </a:r>
            <a:endParaRPr lang="en-GB" sz="7200" b="1">
              <a:solidFill>
                <a:schemeClr val="bg1"/>
              </a:solidFill>
              <a:latin typeface="iCiel Baliho Script" pitchFamily="50" charset="-93"/>
            </a:endParaRPr>
          </a:p>
        </p:txBody>
      </p:sp>
      <p:sp>
        <p:nvSpPr>
          <p:cNvPr id="11" name="TextBox 11"/>
          <p:cNvSpPr txBox="1"/>
          <p:nvPr/>
        </p:nvSpPr>
        <p:spPr>
          <a:xfrm>
            <a:off x="1475174" y="3834589"/>
            <a:ext cx="1408173" cy="1311540"/>
          </a:xfrm>
          <a:prstGeom prst="rect">
            <a:avLst/>
          </a:prstGeom>
        </p:spPr>
        <p:txBody>
          <a:bodyPr lIns="0" tIns="0" rIns="0" bIns="0" rtlCol="0" anchor="t">
            <a:spAutoFit/>
          </a:bodyPr>
          <a:lstStyle/>
          <a:p>
            <a:pPr>
              <a:lnSpc>
                <a:spcPts val="10268"/>
              </a:lnSpc>
            </a:pPr>
            <a:r>
              <a:rPr lang="en-US" sz="8557" spc="85">
                <a:solidFill>
                  <a:srgbClr val="FFFFFF"/>
                </a:solidFill>
                <a:latin typeface="More Sugar Thin"/>
              </a:rPr>
              <a:t>01</a:t>
            </a:r>
          </a:p>
        </p:txBody>
      </p:sp>
      <p:sp>
        <p:nvSpPr>
          <p:cNvPr id="12" name="Freeform 12"/>
          <p:cNvSpPr/>
          <p:nvPr/>
        </p:nvSpPr>
        <p:spPr>
          <a:xfrm>
            <a:off x="-462806" y="-28107"/>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4" name="Picture 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56525" y="4329303"/>
            <a:ext cx="11404490" cy="5987357"/>
          </a:xfrm>
          <a:prstGeom prst="rect">
            <a:avLst/>
          </a:prstGeom>
        </p:spPr>
      </p:pic>
      <p:sp>
        <p:nvSpPr>
          <p:cNvPr id="15" name="Freeform 8"/>
          <p:cNvSpPr/>
          <p:nvPr/>
        </p:nvSpPr>
        <p:spPr>
          <a:xfrm>
            <a:off x="2545679" y="7800247"/>
            <a:ext cx="7315200" cy="2961153"/>
          </a:xfrm>
          <a:custGeom>
            <a:avLst/>
            <a:gdLst/>
            <a:ahLst/>
            <a:cxnLst/>
            <a:rect l="l" t="t" r="r" b="b"/>
            <a:pathLst>
              <a:path w="7315200" h="2463030">
                <a:moveTo>
                  <a:pt x="0" y="0"/>
                </a:moveTo>
                <a:lnTo>
                  <a:pt x="7315200" y="0"/>
                </a:lnTo>
                <a:lnTo>
                  <a:pt x="7315200" y="2463030"/>
                </a:lnTo>
                <a:lnTo>
                  <a:pt x="0" y="246303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6" name="Freeform 8"/>
          <p:cNvSpPr/>
          <p:nvPr/>
        </p:nvSpPr>
        <p:spPr>
          <a:xfrm>
            <a:off x="12137566" y="7450401"/>
            <a:ext cx="7315200" cy="2961153"/>
          </a:xfrm>
          <a:custGeom>
            <a:avLst/>
            <a:gdLst/>
            <a:ahLst/>
            <a:cxnLst/>
            <a:rect l="l" t="t" r="r" b="b"/>
            <a:pathLst>
              <a:path w="7315200" h="2463030">
                <a:moveTo>
                  <a:pt x="0" y="0"/>
                </a:moveTo>
                <a:lnTo>
                  <a:pt x="7315200" y="0"/>
                </a:lnTo>
                <a:lnTo>
                  <a:pt x="7315200" y="2463030"/>
                </a:lnTo>
                <a:lnTo>
                  <a:pt x="0" y="246303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extLst>
      <p:ext uri="{BB962C8B-B14F-4D97-AF65-F5344CB8AC3E}">
        <p14:creationId xmlns:p14="http://schemas.microsoft.com/office/powerpoint/2010/main" val="55929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AutoShape 2"/>
          <p:cNvSpPr/>
          <p:nvPr/>
        </p:nvSpPr>
        <p:spPr>
          <a:xfrm flipH="1">
            <a:off x="10809785" y="0"/>
            <a:ext cx="8007" cy="9258300"/>
          </a:xfrm>
          <a:prstGeom prst="line">
            <a:avLst/>
          </a:prstGeom>
          <a:ln w="219075" cap="flat">
            <a:solidFill>
              <a:srgbClr val="A86F4A"/>
            </a:solidFill>
            <a:prstDash val="solid"/>
            <a:headEnd type="none" w="sm" len="sm"/>
            <a:tailEnd type="none" w="sm" len="sm"/>
          </a:ln>
        </p:spPr>
      </p:sp>
      <p:sp>
        <p:nvSpPr>
          <p:cNvPr id="3" name="Freeform 3"/>
          <p:cNvSpPr/>
          <p:nvPr/>
        </p:nvSpPr>
        <p:spPr>
          <a:xfrm>
            <a:off x="5844212" y="7555948"/>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463729" y="755604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AutoShape 5"/>
          <p:cNvSpPr/>
          <p:nvPr/>
        </p:nvSpPr>
        <p:spPr>
          <a:xfrm>
            <a:off x="15502473" y="-1153"/>
            <a:ext cx="0" cy="8785566"/>
          </a:xfrm>
          <a:prstGeom prst="line">
            <a:avLst/>
          </a:prstGeom>
          <a:ln w="219075" cap="flat">
            <a:solidFill>
              <a:srgbClr val="A86F4A"/>
            </a:solidFill>
            <a:prstDash val="solid"/>
            <a:headEnd type="none" w="sm" len="sm"/>
            <a:tailEnd type="none" w="sm" len="sm"/>
          </a:ln>
        </p:spPr>
      </p:sp>
      <p:sp>
        <p:nvSpPr>
          <p:cNvPr id="6" name="Freeform 6"/>
          <p:cNvSpPr/>
          <p:nvPr/>
        </p:nvSpPr>
        <p:spPr>
          <a:xfrm>
            <a:off x="9501812" y="1157254"/>
            <a:ext cx="7134997" cy="1471593"/>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11495548" y="1203357"/>
            <a:ext cx="4923651" cy="1477328"/>
          </a:xfrm>
          <a:prstGeom prst="rect">
            <a:avLst/>
          </a:prstGeom>
        </p:spPr>
        <p:txBody>
          <a:bodyPr wrap="square" lIns="0" tIns="0" rIns="0" bIns="0" rtlCol="0" anchor="t">
            <a:spAutoFit/>
          </a:bodyPr>
          <a:lstStyle/>
          <a:p>
            <a:r>
              <a:rPr lang="fr-FR" sz="4800">
                <a:latin typeface="Times New Roman" panose="02020603050405020304" pitchFamily="18" charset="0"/>
                <a:cs typeface="Times New Roman" panose="02020603050405020304" pitchFamily="18" charset="0"/>
              </a:rPr>
              <a:t>Do hiện tượng bão hoặc triều cường</a:t>
            </a:r>
            <a:endParaRPr lang="en-US" sz="4400" spc="34">
              <a:solidFill>
                <a:srgbClr val="FFFFFF"/>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10066699" y="1288937"/>
            <a:ext cx="1267098" cy="1181100"/>
          </a:xfrm>
          <a:prstGeom prst="rect">
            <a:avLst/>
          </a:prstGeom>
        </p:spPr>
        <p:txBody>
          <a:bodyPr lIns="0" tIns="0" rIns="0" bIns="0" rtlCol="0" anchor="t">
            <a:spAutoFit/>
          </a:bodyPr>
          <a:lstStyle/>
          <a:p>
            <a:pPr algn="ctr">
              <a:lnSpc>
                <a:spcPts val="9240"/>
              </a:lnSpc>
            </a:pPr>
            <a:r>
              <a:rPr lang="en-US" sz="7700" spc="77">
                <a:solidFill>
                  <a:srgbClr val="FFFFFF"/>
                </a:solidFill>
                <a:latin typeface="More Sugar Thin"/>
              </a:rPr>
              <a:t>01</a:t>
            </a:r>
          </a:p>
        </p:txBody>
      </p:sp>
      <p:sp>
        <p:nvSpPr>
          <p:cNvPr id="9" name="Freeform 9"/>
          <p:cNvSpPr/>
          <p:nvPr/>
        </p:nvSpPr>
        <p:spPr>
          <a:xfrm>
            <a:off x="9501812" y="3367072"/>
            <a:ext cx="7134997" cy="1471593"/>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11572674" y="3379984"/>
            <a:ext cx="4276721" cy="1477328"/>
          </a:xfrm>
          <a:prstGeom prst="rect">
            <a:avLst/>
          </a:prstGeom>
        </p:spPr>
        <p:txBody>
          <a:bodyPr lIns="0" tIns="0" rIns="0" bIns="0" rtlCol="0" anchor="t">
            <a:spAutoFit/>
          </a:bodyPr>
          <a:lstStyle/>
          <a:p>
            <a:r>
              <a:rPr lang="fr-FR" sz="4800">
                <a:latin typeface="Times New Roman" panose="02020603050405020304" pitchFamily="18" charset="0"/>
                <a:cs typeface="Times New Roman" panose="02020603050405020304" pitchFamily="18" charset="0"/>
              </a:rPr>
              <a:t>Do hiện tượng mưa lớn kéo dài</a:t>
            </a:r>
            <a:endParaRPr lang="en-US" sz="4400" spc="34">
              <a:solidFill>
                <a:srgbClr val="FFFFFF"/>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857975" y="3498754"/>
            <a:ext cx="1684545" cy="1181100"/>
          </a:xfrm>
          <a:prstGeom prst="rect">
            <a:avLst/>
          </a:prstGeom>
        </p:spPr>
        <p:txBody>
          <a:bodyPr lIns="0" tIns="0" rIns="0" bIns="0" rtlCol="0" anchor="t">
            <a:spAutoFit/>
          </a:bodyPr>
          <a:lstStyle/>
          <a:p>
            <a:pPr algn="ctr">
              <a:lnSpc>
                <a:spcPts val="9240"/>
              </a:lnSpc>
            </a:pPr>
            <a:r>
              <a:rPr lang="en-US" sz="7700" spc="77">
                <a:solidFill>
                  <a:srgbClr val="FFFFFF"/>
                </a:solidFill>
                <a:latin typeface="More Sugar Thin"/>
              </a:rPr>
              <a:t>02</a:t>
            </a:r>
          </a:p>
        </p:txBody>
      </p:sp>
      <p:sp>
        <p:nvSpPr>
          <p:cNvPr id="12" name="Freeform 12"/>
          <p:cNvSpPr/>
          <p:nvPr/>
        </p:nvSpPr>
        <p:spPr>
          <a:xfrm>
            <a:off x="9501812" y="5576889"/>
            <a:ext cx="7134997" cy="1471593"/>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11567304" y="5595536"/>
            <a:ext cx="5351630" cy="1477328"/>
          </a:xfrm>
          <a:prstGeom prst="rect">
            <a:avLst/>
          </a:prstGeom>
        </p:spPr>
        <p:txBody>
          <a:bodyPr wrap="square" lIns="0" tIns="0" rIns="0" bIns="0" rtlCol="0" anchor="t">
            <a:spAutoFit/>
          </a:bodyPr>
          <a:lstStyle/>
          <a:p>
            <a:r>
              <a:rPr lang="fr-FR" sz="4800">
                <a:latin typeface="Times New Roman" panose="02020603050405020304" pitchFamily="18" charset="0"/>
                <a:cs typeface="Times New Roman" panose="02020603050405020304" pitchFamily="18" charset="0"/>
              </a:rPr>
              <a:t>Do các thảm họa sóng thần, thủy triều</a:t>
            </a:r>
            <a:endParaRPr lang="en-US" sz="4400" spc="34">
              <a:solidFill>
                <a:srgbClr val="FFFFFF"/>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0066699" y="5708572"/>
            <a:ext cx="1267098" cy="1181100"/>
          </a:xfrm>
          <a:prstGeom prst="rect">
            <a:avLst/>
          </a:prstGeom>
        </p:spPr>
        <p:txBody>
          <a:bodyPr lIns="0" tIns="0" rIns="0" bIns="0" rtlCol="0" anchor="t">
            <a:spAutoFit/>
          </a:bodyPr>
          <a:lstStyle/>
          <a:p>
            <a:pPr algn="ctr">
              <a:lnSpc>
                <a:spcPts val="9240"/>
              </a:lnSpc>
            </a:pPr>
            <a:r>
              <a:rPr lang="en-US" sz="7700" spc="77">
                <a:solidFill>
                  <a:srgbClr val="FFFFFF"/>
                </a:solidFill>
                <a:latin typeface="More Sugar Thin"/>
              </a:rPr>
              <a:t>03</a:t>
            </a:r>
          </a:p>
        </p:txBody>
      </p:sp>
      <p:sp>
        <p:nvSpPr>
          <p:cNvPr id="15" name="Freeform 15"/>
          <p:cNvSpPr/>
          <p:nvPr/>
        </p:nvSpPr>
        <p:spPr>
          <a:xfrm>
            <a:off x="9501812" y="7786707"/>
            <a:ext cx="7134997" cy="1471593"/>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TextBox 16"/>
          <p:cNvSpPr txBox="1"/>
          <p:nvPr/>
        </p:nvSpPr>
        <p:spPr>
          <a:xfrm>
            <a:off x="11707099" y="7768059"/>
            <a:ext cx="5072039" cy="1477328"/>
          </a:xfrm>
          <a:prstGeom prst="rect">
            <a:avLst/>
          </a:prstGeom>
        </p:spPr>
        <p:txBody>
          <a:bodyPr lIns="0" tIns="0" rIns="0" bIns="0" rtlCol="0" anchor="t">
            <a:spAutoFit/>
          </a:bodyPr>
          <a:lstStyle/>
          <a:p>
            <a:r>
              <a:rPr lang="en-US" sz="4800">
                <a:latin typeface="Times New Roman" panose="02020603050405020304" pitchFamily="18" charset="0"/>
                <a:cs typeface="Times New Roman" panose="02020603050405020304" pitchFamily="18" charset="0"/>
              </a:rPr>
              <a:t>Do sự tác động của con người</a:t>
            </a:r>
            <a:endParaRPr lang="en-US" sz="4400" spc="34">
              <a:solidFill>
                <a:srgbClr val="FFFFFF"/>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10066699" y="7918389"/>
            <a:ext cx="1267098" cy="1181100"/>
          </a:xfrm>
          <a:prstGeom prst="rect">
            <a:avLst/>
          </a:prstGeom>
        </p:spPr>
        <p:txBody>
          <a:bodyPr lIns="0" tIns="0" rIns="0" bIns="0" rtlCol="0" anchor="t">
            <a:spAutoFit/>
          </a:bodyPr>
          <a:lstStyle/>
          <a:p>
            <a:pPr algn="ctr">
              <a:lnSpc>
                <a:spcPts val="9240"/>
              </a:lnSpc>
            </a:pPr>
            <a:r>
              <a:rPr lang="en-US" sz="7700" spc="77">
                <a:solidFill>
                  <a:srgbClr val="FFFFFF"/>
                </a:solidFill>
                <a:latin typeface="More Sugar Thin"/>
              </a:rPr>
              <a:t>04</a:t>
            </a:r>
          </a:p>
        </p:txBody>
      </p:sp>
      <p:sp>
        <p:nvSpPr>
          <p:cNvPr id="18" name="Freeform 18"/>
          <p:cNvSpPr/>
          <p:nvPr/>
        </p:nvSpPr>
        <p:spPr>
          <a:xfrm>
            <a:off x="-775305" y="7555853"/>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9" name="Group 19"/>
          <p:cNvGrpSpPr/>
          <p:nvPr/>
        </p:nvGrpSpPr>
        <p:grpSpPr>
          <a:xfrm>
            <a:off x="-203805" y="9258300"/>
            <a:ext cx="23511186" cy="3086100"/>
            <a:chOff x="0" y="0"/>
            <a:chExt cx="6192247" cy="812800"/>
          </a:xfrm>
        </p:grpSpPr>
        <p:sp>
          <p:nvSpPr>
            <p:cNvPr id="20" name="Freeform 20"/>
            <p:cNvSpPr/>
            <p:nvPr/>
          </p:nvSpPr>
          <p:spPr>
            <a:xfrm>
              <a:off x="0" y="0"/>
              <a:ext cx="6192247" cy="812800"/>
            </a:xfrm>
            <a:custGeom>
              <a:avLst/>
              <a:gdLst/>
              <a:ahLst/>
              <a:cxnLst/>
              <a:rect l="l" t="t" r="r" b="b"/>
              <a:pathLst>
                <a:path w="6192247" h="812800">
                  <a:moveTo>
                    <a:pt x="0" y="0"/>
                  </a:moveTo>
                  <a:lnTo>
                    <a:pt x="6192247" y="0"/>
                  </a:lnTo>
                  <a:lnTo>
                    <a:pt x="6192247" y="812800"/>
                  </a:lnTo>
                  <a:lnTo>
                    <a:pt x="0" y="812800"/>
                  </a:lnTo>
                  <a:close/>
                </a:path>
              </a:pathLst>
            </a:custGeom>
            <a:solidFill>
              <a:srgbClr val="B6C26B"/>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2" name="Freeform 22"/>
          <p:cNvSpPr/>
          <p:nvPr/>
        </p:nvSpPr>
        <p:spPr>
          <a:xfrm flipH="1">
            <a:off x="937218" y="3367072"/>
            <a:ext cx="6732985" cy="11464835"/>
          </a:xfrm>
          <a:custGeom>
            <a:avLst/>
            <a:gdLst/>
            <a:ahLst/>
            <a:cxnLst/>
            <a:rect l="l" t="t" r="r" b="b"/>
            <a:pathLst>
              <a:path w="6732985" h="11464835">
                <a:moveTo>
                  <a:pt x="6732985" y="0"/>
                </a:moveTo>
                <a:lnTo>
                  <a:pt x="0" y="0"/>
                </a:lnTo>
                <a:lnTo>
                  <a:pt x="0" y="11464835"/>
                </a:lnTo>
                <a:lnTo>
                  <a:pt x="6732985" y="11464835"/>
                </a:lnTo>
                <a:lnTo>
                  <a:pt x="6732985"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TextBox 23"/>
          <p:cNvSpPr txBox="1"/>
          <p:nvPr/>
        </p:nvSpPr>
        <p:spPr>
          <a:xfrm>
            <a:off x="937218" y="1268601"/>
            <a:ext cx="7652111" cy="22159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pPr algn="ctr"/>
            <a:r>
              <a:rPr lang="fr-FR" sz="7200" b="1">
                <a:latin typeface="iCiel Baliho Script" pitchFamily="50" charset="-93"/>
              </a:rPr>
              <a:t>b. Nguyên nhân gây ra lũ lụt</a:t>
            </a:r>
            <a:endParaRPr lang="en-GB" sz="7200">
              <a:latin typeface="iCiel Baliho Script" pitchFamily="50" charset="-93"/>
            </a:endParaRPr>
          </a:p>
        </p:txBody>
      </p:sp>
    </p:spTree>
    <p:extLst>
      <p:ext uri="{BB962C8B-B14F-4D97-AF65-F5344CB8AC3E}">
        <p14:creationId xmlns:p14="http://schemas.microsoft.com/office/powerpoint/2010/main" val="3991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6" grpId="0"/>
      <p:bldP spid="1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11854184" y="1028700"/>
            <a:ext cx="4833573" cy="7384625"/>
          </a:xfrm>
          <a:custGeom>
            <a:avLst/>
            <a:gdLst/>
            <a:ahLst/>
            <a:cxnLst/>
            <a:rect l="l" t="t" r="r" b="b"/>
            <a:pathLst>
              <a:path w="4833573" h="7384625">
                <a:moveTo>
                  <a:pt x="0" y="0"/>
                </a:moveTo>
                <a:lnTo>
                  <a:pt x="4833573" y="0"/>
                </a:lnTo>
                <a:lnTo>
                  <a:pt x="4833573" y="7384625"/>
                </a:lnTo>
                <a:lnTo>
                  <a:pt x="0" y="73846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654180" y="0"/>
            <a:ext cx="5210241" cy="7960090"/>
          </a:xfrm>
          <a:custGeom>
            <a:avLst/>
            <a:gdLst/>
            <a:ahLst/>
            <a:cxnLst/>
            <a:rect l="l" t="t" r="r" b="b"/>
            <a:pathLst>
              <a:path w="5210241" h="7960090">
                <a:moveTo>
                  <a:pt x="0" y="0"/>
                </a:moveTo>
                <a:lnTo>
                  <a:pt x="5210240" y="0"/>
                </a:lnTo>
                <a:lnTo>
                  <a:pt x="5210240" y="7960090"/>
                </a:lnTo>
                <a:lnTo>
                  <a:pt x="0" y="79600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28700" y="698761"/>
            <a:ext cx="4833573" cy="7384625"/>
          </a:xfrm>
          <a:custGeom>
            <a:avLst/>
            <a:gdLst/>
            <a:ahLst/>
            <a:cxnLst/>
            <a:rect l="l" t="t" r="r" b="b"/>
            <a:pathLst>
              <a:path w="4833573" h="7384625">
                <a:moveTo>
                  <a:pt x="0" y="0"/>
                </a:moveTo>
                <a:lnTo>
                  <a:pt x="4833573" y="0"/>
                </a:lnTo>
                <a:lnTo>
                  <a:pt x="4833573" y="7384625"/>
                </a:lnTo>
                <a:lnTo>
                  <a:pt x="0" y="73846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576420" y="123296"/>
            <a:ext cx="5210241" cy="7960090"/>
          </a:xfrm>
          <a:custGeom>
            <a:avLst/>
            <a:gdLst/>
            <a:ahLst/>
            <a:cxnLst/>
            <a:rect l="l" t="t" r="r" b="b"/>
            <a:pathLst>
              <a:path w="5210241" h="7960090">
                <a:moveTo>
                  <a:pt x="0" y="0"/>
                </a:moveTo>
                <a:lnTo>
                  <a:pt x="5210240" y="0"/>
                </a:lnTo>
                <a:lnTo>
                  <a:pt x="5210240" y="7960090"/>
                </a:lnTo>
                <a:lnTo>
                  <a:pt x="0" y="79600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2247530" y="7634970"/>
            <a:ext cx="21080574" cy="3411220"/>
          </a:xfrm>
          <a:custGeom>
            <a:avLst/>
            <a:gdLst/>
            <a:ahLst/>
            <a:cxnLst/>
            <a:rect l="l" t="t" r="r" b="b"/>
            <a:pathLst>
              <a:path w="21080574" h="3411220">
                <a:moveTo>
                  <a:pt x="0" y="0"/>
                </a:moveTo>
                <a:lnTo>
                  <a:pt x="21080573" y="0"/>
                </a:lnTo>
                <a:lnTo>
                  <a:pt x="21080573" y="3411220"/>
                </a:lnTo>
                <a:lnTo>
                  <a:pt x="0" y="34112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838200" y="342900"/>
            <a:ext cx="16230600" cy="14097000"/>
          </a:xfrm>
          <a:custGeom>
            <a:avLst/>
            <a:gdLst/>
            <a:ahLst/>
            <a:cxnLst/>
            <a:rect l="l" t="t" r="r" b="b"/>
            <a:pathLst>
              <a:path w="8533356" h="11499188">
                <a:moveTo>
                  <a:pt x="0" y="0"/>
                </a:moveTo>
                <a:lnTo>
                  <a:pt x="8533356" y="0"/>
                </a:lnTo>
                <a:lnTo>
                  <a:pt x="8533356" y="11499188"/>
                </a:lnTo>
                <a:lnTo>
                  <a:pt x="0" y="114991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2039902" y="5875526"/>
            <a:ext cx="7315200" cy="2207860"/>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13601700" y="6531040"/>
            <a:ext cx="7315200" cy="2207860"/>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Rectangle 11"/>
          <p:cNvSpPr/>
          <p:nvPr/>
        </p:nvSpPr>
        <p:spPr>
          <a:xfrm>
            <a:off x="4197803" y="1751701"/>
            <a:ext cx="10855857" cy="729430"/>
          </a:xfrm>
          <a:prstGeom prst="rect">
            <a:avLst/>
          </a:prstGeom>
        </p:spPr>
        <p:txBody>
          <a:bodyPr wrap="none">
            <a:spAutoFit/>
          </a:bodyPr>
          <a:lstStyle/>
          <a:p>
            <a:pPr algn="just">
              <a:lnSpc>
                <a:spcPct val="115000"/>
              </a:lnSpc>
              <a:spcAft>
                <a:spcPts val="0"/>
              </a:spcAft>
            </a:pPr>
            <a:r>
              <a:rPr lang="en-US" sz="3600" b="1" u="sng">
                <a:solidFill>
                  <a:srgbClr val="FFFF00"/>
                </a:solidFill>
                <a:latin typeface="iCiel Baliho Script" pitchFamily="50" charset="-93"/>
                <a:ea typeface="Times New Roman" panose="02020603050405020304" pitchFamily="18" charset="0"/>
                <a:cs typeface="Times New Roman" panose="02020603050405020304" pitchFamily="18" charset="0"/>
              </a:rPr>
              <a:t>Thông tin chi tiết của mỗi phần đều tập trung làm rõ mục ấy</a:t>
            </a:r>
            <a:r>
              <a:rPr lang="en-US" sz="3600" u="sng">
                <a:solidFill>
                  <a:srgbClr val="FFFF00"/>
                </a:solidFill>
                <a:latin typeface="iCiel Baliho Script" pitchFamily="50" charset="-93"/>
                <a:ea typeface="Times New Roman" panose="02020603050405020304" pitchFamily="18" charset="0"/>
                <a:cs typeface="Times New Roman" panose="02020603050405020304" pitchFamily="18" charset="0"/>
              </a:rPr>
              <a:t>.</a:t>
            </a:r>
            <a:endParaRPr lang="en-GB" sz="3200" u="sng">
              <a:solidFill>
                <a:srgbClr val="FFFF00"/>
              </a:solidFill>
              <a:effectLst/>
              <a:latin typeface="iCiel Baliho Script" pitchFamily="50" charset="-93"/>
              <a:ea typeface="Times New Roman" panose="02020603050405020304" pitchFamily="18" charset="0"/>
            </a:endParaRPr>
          </a:p>
        </p:txBody>
      </p:sp>
      <p:sp>
        <p:nvSpPr>
          <p:cNvPr id="13" name="Rectangle 12"/>
          <p:cNvSpPr/>
          <p:nvPr/>
        </p:nvSpPr>
        <p:spPr>
          <a:xfrm>
            <a:off x="2286000" y="2577952"/>
            <a:ext cx="14073524" cy="1791260"/>
          </a:xfrm>
          <a:prstGeom prst="rect">
            <a:avLst/>
          </a:prstGeom>
        </p:spPr>
        <p:txBody>
          <a:bodyPr wrap="square">
            <a:spAutoFit/>
          </a:bodyPr>
          <a:lstStyle/>
          <a:p>
            <a:pPr algn="just">
              <a:lnSpc>
                <a:spcPct val="115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Ví dụ: Nguyên nhân do tác động của con người gây nên lũ lụt gồm: chặt phá rừng, khai thác tài nguyên bừa bãi, hoạt động sản xuất công nghiệp gây ô nhiễm không khí, Trái Đất nóng lên, băng tan, …</a:t>
            </a:r>
            <a:endParaRPr lang="en-GB" sz="280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8606032" y="4958834"/>
            <a:ext cx="1689886" cy="646331"/>
          </a:xfrm>
          <a:prstGeom prst="rect">
            <a:avLst/>
          </a:prstGeom>
        </p:spPr>
        <p:txBody>
          <a:bodyPr wrap="none">
            <a:spAutoFit/>
          </a:bodyPr>
          <a:lstStyle/>
          <a:p>
            <a:r>
              <a:rPr lang="en-US" sz="3600" b="1" u="sng">
                <a:solidFill>
                  <a:srgbClr val="FFFF00"/>
                </a:solidFill>
                <a:latin typeface="iCiel Baliho Script" pitchFamily="50" charset="-93"/>
                <a:ea typeface="Times New Roman" panose="02020603050405020304" pitchFamily="18" charset="0"/>
              </a:rPr>
              <a:t>Nhận xét</a:t>
            </a:r>
            <a:endParaRPr lang="en-GB" sz="3600" u="sng">
              <a:solidFill>
                <a:srgbClr val="FFFF00"/>
              </a:solidFill>
              <a:latin typeface="iCiel Baliho Script" pitchFamily="50" charset="-93"/>
            </a:endParaRPr>
          </a:p>
        </p:txBody>
      </p:sp>
      <p:sp>
        <p:nvSpPr>
          <p:cNvPr id="15" name="Rectangle 14"/>
          <p:cNvSpPr/>
          <p:nvPr/>
        </p:nvSpPr>
        <p:spPr>
          <a:xfrm>
            <a:off x="4386880" y="5690800"/>
            <a:ext cx="11691319" cy="1569660"/>
          </a:xfrm>
          <a:prstGeom prst="rect">
            <a:avLst/>
          </a:prstGeom>
        </p:spPr>
        <p:txBody>
          <a:bodyPr wrap="square">
            <a:spAutoFit/>
          </a:bodyPr>
          <a:lstStyle/>
          <a:p>
            <a:r>
              <a:rPr lang="en-US" sz="3200">
                <a:latin typeface="Times New Roman" panose="02020603050405020304" pitchFamily="18" charset="0"/>
                <a:ea typeface="Times New Roman" panose="02020603050405020304" pitchFamily="18" charset="0"/>
              </a:rPr>
              <a:t>Thông tin được trình bày từ nguyên nhân khách quan từ tự nhiên đến nguyên nhân chủ quan do con người. Các thông tin rõ ràng, có hệ thống, dễ hiểu, dễ tiếp nhận, gợi nhiều trăn trở.</a:t>
            </a:r>
            <a:endParaRPr lang="en-GB" sz="3200"/>
          </a:p>
        </p:txBody>
      </p:sp>
    </p:spTree>
    <p:extLst>
      <p:ext uri="{BB962C8B-B14F-4D97-AF65-F5344CB8AC3E}">
        <p14:creationId xmlns:p14="http://schemas.microsoft.com/office/powerpoint/2010/main" val="892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5" name="Freeform 5"/>
          <p:cNvSpPr/>
          <p:nvPr/>
        </p:nvSpPr>
        <p:spPr>
          <a:xfrm>
            <a:off x="1028700" y="2884087"/>
            <a:ext cx="2773628" cy="2808737"/>
          </a:xfrm>
          <a:custGeom>
            <a:avLst/>
            <a:gdLst/>
            <a:ahLst/>
            <a:cxnLst/>
            <a:rect l="l" t="t" r="r" b="b"/>
            <a:pathLst>
              <a:path w="2773628" h="2808737">
                <a:moveTo>
                  <a:pt x="0" y="0"/>
                </a:moveTo>
                <a:lnTo>
                  <a:pt x="2773628" y="0"/>
                </a:lnTo>
                <a:lnTo>
                  <a:pt x="2773628" y="2808737"/>
                </a:lnTo>
                <a:lnTo>
                  <a:pt x="0" y="2808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947457" y="8730677"/>
            <a:ext cx="19235457" cy="3112647"/>
          </a:xfrm>
          <a:custGeom>
            <a:avLst/>
            <a:gdLst/>
            <a:ahLst/>
            <a:cxnLst/>
            <a:rect l="l" t="t" r="r" b="b"/>
            <a:pathLst>
              <a:path w="19235457" h="3112647">
                <a:moveTo>
                  <a:pt x="0" y="0"/>
                </a:moveTo>
                <a:lnTo>
                  <a:pt x="19235457" y="0"/>
                </a:lnTo>
                <a:lnTo>
                  <a:pt x="19235457" y="3112646"/>
                </a:lnTo>
                <a:lnTo>
                  <a:pt x="0" y="3112646"/>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1028700" y="5764381"/>
            <a:ext cx="2773628" cy="2808737"/>
          </a:xfrm>
          <a:custGeom>
            <a:avLst/>
            <a:gdLst/>
            <a:ahLst/>
            <a:cxnLst/>
            <a:rect l="l" t="t" r="r" b="b"/>
            <a:pathLst>
              <a:path w="2773628" h="2808737">
                <a:moveTo>
                  <a:pt x="0" y="0"/>
                </a:moveTo>
                <a:lnTo>
                  <a:pt x="2773628" y="0"/>
                </a:lnTo>
                <a:lnTo>
                  <a:pt x="2773628" y="2808737"/>
                </a:lnTo>
                <a:lnTo>
                  <a:pt x="0" y="2808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6649600" y="5764381"/>
            <a:ext cx="2773628" cy="2808737"/>
          </a:xfrm>
          <a:custGeom>
            <a:avLst/>
            <a:gdLst/>
            <a:ahLst/>
            <a:cxnLst/>
            <a:rect l="l" t="t" r="r" b="b"/>
            <a:pathLst>
              <a:path w="2773628" h="2808737">
                <a:moveTo>
                  <a:pt x="0" y="0"/>
                </a:moveTo>
                <a:lnTo>
                  <a:pt x="2773628" y="0"/>
                </a:lnTo>
                <a:lnTo>
                  <a:pt x="2773628" y="2808737"/>
                </a:lnTo>
                <a:lnTo>
                  <a:pt x="0" y="2808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5" name="Freeform 25"/>
          <p:cNvSpPr/>
          <p:nvPr/>
        </p:nvSpPr>
        <p:spPr>
          <a:xfrm>
            <a:off x="6649600" y="2884087"/>
            <a:ext cx="2773628" cy="2808737"/>
          </a:xfrm>
          <a:custGeom>
            <a:avLst/>
            <a:gdLst/>
            <a:ahLst/>
            <a:cxnLst/>
            <a:rect l="l" t="t" r="r" b="b"/>
            <a:pathLst>
              <a:path w="2773628" h="2808737">
                <a:moveTo>
                  <a:pt x="0" y="0"/>
                </a:moveTo>
                <a:lnTo>
                  <a:pt x="2773628" y="0"/>
                </a:lnTo>
                <a:lnTo>
                  <a:pt x="2773628" y="2808737"/>
                </a:lnTo>
                <a:lnTo>
                  <a:pt x="0" y="2808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9" name="Freeform 29"/>
          <p:cNvSpPr/>
          <p:nvPr/>
        </p:nvSpPr>
        <p:spPr>
          <a:xfrm>
            <a:off x="12088896" y="2884087"/>
            <a:ext cx="2773628" cy="2808737"/>
          </a:xfrm>
          <a:custGeom>
            <a:avLst/>
            <a:gdLst/>
            <a:ahLst/>
            <a:cxnLst/>
            <a:rect l="l" t="t" r="r" b="b"/>
            <a:pathLst>
              <a:path w="2773628" h="2808737">
                <a:moveTo>
                  <a:pt x="0" y="0"/>
                </a:moveTo>
                <a:lnTo>
                  <a:pt x="2773628" y="0"/>
                </a:lnTo>
                <a:lnTo>
                  <a:pt x="2773628" y="2808737"/>
                </a:lnTo>
                <a:lnTo>
                  <a:pt x="0" y="28087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4" name="TextBox 34"/>
          <p:cNvSpPr txBox="1"/>
          <p:nvPr/>
        </p:nvSpPr>
        <p:spPr>
          <a:xfrm>
            <a:off x="4495800" y="576823"/>
            <a:ext cx="13112719" cy="1107996"/>
          </a:xfrm>
          <a:prstGeom prst="rect">
            <a:avLst/>
          </a:prstGeom>
        </p:spPr>
        <p:txBody>
          <a:bodyPr lIns="0" tIns="0" rIns="0" bIns="0" rtlCol="0" anchor="t">
            <a:spAutoFit/>
          </a:bodyPr>
          <a:lstStyle/>
          <a:p>
            <a:r>
              <a:rPr lang="en-US" sz="7200" b="1">
                <a:latin typeface="iCiel Baliho Script" pitchFamily="50" charset="-93"/>
              </a:rPr>
              <a:t>c. Tác hại của lũ lụt</a:t>
            </a:r>
            <a:endParaRPr lang="en-GB" sz="7200">
              <a:latin typeface="iCiel Baliho Script" pitchFamily="50" charset="-93"/>
            </a:endParaRPr>
          </a:p>
        </p:txBody>
      </p:sp>
      <p:sp>
        <p:nvSpPr>
          <p:cNvPr id="41" name="Freeform 41"/>
          <p:cNvSpPr/>
          <p:nvPr/>
        </p:nvSpPr>
        <p:spPr>
          <a:xfrm>
            <a:off x="11934169" y="-389799"/>
            <a:ext cx="7315200" cy="1702705"/>
          </a:xfrm>
          <a:custGeom>
            <a:avLst/>
            <a:gdLst/>
            <a:ahLst/>
            <a:cxnLst/>
            <a:rect l="l" t="t" r="r" b="b"/>
            <a:pathLst>
              <a:path w="7315200" h="1702705">
                <a:moveTo>
                  <a:pt x="0" y="0"/>
                </a:moveTo>
                <a:lnTo>
                  <a:pt x="7315200" y="0"/>
                </a:lnTo>
                <a:lnTo>
                  <a:pt x="7315200" y="1702705"/>
                </a:lnTo>
                <a:lnTo>
                  <a:pt x="0" y="1702705"/>
                </a:lnTo>
                <a:lnTo>
                  <a:pt x="0" y="0"/>
                </a:lnTo>
                <a:close/>
              </a:path>
            </a:pathLst>
          </a:custGeom>
          <a:blipFill>
            <a:blip r:embed="rId8">
              <a:extLst>
                <a:ext uri="{96DAC541-7B7A-43D3-8B79-37D633B846F1}">
                  <asvg:svgBlip xmlns:asvg="http://schemas.microsoft.com/office/drawing/2016/SVG/main" xmlns="" r:embed="rId19"/>
                </a:ext>
              </a:extLst>
            </a:blip>
            <a:stretch>
              <a:fillRect/>
            </a:stretch>
          </a:blipFill>
        </p:spPr>
      </p:sp>
      <p:sp>
        <p:nvSpPr>
          <p:cNvPr id="42" name="Rectangle 41"/>
          <p:cNvSpPr/>
          <p:nvPr/>
        </p:nvSpPr>
        <p:spPr>
          <a:xfrm>
            <a:off x="6937045" y="1723090"/>
            <a:ext cx="3831498" cy="830997"/>
          </a:xfrm>
          <a:prstGeom prst="rect">
            <a:avLst/>
          </a:prstGeom>
        </p:spPr>
        <p:txBody>
          <a:bodyPr wrap="none">
            <a:spAutoFit/>
          </a:bodyPr>
          <a:lstStyle/>
          <a:p>
            <a:r>
              <a:rPr lang="en-US" sz="4800" b="1">
                <a:latin typeface="iCiel Baliho Script" pitchFamily="50" charset="-93"/>
                <a:ea typeface="Times New Roman" panose="02020603050405020304" pitchFamily="18" charset="0"/>
              </a:rPr>
              <a:t>Thông tin chính</a:t>
            </a:r>
            <a:endParaRPr lang="en-GB" sz="4800">
              <a:latin typeface="iCiel Baliho Script" pitchFamily="50" charset="-93"/>
            </a:endParaRPr>
          </a:p>
        </p:txBody>
      </p:sp>
      <p:grpSp>
        <p:nvGrpSpPr>
          <p:cNvPr id="43" name="Group 2"/>
          <p:cNvGrpSpPr/>
          <p:nvPr/>
        </p:nvGrpSpPr>
        <p:grpSpPr>
          <a:xfrm>
            <a:off x="2002482" y="3579934"/>
            <a:ext cx="5020755" cy="1660022"/>
            <a:chOff x="0" y="0"/>
            <a:chExt cx="1772811" cy="406400"/>
          </a:xfrm>
        </p:grpSpPr>
        <p:sp>
          <p:nvSpPr>
            <p:cNvPr id="44" name="Freeform 3"/>
            <p:cNvSpPr/>
            <p:nvPr/>
          </p:nvSpPr>
          <p:spPr>
            <a:xfrm>
              <a:off x="203200" y="-326"/>
              <a:ext cx="1366411" cy="407051"/>
            </a:xfrm>
            <a:custGeom>
              <a:avLst/>
              <a:gdLst/>
              <a:ahLst/>
              <a:cxnLst/>
              <a:rect l="l" t="t" r="r" b="b"/>
              <a:pathLst>
                <a:path w="1366411" h="407051">
                  <a:moveTo>
                    <a:pt x="1366411" y="326"/>
                  </a:moveTo>
                  <a:cubicBezTo>
                    <a:pt x="1293598" y="0"/>
                    <a:pt x="1226176" y="38659"/>
                    <a:pt x="1189676" y="101663"/>
                  </a:cubicBezTo>
                  <a:cubicBezTo>
                    <a:pt x="1153175" y="164667"/>
                    <a:pt x="1153175" y="242385"/>
                    <a:pt x="1189676" y="305389"/>
                  </a:cubicBezTo>
                  <a:cubicBezTo>
                    <a:pt x="1226176" y="368393"/>
                    <a:pt x="1293598" y="407052"/>
                    <a:pt x="136641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BFB666"/>
            </a:solidFill>
          </p:spPr>
        </p:sp>
        <p:sp>
          <p:nvSpPr>
            <p:cNvPr id="45" name="TextBox 4"/>
            <p:cNvSpPr txBox="1"/>
            <p:nvPr/>
          </p:nvSpPr>
          <p:spPr>
            <a:xfrm>
              <a:off x="0" y="-38100"/>
              <a:ext cx="812800" cy="444500"/>
            </a:xfrm>
            <a:prstGeom prst="rect">
              <a:avLst/>
            </a:prstGeom>
          </p:spPr>
          <p:txBody>
            <a:bodyPr lIns="48803" tIns="48803" rIns="48803" bIns="48803" rtlCol="0" anchor="ctr"/>
            <a:lstStyle/>
            <a:p>
              <a:pPr algn="ctr">
                <a:lnSpc>
                  <a:spcPts val="2660"/>
                </a:lnSpc>
              </a:pPr>
              <a:endParaRPr>
                <a:solidFill>
                  <a:prstClr val="black"/>
                </a:solidFill>
              </a:endParaRPr>
            </a:p>
          </p:txBody>
        </p:sp>
      </p:grpSp>
      <p:sp>
        <p:nvSpPr>
          <p:cNvPr id="46" name="TextBox 35"/>
          <p:cNvSpPr txBox="1"/>
          <p:nvPr/>
        </p:nvSpPr>
        <p:spPr>
          <a:xfrm>
            <a:off x="2939478" y="3820131"/>
            <a:ext cx="3115824" cy="1154162"/>
          </a:xfrm>
          <a:prstGeom prst="rect">
            <a:avLst/>
          </a:prstGeom>
        </p:spPr>
        <p:txBody>
          <a:bodyPr wrap="square" lIns="0" tIns="0" rIns="0" bIns="0" rtlCol="0" anchor="t">
            <a:spAutoFit/>
          </a:bodyPr>
          <a:lstStyle/>
          <a:p>
            <a:pPr algn="ctr">
              <a:lnSpc>
                <a:spcPts val="4484"/>
              </a:lnSpc>
            </a:pPr>
            <a:r>
              <a:rPr lang="en-US" sz="4000">
                <a:latin typeface="Times New Roman" panose="02020603050405020304" pitchFamily="18" charset="0"/>
                <a:cs typeface="Times New Roman" panose="02020603050405020304" pitchFamily="18" charset="0"/>
              </a:rPr>
              <a:t>Gây thiệt hại về vật chất.</a:t>
            </a:r>
            <a:endParaRPr lang="en-US" sz="4000" spc="37">
              <a:solidFill>
                <a:srgbClr val="90594B"/>
              </a:solidFill>
              <a:latin typeface="Times New Roman" panose="02020603050405020304" pitchFamily="18" charset="0"/>
              <a:cs typeface="Times New Roman" panose="02020603050405020304" pitchFamily="18" charset="0"/>
            </a:endParaRPr>
          </a:p>
        </p:txBody>
      </p:sp>
      <p:grpSp>
        <p:nvGrpSpPr>
          <p:cNvPr id="47" name="Group 7"/>
          <p:cNvGrpSpPr/>
          <p:nvPr/>
        </p:nvGrpSpPr>
        <p:grpSpPr>
          <a:xfrm>
            <a:off x="2002482" y="6655337"/>
            <a:ext cx="5217694" cy="1880232"/>
            <a:chOff x="0" y="0"/>
            <a:chExt cx="1772811" cy="406400"/>
          </a:xfrm>
        </p:grpSpPr>
        <p:sp>
          <p:nvSpPr>
            <p:cNvPr id="48" name="Freeform 8"/>
            <p:cNvSpPr/>
            <p:nvPr/>
          </p:nvSpPr>
          <p:spPr>
            <a:xfrm>
              <a:off x="203200" y="-326"/>
              <a:ext cx="1366411" cy="407051"/>
            </a:xfrm>
            <a:custGeom>
              <a:avLst/>
              <a:gdLst/>
              <a:ahLst/>
              <a:cxnLst/>
              <a:rect l="l" t="t" r="r" b="b"/>
              <a:pathLst>
                <a:path w="1366411" h="407051">
                  <a:moveTo>
                    <a:pt x="1366411" y="326"/>
                  </a:moveTo>
                  <a:cubicBezTo>
                    <a:pt x="1293598" y="0"/>
                    <a:pt x="1226176" y="38659"/>
                    <a:pt x="1189676" y="101663"/>
                  </a:cubicBezTo>
                  <a:cubicBezTo>
                    <a:pt x="1153175" y="164667"/>
                    <a:pt x="1153175" y="242385"/>
                    <a:pt x="1189676" y="305389"/>
                  </a:cubicBezTo>
                  <a:cubicBezTo>
                    <a:pt x="1226176" y="368393"/>
                    <a:pt x="1293598" y="407052"/>
                    <a:pt x="1366411"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BFB666"/>
            </a:solidFill>
          </p:spPr>
        </p:sp>
        <p:sp>
          <p:nvSpPr>
            <p:cNvPr id="49" name="TextBox 9"/>
            <p:cNvSpPr txBox="1"/>
            <p:nvPr/>
          </p:nvSpPr>
          <p:spPr>
            <a:xfrm>
              <a:off x="0" y="-38100"/>
              <a:ext cx="812800" cy="444500"/>
            </a:xfrm>
            <a:prstGeom prst="rect">
              <a:avLst/>
            </a:prstGeom>
          </p:spPr>
          <p:txBody>
            <a:bodyPr lIns="48803" tIns="48803" rIns="48803" bIns="48803" rtlCol="0" anchor="ctr"/>
            <a:lstStyle/>
            <a:p>
              <a:pPr algn="ctr">
                <a:lnSpc>
                  <a:spcPts val="2660"/>
                </a:lnSpc>
              </a:pPr>
              <a:endParaRPr>
                <a:solidFill>
                  <a:prstClr val="black"/>
                </a:solidFill>
              </a:endParaRPr>
            </a:p>
          </p:txBody>
        </p:sp>
      </p:grpSp>
      <p:sp>
        <p:nvSpPr>
          <p:cNvPr id="50" name="TextBox 40"/>
          <p:cNvSpPr txBox="1"/>
          <p:nvPr/>
        </p:nvSpPr>
        <p:spPr>
          <a:xfrm>
            <a:off x="2939478" y="6887762"/>
            <a:ext cx="3355444" cy="1154162"/>
          </a:xfrm>
          <a:prstGeom prst="rect">
            <a:avLst/>
          </a:prstGeom>
        </p:spPr>
        <p:txBody>
          <a:bodyPr wrap="square" lIns="0" tIns="0" rIns="0" bIns="0" rtlCol="0" anchor="t">
            <a:spAutoFit/>
          </a:bodyPr>
          <a:lstStyle/>
          <a:p>
            <a:pPr algn="ctr">
              <a:lnSpc>
                <a:spcPts val="4484"/>
              </a:lnSpc>
            </a:pPr>
            <a:r>
              <a:rPr lang="en-US" sz="4000">
                <a:latin typeface="Times New Roman" panose="02020603050405020304" pitchFamily="18" charset="0"/>
                <a:cs typeface="Times New Roman" panose="02020603050405020304" pitchFamily="18" charset="0"/>
              </a:rPr>
              <a:t>Gây thương vong về người.</a:t>
            </a:r>
            <a:endParaRPr lang="en-US" sz="4000" spc="37">
              <a:solidFill>
                <a:srgbClr val="90594B"/>
              </a:solidFill>
              <a:latin typeface="Times New Roman" panose="02020603050405020304" pitchFamily="18" charset="0"/>
              <a:cs typeface="Times New Roman" panose="02020603050405020304" pitchFamily="18" charset="0"/>
            </a:endParaRPr>
          </a:p>
        </p:txBody>
      </p:sp>
      <p:grpSp>
        <p:nvGrpSpPr>
          <p:cNvPr id="51" name="Group 22"/>
          <p:cNvGrpSpPr/>
          <p:nvPr/>
        </p:nvGrpSpPr>
        <p:grpSpPr>
          <a:xfrm>
            <a:off x="8036413" y="3546262"/>
            <a:ext cx="4971977" cy="1693694"/>
            <a:chOff x="0" y="0"/>
            <a:chExt cx="1538712" cy="406400"/>
          </a:xfrm>
        </p:grpSpPr>
        <p:sp>
          <p:nvSpPr>
            <p:cNvPr id="52" name="Freeform 23"/>
            <p:cNvSpPr/>
            <p:nvPr/>
          </p:nvSpPr>
          <p:spPr>
            <a:xfrm>
              <a:off x="203200" y="-326"/>
              <a:ext cx="1132312" cy="407051"/>
            </a:xfrm>
            <a:custGeom>
              <a:avLst/>
              <a:gdLst/>
              <a:ahLst/>
              <a:cxnLst/>
              <a:rect l="l" t="t" r="r" b="b"/>
              <a:pathLst>
                <a:path w="1132312" h="407051">
                  <a:moveTo>
                    <a:pt x="1132312" y="326"/>
                  </a:moveTo>
                  <a:cubicBezTo>
                    <a:pt x="1059499" y="0"/>
                    <a:pt x="992078" y="38659"/>
                    <a:pt x="955577" y="101663"/>
                  </a:cubicBezTo>
                  <a:cubicBezTo>
                    <a:pt x="919076" y="164667"/>
                    <a:pt x="919076" y="242385"/>
                    <a:pt x="955577" y="305389"/>
                  </a:cubicBezTo>
                  <a:cubicBezTo>
                    <a:pt x="992078" y="368393"/>
                    <a:pt x="1059499" y="407052"/>
                    <a:pt x="113231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BFB666"/>
            </a:solidFill>
          </p:spPr>
        </p:sp>
        <p:sp>
          <p:nvSpPr>
            <p:cNvPr id="53" name="TextBox 24"/>
            <p:cNvSpPr txBox="1"/>
            <p:nvPr/>
          </p:nvSpPr>
          <p:spPr>
            <a:xfrm>
              <a:off x="0" y="-38100"/>
              <a:ext cx="812800" cy="444500"/>
            </a:xfrm>
            <a:prstGeom prst="rect">
              <a:avLst/>
            </a:prstGeom>
          </p:spPr>
          <p:txBody>
            <a:bodyPr lIns="48803" tIns="48803" rIns="48803" bIns="48803" rtlCol="0" anchor="ctr"/>
            <a:lstStyle/>
            <a:p>
              <a:pPr algn="ctr">
                <a:lnSpc>
                  <a:spcPts val="2660"/>
                </a:lnSpc>
              </a:pPr>
              <a:endParaRPr>
                <a:solidFill>
                  <a:prstClr val="black"/>
                </a:solidFill>
              </a:endParaRPr>
            </a:p>
          </p:txBody>
        </p:sp>
      </p:grpSp>
      <p:sp>
        <p:nvSpPr>
          <p:cNvPr id="54" name="TextBox 36"/>
          <p:cNvSpPr txBox="1"/>
          <p:nvPr/>
        </p:nvSpPr>
        <p:spPr>
          <a:xfrm>
            <a:off x="9356560" y="3569744"/>
            <a:ext cx="3011005" cy="1731243"/>
          </a:xfrm>
          <a:prstGeom prst="rect">
            <a:avLst/>
          </a:prstGeom>
        </p:spPr>
        <p:txBody>
          <a:bodyPr wrap="square" lIns="0" tIns="0" rIns="0" bIns="0" rtlCol="0" anchor="t">
            <a:spAutoFit/>
          </a:bodyPr>
          <a:lstStyle/>
          <a:p>
            <a:pPr>
              <a:lnSpc>
                <a:spcPts val="4484"/>
              </a:lnSpc>
            </a:pPr>
            <a:r>
              <a:rPr lang="en-US" sz="4000">
                <a:latin typeface="Times New Roman" panose="02020603050405020304" pitchFamily="18" charset="0"/>
                <a:cs typeface="Times New Roman" panose="02020603050405020304" pitchFamily="18" charset="0"/>
              </a:rPr>
              <a:t>Tác động ô nhiễm môi trường nước</a:t>
            </a:r>
            <a:endParaRPr lang="en-US" sz="4000" spc="37">
              <a:solidFill>
                <a:srgbClr val="90594B"/>
              </a:solidFill>
              <a:latin typeface="Times New Roman" panose="02020603050405020304" pitchFamily="18" charset="0"/>
              <a:cs typeface="Times New Roman" panose="02020603050405020304" pitchFamily="18" charset="0"/>
            </a:endParaRPr>
          </a:p>
        </p:txBody>
      </p:sp>
      <p:grpSp>
        <p:nvGrpSpPr>
          <p:cNvPr id="55" name="Group 12"/>
          <p:cNvGrpSpPr/>
          <p:nvPr/>
        </p:nvGrpSpPr>
        <p:grpSpPr>
          <a:xfrm>
            <a:off x="7647832" y="6444406"/>
            <a:ext cx="6212986" cy="1917781"/>
            <a:chOff x="0" y="0"/>
            <a:chExt cx="1538712" cy="406400"/>
          </a:xfrm>
        </p:grpSpPr>
        <p:sp>
          <p:nvSpPr>
            <p:cNvPr id="56" name="Freeform 13"/>
            <p:cNvSpPr/>
            <p:nvPr/>
          </p:nvSpPr>
          <p:spPr>
            <a:xfrm>
              <a:off x="203200" y="-326"/>
              <a:ext cx="1132312" cy="407051"/>
            </a:xfrm>
            <a:custGeom>
              <a:avLst/>
              <a:gdLst/>
              <a:ahLst/>
              <a:cxnLst/>
              <a:rect l="l" t="t" r="r" b="b"/>
              <a:pathLst>
                <a:path w="1132312" h="407051">
                  <a:moveTo>
                    <a:pt x="1132312" y="326"/>
                  </a:moveTo>
                  <a:cubicBezTo>
                    <a:pt x="1059499" y="0"/>
                    <a:pt x="992078" y="38659"/>
                    <a:pt x="955577" y="101663"/>
                  </a:cubicBezTo>
                  <a:cubicBezTo>
                    <a:pt x="919076" y="164667"/>
                    <a:pt x="919076" y="242385"/>
                    <a:pt x="955577" y="305389"/>
                  </a:cubicBezTo>
                  <a:cubicBezTo>
                    <a:pt x="992078" y="368393"/>
                    <a:pt x="1059499" y="407052"/>
                    <a:pt x="113231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BFB666"/>
            </a:solidFill>
          </p:spPr>
        </p:sp>
        <p:sp>
          <p:nvSpPr>
            <p:cNvPr id="57" name="TextBox 14"/>
            <p:cNvSpPr txBox="1"/>
            <p:nvPr/>
          </p:nvSpPr>
          <p:spPr>
            <a:xfrm>
              <a:off x="0" y="-38100"/>
              <a:ext cx="812800" cy="444500"/>
            </a:xfrm>
            <a:prstGeom prst="rect">
              <a:avLst/>
            </a:prstGeom>
          </p:spPr>
          <p:txBody>
            <a:bodyPr lIns="48803" tIns="48803" rIns="48803" bIns="48803" rtlCol="0" anchor="ctr"/>
            <a:lstStyle/>
            <a:p>
              <a:pPr algn="ctr">
                <a:lnSpc>
                  <a:spcPts val="2660"/>
                </a:lnSpc>
              </a:pPr>
              <a:endParaRPr>
                <a:solidFill>
                  <a:prstClr val="black"/>
                </a:solidFill>
              </a:endParaRPr>
            </a:p>
          </p:txBody>
        </p:sp>
      </p:grpSp>
      <p:sp>
        <p:nvSpPr>
          <p:cNvPr id="58" name="TextBox 39"/>
          <p:cNvSpPr txBox="1"/>
          <p:nvPr/>
        </p:nvSpPr>
        <p:spPr>
          <a:xfrm>
            <a:off x="9023582" y="6578462"/>
            <a:ext cx="3628941" cy="1731243"/>
          </a:xfrm>
          <a:prstGeom prst="rect">
            <a:avLst/>
          </a:prstGeom>
        </p:spPr>
        <p:txBody>
          <a:bodyPr wrap="square" lIns="0" tIns="0" rIns="0" bIns="0" rtlCol="0" anchor="t">
            <a:spAutoFit/>
          </a:bodyPr>
          <a:lstStyle/>
          <a:p>
            <a:pPr algn="ctr">
              <a:lnSpc>
                <a:spcPts val="4484"/>
              </a:lnSpc>
            </a:pPr>
            <a:r>
              <a:rPr lang="en-US" sz="4000">
                <a:latin typeface="Times New Roman" panose="02020603050405020304" pitchFamily="18" charset="0"/>
                <a:cs typeface="Times New Roman" panose="02020603050405020304" pitchFamily="18" charset="0"/>
              </a:rPr>
              <a:t>Là nguyên nhân của nhiều loại mầm bệnh</a:t>
            </a:r>
            <a:endParaRPr lang="en-US" sz="4000" spc="37">
              <a:solidFill>
                <a:srgbClr val="90594B"/>
              </a:solidFill>
              <a:latin typeface="Times New Roman" panose="02020603050405020304" pitchFamily="18" charset="0"/>
              <a:cs typeface="Times New Roman" panose="02020603050405020304" pitchFamily="18" charset="0"/>
            </a:endParaRPr>
          </a:p>
        </p:txBody>
      </p:sp>
      <p:grpSp>
        <p:nvGrpSpPr>
          <p:cNvPr id="59" name="Group 26"/>
          <p:cNvGrpSpPr/>
          <p:nvPr/>
        </p:nvGrpSpPr>
        <p:grpSpPr>
          <a:xfrm>
            <a:off x="13120565" y="3190702"/>
            <a:ext cx="6336149" cy="2282858"/>
            <a:chOff x="0" y="0"/>
            <a:chExt cx="1538712" cy="406400"/>
          </a:xfrm>
        </p:grpSpPr>
        <p:sp>
          <p:nvSpPr>
            <p:cNvPr id="60" name="Freeform 27"/>
            <p:cNvSpPr/>
            <p:nvPr/>
          </p:nvSpPr>
          <p:spPr>
            <a:xfrm>
              <a:off x="203200" y="-326"/>
              <a:ext cx="1132312" cy="407051"/>
            </a:xfrm>
            <a:custGeom>
              <a:avLst/>
              <a:gdLst/>
              <a:ahLst/>
              <a:cxnLst/>
              <a:rect l="l" t="t" r="r" b="b"/>
              <a:pathLst>
                <a:path w="1132312" h="407051">
                  <a:moveTo>
                    <a:pt x="1132312" y="326"/>
                  </a:moveTo>
                  <a:cubicBezTo>
                    <a:pt x="1059499" y="0"/>
                    <a:pt x="992078" y="38659"/>
                    <a:pt x="955577" y="101663"/>
                  </a:cubicBezTo>
                  <a:cubicBezTo>
                    <a:pt x="919076" y="164667"/>
                    <a:pt x="919076" y="242385"/>
                    <a:pt x="955577" y="305389"/>
                  </a:cubicBezTo>
                  <a:cubicBezTo>
                    <a:pt x="992078" y="368393"/>
                    <a:pt x="1059499" y="407052"/>
                    <a:pt x="113231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BFB666"/>
            </a:solidFill>
          </p:spPr>
        </p:sp>
        <p:sp>
          <p:nvSpPr>
            <p:cNvPr id="61" name="TextBox 28"/>
            <p:cNvSpPr txBox="1"/>
            <p:nvPr/>
          </p:nvSpPr>
          <p:spPr>
            <a:xfrm>
              <a:off x="0" y="-38100"/>
              <a:ext cx="812800" cy="444500"/>
            </a:xfrm>
            <a:prstGeom prst="rect">
              <a:avLst/>
            </a:prstGeom>
          </p:spPr>
          <p:txBody>
            <a:bodyPr lIns="48803" tIns="48803" rIns="48803" bIns="48803" rtlCol="0" anchor="ctr"/>
            <a:lstStyle/>
            <a:p>
              <a:pPr algn="ctr">
                <a:lnSpc>
                  <a:spcPts val="2660"/>
                </a:lnSpc>
              </a:pPr>
              <a:endParaRPr>
                <a:solidFill>
                  <a:prstClr val="black"/>
                </a:solidFill>
              </a:endParaRPr>
            </a:p>
          </p:txBody>
        </p:sp>
      </p:grpSp>
      <p:sp>
        <p:nvSpPr>
          <p:cNvPr id="62" name="TextBox 37"/>
          <p:cNvSpPr txBox="1"/>
          <p:nvPr/>
        </p:nvSpPr>
        <p:spPr>
          <a:xfrm>
            <a:off x="14606339" y="3195372"/>
            <a:ext cx="3453061" cy="2308324"/>
          </a:xfrm>
          <a:prstGeom prst="rect">
            <a:avLst/>
          </a:prstGeom>
        </p:spPr>
        <p:txBody>
          <a:bodyPr wrap="square" lIns="0" tIns="0" rIns="0" bIns="0" rtlCol="0" anchor="t">
            <a:spAutoFit/>
          </a:bodyPr>
          <a:lstStyle/>
          <a:p>
            <a:pPr algn="ctr">
              <a:lnSpc>
                <a:spcPts val="4484"/>
              </a:lnSpc>
            </a:pPr>
            <a:r>
              <a:rPr lang="en-US" sz="4000">
                <a:latin typeface="Times New Roman" panose="02020603050405020304" pitchFamily="18" charset="0"/>
                <a:cs typeface="Times New Roman" panose="02020603050405020304" pitchFamily="18" charset="0"/>
              </a:rPr>
              <a:t>Ảnh hưởng trực tiếp đến kinh tế địa phương và đất nước.</a:t>
            </a:r>
            <a:endParaRPr lang="en-US" sz="4000" spc="37">
              <a:solidFill>
                <a:srgbClr val="90594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329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anim calcmode="lin" valueType="num">
                                      <p:cBhvr>
                                        <p:cTn id="27" dur="1000" fill="hold"/>
                                        <p:tgtEl>
                                          <p:spTgt spid="43"/>
                                        </p:tgtEl>
                                        <p:attrNameLst>
                                          <p:attrName>ppt_x</p:attrName>
                                        </p:attrNameLst>
                                      </p:cBhvr>
                                      <p:tavLst>
                                        <p:tav tm="0">
                                          <p:val>
                                            <p:strVal val="#ppt_x"/>
                                          </p:val>
                                        </p:tav>
                                        <p:tav tm="100000">
                                          <p:val>
                                            <p:strVal val="#ppt_x"/>
                                          </p:val>
                                        </p:tav>
                                      </p:tavLst>
                                    </p:anim>
                                    <p:anim calcmode="lin" valueType="num">
                                      <p:cBhvr>
                                        <p:cTn id="28" dur="1000" fill="hold"/>
                                        <p:tgtEl>
                                          <p:spTgt spid="4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000"/>
                                        <p:tgtEl>
                                          <p:spTgt spid="50"/>
                                        </p:tgtEl>
                                      </p:cBhvr>
                                    </p:animEffect>
                                    <p:anim calcmode="lin" valueType="num">
                                      <p:cBhvr>
                                        <p:cTn id="39" dur="1000" fill="hold"/>
                                        <p:tgtEl>
                                          <p:spTgt spid="50"/>
                                        </p:tgtEl>
                                        <p:attrNameLst>
                                          <p:attrName>ppt_x</p:attrName>
                                        </p:attrNameLst>
                                      </p:cBhvr>
                                      <p:tavLst>
                                        <p:tav tm="0">
                                          <p:val>
                                            <p:strVal val="#ppt_x"/>
                                          </p:val>
                                        </p:tav>
                                        <p:tav tm="100000">
                                          <p:val>
                                            <p:strVal val="#ppt_x"/>
                                          </p:val>
                                        </p:tav>
                                      </p:tavLst>
                                    </p:anim>
                                    <p:anim calcmode="lin" valueType="num">
                                      <p:cBhvr>
                                        <p:cTn id="40" dur="1000" fill="hold"/>
                                        <p:tgtEl>
                                          <p:spTgt spid="5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1000"/>
                                        <p:tgtEl>
                                          <p:spTgt spid="47"/>
                                        </p:tgtEl>
                                      </p:cBhvr>
                                    </p:animEffect>
                                    <p:anim calcmode="lin" valueType="num">
                                      <p:cBhvr>
                                        <p:cTn id="44" dur="1000" fill="hold"/>
                                        <p:tgtEl>
                                          <p:spTgt spid="47"/>
                                        </p:tgtEl>
                                        <p:attrNameLst>
                                          <p:attrName>ppt_x</p:attrName>
                                        </p:attrNameLst>
                                      </p:cBhvr>
                                      <p:tavLst>
                                        <p:tav tm="0">
                                          <p:val>
                                            <p:strVal val="#ppt_x"/>
                                          </p:val>
                                        </p:tav>
                                        <p:tav tm="100000">
                                          <p:val>
                                            <p:strVal val="#ppt_x"/>
                                          </p:val>
                                        </p:tav>
                                      </p:tavLst>
                                    </p:anim>
                                    <p:anim calcmode="lin" valueType="num">
                                      <p:cBhvr>
                                        <p:cTn id="45" dur="1000" fill="hold"/>
                                        <p:tgtEl>
                                          <p:spTgt spid="4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cTn>
                              </p:par>
                              <p:par>
                                <p:cTn id="56" presetID="16" presetClass="entr" presetSubtype="21"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arn(inVertical)">
                                      <p:cBhvr>
                                        <p:cTn id="58" dur="500"/>
                                        <p:tgtEl>
                                          <p:spTgt spid="51"/>
                                        </p:tgtEl>
                                      </p:cBhvr>
                                    </p:animEffect>
                                  </p:childTnLst>
                                </p:cTn>
                              </p:par>
                              <p:par>
                                <p:cTn id="59" presetID="16" presetClass="entr" presetSubtype="21"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fade">
                                      <p:cBhvr>
                                        <p:cTn id="71" dur="1000"/>
                                        <p:tgtEl>
                                          <p:spTgt spid="58"/>
                                        </p:tgtEl>
                                      </p:cBhvr>
                                    </p:animEffect>
                                    <p:anim calcmode="lin" valueType="num">
                                      <p:cBhvr>
                                        <p:cTn id="72" dur="1000" fill="hold"/>
                                        <p:tgtEl>
                                          <p:spTgt spid="58"/>
                                        </p:tgtEl>
                                        <p:attrNameLst>
                                          <p:attrName>ppt_x</p:attrName>
                                        </p:attrNameLst>
                                      </p:cBhvr>
                                      <p:tavLst>
                                        <p:tav tm="0">
                                          <p:val>
                                            <p:strVal val="#ppt_x"/>
                                          </p:val>
                                        </p:tav>
                                        <p:tav tm="100000">
                                          <p:val>
                                            <p:strVal val="#ppt_x"/>
                                          </p:val>
                                        </p:tav>
                                      </p:tavLst>
                                    </p:anim>
                                    <p:anim calcmode="lin" valueType="num">
                                      <p:cBhvr>
                                        <p:cTn id="73" dur="1000" fill="hold"/>
                                        <p:tgtEl>
                                          <p:spTgt spid="58"/>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1000"/>
                                        <p:tgtEl>
                                          <p:spTgt spid="55"/>
                                        </p:tgtEl>
                                      </p:cBhvr>
                                    </p:animEffect>
                                    <p:anim calcmode="lin" valueType="num">
                                      <p:cBhvr>
                                        <p:cTn id="77" dur="1000" fill="hold"/>
                                        <p:tgtEl>
                                          <p:spTgt spid="55"/>
                                        </p:tgtEl>
                                        <p:attrNameLst>
                                          <p:attrName>ppt_x</p:attrName>
                                        </p:attrNameLst>
                                      </p:cBhvr>
                                      <p:tavLst>
                                        <p:tav tm="0">
                                          <p:val>
                                            <p:strVal val="#ppt_x"/>
                                          </p:val>
                                        </p:tav>
                                        <p:tav tm="100000">
                                          <p:val>
                                            <p:strVal val="#ppt_x"/>
                                          </p:val>
                                        </p:tav>
                                      </p:tavLst>
                                    </p:anim>
                                    <p:anim calcmode="lin" valueType="num">
                                      <p:cBhvr>
                                        <p:cTn id="7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fade">
                                      <p:cBhvr>
                                        <p:cTn id="88" dur="1000"/>
                                        <p:tgtEl>
                                          <p:spTgt spid="62"/>
                                        </p:tgtEl>
                                      </p:cBhvr>
                                    </p:animEffect>
                                    <p:anim calcmode="lin" valueType="num">
                                      <p:cBhvr>
                                        <p:cTn id="89" dur="1000" fill="hold"/>
                                        <p:tgtEl>
                                          <p:spTgt spid="62"/>
                                        </p:tgtEl>
                                        <p:attrNameLst>
                                          <p:attrName>ppt_x</p:attrName>
                                        </p:attrNameLst>
                                      </p:cBhvr>
                                      <p:tavLst>
                                        <p:tav tm="0">
                                          <p:val>
                                            <p:strVal val="#ppt_x"/>
                                          </p:val>
                                        </p:tav>
                                        <p:tav tm="100000">
                                          <p:val>
                                            <p:strVal val="#ppt_x"/>
                                          </p:val>
                                        </p:tav>
                                      </p:tavLst>
                                    </p:anim>
                                    <p:anim calcmode="lin" valueType="num">
                                      <p:cBhvr>
                                        <p:cTn id="90" dur="1000" fill="hold"/>
                                        <p:tgtEl>
                                          <p:spTgt spid="62"/>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1000"/>
                                        <p:tgtEl>
                                          <p:spTgt spid="59"/>
                                        </p:tgtEl>
                                      </p:cBhvr>
                                    </p:animEffect>
                                    <p:anim calcmode="lin" valueType="num">
                                      <p:cBhvr>
                                        <p:cTn id="94" dur="1000" fill="hold"/>
                                        <p:tgtEl>
                                          <p:spTgt spid="59"/>
                                        </p:tgtEl>
                                        <p:attrNameLst>
                                          <p:attrName>ppt_x</p:attrName>
                                        </p:attrNameLst>
                                      </p:cBhvr>
                                      <p:tavLst>
                                        <p:tav tm="0">
                                          <p:val>
                                            <p:strVal val="#ppt_x"/>
                                          </p:val>
                                        </p:tav>
                                        <p:tav tm="100000">
                                          <p:val>
                                            <p:strVal val="#ppt_x"/>
                                          </p:val>
                                        </p:tav>
                                      </p:tavLst>
                                    </p:anim>
                                    <p:anim calcmode="lin" valueType="num">
                                      <p:cBhvr>
                                        <p:cTn id="9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2" grpId="0"/>
      <p:bldP spid="46" grpId="0"/>
      <p:bldP spid="50" grpId="0"/>
      <p:bldP spid="54" grpId="0"/>
      <p:bldP spid="58" grpId="0"/>
      <p:bldP spid="6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TextBox 2"/>
          <p:cNvSpPr txBox="1"/>
          <p:nvPr/>
        </p:nvSpPr>
        <p:spPr>
          <a:xfrm>
            <a:off x="1447800" y="1562100"/>
            <a:ext cx="9467948" cy="2462213"/>
          </a:xfrm>
          <a:prstGeom prst="rect">
            <a:avLst/>
          </a:prstGeom>
        </p:spPr>
        <p:txBody>
          <a:bodyPr lIns="0" tIns="0" rIns="0" bIns="0" rtlCol="0" anchor="t">
            <a:spAutoFit/>
          </a:bodyPr>
          <a:lstStyle/>
          <a:p>
            <a:pPr algn="just"/>
            <a:r>
              <a:rPr lang="en-US" sz="4000" b="1">
                <a:latin typeface="iCiel Baliho Script" pitchFamily="50" charset="-93"/>
                <a:cs typeface="Times New Roman" panose="02020603050405020304" pitchFamily="18" charset="0"/>
              </a:rPr>
              <a:t>- Thông tin chi tiết</a:t>
            </a:r>
            <a:r>
              <a:rPr lang="en-US" sz="4000">
                <a:latin typeface="Times New Roman" panose="02020603050405020304" pitchFamily="18" charset="0"/>
                <a:cs typeface="Times New Roman" panose="02020603050405020304" pitchFamily="18" charset="0"/>
              </a:rPr>
              <a:t>: ở mỗi mục tác giả đã làm rõ thông tin trong dòng in dậm nghiêng bằng tri thức khoa học, chính xác trong đoạn văn phía dưới</a:t>
            </a:r>
            <a:r>
              <a:rPr lang="en-US" sz="4000" smtClean="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p:txBody>
      </p:sp>
      <p:sp>
        <p:nvSpPr>
          <p:cNvPr id="4" name="Freeform 4"/>
          <p:cNvSpPr/>
          <p:nvPr/>
        </p:nvSpPr>
        <p:spPr>
          <a:xfrm>
            <a:off x="0" y="8734425"/>
            <a:ext cx="19235457" cy="3112647"/>
          </a:xfrm>
          <a:custGeom>
            <a:avLst/>
            <a:gdLst/>
            <a:ahLst/>
            <a:cxnLst/>
            <a:rect l="l" t="t" r="r" b="b"/>
            <a:pathLst>
              <a:path w="19235457" h="3112647">
                <a:moveTo>
                  <a:pt x="0" y="0"/>
                </a:moveTo>
                <a:lnTo>
                  <a:pt x="19235457" y="0"/>
                </a:lnTo>
                <a:lnTo>
                  <a:pt x="19235457" y="3112647"/>
                </a:lnTo>
                <a:lnTo>
                  <a:pt x="0" y="31126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0649250" y="591452"/>
            <a:ext cx="7084641" cy="9104095"/>
          </a:xfrm>
          <a:custGeom>
            <a:avLst/>
            <a:gdLst/>
            <a:ahLst/>
            <a:cxnLst/>
            <a:rect l="l" t="t" r="r" b="b"/>
            <a:pathLst>
              <a:path w="7084641" h="9104095">
                <a:moveTo>
                  <a:pt x="0" y="0"/>
                </a:moveTo>
                <a:lnTo>
                  <a:pt x="7084642" y="0"/>
                </a:lnTo>
                <a:lnTo>
                  <a:pt x="7084642" y="9104096"/>
                </a:lnTo>
                <a:lnTo>
                  <a:pt x="0" y="91040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Rectangle 5"/>
          <p:cNvSpPr/>
          <p:nvPr/>
        </p:nvSpPr>
        <p:spPr>
          <a:xfrm>
            <a:off x="1295400" y="4472177"/>
            <a:ext cx="10058400" cy="3170099"/>
          </a:xfrm>
          <a:prstGeom prst="rect">
            <a:avLst/>
          </a:prstGeom>
        </p:spPr>
        <p:txBody>
          <a:bodyPr wrap="square">
            <a:spAutoFit/>
          </a:bodyPr>
          <a:lstStyle/>
          <a:p>
            <a:pPr algn="just"/>
            <a:r>
              <a:rPr lang="en-US" sz="4000">
                <a:latin typeface="iCiel Baliho Script" pitchFamily="50" charset="-93"/>
                <a:ea typeface="Times New Roman" panose="02020603050405020304" pitchFamily="18" charset="0"/>
                <a:cs typeface="Times New Roman" panose="02020603050405020304" pitchFamily="18" charset="0"/>
              </a:rPr>
              <a:t>- </a:t>
            </a:r>
            <a:r>
              <a:rPr lang="en-US" sz="4000" b="1">
                <a:latin typeface="iCiel Baliho Script" pitchFamily="50" charset="-93"/>
                <a:ea typeface="Times New Roman" panose="02020603050405020304" pitchFamily="18" charset="0"/>
                <a:cs typeface="Times New Roman" panose="02020603050405020304" pitchFamily="18" charset="0"/>
              </a:rPr>
              <a:t>Nhận xét</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en-US" sz="4000">
                <a:latin typeface="Times New Roman" panose="02020603050405020304" pitchFamily="18" charset="0"/>
                <a:ea typeface="Times New Roman" panose="02020603050405020304" pitchFamily="18" charset="0"/>
                <a:cs typeface="Times New Roman" panose="02020603050405020304" pitchFamily="18" charset="0"/>
              </a:rPr>
              <a:t>Cách trình bày thông tin rất cụ thể, rõ ràng, mạch lạch. Dẫn chứng cụ thể, chính xác có tác động mạnh mẽ vào nhận thức và cảm xúc của người đọc. Từ đó, người đọc nắm được mục đích của văn bản một cách dễ dàng.</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12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AutoShape 2"/>
          <p:cNvSpPr/>
          <p:nvPr/>
        </p:nvSpPr>
        <p:spPr>
          <a:xfrm flipH="1">
            <a:off x="10809785" y="0"/>
            <a:ext cx="8007" cy="9258300"/>
          </a:xfrm>
          <a:prstGeom prst="line">
            <a:avLst/>
          </a:prstGeom>
          <a:ln w="219075" cap="flat">
            <a:solidFill>
              <a:srgbClr val="A86F4A"/>
            </a:solidFill>
            <a:prstDash val="solid"/>
            <a:headEnd type="none" w="sm" len="sm"/>
            <a:tailEnd type="none" w="sm" len="sm"/>
          </a:ln>
        </p:spPr>
      </p:sp>
      <p:sp>
        <p:nvSpPr>
          <p:cNvPr id="3" name="Freeform 3"/>
          <p:cNvSpPr/>
          <p:nvPr/>
        </p:nvSpPr>
        <p:spPr>
          <a:xfrm>
            <a:off x="5844212" y="8421176"/>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489054" y="843523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AutoShape 5"/>
          <p:cNvSpPr/>
          <p:nvPr/>
        </p:nvSpPr>
        <p:spPr>
          <a:xfrm>
            <a:off x="15502473" y="-1153"/>
            <a:ext cx="0" cy="8785566"/>
          </a:xfrm>
          <a:prstGeom prst="line">
            <a:avLst/>
          </a:prstGeom>
          <a:ln w="219075" cap="flat">
            <a:solidFill>
              <a:srgbClr val="A86F4A"/>
            </a:solidFill>
            <a:prstDash val="solid"/>
            <a:headEnd type="none" w="sm" len="sm"/>
            <a:tailEnd type="none" w="sm" len="sm"/>
          </a:ln>
        </p:spPr>
      </p:sp>
      <p:sp>
        <p:nvSpPr>
          <p:cNvPr id="6" name="Freeform 6"/>
          <p:cNvSpPr/>
          <p:nvPr/>
        </p:nvSpPr>
        <p:spPr>
          <a:xfrm>
            <a:off x="9501811" y="267504"/>
            <a:ext cx="8695475" cy="2347780"/>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10870773" y="633480"/>
            <a:ext cx="6719377" cy="1615827"/>
          </a:xfrm>
          <a:prstGeom prst="rect">
            <a:avLst/>
          </a:prstGeom>
        </p:spPr>
        <p:txBody>
          <a:bodyPr wrap="square" lIns="0" tIns="0" rIns="0" bIns="0" rtlCol="0" anchor="t">
            <a:spAutoFit/>
          </a:bodyPr>
          <a:lstStyle/>
          <a:p>
            <a:pPr algn="just">
              <a:lnSpc>
                <a:spcPts val="4199"/>
              </a:lnSpc>
            </a:pPr>
            <a:r>
              <a:rPr lang="vi-VN" sz="3600">
                <a:latin typeface="Times New Roman" panose="02020603050405020304" pitchFamily="18" charset="0"/>
                <a:cs typeface="Times New Roman" panose="02020603050405020304" pitchFamily="18" charset="0"/>
              </a:rPr>
              <a:t>Cách triển khai ý tưởng và thông tin văn bản đa dạng, phù hợp, dễ hiểu, dễ tiếp nhận.</a:t>
            </a:r>
            <a:endParaRPr lang="en-US" sz="3499" spc="34">
              <a:solidFill>
                <a:srgbClr val="FFFFFF"/>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9634168" y="912525"/>
            <a:ext cx="1267098" cy="1179810"/>
          </a:xfrm>
          <a:prstGeom prst="rect">
            <a:avLst/>
          </a:prstGeom>
        </p:spPr>
        <p:txBody>
          <a:bodyPr lIns="0" tIns="0" rIns="0" bIns="0" rtlCol="0" anchor="t">
            <a:spAutoFit/>
          </a:bodyPr>
          <a:lstStyle/>
          <a:p>
            <a:pPr algn="ctr">
              <a:lnSpc>
                <a:spcPts val="9240"/>
              </a:lnSpc>
            </a:pPr>
            <a:r>
              <a:rPr lang="en-US" sz="6000" spc="77">
                <a:solidFill>
                  <a:srgbClr val="FFFFFF"/>
                </a:solidFill>
                <a:latin typeface="More Sugar Thin"/>
              </a:rPr>
              <a:t>01</a:t>
            </a:r>
          </a:p>
        </p:txBody>
      </p:sp>
      <p:sp>
        <p:nvSpPr>
          <p:cNvPr id="9" name="Freeform 9"/>
          <p:cNvSpPr/>
          <p:nvPr/>
        </p:nvSpPr>
        <p:spPr>
          <a:xfrm>
            <a:off x="9501812" y="2760530"/>
            <a:ext cx="8695474" cy="2078135"/>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11017758" y="3027514"/>
            <a:ext cx="6965442" cy="1615827"/>
          </a:xfrm>
          <a:prstGeom prst="rect">
            <a:avLst/>
          </a:prstGeom>
        </p:spPr>
        <p:txBody>
          <a:bodyPr wrap="square" lIns="0" tIns="0" rIns="0" bIns="0" rtlCol="0" anchor="t">
            <a:spAutoFit/>
          </a:bodyPr>
          <a:lstStyle/>
          <a:p>
            <a:pPr algn="just">
              <a:lnSpc>
                <a:spcPts val="4199"/>
              </a:lnSpc>
            </a:pPr>
            <a:r>
              <a:rPr lang="vi-VN" sz="3600">
                <a:latin typeface="Times New Roman" panose="02020603050405020304" pitchFamily="18" charset="0"/>
                <a:cs typeface="Times New Roman" panose="02020603050405020304" pitchFamily="18" charset="0"/>
              </a:rPr>
              <a:t>Văn bản đã kết hợp phương tiện ngôn ngữ và phương tiện phi ngôn ngữ đã tạo sức hấp dẫn.</a:t>
            </a:r>
            <a:endParaRPr lang="en-US" sz="3499" spc="34">
              <a:solidFill>
                <a:srgbClr val="FFFFFF"/>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425444" y="3122342"/>
            <a:ext cx="1684545" cy="1179810"/>
          </a:xfrm>
          <a:prstGeom prst="rect">
            <a:avLst/>
          </a:prstGeom>
        </p:spPr>
        <p:txBody>
          <a:bodyPr lIns="0" tIns="0" rIns="0" bIns="0" rtlCol="0" anchor="t">
            <a:spAutoFit/>
          </a:bodyPr>
          <a:lstStyle/>
          <a:p>
            <a:pPr algn="ctr">
              <a:lnSpc>
                <a:spcPts val="9240"/>
              </a:lnSpc>
            </a:pPr>
            <a:r>
              <a:rPr lang="en-US" sz="6000" spc="77">
                <a:solidFill>
                  <a:srgbClr val="FFFFFF"/>
                </a:solidFill>
                <a:latin typeface="More Sugar Thin"/>
              </a:rPr>
              <a:t>02</a:t>
            </a:r>
          </a:p>
        </p:txBody>
      </p:sp>
      <p:sp>
        <p:nvSpPr>
          <p:cNvPr id="12" name="Freeform 12"/>
          <p:cNvSpPr/>
          <p:nvPr/>
        </p:nvSpPr>
        <p:spPr>
          <a:xfrm>
            <a:off x="9501812" y="4997477"/>
            <a:ext cx="8695474" cy="2051006"/>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10935380" y="5177659"/>
            <a:ext cx="7261907" cy="1615827"/>
          </a:xfrm>
          <a:prstGeom prst="rect">
            <a:avLst/>
          </a:prstGeom>
        </p:spPr>
        <p:txBody>
          <a:bodyPr wrap="square" lIns="0" tIns="0" rIns="0" bIns="0" rtlCol="0" anchor="t">
            <a:spAutoFit/>
          </a:bodyPr>
          <a:lstStyle/>
          <a:p>
            <a:pPr algn="just">
              <a:lnSpc>
                <a:spcPts val="4199"/>
              </a:lnSpc>
            </a:pPr>
            <a:r>
              <a:rPr lang="vi-VN" sz="3600">
                <a:latin typeface="Times New Roman" panose="02020603050405020304" pitchFamily="18" charset="0"/>
                <a:cs typeface="Times New Roman" panose="02020603050405020304" pitchFamily="18" charset="0"/>
              </a:rPr>
              <a:t>Nhan đề, sa pô, đề mục cụ thể, ngắn gọn, cung cấp thông tin khái quát, định hướng thông tin chính của văn bản</a:t>
            </a:r>
            <a:endParaRPr lang="en-US" sz="3499" spc="34">
              <a:solidFill>
                <a:srgbClr val="FFFFFF"/>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9634168" y="5332160"/>
            <a:ext cx="1267098" cy="1179810"/>
          </a:xfrm>
          <a:prstGeom prst="rect">
            <a:avLst/>
          </a:prstGeom>
        </p:spPr>
        <p:txBody>
          <a:bodyPr lIns="0" tIns="0" rIns="0" bIns="0" rtlCol="0" anchor="t">
            <a:spAutoFit/>
          </a:bodyPr>
          <a:lstStyle/>
          <a:p>
            <a:pPr algn="ctr">
              <a:lnSpc>
                <a:spcPts val="9240"/>
              </a:lnSpc>
            </a:pPr>
            <a:r>
              <a:rPr lang="en-US" sz="6000" spc="77">
                <a:solidFill>
                  <a:srgbClr val="FFFFFF"/>
                </a:solidFill>
                <a:latin typeface="More Sugar Thin"/>
              </a:rPr>
              <a:t>03</a:t>
            </a:r>
          </a:p>
        </p:txBody>
      </p:sp>
      <p:sp>
        <p:nvSpPr>
          <p:cNvPr id="15" name="Freeform 15"/>
          <p:cNvSpPr/>
          <p:nvPr/>
        </p:nvSpPr>
        <p:spPr>
          <a:xfrm>
            <a:off x="9501812" y="7352541"/>
            <a:ext cx="8695474" cy="2051005"/>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TextBox 16"/>
          <p:cNvSpPr txBox="1"/>
          <p:nvPr/>
        </p:nvSpPr>
        <p:spPr>
          <a:xfrm>
            <a:off x="10901266" y="7528624"/>
            <a:ext cx="7283754" cy="1615827"/>
          </a:xfrm>
          <a:prstGeom prst="rect">
            <a:avLst/>
          </a:prstGeom>
        </p:spPr>
        <p:txBody>
          <a:bodyPr wrap="square" lIns="0" tIns="0" rIns="0" bIns="0" rtlCol="0" anchor="t">
            <a:spAutoFit/>
          </a:bodyPr>
          <a:lstStyle/>
          <a:p>
            <a:pPr algn="just">
              <a:lnSpc>
                <a:spcPts val="4199"/>
              </a:lnSpc>
            </a:pPr>
            <a:r>
              <a:rPr lang="vi-VN" sz="3600">
                <a:latin typeface="Times New Roman" panose="02020603050405020304" pitchFamily="18" charset="0"/>
                <a:cs typeface="Times New Roman" panose="02020603050405020304" pitchFamily="18" charset="0"/>
              </a:rPr>
              <a:t>Các nội dung chi tiết của văn bản trong mỗi mục đều tập trung làm rõ cho mỗi mục ấy. Ngôn ngữ rõ ràng, dễ hiểu.</a:t>
            </a:r>
            <a:endParaRPr lang="en-US" sz="3499" spc="34">
              <a:solidFill>
                <a:srgbClr val="FFFFFF"/>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9634168" y="7541977"/>
            <a:ext cx="1267098" cy="1179810"/>
          </a:xfrm>
          <a:prstGeom prst="rect">
            <a:avLst/>
          </a:prstGeom>
        </p:spPr>
        <p:txBody>
          <a:bodyPr lIns="0" tIns="0" rIns="0" bIns="0" rtlCol="0" anchor="t">
            <a:spAutoFit/>
          </a:bodyPr>
          <a:lstStyle/>
          <a:p>
            <a:pPr algn="ctr">
              <a:lnSpc>
                <a:spcPts val="9240"/>
              </a:lnSpc>
            </a:pPr>
            <a:r>
              <a:rPr lang="en-US" sz="6000" spc="77">
                <a:solidFill>
                  <a:srgbClr val="FFFFFF"/>
                </a:solidFill>
                <a:latin typeface="More Sugar Thin"/>
              </a:rPr>
              <a:t>04</a:t>
            </a:r>
          </a:p>
        </p:txBody>
      </p:sp>
      <p:sp>
        <p:nvSpPr>
          <p:cNvPr id="18" name="Freeform 18"/>
          <p:cNvSpPr/>
          <p:nvPr/>
        </p:nvSpPr>
        <p:spPr>
          <a:xfrm>
            <a:off x="-775305" y="8435233"/>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flipH="1">
            <a:off x="937218" y="3367072"/>
            <a:ext cx="6732985" cy="11464835"/>
          </a:xfrm>
          <a:custGeom>
            <a:avLst/>
            <a:gdLst/>
            <a:ahLst/>
            <a:cxnLst/>
            <a:rect l="l" t="t" r="r" b="b"/>
            <a:pathLst>
              <a:path w="6732985" h="11464835">
                <a:moveTo>
                  <a:pt x="6732985" y="0"/>
                </a:moveTo>
                <a:lnTo>
                  <a:pt x="0" y="0"/>
                </a:lnTo>
                <a:lnTo>
                  <a:pt x="0" y="11464835"/>
                </a:lnTo>
                <a:lnTo>
                  <a:pt x="6732985" y="11464835"/>
                </a:lnTo>
                <a:lnTo>
                  <a:pt x="6732985"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TextBox 23"/>
          <p:cNvSpPr txBox="1"/>
          <p:nvPr/>
        </p:nvSpPr>
        <p:spPr>
          <a:xfrm>
            <a:off x="2581169" y="1068274"/>
            <a:ext cx="8613476" cy="1015663"/>
          </a:xfrm>
          <a:prstGeom prst="rect">
            <a:avLst/>
          </a:prstGeom>
        </p:spPr>
        <p:txBody>
          <a:bodyPr wrap="square" lIns="0" tIns="0" rIns="0" bIns="0" rtlCol="0" anchor="t">
            <a:spAutoFit/>
          </a:bodyPr>
          <a:lstStyle/>
          <a:p>
            <a:r>
              <a:rPr lang="vi-VN" sz="6600" b="1">
                <a:latin typeface="iCiel Baliho Script" pitchFamily="50" charset="-93"/>
              </a:rPr>
              <a:t>III. TỔNG KẾT</a:t>
            </a:r>
            <a:endParaRPr lang="en-GB" sz="6600">
              <a:latin typeface="iCiel Baliho Script" pitchFamily="50" charset="-93"/>
            </a:endParaRPr>
          </a:p>
        </p:txBody>
      </p:sp>
      <p:sp>
        <p:nvSpPr>
          <p:cNvPr id="24" name="Rectangle 23"/>
          <p:cNvSpPr/>
          <p:nvPr/>
        </p:nvSpPr>
        <p:spPr>
          <a:xfrm>
            <a:off x="3650344" y="2331672"/>
            <a:ext cx="3182281" cy="941796"/>
          </a:xfrm>
          <a:prstGeom prst="rect">
            <a:avLst/>
          </a:prstGeom>
        </p:spPr>
        <p:txBody>
          <a:bodyPr wrap="none">
            <a:spAutoFit/>
          </a:bodyPr>
          <a:lstStyle/>
          <a:p>
            <a:pPr algn="just">
              <a:lnSpc>
                <a:spcPct val="115000"/>
              </a:lnSpc>
              <a:spcAft>
                <a:spcPts val="0"/>
              </a:spcAft>
            </a:pPr>
            <a:r>
              <a:rPr lang="vi-VN" sz="4800" b="1">
                <a:solidFill>
                  <a:srgbClr val="7030A0"/>
                </a:solidFill>
                <a:latin typeface="iCiel Baliho Script" pitchFamily="50" charset="-93"/>
                <a:ea typeface="Times New Roman" panose="02020603050405020304" pitchFamily="18" charset="0"/>
                <a:cs typeface="Times New Roman" panose="02020603050405020304" pitchFamily="18" charset="0"/>
              </a:rPr>
              <a:t>1. Nghệ thuật</a:t>
            </a:r>
            <a:endParaRPr lang="en-GB" sz="4400">
              <a:effectLst/>
              <a:latin typeface="iCiel Baliho Script" pitchFamily="50" charset="-93"/>
              <a:ea typeface="Times New Roman" panose="02020603050405020304" pitchFamily="18" charset="0"/>
            </a:endParaRPr>
          </a:p>
        </p:txBody>
      </p:sp>
    </p:spTree>
    <p:extLst>
      <p:ext uri="{BB962C8B-B14F-4D97-AF65-F5344CB8AC3E}">
        <p14:creationId xmlns:p14="http://schemas.microsoft.com/office/powerpoint/2010/main" val="199092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6" grpId="0"/>
      <p:bldP spid="17"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AutoShape 2"/>
          <p:cNvSpPr/>
          <p:nvPr/>
        </p:nvSpPr>
        <p:spPr>
          <a:xfrm flipH="1">
            <a:off x="10809785" y="0"/>
            <a:ext cx="8007" cy="9258300"/>
          </a:xfrm>
          <a:prstGeom prst="line">
            <a:avLst/>
          </a:prstGeom>
          <a:ln w="219075" cap="flat">
            <a:solidFill>
              <a:srgbClr val="A86F4A"/>
            </a:solidFill>
            <a:prstDash val="solid"/>
            <a:headEnd type="none" w="sm" len="sm"/>
            <a:tailEnd type="none" w="sm" len="sm"/>
          </a:ln>
        </p:spPr>
      </p:sp>
      <p:sp>
        <p:nvSpPr>
          <p:cNvPr id="3" name="Freeform 3"/>
          <p:cNvSpPr/>
          <p:nvPr/>
        </p:nvSpPr>
        <p:spPr>
          <a:xfrm>
            <a:off x="5844212" y="8421176"/>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489054" y="8435233"/>
            <a:ext cx="7315200" cy="1702447"/>
          </a:xfrm>
          <a:custGeom>
            <a:avLst/>
            <a:gdLst/>
            <a:ahLst/>
            <a:cxnLst/>
            <a:rect l="l" t="t" r="r" b="b"/>
            <a:pathLst>
              <a:path w="7315200" h="1702447">
                <a:moveTo>
                  <a:pt x="0" y="0"/>
                </a:moveTo>
                <a:lnTo>
                  <a:pt x="7315200" y="0"/>
                </a:lnTo>
                <a:lnTo>
                  <a:pt x="7315200" y="1702446"/>
                </a:lnTo>
                <a:lnTo>
                  <a:pt x="0" y="1702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AutoShape 5"/>
          <p:cNvSpPr/>
          <p:nvPr/>
        </p:nvSpPr>
        <p:spPr>
          <a:xfrm>
            <a:off x="15502473" y="-1153"/>
            <a:ext cx="0" cy="8785566"/>
          </a:xfrm>
          <a:prstGeom prst="line">
            <a:avLst/>
          </a:prstGeom>
          <a:ln w="219075" cap="flat">
            <a:solidFill>
              <a:srgbClr val="A86F4A"/>
            </a:solidFill>
            <a:prstDash val="solid"/>
            <a:headEnd type="none" w="sm" len="sm"/>
            <a:tailEnd type="none" w="sm" len="sm"/>
          </a:ln>
        </p:spPr>
      </p:sp>
      <p:sp>
        <p:nvSpPr>
          <p:cNvPr id="6" name="Freeform 6"/>
          <p:cNvSpPr/>
          <p:nvPr/>
        </p:nvSpPr>
        <p:spPr>
          <a:xfrm>
            <a:off x="9501812" y="610099"/>
            <a:ext cx="8405188" cy="3488007"/>
          </a:xfrm>
          <a:custGeom>
            <a:avLst/>
            <a:gdLst/>
            <a:ahLst/>
            <a:cxnLst/>
            <a:rect l="l" t="t" r="r" b="b"/>
            <a:pathLst>
              <a:path w="7134997" h="1471593">
                <a:moveTo>
                  <a:pt x="0" y="0"/>
                </a:moveTo>
                <a:lnTo>
                  <a:pt x="7134997" y="0"/>
                </a:lnTo>
                <a:lnTo>
                  <a:pt x="7134997" y="1471594"/>
                </a:lnTo>
                <a:lnTo>
                  <a:pt x="0" y="14715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11299988" y="928713"/>
            <a:ext cx="6203302" cy="2693045"/>
          </a:xfrm>
          <a:prstGeom prst="rect">
            <a:avLst/>
          </a:prstGeom>
        </p:spPr>
        <p:txBody>
          <a:bodyPr wrap="square" lIns="0" tIns="0" rIns="0" bIns="0" rtlCol="0" anchor="t">
            <a:spAutoFit/>
          </a:bodyPr>
          <a:lstStyle/>
          <a:p>
            <a:pPr algn="just">
              <a:lnSpc>
                <a:spcPts val="4199"/>
              </a:lnSpc>
            </a:pPr>
            <a:r>
              <a:rPr lang="vi-VN" sz="4000">
                <a:solidFill>
                  <a:schemeClr val="bg1"/>
                </a:solidFill>
                <a:latin typeface="Times New Roman" panose="02020603050405020304" pitchFamily="18" charset="0"/>
                <a:cs typeface="Times New Roman" panose="02020603050405020304" pitchFamily="18" charset="0"/>
              </a:rPr>
              <a:t>Văn bản đã cung cấp thông tin khoa học, chính xác và rất hữu ích về hiện tượng lũ lụt, nguyên nhân và tác hại của hiện tượng này.</a:t>
            </a:r>
            <a:endParaRPr lang="en-US" sz="3600" spc="34">
              <a:solidFill>
                <a:schemeClr val="bg1"/>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9629180" y="1794815"/>
            <a:ext cx="1267098" cy="1181100"/>
          </a:xfrm>
          <a:prstGeom prst="rect">
            <a:avLst/>
          </a:prstGeom>
        </p:spPr>
        <p:txBody>
          <a:bodyPr lIns="0" tIns="0" rIns="0" bIns="0" rtlCol="0" anchor="t">
            <a:spAutoFit/>
          </a:bodyPr>
          <a:lstStyle/>
          <a:p>
            <a:pPr algn="ctr">
              <a:lnSpc>
                <a:spcPts val="9240"/>
              </a:lnSpc>
            </a:pPr>
            <a:r>
              <a:rPr lang="en-US" sz="7700" spc="77">
                <a:solidFill>
                  <a:srgbClr val="FFFFFF"/>
                </a:solidFill>
                <a:latin typeface="More Sugar Thin"/>
              </a:rPr>
              <a:t>01</a:t>
            </a:r>
          </a:p>
        </p:txBody>
      </p:sp>
      <p:sp>
        <p:nvSpPr>
          <p:cNvPr id="9" name="Freeform 9"/>
          <p:cNvSpPr/>
          <p:nvPr/>
        </p:nvSpPr>
        <p:spPr>
          <a:xfrm>
            <a:off x="9501812" y="4791002"/>
            <a:ext cx="8405188" cy="3630174"/>
          </a:xfrm>
          <a:custGeom>
            <a:avLst/>
            <a:gdLst/>
            <a:ahLst/>
            <a:cxnLst/>
            <a:rect l="l" t="t" r="r" b="b"/>
            <a:pathLst>
              <a:path w="7134997" h="1471593">
                <a:moveTo>
                  <a:pt x="0" y="0"/>
                </a:moveTo>
                <a:lnTo>
                  <a:pt x="7134997" y="0"/>
                </a:lnTo>
                <a:lnTo>
                  <a:pt x="7134997" y="1471593"/>
                </a:lnTo>
                <a:lnTo>
                  <a:pt x="0" y="14715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11238686" y="5265840"/>
            <a:ext cx="6416018" cy="2693045"/>
          </a:xfrm>
          <a:prstGeom prst="rect">
            <a:avLst/>
          </a:prstGeom>
        </p:spPr>
        <p:txBody>
          <a:bodyPr wrap="square" lIns="0" tIns="0" rIns="0" bIns="0" rtlCol="0" anchor="t">
            <a:spAutoFit/>
          </a:bodyPr>
          <a:lstStyle/>
          <a:p>
            <a:pPr algn="just">
              <a:lnSpc>
                <a:spcPts val="4199"/>
              </a:lnSpc>
            </a:pPr>
            <a:r>
              <a:rPr lang="vi-VN" sz="4000">
                <a:solidFill>
                  <a:schemeClr val="bg1"/>
                </a:solidFill>
                <a:latin typeface="Times New Roman" panose="02020603050405020304" pitchFamily="18" charset="0"/>
                <a:cs typeface="Times New Roman" panose="02020603050405020304" pitchFamily="18" charset="0"/>
              </a:rPr>
              <a:t>Từ đó, mỗi con người cần phải có ý thức bảo vệ môi trường sống là cách thiết thực để giảm thiểu tác hại của thiên tai trong đó có lũ lụt.</a:t>
            </a:r>
            <a:endParaRPr lang="en-US" sz="3600" spc="34">
              <a:solidFill>
                <a:schemeClr val="bg1"/>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554141" y="5763373"/>
            <a:ext cx="1684545" cy="1181100"/>
          </a:xfrm>
          <a:prstGeom prst="rect">
            <a:avLst/>
          </a:prstGeom>
        </p:spPr>
        <p:txBody>
          <a:bodyPr lIns="0" tIns="0" rIns="0" bIns="0" rtlCol="0" anchor="t">
            <a:spAutoFit/>
          </a:bodyPr>
          <a:lstStyle/>
          <a:p>
            <a:pPr algn="ctr">
              <a:lnSpc>
                <a:spcPts val="9240"/>
              </a:lnSpc>
            </a:pPr>
            <a:r>
              <a:rPr lang="en-US" sz="7700" spc="77">
                <a:solidFill>
                  <a:srgbClr val="FFFFFF"/>
                </a:solidFill>
                <a:latin typeface="More Sugar Thin"/>
              </a:rPr>
              <a:t>02</a:t>
            </a:r>
          </a:p>
        </p:txBody>
      </p:sp>
      <p:sp>
        <p:nvSpPr>
          <p:cNvPr id="18" name="Freeform 18"/>
          <p:cNvSpPr/>
          <p:nvPr/>
        </p:nvSpPr>
        <p:spPr>
          <a:xfrm>
            <a:off x="-775305" y="8435233"/>
            <a:ext cx="7315200" cy="1702447"/>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4" name="Rectangle 23"/>
          <p:cNvSpPr/>
          <p:nvPr/>
        </p:nvSpPr>
        <p:spPr>
          <a:xfrm>
            <a:off x="4430034" y="928713"/>
            <a:ext cx="3522118" cy="1015663"/>
          </a:xfrm>
          <a:prstGeom prst="rect">
            <a:avLst/>
          </a:prstGeom>
        </p:spPr>
        <p:txBody>
          <a:bodyPr wrap="none">
            <a:spAutoFit/>
          </a:bodyPr>
          <a:lstStyle/>
          <a:p>
            <a:r>
              <a:rPr lang="vi-VN" sz="6000" b="1">
                <a:latin typeface="iCiel Baliho Script" pitchFamily="50" charset="-93"/>
              </a:rPr>
              <a:t>2. Nội dung</a:t>
            </a:r>
            <a:endParaRPr lang="en-GB" sz="6000">
              <a:latin typeface="iCiel Baliho Script" pitchFamily="50" charset="-93"/>
            </a:endParaRPr>
          </a:p>
        </p:txBody>
      </p:sp>
      <p:sp>
        <p:nvSpPr>
          <p:cNvPr id="25" name="Freeform 2"/>
          <p:cNvSpPr/>
          <p:nvPr/>
        </p:nvSpPr>
        <p:spPr>
          <a:xfrm>
            <a:off x="3793318" y="2631455"/>
            <a:ext cx="4587064" cy="7008015"/>
          </a:xfrm>
          <a:custGeom>
            <a:avLst/>
            <a:gdLst/>
            <a:ahLst/>
            <a:cxnLst/>
            <a:rect l="l" t="t" r="r" b="b"/>
            <a:pathLst>
              <a:path w="4587064" h="7008015">
                <a:moveTo>
                  <a:pt x="0" y="0"/>
                </a:moveTo>
                <a:lnTo>
                  <a:pt x="4587065" y="0"/>
                </a:lnTo>
                <a:lnTo>
                  <a:pt x="4587065" y="7008015"/>
                </a:lnTo>
                <a:lnTo>
                  <a:pt x="0" y="70080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6" name="Freeform 3"/>
          <p:cNvSpPr/>
          <p:nvPr/>
        </p:nvSpPr>
        <p:spPr>
          <a:xfrm>
            <a:off x="1468359" y="2320736"/>
            <a:ext cx="3754834" cy="9137871"/>
          </a:xfrm>
          <a:custGeom>
            <a:avLst/>
            <a:gdLst/>
            <a:ahLst/>
            <a:cxnLst/>
            <a:rect l="l" t="t" r="r" b="b"/>
            <a:pathLst>
              <a:path w="3754834" h="9137871">
                <a:moveTo>
                  <a:pt x="0" y="0"/>
                </a:moveTo>
                <a:lnTo>
                  <a:pt x="3754835" y="0"/>
                </a:lnTo>
                <a:lnTo>
                  <a:pt x="3754835" y="9137871"/>
                </a:lnTo>
                <a:lnTo>
                  <a:pt x="0" y="91378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4"/>
          <p:cNvSpPr/>
          <p:nvPr/>
        </p:nvSpPr>
        <p:spPr>
          <a:xfrm>
            <a:off x="-95033" y="1968394"/>
            <a:ext cx="3332132" cy="8109171"/>
          </a:xfrm>
          <a:custGeom>
            <a:avLst/>
            <a:gdLst/>
            <a:ahLst/>
            <a:cxnLst/>
            <a:rect l="l" t="t" r="r" b="b"/>
            <a:pathLst>
              <a:path w="3332132" h="8109171">
                <a:moveTo>
                  <a:pt x="0" y="0"/>
                </a:moveTo>
                <a:lnTo>
                  <a:pt x="3332132" y="0"/>
                </a:lnTo>
                <a:lnTo>
                  <a:pt x="3332132" y="8109171"/>
                </a:lnTo>
                <a:lnTo>
                  <a:pt x="0" y="810917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8" name="Freeform 5"/>
          <p:cNvSpPr/>
          <p:nvPr/>
        </p:nvSpPr>
        <p:spPr>
          <a:xfrm>
            <a:off x="108642" y="5114581"/>
            <a:ext cx="7050109" cy="5410916"/>
          </a:xfrm>
          <a:custGeom>
            <a:avLst/>
            <a:gdLst/>
            <a:ahLst/>
            <a:cxnLst/>
            <a:rect l="l" t="t" r="r" b="b"/>
            <a:pathLst>
              <a:path w="8809269" h="7271651">
                <a:moveTo>
                  <a:pt x="0" y="0"/>
                </a:moveTo>
                <a:lnTo>
                  <a:pt x="8809269" y="0"/>
                </a:lnTo>
                <a:lnTo>
                  <a:pt x="8809269" y="7271651"/>
                </a:lnTo>
                <a:lnTo>
                  <a:pt x="0" y="72716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183150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10162735" y="1516649"/>
            <a:ext cx="3836185" cy="6895103"/>
          </a:xfrm>
          <a:custGeom>
            <a:avLst/>
            <a:gdLst/>
            <a:ahLst/>
            <a:cxnLst/>
            <a:rect l="l" t="t" r="r" b="b"/>
            <a:pathLst>
              <a:path w="3836185" h="6895103">
                <a:moveTo>
                  <a:pt x="0" y="0"/>
                </a:moveTo>
                <a:lnTo>
                  <a:pt x="3836184" y="0"/>
                </a:lnTo>
                <a:lnTo>
                  <a:pt x="3836184" y="6895103"/>
                </a:lnTo>
                <a:lnTo>
                  <a:pt x="0" y="68951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84217" y="2499728"/>
            <a:ext cx="17793526" cy="6758572"/>
          </a:xfrm>
          <a:custGeom>
            <a:avLst/>
            <a:gdLst/>
            <a:ahLst/>
            <a:cxnLst/>
            <a:rect l="l" t="t" r="r" b="b"/>
            <a:pathLst>
              <a:path w="17793526" h="6758572">
                <a:moveTo>
                  <a:pt x="0" y="0"/>
                </a:moveTo>
                <a:lnTo>
                  <a:pt x="17793527" y="0"/>
                </a:lnTo>
                <a:lnTo>
                  <a:pt x="17793527" y="6758572"/>
                </a:lnTo>
                <a:lnTo>
                  <a:pt x="0" y="675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239606" y="340263"/>
            <a:ext cx="4019694" cy="7224941"/>
          </a:xfrm>
          <a:custGeom>
            <a:avLst/>
            <a:gdLst/>
            <a:ahLst/>
            <a:cxnLst/>
            <a:rect l="l" t="t" r="r" b="b"/>
            <a:pathLst>
              <a:path w="4019694" h="7224941">
                <a:moveTo>
                  <a:pt x="0" y="0"/>
                </a:moveTo>
                <a:lnTo>
                  <a:pt x="4019694" y="0"/>
                </a:lnTo>
                <a:lnTo>
                  <a:pt x="4019694" y="7224941"/>
                </a:lnTo>
                <a:lnTo>
                  <a:pt x="0" y="72249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440963" y="1028700"/>
            <a:ext cx="3636673" cy="6536504"/>
          </a:xfrm>
          <a:custGeom>
            <a:avLst/>
            <a:gdLst/>
            <a:ahLst/>
            <a:cxnLst/>
            <a:rect l="l" t="t" r="r" b="b"/>
            <a:pathLst>
              <a:path w="3636673" h="6536504">
                <a:moveTo>
                  <a:pt x="0" y="0"/>
                </a:moveTo>
                <a:lnTo>
                  <a:pt x="3636674" y="0"/>
                </a:lnTo>
                <a:lnTo>
                  <a:pt x="3636674" y="6536504"/>
                </a:lnTo>
                <a:lnTo>
                  <a:pt x="0" y="65365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0" y="71186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3507030" y="7732351"/>
            <a:ext cx="5531719" cy="2554649"/>
          </a:xfrm>
          <a:custGeom>
            <a:avLst/>
            <a:gdLst/>
            <a:ahLst/>
            <a:cxnLst/>
            <a:rect l="l" t="t" r="r" b="b"/>
            <a:pathLst>
              <a:path w="5531719" h="2554649">
                <a:moveTo>
                  <a:pt x="0" y="0"/>
                </a:moveTo>
                <a:lnTo>
                  <a:pt x="5531720" y="0"/>
                </a:lnTo>
                <a:lnTo>
                  <a:pt x="5531720" y="2554649"/>
                </a:lnTo>
                <a:lnTo>
                  <a:pt x="0" y="2554649"/>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sp>
      <p:sp>
        <p:nvSpPr>
          <p:cNvPr id="9" name="Freeform 9"/>
          <p:cNvSpPr/>
          <p:nvPr/>
        </p:nvSpPr>
        <p:spPr>
          <a:xfrm flipH="1">
            <a:off x="-1026388" y="7980976"/>
            <a:ext cx="5531719" cy="2554649"/>
          </a:xfrm>
          <a:custGeom>
            <a:avLst/>
            <a:gdLst/>
            <a:ahLst/>
            <a:cxnLst/>
            <a:rect l="l" t="t" r="r" b="b"/>
            <a:pathLst>
              <a:path w="5531719" h="2554649">
                <a:moveTo>
                  <a:pt x="5531719" y="0"/>
                </a:moveTo>
                <a:lnTo>
                  <a:pt x="0" y="0"/>
                </a:lnTo>
                <a:lnTo>
                  <a:pt x="0" y="2554648"/>
                </a:lnTo>
                <a:lnTo>
                  <a:pt x="5531719" y="2554648"/>
                </a:lnTo>
                <a:lnTo>
                  <a:pt x="5531719"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2212546" y="2499728"/>
            <a:ext cx="8233897" cy="7897679"/>
          </a:xfrm>
          <a:custGeom>
            <a:avLst/>
            <a:gdLst/>
            <a:ahLst/>
            <a:cxnLst/>
            <a:rect l="l" t="t" r="r" b="b"/>
            <a:pathLst>
              <a:path w="8233897" h="7897679">
                <a:moveTo>
                  <a:pt x="0" y="0"/>
                </a:moveTo>
                <a:lnTo>
                  <a:pt x="8233897" y="0"/>
                </a:lnTo>
                <a:lnTo>
                  <a:pt x="8233897" y="7897679"/>
                </a:lnTo>
                <a:lnTo>
                  <a:pt x="0" y="78976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TextBox 11"/>
          <p:cNvSpPr txBox="1"/>
          <p:nvPr/>
        </p:nvSpPr>
        <p:spPr>
          <a:xfrm>
            <a:off x="3097158" y="3943209"/>
            <a:ext cx="1408173" cy="1311540"/>
          </a:xfrm>
          <a:prstGeom prst="rect">
            <a:avLst/>
          </a:prstGeom>
        </p:spPr>
        <p:txBody>
          <a:bodyPr lIns="0" tIns="0" rIns="0" bIns="0" rtlCol="0" anchor="t">
            <a:spAutoFit/>
          </a:bodyPr>
          <a:lstStyle/>
          <a:p>
            <a:pPr>
              <a:lnSpc>
                <a:spcPts val="10268"/>
              </a:lnSpc>
            </a:pPr>
            <a:r>
              <a:rPr lang="en-US" sz="8557" spc="85">
                <a:solidFill>
                  <a:srgbClr val="FFFFFF"/>
                </a:solidFill>
                <a:latin typeface="More Sugar Thin"/>
              </a:rPr>
              <a:t>03</a:t>
            </a:r>
          </a:p>
        </p:txBody>
      </p:sp>
      <p:sp>
        <p:nvSpPr>
          <p:cNvPr id="12" name="TextBox 12"/>
          <p:cNvSpPr txBox="1"/>
          <p:nvPr/>
        </p:nvSpPr>
        <p:spPr>
          <a:xfrm>
            <a:off x="4842233" y="3404421"/>
            <a:ext cx="5320501" cy="2492990"/>
          </a:xfrm>
          <a:prstGeom prst="rect">
            <a:avLst/>
          </a:prstGeom>
        </p:spPr>
        <p:txBody>
          <a:bodyPr wrap="square" lIns="0" tIns="0" rIns="0" bIns="0" rtlCol="0" anchor="t">
            <a:spAutoFit/>
          </a:bodyPr>
          <a:lstStyle/>
          <a:p>
            <a:pPr algn="ctr">
              <a:lnSpc>
                <a:spcPct val="150000"/>
              </a:lnSpc>
            </a:pPr>
            <a:r>
              <a:rPr lang="pt-BR" sz="5400" b="1">
                <a:solidFill>
                  <a:schemeClr val="bg1"/>
                </a:solidFill>
                <a:latin typeface="#9Slide07 SVNDessert Menu Scrip" panose="00000500000000000000" pitchFamily="2" charset="0"/>
              </a:rPr>
              <a:t>HOẠT ĐỘNG </a:t>
            </a:r>
            <a:r>
              <a:rPr lang="pt-BR" sz="5400" b="1" smtClean="0">
                <a:solidFill>
                  <a:schemeClr val="bg1"/>
                </a:solidFill>
                <a:latin typeface="#9Slide07 SVNDessert Menu Scrip" panose="00000500000000000000" pitchFamily="2" charset="0"/>
              </a:rPr>
              <a:t>3 </a:t>
            </a:r>
            <a:r>
              <a:rPr lang="pt-BR" sz="5400" b="1">
                <a:solidFill>
                  <a:schemeClr val="bg1"/>
                </a:solidFill>
                <a:latin typeface="#9Slide07 SVNDessert Menu Scrip" panose="00000500000000000000" pitchFamily="2" charset="0"/>
              </a:rPr>
              <a:t>LUYỆN TẬP</a:t>
            </a:r>
            <a:endParaRPr lang="en-GB" sz="5400">
              <a:solidFill>
                <a:schemeClr val="bg1"/>
              </a:solidFill>
              <a:latin typeface="#9Slide07 SVNDessert Menu Scrip" panose="00000500000000000000" pitchFamily="2" charset="0"/>
            </a:endParaRPr>
          </a:p>
        </p:txBody>
      </p:sp>
      <p:sp>
        <p:nvSpPr>
          <p:cNvPr id="13" name="Freeform 9"/>
          <p:cNvSpPr/>
          <p:nvPr/>
        </p:nvSpPr>
        <p:spPr>
          <a:xfrm>
            <a:off x="8553306" y="-348446"/>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29789" y="-3086100"/>
            <a:ext cx="9144000" cy="13134052"/>
          </a:xfrm>
          <a:prstGeom prst="rect">
            <a:avLst/>
          </a:prstGeom>
        </p:spPr>
      </p:pic>
    </p:spTree>
    <p:extLst>
      <p:ext uri="{BB962C8B-B14F-4D97-AF65-F5344CB8AC3E}">
        <p14:creationId xmlns:p14="http://schemas.microsoft.com/office/powerpoint/2010/main" val="27359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5902022" y="7847189"/>
            <a:ext cx="7315200" cy="2822222"/>
          </a:xfrm>
          <a:custGeom>
            <a:avLst/>
            <a:gdLst/>
            <a:ahLst/>
            <a:cxnLst/>
            <a:rect l="l" t="t" r="r" b="b"/>
            <a:pathLst>
              <a:path w="7315200" h="2822222">
                <a:moveTo>
                  <a:pt x="0" y="0"/>
                </a:moveTo>
                <a:lnTo>
                  <a:pt x="7315200" y="0"/>
                </a:lnTo>
                <a:lnTo>
                  <a:pt x="7315200" y="2822222"/>
                </a:lnTo>
                <a:lnTo>
                  <a:pt x="0" y="28222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430000" y="59797"/>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591800" y="1690183"/>
            <a:ext cx="10521305" cy="8933544"/>
          </a:xfrm>
          <a:custGeom>
            <a:avLst/>
            <a:gdLst/>
            <a:ahLst/>
            <a:cxnLst/>
            <a:rect l="l" t="t" r="r" b="b"/>
            <a:pathLst>
              <a:path w="10521305" h="8933544">
                <a:moveTo>
                  <a:pt x="0" y="0"/>
                </a:moveTo>
                <a:lnTo>
                  <a:pt x="10521305" y="0"/>
                </a:lnTo>
                <a:lnTo>
                  <a:pt x="10521305" y="8933544"/>
                </a:lnTo>
                <a:lnTo>
                  <a:pt x="0" y="89335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990600" y="4457700"/>
            <a:ext cx="8534400" cy="3323987"/>
          </a:xfrm>
          <a:prstGeom prst="rect">
            <a:avLst/>
          </a:prstGeom>
        </p:spPr>
        <p:txBody>
          <a:bodyPr wrap="square" lIns="0" tIns="0" rIns="0" bIns="0" rtlCol="0" anchor="t">
            <a:spAutoFit/>
          </a:bodyPr>
          <a:lstStyle/>
          <a:p>
            <a:pPr algn="just"/>
            <a:r>
              <a:rPr lang="en-US" sz="5400" b="1">
                <a:latin typeface="iCiel Bambola" panose="02000000000000000000" pitchFamily="50" charset="-93"/>
                <a:cs typeface="Times New Roman" panose="02020603050405020304" pitchFamily="18" charset="0"/>
              </a:rPr>
              <a:t>Từ văn bản, bằng một đoạn văn 5-7 dòng, nêu suy nghĩ của em về hiện tượng lũ lụt ở nước ta nói riêng và trên thế giới nói chung? </a:t>
            </a:r>
            <a:endParaRPr lang="en-GB" sz="5400" b="1">
              <a:latin typeface="iCiel Bambola" panose="02000000000000000000" pitchFamily="50" charset="-93"/>
              <a:cs typeface="Times New Roman" panose="02020603050405020304" pitchFamily="18" charset="0"/>
            </a:endParaRPr>
          </a:p>
        </p:txBody>
      </p:sp>
      <p:sp>
        <p:nvSpPr>
          <p:cNvPr id="6" name="TextBox 6"/>
          <p:cNvSpPr txBox="1"/>
          <p:nvPr/>
        </p:nvSpPr>
        <p:spPr>
          <a:xfrm>
            <a:off x="2971800" y="3234378"/>
            <a:ext cx="4276721" cy="657872"/>
          </a:xfrm>
          <a:prstGeom prst="rect">
            <a:avLst/>
          </a:prstGeom>
        </p:spPr>
        <p:txBody>
          <a:bodyPr lIns="0" tIns="0" rIns="0" bIns="0" rtlCol="0" anchor="t">
            <a:spAutoFit/>
          </a:bodyPr>
          <a:lstStyle/>
          <a:p>
            <a:pPr>
              <a:lnSpc>
                <a:spcPts val="4200"/>
              </a:lnSpc>
            </a:pPr>
            <a:r>
              <a:rPr lang="en-US" sz="6600" b="1" u="sng">
                <a:latin typeface="iCiel Baliho Script" pitchFamily="50" charset="-93"/>
              </a:rPr>
              <a:t>Bài tập 1</a:t>
            </a:r>
            <a:endParaRPr lang="en-US" sz="6000" spc="35">
              <a:solidFill>
                <a:srgbClr val="FFFFFF"/>
              </a:solidFill>
              <a:latin typeface="iCiel Baliho Script" pitchFamily="50" charset="-93"/>
            </a:endParaRPr>
          </a:p>
        </p:txBody>
      </p:sp>
      <p:sp>
        <p:nvSpPr>
          <p:cNvPr id="7" name="TextBox 7"/>
          <p:cNvSpPr txBox="1"/>
          <p:nvPr/>
        </p:nvSpPr>
        <p:spPr>
          <a:xfrm>
            <a:off x="1903530" y="1390650"/>
            <a:ext cx="8966499" cy="1231106"/>
          </a:xfrm>
          <a:prstGeom prst="rect">
            <a:avLst/>
          </a:prstGeom>
        </p:spPr>
        <p:txBody>
          <a:bodyPr wrap="square" lIns="0" tIns="0" rIns="0" bIns="0" rtlCol="0" anchor="t">
            <a:spAutoFit/>
          </a:bodyPr>
          <a:lstStyle/>
          <a:p>
            <a:r>
              <a:rPr lang="vi-VN" sz="8000" b="1">
                <a:latin typeface="iCiel Baliho Script" pitchFamily="50" charset="-93"/>
              </a:rPr>
              <a:t>V. LUYỆN TẬP</a:t>
            </a:r>
            <a:endParaRPr lang="en-GB" sz="8000">
              <a:latin typeface="iCiel Baliho Script" pitchFamily="50"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1756950" y="-1066887"/>
            <a:ext cx="5706408" cy="10256616"/>
          </a:xfrm>
          <a:custGeom>
            <a:avLst/>
            <a:gdLst/>
            <a:ahLst/>
            <a:cxnLst/>
            <a:rect l="l" t="t" r="r" b="b"/>
            <a:pathLst>
              <a:path w="5706408" h="10256616">
                <a:moveTo>
                  <a:pt x="0" y="0"/>
                </a:moveTo>
                <a:lnTo>
                  <a:pt x="5706408" y="0"/>
                </a:lnTo>
                <a:lnTo>
                  <a:pt x="5706408" y="10256617"/>
                </a:lnTo>
                <a:lnTo>
                  <a:pt x="0" y="102566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89998" y="-700122"/>
            <a:ext cx="5706408" cy="10256616"/>
          </a:xfrm>
          <a:custGeom>
            <a:avLst/>
            <a:gdLst/>
            <a:ahLst/>
            <a:cxnLst/>
            <a:rect l="l" t="t" r="r" b="b"/>
            <a:pathLst>
              <a:path w="5706408" h="10256616">
                <a:moveTo>
                  <a:pt x="0" y="0"/>
                </a:moveTo>
                <a:lnTo>
                  <a:pt x="5706408" y="0"/>
                </a:lnTo>
                <a:lnTo>
                  <a:pt x="5706408" y="10256616"/>
                </a:lnTo>
                <a:lnTo>
                  <a:pt x="0" y="1025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473729" y="8417635"/>
            <a:ext cx="19235457" cy="3112647"/>
          </a:xfrm>
          <a:custGeom>
            <a:avLst/>
            <a:gdLst/>
            <a:ahLst/>
            <a:cxnLst/>
            <a:rect l="l" t="t" r="r" b="b"/>
            <a:pathLst>
              <a:path w="19235457" h="3112647">
                <a:moveTo>
                  <a:pt x="0" y="0"/>
                </a:moveTo>
                <a:lnTo>
                  <a:pt x="19235458" y="0"/>
                </a:lnTo>
                <a:lnTo>
                  <a:pt x="19235458" y="3112647"/>
                </a:lnTo>
                <a:lnTo>
                  <a:pt x="0" y="31126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431255" y="7200900"/>
            <a:ext cx="7315200" cy="3378292"/>
          </a:xfrm>
          <a:custGeom>
            <a:avLst/>
            <a:gdLst/>
            <a:ahLst/>
            <a:cxnLst/>
            <a:rect l="l" t="t" r="r" b="b"/>
            <a:pathLst>
              <a:path w="7315200" h="3378292">
                <a:moveTo>
                  <a:pt x="0" y="0"/>
                </a:moveTo>
                <a:lnTo>
                  <a:pt x="7315200" y="0"/>
                </a:lnTo>
                <a:lnTo>
                  <a:pt x="7315200" y="3378292"/>
                </a:lnTo>
                <a:lnTo>
                  <a:pt x="0" y="33782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52141" y="4323770"/>
            <a:ext cx="9624393" cy="5337163"/>
          </a:xfrm>
          <a:custGeom>
            <a:avLst/>
            <a:gdLst/>
            <a:ahLst/>
            <a:cxnLst/>
            <a:rect l="l" t="t" r="r" b="b"/>
            <a:pathLst>
              <a:path w="9624393" h="5337163">
                <a:moveTo>
                  <a:pt x="0" y="0"/>
                </a:moveTo>
                <a:lnTo>
                  <a:pt x="9624393" y="0"/>
                </a:lnTo>
                <a:lnTo>
                  <a:pt x="9624393" y="5337163"/>
                </a:lnTo>
                <a:lnTo>
                  <a:pt x="0" y="53371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4954267" y="6709344"/>
            <a:ext cx="7315200" cy="4043311"/>
          </a:xfrm>
          <a:custGeom>
            <a:avLst/>
            <a:gdLst/>
            <a:ahLst/>
            <a:cxnLst/>
            <a:rect l="l" t="t" r="r" b="b"/>
            <a:pathLst>
              <a:path w="7315200" h="4043311">
                <a:moveTo>
                  <a:pt x="0" y="0"/>
                </a:moveTo>
                <a:lnTo>
                  <a:pt x="7315200" y="0"/>
                </a:lnTo>
                <a:lnTo>
                  <a:pt x="7315200" y="4043311"/>
                </a:lnTo>
                <a:lnTo>
                  <a:pt x="0" y="404331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TextBox 8"/>
          <p:cNvSpPr txBox="1"/>
          <p:nvPr/>
        </p:nvSpPr>
        <p:spPr>
          <a:xfrm>
            <a:off x="3747139" y="82228"/>
            <a:ext cx="10250225" cy="1115690"/>
          </a:xfrm>
          <a:prstGeom prst="rect">
            <a:avLst/>
          </a:prstGeom>
        </p:spPr>
        <p:txBody>
          <a:bodyPr lIns="0" tIns="0" rIns="0" bIns="0" rtlCol="0" anchor="t">
            <a:spAutoFit/>
          </a:bodyPr>
          <a:lstStyle/>
          <a:p>
            <a:pPr algn="r">
              <a:lnSpc>
                <a:spcPts val="8745"/>
              </a:lnSpc>
            </a:pPr>
            <a:r>
              <a:rPr lang="en-US" sz="6600" b="1">
                <a:latin typeface="iCiel Baliho Script" pitchFamily="50" charset="-93"/>
              </a:rPr>
              <a:t>Trả lời</a:t>
            </a:r>
            <a:endParaRPr lang="en-US" sz="7200">
              <a:solidFill>
                <a:srgbClr val="90594B"/>
              </a:solidFill>
              <a:latin typeface="iCiel Baliho Script" pitchFamily="50" charset="-93"/>
            </a:endParaRPr>
          </a:p>
        </p:txBody>
      </p:sp>
      <p:sp>
        <p:nvSpPr>
          <p:cNvPr id="9" name="TextBox 9"/>
          <p:cNvSpPr txBox="1"/>
          <p:nvPr/>
        </p:nvSpPr>
        <p:spPr>
          <a:xfrm>
            <a:off x="7620000" y="1280825"/>
            <a:ext cx="10287000" cy="5501506"/>
          </a:xfrm>
          <a:prstGeom prst="rect">
            <a:avLst/>
          </a:prstGeom>
        </p:spPr>
        <p:txBody>
          <a:bodyPr wrap="square" lIns="0" tIns="0" rIns="0" bIns="0" rtlCol="0" anchor="t">
            <a:spAutoFit/>
          </a:bodyPr>
          <a:lstStyle/>
          <a:p>
            <a:pPr algn="just">
              <a:lnSpc>
                <a:spcPts val="3902"/>
              </a:lnSpc>
            </a:pPr>
            <a:r>
              <a:rPr lang="en-US" sz="3600">
                <a:latin typeface="Times New Roman" panose="02020603050405020304" pitchFamily="18" charset="0"/>
                <a:cs typeface="Times New Roman" panose="02020603050405020304" pitchFamily="18" charset="0"/>
              </a:rPr>
              <a:t>Suy nghĩ về hiện tượng lũ lụt ở nước ta nói riêng và trên thế giới nói chung: Hiện tượng lũ lụt là một trong những thảm họa thiên tai đối với loài người. Việt Nam là quốc gia đã từng chịu hậu quả nặng nề do lũ lụt gây ra. Việc phòng tránh lũ lụt là việc làm thiết thực đối với mọi người dân. Tăng cường những hiểu biết về nhận biết lũ, tìm hiểu nguyên nhân gây ra lũ lụt, và hiểu về tác hại của lũ lụt là điều vô cùng có ý nghĩa. Từ đó, mỗi quốc gia cũng như mỗi người dân cần có ý thức bảo vệ rừng, trông cây, gây rừng, bảo vệ môi trường là bảo vệ sự sống của loài người.</a:t>
            </a:r>
            <a:endParaRPr lang="en-US" sz="3200">
              <a:solidFill>
                <a:srgbClr val="B67F5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10162735" y="1516649"/>
            <a:ext cx="3836185" cy="6895103"/>
          </a:xfrm>
          <a:custGeom>
            <a:avLst/>
            <a:gdLst/>
            <a:ahLst/>
            <a:cxnLst/>
            <a:rect l="l" t="t" r="r" b="b"/>
            <a:pathLst>
              <a:path w="3836185" h="6895103">
                <a:moveTo>
                  <a:pt x="0" y="0"/>
                </a:moveTo>
                <a:lnTo>
                  <a:pt x="3836184" y="0"/>
                </a:lnTo>
                <a:lnTo>
                  <a:pt x="3836184" y="6895103"/>
                </a:lnTo>
                <a:lnTo>
                  <a:pt x="0" y="68951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84217" y="2499728"/>
            <a:ext cx="17793526" cy="6758572"/>
          </a:xfrm>
          <a:custGeom>
            <a:avLst/>
            <a:gdLst/>
            <a:ahLst/>
            <a:cxnLst/>
            <a:rect l="l" t="t" r="r" b="b"/>
            <a:pathLst>
              <a:path w="17793526" h="6758572">
                <a:moveTo>
                  <a:pt x="0" y="0"/>
                </a:moveTo>
                <a:lnTo>
                  <a:pt x="17793527" y="0"/>
                </a:lnTo>
                <a:lnTo>
                  <a:pt x="17793527" y="6758572"/>
                </a:lnTo>
                <a:lnTo>
                  <a:pt x="0" y="67585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239606" y="340263"/>
            <a:ext cx="4019694" cy="7224941"/>
          </a:xfrm>
          <a:custGeom>
            <a:avLst/>
            <a:gdLst/>
            <a:ahLst/>
            <a:cxnLst/>
            <a:rect l="l" t="t" r="r" b="b"/>
            <a:pathLst>
              <a:path w="4019694" h="7224941">
                <a:moveTo>
                  <a:pt x="0" y="0"/>
                </a:moveTo>
                <a:lnTo>
                  <a:pt x="4019694" y="0"/>
                </a:lnTo>
                <a:lnTo>
                  <a:pt x="4019694" y="7224941"/>
                </a:lnTo>
                <a:lnTo>
                  <a:pt x="0" y="72249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5440963" y="1028700"/>
            <a:ext cx="3636673" cy="6536504"/>
          </a:xfrm>
          <a:custGeom>
            <a:avLst/>
            <a:gdLst/>
            <a:ahLst/>
            <a:cxnLst/>
            <a:rect l="l" t="t" r="r" b="b"/>
            <a:pathLst>
              <a:path w="3636673" h="6536504">
                <a:moveTo>
                  <a:pt x="0" y="0"/>
                </a:moveTo>
                <a:lnTo>
                  <a:pt x="3636674" y="0"/>
                </a:lnTo>
                <a:lnTo>
                  <a:pt x="3636674" y="6536504"/>
                </a:lnTo>
                <a:lnTo>
                  <a:pt x="0" y="65365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0" y="71186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flipH="1">
            <a:off x="-1026388" y="7980976"/>
            <a:ext cx="5531719" cy="2554649"/>
          </a:xfrm>
          <a:custGeom>
            <a:avLst/>
            <a:gdLst/>
            <a:ahLst/>
            <a:cxnLst/>
            <a:rect l="l" t="t" r="r" b="b"/>
            <a:pathLst>
              <a:path w="5531719" h="2554649">
                <a:moveTo>
                  <a:pt x="5531719" y="0"/>
                </a:moveTo>
                <a:lnTo>
                  <a:pt x="0" y="0"/>
                </a:lnTo>
                <a:lnTo>
                  <a:pt x="0" y="2554648"/>
                </a:lnTo>
                <a:lnTo>
                  <a:pt x="5531719" y="2554648"/>
                </a:lnTo>
                <a:lnTo>
                  <a:pt x="5531719" y="0"/>
                </a:lnTo>
                <a:close/>
              </a:path>
            </a:pathLst>
          </a:custGeom>
          <a:blipFill>
            <a:blip r:embed="rId10">
              <a:extLst>
                <a:ext uri="{96DAC541-7B7A-43D3-8B79-37D633B846F1}">
                  <asvg:svgBlip xmlns:asvg="http://schemas.microsoft.com/office/drawing/2016/SVG/main" xmlns="" r:embed="rId15"/>
                </a:ext>
              </a:extLst>
            </a:blip>
            <a:stretch>
              <a:fillRect/>
            </a:stretch>
          </a:blipFill>
        </p:spPr>
      </p:sp>
      <p:sp>
        <p:nvSpPr>
          <p:cNvPr id="10" name="Freeform 10"/>
          <p:cNvSpPr/>
          <p:nvPr/>
        </p:nvSpPr>
        <p:spPr>
          <a:xfrm>
            <a:off x="2212546" y="2499728"/>
            <a:ext cx="8233897" cy="7897679"/>
          </a:xfrm>
          <a:custGeom>
            <a:avLst/>
            <a:gdLst/>
            <a:ahLst/>
            <a:cxnLst/>
            <a:rect l="l" t="t" r="r" b="b"/>
            <a:pathLst>
              <a:path w="8233897" h="7897679">
                <a:moveTo>
                  <a:pt x="0" y="0"/>
                </a:moveTo>
                <a:lnTo>
                  <a:pt x="8233897" y="0"/>
                </a:lnTo>
                <a:lnTo>
                  <a:pt x="8233897" y="7897679"/>
                </a:lnTo>
                <a:lnTo>
                  <a:pt x="0" y="78976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TextBox 11"/>
          <p:cNvSpPr txBox="1"/>
          <p:nvPr/>
        </p:nvSpPr>
        <p:spPr>
          <a:xfrm>
            <a:off x="3097158" y="3943209"/>
            <a:ext cx="1408173" cy="1236300"/>
          </a:xfrm>
          <a:prstGeom prst="rect">
            <a:avLst/>
          </a:prstGeom>
        </p:spPr>
        <p:txBody>
          <a:bodyPr lIns="0" tIns="0" rIns="0" bIns="0" rtlCol="0" anchor="t">
            <a:spAutoFit/>
          </a:bodyPr>
          <a:lstStyle/>
          <a:p>
            <a:pPr>
              <a:lnSpc>
                <a:spcPts val="10268"/>
              </a:lnSpc>
            </a:pPr>
            <a:r>
              <a:rPr lang="vi-VN" sz="8557" spc="85" smtClean="0">
                <a:solidFill>
                  <a:srgbClr val="FFFFFF"/>
                </a:solidFill>
                <a:latin typeface="More Sugar Thin"/>
              </a:rPr>
              <a:t>04</a:t>
            </a:r>
            <a:endParaRPr lang="en-US" sz="8557" spc="85">
              <a:solidFill>
                <a:srgbClr val="FFFFFF"/>
              </a:solidFill>
              <a:latin typeface="More Sugar Thin"/>
            </a:endParaRPr>
          </a:p>
        </p:txBody>
      </p:sp>
      <p:sp>
        <p:nvSpPr>
          <p:cNvPr id="12" name="TextBox 12"/>
          <p:cNvSpPr txBox="1"/>
          <p:nvPr/>
        </p:nvSpPr>
        <p:spPr>
          <a:xfrm>
            <a:off x="4922054" y="3793504"/>
            <a:ext cx="4752880" cy="2031325"/>
          </a:xfrm>
          <a:prstGeom prst="rect">
            <a:avLst/>
          </a:prstGeom>
        </p:spPr>
        <p:txBody>
          <a:bodyPr lIns="0" tIns="0" rIns="0" bIns="0" rtlCol="0" anchor="t">
            <a:spAutoFit/>
          </a:bodyPr>
          <a:lstStyle/>
          <a:p>
            <a:pPr algn="ctr"/>
            <a:r>
              <a:rPr lang="vi-VN" sz="6600" b="1">
                <a:solidFill>
                  <a:schemeClr val="bg1"/>
                </a:solidFill>
                <a:latin typeface="iCiel Baliho Script" pitchFamily="50" charset="-93"/>
              </a:rPr>
              <a:t>HOẠT ĐỘNG </a:t>
            </a:r>
            <a:r>
              <a:rPr lang="vi-VN" sz="6600" b="1" smtClean="0">
                <a:solidFill>
                  <a:schemeClr val="bg1"/>
                </a:solidFill>
                <a:latin typeface="iCiel Baliho Script" pitchFamily="50" charset="-93"/>
              </a:rPr>
              <a:t>4</a:t>
            </a:r>
          </a:p>
          <a:p>
            <a:pPr algn="ctr"/>
            <a:r>
              <a:rPr lang="vi-VN" sz="6600" b="1" smtClean="0">
                <a:solidFill>
                  <a:schemeClr val="bg1"/>
                </a:solidFill>
                <a:latin typeface="iCiel Baliho Script" pitchFamily="50" charset="-93"/>
              </a:rPr>
              <a:t> </a:t>
            </a:r>
            <a:r>
              <a:rPr lang="vi-VN" sz="6600" b="1">
                <a:solidFill>
                  <a:schemeClr val="bg1"/>
                </a:solidFill>
                <a:latin typeface="iCiel Baliho Script" pitchFamily="50" charset="-93"/>
              </a:rPr>
              <a:t>VẬN DỤNG</a:t>
            </a:r>
            <a:endParaRPr lang="en-GB" sz="6600">
              <a:solidFill>
                <a:schemeClr val="bg1"/>
              </a:solidFill>
              <a:latin typeface="iCiel Baliho Script" pitchFamily="50" charset="-93"/>
            </a:endParaRPr>
          </a:p>
        </p:txBody>
      </p:sp>
      <p:sp>
        <p:nvSpPr>
          <p:cNvPr id="13" name="Freeform 9"/>
          <p:cNvSpPr/>
          <p:nvPr/>
        </p:nvSpPr>
        <p:spPr>
          <a:xfrm>
            <a:off x="8553306" y="-348446"/>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18">
              <a:extLst>
                <a:ext uri="{96DAC541-7B7A-43D3-8B79-37D633B846F1}">
                  <asvg:svgBlip xmlns:asvg="http://schemas.microsoft.com/office/drawing/2016/SVG/main" xmlns="" r:embed="rId13"/>
                </a:ext>
              </a:extLst>
            </a:blip>
            <a:stretch>
              <a:fillRect/>
            </a:stretch>
          </a:blipFill>
        </p:spPr>
      </p:sp>
      <p:sp>
        <p:nvSpPr>
          <p:cNvPr id="15" name="Freeform 8"/>
          <p:cNvSpPr/>
          <p:nvPr/>
        </p:nvSpPr>
        <p:spPr>
          <a:xfrm>
            <a:off x="13507030" y="7732351"/>
            <a:ext cx="5531719" cy="2554649"/>
          </a:xfrm>
          <a:custGeom>
            <a:avLst/>
            <a:gdLst/>
            <a:ahLst/>
            <a:cxnLst/>
            <a:rect l="l" t="t" r="r" b="b"/>
            <a:pathLst>
              <a:path w="5531719" h="2554649">
                <a:moveTo>
                  <a:pt x="0" y="0"/>
                </a:moveTo>
                <a:lnTo>
                  <a:pt x="5531720" y="0"/>
                </a:lnTo>
                <a:lnTo>
                  <a:pt x="5531720" y="2554649"/>
                </a:lnTo>
                <a:lnTo>
                  <a:pt x="0" y="255464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pic>
        <p:nvPicPr>
          <p:cNvPr id="16" name="Picture 1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63000" y="-411011"/>
            <a:ext cx="9791473" cy="11444957"/>
          </a:xfrm>
          <a:prstGeom prst="rect">
            <a:avLst/>
          </a:prstGeom>
        </p:spPr>
      </p:pic>
    </p:spTree>
    <p:extLst>
      <p:ext uri="{BB962C8B-B14F-4D97-AF65-F5344CB8AC3E}">
        <p14:creationId xmlns:p14="http://schemas.microsoft.com/office/powerpoint/2010/main" val="147672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4" name="Freeform 4"/>
          <p:cNvSpPr/>
          <p:nvPr/>
        </p:nvSpPr>
        <p:spPr>
          <a:xfrm>
            <a:off x="-473729" y="8417635"/>
            <a:ext cx="19235457" cy="3112647"/>
          </a:xfrm>
          <a:custGeom>
            <a:avLst/>
            <a:gdLst/>
            <a:ahLst/>
            <a:cxnLst/>
            <a:rect l="l" t="t" r="r" b="b"/>
            <a:pathLst>
              <a:path w="19235457" h="3112647">
                <a:moveTo>
                  <a:pt x="0" y="0"/>
                </a:moveTo>
                <a:lnTo>
                  <a:pt x="19235458" y="0"/>
                </a:lnTo>
                <a:lnTo>
                  <a:pt x="19235458" y="3112647"/>
                </a:lnTo>
                <a:lnTo>
                  <a:pt x="0" y="3112647"/>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3431255" y="7200900"/>
            <a:ext cx="7315200" cy="3378292"/>
          </a:xfrm>
          <a:custGeom>
            <a:avLst/>
            <a:gdLst/>
            <a:ahLst/>
            <a:cxnLst/>
            <a:rect l="l" t="t" r="r" b="b"/>
            <a:pathLst>
              <a:path w="7315200" h="3378292">
                <a:moveTo>
                  <a:pt x="0" y="0"/>
                </a:moveTo>
                <a:lnTo>
                  <a:pt x="7315200" y="0"/>
                </a:lnTo>
                <a:lnTo>
                  <a:pt x="7315200" y="3378292"/>
                </a:lnTo>
                <a:lnTo>
                  <a:pt x="0" y="33782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10" name="Video bài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209800" y="1333500"/>
            <a:ext cx="13182600" cy="8458200"/>
          </a:xfrm>
          <a:prstGeom prst="rect">
            <a:avLst/>
          </a:prstGeom>
        </p:spPr>
      </p:pic>
      <p:sp>
        <p:nvSpPr>
          <p:cNvPr id="11" name="Freeform 2"/>
          <p:cNvSpPr/>
          <p:nvPr/>
        </p:nvSpPr>
        <p:spPr>
          <a:xfrm>
            <a:off x="13335000" y="-682009"/>
            <a:ext cx="5706408" cy="10256616"/>
          </a:xfrm>
          <a:custGeom>
            <a:avLst/>
            <a:gdLst/>
            <a:ahLst/>
            <a:cxnLst/>
            <a:rect l="l" t="t" r="r" b="b"/>
            <a:pathLst>
              <a:path w="5706408" h="10256616">
                <a:moveTo>
                  <a:pt x="0" y="0"/>
                </a:moveTo>
                <a:lnTo>
                  <a:pt x="5706408" y="0"/>
                </a:lnTo>
                <a:lnTo>
                  <a:pt x="5706408" y="10256617"/>
                </a:lnTo>
                <a:lnTo>
                  <a:pt x="0" y="1025661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3"/>
          <p:cNvSpPr/>
          <p:nvPr/>
        </p:nvSpPr>
        <p:spPr>
          <a:xfrm>
            <a:off x="-1589998" y="-700122"/>
            <a:ext cx="5706408" cy="10256616"/>
          </a:xfrm>
          <a:custGeom>
            <a:avLst/>
            <a:gdLst/>
            <a:ahLst/>
            <a:cxnLst/>
            <a:rect l="l" t="t" r="r" b="b"/>
            <a:pathLst>
              <a:path w="5706408" h="10256616">
                <a:moveTo>
                  <a:pt x="0" y="0"/>
                </a:moveTo>
                <a:lnTo>
                  <a:pt x="5706408" y="0"/>
                </a:lnTo>
                <a:lnTo>
                  <a:pt x="5706408" y="10256616"/>
                </a:lnTo>
                <a:lnTo>
                  <a:pt x="0" y="10256616"/>
                </a:lnTo>
                <a:lnTo>
                  <a:pt x="0" y="0"/>
                </a:lnTo>
                <a:close/>
              </a:path>
            </a:pathLst>
          </a:custGeom>
          <a:blipFill>
            <a:blip r:embed="rId13">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076147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3543483" y="1783798"/>
            <a:ext cx="4587064" cy="7008015"/>
          </a:xfrm>
          <a:custGeom>
            <a:avLst/>
            <a:gdLst/>
            <a:ahLst/>
            <a:cxnLst/>
            <a:rect l="l" t="t" r="r" b="b"/>
            <a:pathLst>
              <a:path w="4587064" h="7008015">
                <a:moveTo>
                  <a:pt x="0" y="0"/>
                </a:moveTo>
                <a:lnTo>
                  <a:pt x="4587065" y="0"/>
                </a:lnTo>
                <a:lnTo>
                  <a:pt x="4587065" y="7008015"/>
                </a:lnTo>
                <a:lnTo>
                  <a:pt x="0" y="70080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66066" y="0"/>
            <a:ext cx="3754834" cy="9137871"/>
          </a:xfrm>
          <a:custGeom>
            <a:avLst/>
            <a:gdLst/>
            <a:ahLst/>
            <a:cxnLst/>
            <a:rect l="l" t="t" r="r" b="b"/>
            <a:pathLst>
              <a:path w="3754834" h="9137871">
                <a:moveTo>
                  <a:pt x="0" y="0"/>
                </a:moveTo>
                <a:lnTo>
                  <a:pt x="3754835" y="0"/>
                </a:lnTo>
                <a:lnTo>
                  <a:pt x="3754835" y="9137871"/>
                </a:lnTo>
                <a:lnTo>
                  <a:pt x="0" y="91378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0" y="1028700"/>
            <a:ext cx="3332132" cy="8109171"/>
          </a:xfrm>
          <a:custGeom>
            <a:avLst/>
            <a:gdLst/>
            <a:ahLst/>
            <a:cxnLst/>
            <a:rect l="l" t="t" r="r" b="b"/>
            <a:pathLst>
              <a:path w="3332132" h="8109171">
                <a:moveTo>
                  <a:pt x="0" y="0"/>
                </a:moveTo>
                <a:lnTo>
                  <a:pt x="3332132" y="0"/>
                </a:lnTo>
                <a:lnTo>
                  <a:pt x="3332132" y="8109171"/>
                </a:lnTo>
                <a:lnTo>
                  <a:pt x="0" y="81091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334731" y="2559668"/>
            <a:ext cx="8809269" cy="7271651"/>
          </a:xfrm>
          <a:custGeom>
            <a:avLst/>
            <a:gdLst/>
            <a:ahLst/>
            <a:cxnLst/>
            <a:rect l="l" t="t" r="r" b="b"/>
            <a:pathLst>
              <a:path w="8809269" h="7271651">
                <a:moveTo>
                  <a:pt x="0" y="0"/>
                </a:moveTo>
                <a:lnTo>
                  <a:pt x="8809269" y="0"/>
                </a:lnTo>
                <a:lnTo>
                  <a:pt x="8809269" y="7271651"/>
                </a:lnTo>
                <a:lnTo>
                  <a:pt x="0" y="72716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0" y="8549083"/>
            <a:ext cx="18611676" cy="3011708"/>
          </a:xfrm>
          <a:custGeom>
            <a:avLst/>
            <a:gdLst/>
            <a:ahLst/>
            <a:cxnLst/>
            <a:rect l="l" t="t" r="r" b="b"/>
            <a:pathLst>
              <a:path w="18611676" h="3011708">
                <a:moveTo>
                  <a:pt x="0" y="0"/>
                </a:moveTo>
                <a:lnTo>
                  <a:pt x="18611676" y="0"/>
                </a:lnTo>
                <a:lnTo>
                  <a:pt x="18611676" y="3011708"/>
                </a:lnTo>
                <a:lnTo>
                  <a:pt x="0" y="30117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7467600" y="1437740"/>
            <a:ext cx="9892413" cy="4062651"/>
          </a:xfrm>
          <a:prstGeom prst="rect">
            <a:avLst/>
          </a:prstGeom>
        </p:spPr>
        <p:txBody>
          <a:bodyPr lIns="0" tIns="0" rIns="0" bIns="0" rtlCol="0" anchor="t">
            <a:spAutoFit/>
          </a:bodyPr>
          <a:lstStyle/>
          <a:p>
            <a:pPr algn="just"/>
            <a:r>
              <a:rPr lang="en-US" sz="8800" b="1">
                <a:latin typeface="iCiel Bambola" panose="02000000000000000000" pitchFamily="50" charset="-93"/>
              </a:rPr>
              <a:t>Bài tập 2: </a:t>
            </a:r>
            <a:r>
              <a:rPr lang="en-US" sz="8800">
                <a:latin typeface="iCiel Bambola" panose="02000000000000000000" pitchFamily="50" charset="-93"/>
              </a:rPr>
              <a:t>Bản thân em mình cần biết thêm thông tin gì nữa về lũ lụt?</a:t>
            </a:r>
            <a:endParaRPr lang="en-GB" sz="8800">
              <a:latin typeface="iCiel Bambola" panose="02000000000000000000" pitchFamily="50" charset="-9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573421" y="8855778"/>
            <a:ext cx="13411966" cy="2170300"/>
          </a:xfrm>
          <a:custGeom>
            <a:avLst/>
            <a:gdLst/>
            <a:ahLst/>
            <a:cxnLst/>
            <a:rect l="l" t="t" r="r" b="b"/>
            <a:pathLst>
              <a:path w="13411966" h="2170300">
                <a:moveTo>
                  <a:pt x="0" y="0"/>
                </a:moveTo>
                <a:lnTo>
                  <a:pt x="13411966" y="0"/>
                </a:lnTo>
                <a:lnTo>
                  <a:pt x="13411966" y="2170300"/>
                </a:lnTo>
                <a:lnTo>
                  <a:pt x="0" y="2170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2838545" y="8855778"/>
            <a:ext cx="13411966" cy="2170300"/>
          </a:xfrm>
          <a:custGeom>
            <a:avLst/>
            <a:gdLst/>
            <a:ahLst/>
            <a:cxnLst/>
            <a:rect l="l" t="t" r="r" b="b"/>
            <a:pathLst>
              <a:path w="13411966" h="2170300">
                <a:moveTo>
                  <a:pt x="0" y="0"/>
                </a:moveTo>
                <a:lnTo>
                  <a:pt x="13411967" y="0"/>
                </a:lnTo>
                <a:lnTo>
                  <a:pt x="13411967" y="2170300"/>
                </a:lnTo>
                <a:lnTo>
                  <a:pt x="0" y="21703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47290" y="2628900"/>
            <a:ext cx="4667002" cy="6238745"/>
          </a:xfrm>
          <a:custGeom>
            <a:avLst/>
            <a:gdLst/>
            <a:ahLst/>
            <a:cxnLst/>
            <a:rect l="l" t="t" r="r" b="b"/>
            <a:pathLst>
              <a:path w="8183595" h="7171805">
                <a:moveTo>
                  <a:pt x="0" y="0"/>
                </a:moveTo>
                <a:lnTo>
                  <a:pt x="8183596" y="0"/>
                </a:lnTo>
                <a:lnTo>
                  <a:pt x="8183596" y="7171806"/>
                </a:lnTo>
                <a:lnTo>
                  <a:pt x="0" y="71718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765715" y="1790700"/>
            <a:ext cx="1531430" cy="431581"/>
            <a:chOff x="0" y="0"/>
            <a:chExt cx="2005242" cy="406400"/>
          </a:xfrm>
        </p:grpSpPr>
        <p:sp>
          <p:nvSpPr>
            <p:cNvPr id="6"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791200" y="80269"/>
            <a:ext cx="7656090" cy="1477328"/>
          </a:xfrm>
          <a:prstGeom prst="rect">
            <a:avLst/>
          </a:prstGeom>
        </p:spPr>
        <p:txBody>
          <a:bodyPr lIns="0" tIns="0" rIns="0" bIns="0" rtlCol="0" anchor="t">
            <a:spAutoFit/>
          </a:bodyPr>
          <a:lstStyle/>
          <a:p>
            <a:r>
              <a:rPr lang="de-DE" sz="9600" b="1">
                <a:latin typeface="iCiel Baliho Script" pitchFamily="50" charset="-93"/>
              </a:rPr>
              <a:t>Gợi ý</a:t>
            </a:r>
            <a:endParaRPr lang="en-GB" sz="9600">
              <a:latin typeface="iCiel Baliho Script" pitchFamily="50" charset="-93"/>
            </a:endParaRPr>
          </a:p>
        </p:txBody>
      </p:sp>
      <p:grpSp>
        <p:nvGrpSpPr>
          <p:cNvPr id="18" name="Group 5"/>
          <p:cNvGrpSpPr/>
          <p:nvPr/>
        </p:nvGrpSpPr>
        <p:grpSpPr>
          <a:xfrm>
            <a:off x="-765715" y="2806331"/>
            <a:ext cx="1531430" cy="431581"/>
            <a:chOff x="0" y="0"/>
            <a:chExt cx="2005242" cy="406400"/>
          </a:xfrm>
        </p:grpSpPr>
        <p:sp>
          <p:nvSpPr>
            <p:cNvPr id="19"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20"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1" name="Group 5"/>
          <p:cNvGrpSpPr/>
          <p:nvPr/>
        </p:nvGrpSpPr>
        <p:grpSpPr>
          <a:xfrm>
            <a:off x="-727560" y="4016239"/>
            <a:ext cx="1531430" cy="431581"/>
            <a:chOff x="0" y="0"/>
            <a:chExt cx="2005242" cy="406400"/>
          </a:xfrm>
        </p:grpSpPr>
        <p:sp>
          <p:nvSpPr>
            <p:cNvPr id="22"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23"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4" name="Group 5"/>
          <p:cNvGrpSpPr/>
          <p:nvPr/>
        </p:nvGrpSpPr>
        <p:grpSpPr>
          <a:xfrm>
            <a:off x="-778174" y="5427409"/>
            <a:ext cx="1531430" cy="431581"/>
            <a:chOff x="0" y="0"/>
            <a:chExt cx="2005242" cy="406400"/>
          </a:xfrm>
        </p:grpSpPr>
        <p:sp>
          <p:nvSpPr>
            <p:cNvPr id="25"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26"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27" name="Group 5"/>
          <p:cNvGrpSpPr/>
          <p:nvPr/>
        </p:nvGrpSpPr>
        <p:grpSpPr>
          <a:xfrm>
            <a:off x="-832241" y="6770581"/>
            <a:ext cx="1531430" cy="431581"/>
            <a:chOff x="0" y="0"/>
            <a:chExt cx="2005242" cy="406400"/>
          </a:xfrm>
        </p:grpSpPr>
        <p:sp>
          <p:nvSpPr>
            <p:cNvPr id="28"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29"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grpSp>
        <p:nvGrpSpPr>
          <p:cNvPr id="30" name="Group 5"/>
          <p:cNvGrpSpPr/>
          <p:nvPr/>
        </p:nvGrpSpPr>
        <p:grpSpPr>
          <a:xfrm>
            <a:off x="-872529" y="8249821"/>
            <a:ext cx="1531430" cy="431581"/>
            <a:chOff x="0" y="0"/>
            <a:chExt cx="2005242" cy="406400"/>
          </a:xfrm>
        </p:grpSpPr>
        <p:sp>
          <p:nvSpPr>
            <p:cNvPr id="31" name="Freeform 6"/>
            <p:cNvSpPr/>
            <p:nvPr/>
          </p:nvSpPr>
          <p:spPr>
            <a:xfrm>
              <a:off x="203200" y="-326"/>
              <a:ext cx="1598842" cy="407051"/>
            </a:xfrm>
            <a:custGeom>
              <a:avLst/>
              <a:gdLst/>
              <a:ahLst/>
              <a:cxnLst/>
              <a:rect l="l" t="t" r="r" b="b"/>
              <a:pathLst>
                <a:path w="1598842" h="407051">
                  <a:moveTo>
                    <a:pt x="1598842" y="326"/>
                  </a:moveTo>
                  <a:cubicBezTo>
                    <a:pt x="1526029" y="0"/>
                    <a:pt x="1458607" y="38659"/>
                    <a:pt x="1422107" y="101663"/>
                  </a:cubicBezTo>
                  <a:cubicBezTo>
                    <a:pt x="1385606" y="164667"/>
                    <a:pt x="1385606" y="242385"/>
                    <a:pt x="1422107" y="305389"/>
                  </a:cubicBezTo>
                  <a:cubicBezTo>
                    <a:pt x="1458607" y="368393"/>
                    <a:pt x="1526029" y="407052"/>
                    <a:pt x="1598842"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AA780"/>
            </a:solidFill>
          </p:spPr>
        </p:sp>
        <p:sp>
          <p:nvSpPr>
            <p:cNvPr id="32" name="TextBox 7"/>
            <p:cNvSpPr txBox="1"/>
            <p:nvPr/>
          </p:nvSpPr>
          <p:spPr>
            <a:xfrm>
              <a:off x="0" y="-38100"/>
              <a:ext cx="812800" cy="444500"/>
            </a:xfrm>
            <a:prstGeom prst="rect">
              <a:avLst/>
            </a:prstGeom>
          </p:spPr>
          <p:txBody>
            <a:bodyPr lIns="50800" tIns="50800" rIns="50800" bIns="50800" rtlCol="0" anchor="ctr"/>
            <a:lstStyle/>
            <a:p>
              <a:pPr algn="ctr">
                <a:lnSpc>
                  <a:spcPts val="2659"/>
                </a:lnSpc>
              </a:pPr>
              <a:endParaRPr/>
            </a:p>
          </p:txBody>
        </p:sp>
      </p:grpSp>
      <p:sp>
        <p:nvSpPr>
          <p:cNvPr id="33" name="Rectangle 32"/>
          <p:cNvSpPr/>
          <p:nvPr/>
        </p:nvSpPr>
        <p:spPr>
          <a:xfrm>
            <a:off x="832309" y="1750239"/>
            <a:ext cx="12064521" cy="584775"/>
          </a:xfrm>
          <a:prstGeom prst="rect">
            <a:avLst/>
          </a:prstGeom>
        </p:spPr>
        <p:txBody>
          <a:bodyPr wrap="none">
            <a:spAutoFit/>
          </a:bodyPr>
          <a:lstStyle/>
          <a:p>
            <a:pPr algn="just"/>
            <a:r>
              <a:rPr lang="de-DE" sz="3200">
                <a:latin typeface="Times New Roman" panose="02020603050405020304" pitchFamily="18" charset="0"/>
                <a:ea typeface="Times New Roman" panose="02020603050405020304" pitchFamily="18" charset="0"/>
              </a:rPr>
              <a:t>Tìm hiểu để nắm được các kĩ năng cần thiết khi xảy ra hiện tượng lũ lụt.</a:t>
            </a:r>
            <a:endParaRPr lang="en-GB" sz="3200"/>
          </a:p>
        </p:txBody>
      </p:sp>
      <p:sp>
        <p:nvSpPr>
          <p:cNvPr id="34" name="Rectangle 33"/>
          <p:cNvSpPr/>
          <p:nvPr/>
        </p:nvSpPr>
        <p:spPr>
          <a:xfrm>
            <a:off x="804510" y="2594767"/>
            <a:ext cx="12092320" cy="1077218"/>
          </a:xfrm>
          <a:prstGeom prst="rect">
            <a:avLst/>
          </a:prstGeom>
        </p:spPr>
        <p:txBody>
          <a:bodyPr wrap="square">
            <a:spAutoFit/>
          </a:bodyPr>
          <a:lstStyle/>
          <a:p>
            <a:pPr algn="just"/>
            <a:r>
              <a:rPr lang="de-DE" sz="3200">
                <a:latin typeface="Times New Roman" panose="02020603050405020304" pitchFamily="18" charset="0"/>
                <a:ea typeface="Times New Roman" panose="02020603050405020304" pitchFamily="18" charset="0"/>
              </a:rPr>
              <a:t>Tăng cường dạy kĩ năng về bơi lội cho trẻ em, đặc biệt với trẻ em vùng đồng bằng, ven biển, vùng hay xảy ra lũ lụt,…</a:t>
            </a:r>
            <a:endParaRPr lang="en-GB" sz="3200"/>
          </a:p>
        </p:txBody>
      </p:sp>
      <p:sp>
        <p:nvSpPr>
          <p:cNvPr id="35" name="Rectangle 34"/>
          <p:cNvSpPr/>
          <p:nvPr/>
        </p:nvSpPr>
        <p:spPr>
          <a:xfrm>
            <a:off x="832308" y="3995002"/>
            <a:ext cx="12064522" cy="1077218"/>
          </a:xfrm>
          <a:prstGeom prst="rect">
            <a:avLst/>
          </a:prstGeom>
        </p:spPr>
        <p:txBody>
          <a:bodyPr wrap="square">
            <a:spAutoFit/>
          </a:bodyPr>
          <a:lstStyle/>
          <a:p>
            <a:pPr algn="just"/>
            <a:r>
              <a:rPr lang="de-DE" sz="3200">
                <a:latin typeface="Times New Roman" panose="02020603050405020304" pitchFamily="18" charset="0"/>
                <a:ea typeface="Times New Roman" panose="02020603050405020304" pitchFamily="18" charset="0"/>
              </a:rPr>
              <a:t>Nắm được chu kì thời tiết để nắm rõ thời gian có thể xảy ra lũ lụt để biết cách đề phòng, tránh lũ. Theo dõi dự báo thời tiết thường xuyên.</a:t>
            </a:r>
            <a:endParaRPr lang="en-GB" sz="3200"/>
          </a:p>
        </p:txBody>
      </p:sp>
      <p:sp>
        <p:nvSpPr>
          <p:cNvPr id="36" name="Rectangle 35"/>
          <p:cNvSpPr/>
          <p:nvPr/>
        </p:nvSpPr>
        <p:spPr>
          <a:xfrm>
            <a:off x="832308" y="5347046"/>
            <a:ext cx="12115800" cy="1077218"/>
          </a:xfrm>
          <a:prstGeom prst="rect">
            <a:avLst/>
          </a:prstGeom>
        </p:spPr>
        <p:txBody>
          <a:bodyPr wrap="square">
            <a:spAutoFit/>
          </a:bodyPr>
          <a:lstStyle/>
          <a:p>
            <a:r>
              <a:rPr lang="de-DE" sz="3200">
                <a:latin typeface="Times New Roman" panose="02020603050405020304" pitchFamily="18" charset="0"/>
                <a:ea typeface="Times New Roman" panose="02020603050405020304" pitchFamily="18" charset="0"/>
              </a:rPr>
              <a:t>Giúp đỡ, chia sẻ về vật chất, tinh thần cho người dân vùng bị ảnh hưởng của thiên tai, nhất là vùng bị lũ lụt.</a:t>
            </a:r>
            <a:endParaRPr lang="en-GB" sz="3200"/>
          </a:p>
        </p:txBody>
      </p:sp>
      <p:sp>
        <p:nvSpPr>
          <p:cNvPr id="37" name="Rectangle 36"/>
          <p:cNvSpPr/>
          <p:nvPr/>
        </p:nvSpPr>
        <p:spPr>
          <a:xfrm>
            <a:off x="795604" y="6730120"/>
            <a:ext cx="12345037" cy="1077218"/>
          </a:xfrm>
          <a:prstGeom prst="rect">
            <a:avLst/>
          </a:prstGeom>
        </p:spPr>
        <p:txBody>
          <a:bodyPr wrap="square">
            <a:spAutoFit/>
          </a:bodyPr>
          <a:lstStyle/>
          <a:p>
            <a:r>
              <a:rPr lang="de-DE" sz="3200">
                <a:latin typeface="Times New Roman" panose="02020603050405020304" pitchFamily="18" charset="0"/>
                <a:ea typeface="Times New Roman" panose="02020603050405020304" pitchFamily="18" charset="0"/>
              </a:rPr>
              <a:t>Tham gia trồng chăm sóc cây xanh, tăng cường ý thức bảo vệ môi trường sống… </a:t>
            </a:r>
            <a:endParaRPr lang="en-GB" sz="3200"/>
          </a:p>
        </p:txBody>
      </p:sp>
      <p:sp>
        <p:nvSpPr>
          <p:cNvPr id="38" name="Rectangle 37"/>
          <p:cNvSpPr/>
          <p:nvPr/>
        </p:nvSpPr>
        <p:spPr>
          <a:xfrm>
            <a:off x="747053" y="7991109"/>
            <a:ext cx="12590674" cy="2062103"/>
          </a:xfrm>
          <a:prstGeom prst="rect">
            <a:avLst/>
          </a:prstGeom>
        </p:spPr>
        <p:txBody>
          <a:bodyPr wrap="square">
            <a:spAutoFit/>
          </a:bodyPr>
          <a:lstStyle/>
          <a:p>
            <a:pPr algn="just"/>
            <a:r>
              <a:rPr lang="de-DE" sz="3200">
                <a:latin typeface="Times New Roman" panose="02020603050405020304" pitchFamily="18" charset="0"/>
                <a:ea typeface="Times New Roman" panose="02020603050405020304" pitchFamily="18" charset="0"/>
              </a:rPr>
              <a:t>Ngoài ra, chúng ta cần chú trọng về các giải pháp thích ứng dựa vào hệ sinh thái như tăng cường trồng rừng phòng hộ ven biển, đầu tư vào đất ngập nước, bổ sung đất cho các bãi biển, cải tạo các cồn cát ven biển, trồng rừng ngập mặn…</a:t>
            </a:r>
            <a:r>
              <a:rPr lang="de-DE" sz="3200">
                <a:latin typeface="Times New Roman" panose="02020603050405020304" pitchFamily="18" charset="0"/>
                <a:ea typeface="Calibri" panose="020F0502020204030204" pitchFamily="34" charset="0"/>
              </a:rPr>
              <a:t> </a:t>
            </a:r>
            <a:endParaRPr lang="en-GB"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1000"/>
                                        <p:tgtEl>
                                          <p:spTgt spid="36"/>
                                        </p:tgtEl>
                                      </p:cBhvr>
                                    </p:animEffect>
                                    <p:anim calcmode="lin" valueType="num">
                                      <p:cBhvr>
                                        <p:cTn id="56" dur="1000" fill="hold"/>
                                        <p:tgtEl>
                                          <p:spTgt spid="36"/>
                                        </p:tgtEl>
                                        <p:attrNameLst>
                                          <p:attrName>ppt_x</p:attrName>
                                        </p:attrNameLst>
                                      </p:cBhvr>
                                      <p:tavLst>
                                        <p:tav tm="0">
                                          <p:val>
                                            <p:strVal val="#ppt_x"/>
                                          </p:val>
                                        </p:tav>
                                        <p:tav tm="100000">
                                          <p:val>
                                            <p:strVal val="#ppt_x"/>
                                          </p:val>
                                        </p:tav>
                                      </p:tavLst>
                                    </p:anim>
                                    <p:anim calcmode="lin" valueType="num">
                                      <p:cBhvr>
                                        <p:cTn id="5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1000"/>
                                        <p:tgtEl>
                                          <p:spTgt spid="38"/>
                                        </p:tgtEl>
                                      </p:cBhvr>
                                    </p:animEffect>
                                    <p:anim calcmode="lin" valueType="num">
                                      <p:cBhvr>
                                        <p:cTn id="80" dur="1000" fill="hold"/>
                                        <p:tgtEl>
                                          <p:spTgt spid="38"/>
                                        </p:tgtEl>
                                        <p:attrNameLst>
                                          <p:attrName>ppt_x</p:attrName>
                                        </p:attrNameLst>
                                      </p:cBhvr>
                                      <p:tavLst>
                                        <p:tav tm="0">
                                          <p:val>
                                            <p:strVal val="#ppt_x"/>
                                          </p:val>
                                        </p:tav>
                                        <p:tav tm="100000">
                                          <p:val>
                                            <p:strVal val="#ppt_x"/>
                                          </p:val>
                                        </p:tav>
                                      </p:tavLst>
                                    </p:anim>
                                    <p:anim calcmode="lin" valueType="num">
                                      <p:cBhvr>
                                        <p:cTn id="8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p:bldP spid="34" grpId="0"/>
      <p:bldP spid="35" grpId="0"/>
      <p:bldP spid="36" grpId="0"/>
      <p:bldP spid="37" grpId="0"/>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TextBox 2"/>
          <p:cNvSpPr txBox="1"/>
          <p:nvPr/>
        </p:nvSpPr>
        <p:spPr>
          <a:xfrm>
            <a:off x="533400" y="3226917"/>
            <a:ext cx="10838079" cy="4739759"/>
          </a:xfrm>
          <a:prstGeom prst="rect">
            <a:avLst/>
          </a:prstGeom>
        </p:spPr>
        <p:txBody>
          <a:bodyPr wrap="square" lIns="0" tIns="0" rIns="0" bIns="0" rtlCol="0" anchor="t">
            <a:spAutoFit/>
          </a:bodyPr>
          <a:lstStyle/>
          <a:p>
            <a:pPr algn="just"/>
            <a:r>
              <a:rPr lang="pt-BR" sz="4400">
                <a:latin typeface="iCiel Bambola" panose="02000000000000000000" pitchFamily="50" charset="-93"/>
              </a:rPr>
              <a:t>- Tìm hiểu thêm từ nhiều nguồn khác nhau và nêu một số thông tin bổ sung (kênh chữ, hoặc kênh hình) về hiện tượng lũ lụt chưa có trong văn bản này.</a:t>
            </a:r>
            <a:endParaRPr lang="en-GB" sz="4000">
              <a:latin typeface="iCiel Bambola" panose="02000000000000000000" pitchFamily="50" charset="-93"/>
            </a:endParaRPr>
          </a:p>
          <a:p>
            <a:pPr algn="just"/>
            <a:r>
              <a:rPr lang="pt-BR" sz="4400">
                <a:latin typeface="iCiel Bambola" panose="02000000000000000000" pitchFamily="50" charset="-93"/>
              </a:rPr>
              <a:t>- Vẽ sơ đồ tư duy về các đơn vị kiến thức của bài học hoặc vẽ tranh hình ảnh ấn tượng về bài học.</a:t>
            </a:r>
            <a:endParaRPr lang="en-GB" sz="4000">
              <a:latin typeface="iCiel Bambola" panose="02000000000000000000" pitchFamily="50" charset="-93"/>
            </a:endParaRPr>
          </a:p>
          <a:p>
            <a:pPr algn="just"/>
            <a:r>
              <a:rPr lang="pt-BR" sz="4400">
                <a:latin typeface="iCiel Bambola" panose="02000000000000000000" pitchFamily="50" charset="-93"/>
              </a:rPr>
              <a:t>- Chuẩn bị: Viết văn bản thuyết minh giải thích một hiện tượng tự nhiên.</a:t>
            </a:r>
            <a:endParaRPr lang="en-GB" sz="4000">
              <a:latin typeface="iCiel Bambola" panose="02000000000000000000" pitchFamily="50" charset="-93"/>
            </a:endParaRPr>
          </a:p>
        </p:txBody>
      </p:sp>
      <p:sp>
        <p:nvSpPr>
          <p:cNvPr id="3" name="TextBox 3"/>
          <p:cNvSpPr txBox="1"/>
          <p:nvPr/>
        </p:nvSpPr>
        <p:spPr>
          <a:xfrm>
            <a:off x="1903530" y="1390650"/>
            <a:ext cx="10059869" cy="1115690"/>
          </a:xfrm>
          <a:prstGeom prst="rect">
            <a:avLst/>
          </a:prstGeom>
        </p:spPr>
        <p:txBody>
          <a:bodyPr wrap="square" lIns="0" tIns="0" rIns="0" bIns="0" rtlCol="0" anchor="t">
            <a:spAutoFit/>
          </a:bodyPr>
          <a:lstStyle/>
          <a:p>
            <a:pPr>
              <a:lnSpc>
                <a:spcPts val="8745"/>
              </a:lnSpc>
            </a:pPr>
            <a:r>
              <a:rPr lang="de-DE" sz="6600" b="1">
                <a:latin typeface="iCiel Baliho Script" pitchFamily="50" charset="-93"/>
              </a:rPr>
              <a:t>H</a:t>
            </a:r>
            <a:r>
              <a:rPr lang="pt-BR" sz="6600" b="1">
                <a:latin typeface="iCiel Baliho Script" pitchFamily="50" charset="-93"/>
              </a:rPr>
              <a:t>ướng dẫn học ở nhà</a:t>
            </a:r>
            <a:endParaRPr lang="en-US" sz="7200">
              <a:solidFill>
                <a:srgbClr val="90594B"/>
              </a:solidFill>
              <a:latin typeface="iCiel Baliho Script" pitchFamily="50" charset="-93"/>
            </a:endParaRPr>
          </a:p>
        </p:txBody>
      </p:sp>
      <p:sp>
        <p:nvSpPr>
          <p:cNvPr id="4" name="Freeform 4"/>
          <p:cNvSpPr/>
          <p:nvPr/>
        </p:nvSpPr>
        <p:spPr>
          <a:xfrm>
            <a:off x="0" y="8734425"/>
            <a:ext cx="19235457" cy="3112647"/>
          </a:xfrm>
          <a:custGeom>
            <a:avLst/>
            <a:gdLst/>
            <a:ahLst/>
            <a:cxnLst/>
            <a:rect l="l" t="t" r="r" b="b"/>
            <a:pathLst>
              <a:path w="19235457" h="3112647">
                <a:moveTo>
                  <a:pt x="0" y="0"/>
                </a:moveTo>
                <a:lnTo>
                  <a:pt x="19235457" y="0"/>
                </a:lnTo>
                <a:lnTo>
                  <a:pt x="19235457" y="3112647"/>
                </a:lnTo>
                <a:lnTo>
                  <a:pt x="0" y="31126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1963399" y="571500"/>
            <a:ext cx="7084641" cy="9104095"/>
          </a:xfrm>
          <a:custGeom>
            <a:avLst/>
            <a:gdLst/>
            <a:ahLst/>
            <a:cxnLst/>
            <a:rect l="l" t="t" r="r" b="b"/>
            <a:pathLst>
              <a:path w="7084641" h="9104095">
                <a:moveTo>
                  <a:pt x="0" y="0"/>
                </a:moveTo>
                <a:lnTo>
                  <a:pt x="7084642" y="0"/>
                </a:lnTo>
                <a:lnTo>
                  <a:pt x="7084642" y="9104096"/>
                </a:lnTo>
                <a:lnTo>
                  <a:pt x="0" y="91040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6462800" y="3947078"/>
            <a:ext cx="15416871" cy="5994786"/>
          </a:xfrm>
          <a:custGeom>
            <a:avLst/>
            <a:gdLst/>
            <a:ahLst/>
            <a:cxnLst/>
            <a:rect l="l" t="t" r="r" b="b"/>
            <a:pathLst>
              <a:path w="15416871" h="5994786">
                <a:moveTo>
                  <a:pt x="0" y="0"/>
                </a:moveTo>
                <a:lnTo>
                  <a:pt x="15416872" y="0"/>
                </a:lnTo>
                <a:lnTo>
                  <a:pt x="15416872" y="5994786"/>
                </a:lnTo>
                <a:lnTo>
                  <a:pt x="0" y="5994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50564" y="9063367"/>
            <a:ext cx="7315200" cy="1223633"/>
          </a:xfrm>
          <a:custGeom>
            <a:avLst/>
            <a:gdLst/>
            <a:ahLst/>
            <a:cxnLst/>
            <a:rect l="l" t="t" r="r" b="b"/>
            <a:pathLst>
              <a:path w="7315200" h="1223633">
                <a:moveTo>
                  <a:pt x="0" y="0"/>
                </a:moveTo>
                <a:lnTo>
                  <a:pt x="7315200" y="0"/>
                </a:lnTo>
                <a:lnTo>
                  <a:pt x="7315200" y="1223633"/>
                </a:lnTo>
                <a:lnTo>
                  <a:pt x="0" y="1223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977211" y="3947078"/>
            <a:ext cx="15416871" cy="5994786"/>
          </a:xfrm>
          <a:custGeom>
            <a:avLst/>
            <a:gdLst/>
            <a:ahLst/>
            <a:cxnLst/>
            <a:rect l="l" t="t" r="r" b="b"/>
            <a:pathLst>
              <a:path w="15416871" h="5994786">
                <a:moveTo>
                  <a:pt x="0" y="0"/>
                </a:moveTo>
                <a:lnTo>
                  <a:pt x="15416871" y="0"/>
                </a:lnTo>
                <a:lnTo>
                  <a:pt x="15416871" y="5994786"/>
                </a:lnTo>
                <a:lnTo>
                  <a:pt x="0" y="5994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5486400" y="9063367"/>
            <a:ext cx="7315200" cy="1223633"/>
          </a:xfrm>
          <a:custGeom>
            <a:avLst/>
            <a:gdLst/>
            <a:ahLst/>
            <a:cxnLst/>
            <a:rect l="l" t="t" r="r" b="b"/>
            <a:pathLst>
              <a:path w="7315200" h="1223633">
                <a:moveTo>
                  <a:pt x="0" y="0"/>
                </a:moveTo>
                <a:lnTo>
                  <a:pt x="7315200" y="0"/>
                </a:lnTo>
                <a:lnTo>
                  <a:pt x="7315200" y="1223633"/>
                </a:lnTo>
                <a:lnTo>
                  <a:pt x="0" y="1223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2523364" y="9063367"/>
            <a:ext cx="7315200" cy="1223633"/>
          </a:xfrm>
          <a:custGeom>
            <a:avLst/>
            <a:gdLst/>
            <a:ahLst/>
            <a:cxnLst/>
            <a:rect l="l" t="t" r="r" b="b"/>
            <a:pathLst>
              <a:path w="7315200" h="1223633">
                <a:moveTo>
                  <a:pt x="0" y="0"/>
                </a:moveTo>
                <a:lnTo>
                  <a:pt x="7315200" y="0"/>
                </a:lnTo>
                <a:lnTo>
                  <a:pt x="7315200" y="1223633"/>
                </a:lnTo>
                <a:lnTo>
                  <a:pt x="0" y="12236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3850265" y="3409950"/>
            <a:ext cx="10587471" cy="2581275"/>
          </a:xfrm>
          <a:prstGeom prst="rect">
            <a:avLst/>
          </a:prstGeom>
        </p:spPr>
        <p:txBody>
          <a:bodyPr lIns="0" tIns="0" rIns="0" bIns="0" rtlCol="0" anchor="t">
            <a:spAutoFit/>
          </a:bodyPr>
          <a:lstStyle/>
          <a:p>
            <a:pPr algn="ctr">
              <a:lnSpc>
                <a:spcPts val="21000"/>
              </a:lnSpc>
            </a:pPr>
            <a:r>
              <a:rPr lang="en-US" sz="15000">
                <a:solidFill>
                  <a:srgbClr val="90594B"/>
                </a:solidFill>
                <a:latin typeface="Balabeloo"/>
              </a:rPr>
              <a:t>Thank You</a:t>
            </a:r>
          </a:p>
        </p:txBody>
      </p:sp>
      <p:sp>
        <p:nvSpPr>
          <p:cNvPr id="8" name="TextBox 8"/>
          <p:cNvSpPr txBox="1"/>
          <p:nvPr/>
        </p:nvSpPr>
        <p:spPr>
          <a:xfrm>
            <a:off x="6111843" y="5981700"/>
            <a:ext cx="6064314" cy="600075"/>
          </a:xfrm>
          <a:prstGeom prst="rect">
            <a:avLst/>
          </a:prstGeom>
        </p:spPr>
        <p:txBody>
          <a:bodyPr lIns="0" tIns="0" rIns="0" bIns="0" rtlCol="0" anchor="t">
            <a:spAutoFit/>
          </a:bodyPr>
          <a:lstStyle/>
          <a:p>
            <a:pPr algn="ctr">
              <a:lnSpc>
                <a:spcPts val="4679"/>
              </a:lnSpc>
            </a:pPr>
            <a:r>
              <a:rPr lang="en-US" sz="3899" spc="38">
                <a:solidFill>
                  <a:srgbClr val="FFFFFF"/>
                </a:solidFill>
                <a:latin typeface="More Sugar Thin"/>
              </a:rPr>
              <a:t>For Your Attention</a:t>
            </a:r>
          </a:p>
        </p:txBody>
      </p:sp>
      <p:sp>
        <p:nvSpPr>
          <p:cNvPr id="9" name="Freeform 9"/>
          <p:cNvSpPr/>
          <p:nvPr/>
        </p:nvSpPr>
        <p:spPr>
          <a:xfrm>
            <a:off x="-1337918" y="1928741"/>
            <a:ext cx="5188182" cy="1776484"/>
          </a:xfrm>
          <a:custGeom>
            <a:avLst/>
            <a:gdLst/>
            <a:ahLst/>
            <a:cxnLst/>
            <a:rect l="l" t="t" r="r" b="b"/>
            <a:pathLst>
              <a:path w="5188182" h="1776484">
                <a:moveTo>
                  <a:pt x="0" y="0"/>
                </a:moveTo>
                <a:lnTo>
                  <a:pt x="5188183" y="0"/>
                </a:lnTo>
                <a:lnTo>
                  <a:pt x="5188183" y="1776484"/>
                </a:lnTo>
                <a:lnTo>
                  <a:pt x="0" y="17764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0977211" y="279394"/>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1482"/>
          <a:stretch/>
        </p:blipFill>
        <p:spPr>
          <a:xfrm>
            <a:off x="0" y="-190500"/>
            <a:ext cx="18288000" cy="10477500"/>
          </a:xfrm>
          <a:prstGeom prst="rect">
            <a:avLst/>
          </a:prstGeom>
        </p:spPr>
      </p:pic>
      <p:sp>
        <p:nvSpPr>
          <p:cNvPr id="4" name="Rectangle 3"/>
          <p:cNvSpPr/>
          <p:nvPr/>
        </p:nvSpPr>
        <p:spPr>
          <a:xfrm>
            <a:off x="2717042" y="7194595"/>
            <a:ext cx="10761920" cy="800219"/>
          </a:xfrm>
          <a:prstGeom prst="rect">
            <a:avLst/>
          </a:prstGeom>
        </p:spPr>
        <p:txBody>
          <a:bodyPr wrap="none">
            <a:spAutoFit/>
          </a:bodyPr>
          <a:lstStyle/>
          <a:p>
            <a:pPr marR="197485" algn="just">
              <a:lnSpc>
                <a:spcPct val="115000"/>
              </a:lnSpc>
              <a:spcAft>
                <a:spcPts val="0"/>
              </a:spcAft>
              <a:tabLst>
                <a:tab pos="425450" algn="l"/>
              </a:tabLst>
            </a:pPr>
            <a:r>
              <a:rPr lang="en-US" sz="4000" b="1">
                <a:latin typeface="#9Slide05 Aphrodite Pro" panose="02000000000000000000" pitchFamily="2" charset="-93"/>
                <a:ea typeface="MS Mincho"/>
                <a:cs typeface="Times New Roman" panose="02020603050405020304" pitchFamily="18" charset="0"/>
              </a:rPr>
              <a:t>-</a:t>
            </a:r>
            <a:r>
              <a:rPr lang="en-US" sz="4000" b="1">
                <a:solidFill>
                  <a:srgbClr val="0D0D0D"/>
                </a:solidFill>
                <a:latin typeface="#9Slide05 Aphrodite Pro" panose="02000000000000000000" pitchFamily="2" charset="-93"/>
                <a:ea typeface="MS Mincho"/>
                <a:cs typeface="Times New Roman" panose="02020603050405020304" pitchFamily="18" charset="0"/>
              </a:rPr>
              <a:t> Em đã bao giờ chứng kiến cảnh lũ lụt chưa? </a:t>
            </a:r>
            <a:endParaRPr lang="en-GB" sz="3600" b="1">
              <a:effectLst/>
              <a:latin typeface="#9Slide05 Aphrodite Pro" panose="02000000000000000000" pitchFamily="2" charset="-93"/>
              <a:ea typeface="Times New Roman" panose="02020603050405020304" pitchFamily="18" charset="0"/>
            </a:endParaRPr>
          </a:p>
        </p:txBody>
      </p:sp>
      <p:sp>
        <p:nvSpPr>
          <p:cNvPr id="5" name="Rectangle 4"/>
          <p:cNvSpPr/>
          <p:nvPr/>
        </p:nvSpPr>
        <p:spPr>
          <a:xfrm>
            <a:off x="2717042" y="8209883"/>
            <a:ext cx="11227558" cy="1862048"/>
          </a:xfrm>
          <a:prstGeom prst="rect">
            <a:avLst/>
          </a:prstGeom>
        </p:spPr>
        <p:txBody>
          <a:bodyPr wrap="square">
            <a:spAutoFit/>
          </a:bodyPr>
          <a:lstStyle/>
          <a:p>
            <a:pPr marR="197485" algn="just">
              <a:lnSpc>
                <a:spcPct val="150000"/>
              </a:lnSpc>
              <a:spcAft>
                <a:spcPts val="0"/>
              </a:spcAft>
              <a:tabLst>
                <a:tab pos="425450" algn="l"/>
              </a:tabLst>
            </a:pPr>
            <a:r>
              <a:rPr lang="en-US" sz="4000" b="1">
                <a:solidFill>
                  <a:srgbClr val="0D0D0D"/>
                </a:solidFill>
                <a:latin typeface="#9Slide05 Aphrodite Pro" panose="02000000000000000000" pitchFamily="2" charset="-93"/>
                <a:ea typeface="MS Mincho"/>
                <a:cs typeface="Times New Roman" panose="02020603050405020304" pitchFamily="18" charset="0"/>
              </a:rPr>
              <a:t>- Chúng ta cần chuẩn bị những hiểu biết gì về nguyên nhân, tác hại của lũ lụt?</a:t>
            </a:r>
            <a:endParaRPr lang="en-GB" sz="3600" b="1">
              <a:effectLst/>
              <a:latin typeface="#9Slide05 Aphrodite Pro" panose="02000000000000000000" pitchFamily="2" charset="-93"/>
              <a:ea typeface="Times New Roman" panose="02020603050405020304" pitchFamily="18" charset="0"/>
            </a:endParaRPr>
          </a:p>
        </p:txBody>
      </p:sp>
    </p:spTree>
    <p:extLst>
      <p:ext uri="{BB962C8B-B14F-4D97-AF65-F5344CB8AC3E}">
        <p14:creationId xmlns:p14="http://schemas.microsoft.com/office/powerpoint/2010/main" val="129761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2784079" y="3384960"/>
            <a:ext cx="20836884" cy="5662197"/>
          </a:xfrm>
          <a:custGeom>
            <a:avLst/>
            <a:gdLst/>
            <a:ahLst/>
            <a:cxnLst/>
            <a:rect l="l" t="t" r="r" b="b"/>
            <a:pathLst>
              <a:path w="20836884" h="5662197">
                <a:moveTo>
                  <a:pt x="0" y="0"/>
                </a:moveTo>
                <a:lnTo>
                  <a:pt x="20836884" y="0"/>
                </a:lnTo>
                <a:lnTo>
                  <a:pt x="20836884" y="5662196"/>
                </a:lnTo>
                <a:lnTo>
                  <a:pt x="0" y="56621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0" y="71186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1102112" y="8038205"/>
            <a:ext cx="11067487" cy="3684250"/>
          </a:xfrm>
          <a:custGeom>
            <a:avLst/>
            <a:gdLst/>
            <a:ahLst/>
            <a:cxnLst/>
            <a:rect l="l" t="t" r="r" b="b"/>
            <a:pathLst>
              <a:path w="11067487" h="3684250">
                <a:moveTo>
                  <a:pt x="0" y="0"/>
                </a:moveTo>
                <a:lnTo>
                  <a:pt x="11067487" y="0"/>
                </a:lnTo>
                <a:lnTo>
                  <a:pt x="11067487" y="3684250"/>
                </a:lnTo>
                <a:lnTo>
                  <a:pt x="0" y="36842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1921361" y="443345"/>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8">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8829963" y="2057400"/>
            <a:ext cx="8523679" cy="6989756"/>
          </a:xfrm>
          <a:custGeom>
            <a:avLst/>
            <a:gdLst/>
            <a:ahLst/>
            <a:cxnLst/>
            <a:rect l="l" t="t" r="r" b="b"/>
            <a:pathLst>
              <a:path w="7287322" h="6989756">
                <a:moveTo>
                  <a:pt x="0" y="0"/>
                </a:moveTo>
                <a:lnTo>
                  <a:pt x="7287322" y="0"/>
                </a:lnTo>
                <a:lnTo>
                  <a:pt x="7287322" y="6989756"/>
                </a:lnTo>
                <a:lnTo>
                  <a:pt x="0" y="698975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508178" y="133418"/>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8">
              <a:extLst>
                <a:ext uri="{96DAC541-7B7A-43D3-8B79-37D633B846F1}">
                  <asvg:svgBlip xmlns:asvg="http://schemas.microsoft.com/office/drawing/2016/SVG/main" xmlns="" r:embed="rId13"/>
                </a:ext>
              </a:extLst>
            </a:blip>
            <a:stretch>
              <a:fillRect/>
            </a:stretch>
          </a:blipFill>
        </p:spPr>
      </p:sp>
      <p:sp>
        <p:nvSpPr>
          <p:cNvPr id="10" name="TextBox 10"/>
          <p:cNvSpPr txBox="1"/>
          <p:nvPr/>
        </p:nvSpPr>
        <p:spPr>
          <a:xfrm>
            <a:off x="10572560" y="2761262"/>
            <a:ext cx="6551011" cy="2492990"/>
          </a:xfrm>
          <a:prstGeom prst="rect">
            <a:avLst/>
          </a:prstGeom>
        </p:spPr>
        <p:txBody>
          <a:bodyPr wrap="square" lIns="0" tIns="0" rIns="0" bIns="0" rtlCol="0" anchor="t">
            <a:spAutoFit/>
          </a:bodyPr>
          <a:lstStyle/>
          <a:p>
            <a:pPr algn="ctr">
              <a:lnSpc>
                <a:spcPct val="150000"/>
              </a:lnSpc>
            </a:pPr>
            <a:r>
              <a:rPr lang="nl-NL" sz="5400" b="1">
                <a:solidFill>
                  <a:schemeClr val="bg1"/>
                </a:solidFill>
                <a:latin typeface="iCiel Baliho Script" pitchFamily="50" charset="-93"/>
              </a:rPr>
              <a:t>HOẠT ĐỘNG 2. HÌNH THÀNH KIẾN THỨC MỚI</a:t>
            </a:r>
            <a:endParaRPr lang="en-GB" sz="5400">
              <a:solidFill>
                <a:schemeClr val="bg1"/>
              </a:solidFill>
              <a:latin typeface="iCiel Baliho Script" pitchFamily="50" charset="-93"/>
            </a:endParaRPr>
          </a:p>
        </p:txBody>
      </p:sp>
      <p:sp>
        <p:nvSpPr>
          <p:cNvPr id="11" name="TextBox 11"/>
          <p:cNvSpPr txBox="1"/>
          <p:nvPr/>
        </p:nvSpPr>
        <p:spPr>
          <a:xfrm>
            <a:off x="9336127" y="3377699"/>
            <a:ext cx="1765985" cy="1311540"/>
          </a:xfrm>
          <a:prstGeom prst="rect">
            <a:avLst/>
          </a:prstGeom>
        </p:spPr>
        <p:txBody>
          <a:bodyPr lIns="0" tIns="0" rIns="0" bIns="0" rtlCol="0" anchor="t">
            <a:spAutoFit/>
          </a:bodyPr>
          <a:lstStyle/>
          <a:p>
            <a:pPr>
              <a:lnSpc>
                <a:spcPts val="10268"/>
              </a:lnSpc>
            </a:pPr>
            <a:r>
              <a:rPr lang="en-US" sz="8557" spc="85">
                <a:solidFill>
                  <a:srgbClr val="FFFFFF"/>
                </a:solidFill>
                <a:latin typeface="More Sugar Thin"/>
              </a:rPr>
              <a:t>02</a:t>
            </a:r>
          </a:p>
        </p:txBody>
      </p:sp>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125" y="2476501"/>
            <a:ext cx="9712521" cy="8211568"/>
          </a:xfrm>
          <a:prstGeom prst="rect">
            <a:avLst/>
          </a:prstGeom>
        </p:spPr>
      </p:pic>
      <p:sp>
        <p:nvSpPr>
          <p:cNvPr id="15" name="Freeform 5"/>
          <p:cNvSpPr/>
          <p:nvPr/>
        </p:nvSpPr>
        <p:spPr>
          <a:xfrm>
            <a:off x="8659794" y="6504377"/>
            <a:ext cx="6523134" cy="5085557"/>
          </a:xfrm>
          <a:custGeom>
            <a:avLst/>
            <a:gdLst/>
            <a:ahLst/>
            <a:cxnLst/>
            <a:rect l="l" t="t" r="r" b="b"/>
            <a:pathLst>
              <a:path w="4853256" h="3448909">
                <a:moveTo>
                  <a:pt x="0" y="0"/>
                </a:moveTo>
                <a:lnTo>
                  <a:pt x="4853256" y="0"/>
                </a:lnTo>
                <a:lnTo>
                  <a:pt x="4853256" y="3448909"/>
                </a:lnTo>
                <a:lnTo>
                  <a:pt x="0" y="3448909"/>
                </a:lnTo>
                <a:lnTo>
                  <a:pt x="0" y="0"/>
                </a:lnTo>
                <a:close/>
              </a:path>
            </a:pathLst>
          </a:custGeom>
          <a:blipFill>
            <a:blip r:embed="rId17">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42046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5902022" y="7847189"/>
            <a:ext cx="7315200" cy="2822222"/>
          </a:xfrm>
          <a:custGeom>
            <a:avLst/>
            <a:gdLst/>
            <a:ahLst/>
            <a:cxnLst/>
            <a:rect l="l" t="t" r="r" b="b"/>
            <a:pathLst>
              <a:path w="7315200" h="2822222">
                <a:moveTo>
                  <a:pt x="0" y="0"/>
                </a:moveTo>
                <a:lnTo>
                  <a:pt x="7315200" y="0"/>
                </a:lnTo>
                <a:lnTo>
                  <a:pt x="7315200" y="2822222"/>
                </a:lnTo>
                <a:lnTo>
                  <a:pt x="0" y="28222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430000" y="59797"/>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591800" y="1690183"/>
            <a:ext cx="10521305" cy="8933544"/>
          </a:xfrm>
          <a:custGeom>
            <a:avLst/>
            <a:gdLst/>
            <a:ahLst/>
            <a:cxnLst/>
            <a:rect l="l" t="t" r="r" b="b"/>
            <a:pathLst>
              <a:path w="10521305" h="8933544">
                <a:moveTo>
                  <a:pt x="0" y="0"/>
                </a:moveTo>
                <a:lnTo>
                  <a:pt x="10521305" y="0"/>
                </a:lnTo>
                <a:lnTo>
                  <a:pt x="10521305" y="8933544"/>
                </a:lnTo>
                <a:lnTo>
                  <a:pt x="0" y="89335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2930222" y="231543"/>
            <a:ext cx="13258800" cy="1067600"/>
          </a:xfrm>
          <a:prstGeom prst="rect">
            <a:avLst/>
          </a:prstGeom>
        </p:spPr>
        <p:txBody>
          <a:bodyPr wrap="square" lIns="0" tIns="0" rIns="0" bIns="0" rtlCol="0" anchor="t">
            <a:spAutoFit/>
          </a:bodyPr>
          <a:lstStyle/>
          <a:p>
            <a:pPr>
              <a:lnSpc>
                <a:spcPts val="8745"/>
              </a:lnSpc>
            </a:pPr>
            <a:r>
              <a:rPr lang="en-US" sz="5400" b="1">
                <a:latin typeface="#9Slide07 SVNDessert Menu Scrip" panose="00000500000000000000" pitchFamily="2" charset="0"/>
              </a:rPr>
              <a:t>I. ĐỌC- TÌM HIỂU </a:t>
            </a:r>
            <a:r>
              <a:rPr lang="en-US" sz="5400" b="1" smtClean="0">
                <a:latin typeface="#9Slide07 SVNDessert Menu Scrip" panose="00000500000000000000" pitchFamily="2" charset="0"/>
              </a:rPr>
              <a:t>CHUNG</a:t>
            </a:r>
            <a:endParaRPr lang="en-GB" sz="5400">
              <a:latin typeface="#9Slide07 SVNDessert Menu Scrip" panose="00000500000000000000" pitchFamily="2" charset="0"/>
            </a:endParaRPr>
          </a:p>
        </p:txBody>
      </p:sp>
      <p:sp>
        <p:nvSpPr>
          <p:cNvPr id="14" name="Rectangle 13"/>
          <p:cNvSpPr/>
          <p:nvPr/>
        </p:nvSpPr>
        <p:spPr>
          <a:xfrm>
            <a:off x="4114800" y="1447326"/>
            <a:ext cx="4317209" cy="819840"/>
          </a:xfrm>
          <a:prstGeom prst="rect">
            <a:avLst/>
          </a:prstGeom>
        </p:spPr>
        <p:txBody>
          <a:bodyPr wrap="none">
            <a:spAutoFit/>
          </a:bodyPr>
          <a:lstStyle/>
          <a:p>
            <a:pPr algn="ctr">
              <a:lnSpc>
                <a:spcPct val="115000"/>
              </a:lnSpc>
              <a:spcAft>
                <a:spcPts val="0"/>
              </a:spcAft>
            </a:pPr>
            <a:r>
              <a:rPr lang="en-US" sz="4400" b="1">
                <a:solidFill>
                  <a:srgbClr val="FF0000"/>
                </a:solidFill>
                <a:latin typeface="Berlin Sans FB Demi" panose="020E0802020502020306" pitchFamily="34" charset="0"/>
                <a:ea typeface="Times New Roman" panose="02020603050405020304" pitchFamily="18" charset="0"/>
                <a:cs typeface="Times New Roman" panose="02020603050405020304" pitchFamily="18" charset="0"/>
              </a:rPr>
              <a:t>Phiếu học tập </a:t>
            </a:r>
            <a:r>
              <a:rPr lang="vi-VN" sz="4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01</a:t>
            </a:r>
            <a:endParaRPr lang="en-GB" sz="4000">
              <a:effectLst/>
              <a:latin typeface="Berlin Sans FB Demi" panose="020E0802020502020306" pitchFamily="34" charset="0"/>
              <a:ea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4053856887"/>
              </p:ext>
            </p:extLst>
          </p:nvPr>
        </p:nvGraphicFramePr>
        <p:xfrm>
          <a:off x="457200" y="2563533"/>
          <a:ext cx="10591800" cy="7047613"/>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3412783"/>
                <a:gridCol w="4131016"/>
                <a:gridCol w="3048001"/>
              </a:tblGrid>
              <a:tr h="738253">
                <a:tc gridSpan="2">
                  <a:txBody>
                    <a:bodyPr/>
                    <a:lstStyle/>
                    <a:p>
                      <a:pPr algn="ctr">
                        <a:lnSpc>
                          <a:spcPct val="115000"/>
                        </a:lnSpc>
                        <a:spcAft>
                          <a:spcPts val="0"/>
                        </a:spcAft>
                        <a:tabLst>
                          <a:tab pos="57150" algn="l"/>
                          <a:tab pos="152400" algn="l"/>
                        </a:tabLst>
                      </a:pPr>
                      <a:r>
                        <a:rPr lang="en-US" sz="4000" b="1">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Nội dung tìm hiểu</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15000"/>
                        </a:lnSpc>
                        <a:spcAft>
                          <a:spcPts val="0"/>
                        </a:spcAft>
                        <a:tabLst>
                          <a:tab pos="57150" algn="l"/>
                          <a:tab pos="152400" algn="l"/>
                        </a:tabLst>
                      </a:pPr>
                      <a:r>
                        <a:rPr lang="en-US" sz="4000" b="1">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Thông tin chính</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2182">
                <a:tc gridSpan="2">
                  <a:txBody>
                    <a:bodyPr/>
                    <a:lstStyle/>
                    <a:p>
                      <a:pPr algn="just">
                        <a:lnSpc>
                          <a:spcPct val="115000"/>
                        </a:lnSpc>
                        <a:spcAft>
                          <a:spcPts val="0"/>
                        </a:spcAft>
                        <a:tabLst>
                          <a:tab pos="57150" algn="l"/>
                          <a:tab pos="152400" algn="l"/>
                        </a:tabLst>
                      </a:pPr>
                      <a:r>
                        <a:rPr lang="en-US" sz="4000">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a. </a:t>
                      </a:r>
                      <a:r>
                        <a:rPr lang="en-US" sz="4000">
                          <a:effectLst/>
                          <a:latin typeface="iCiel Bambola" panose="02000000000000000000" pitchFamily="50" charset="-93"/>
                          <a:ea typeface="Times New Roman" panose="02020603050405020304" pitchFamily="18" charset="0"/>
                          <a:cs typeface="Times New Roman" panose="02020603050405020304" pitchFamily="18" charset="0"/>
                        </a:rPr>
                        <a:t>Tác giả và xuất xứ</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just">
                        <a:lnSpc>
                          <a:spcPct val="115000"/>
                        </a:lnSpc>
                        <a:spcAft>
                          <a:spcPts val="0"/>
                        </a:spcAft>
                        <a:tabLst>
                          <a:tab pos="57150" algn="l"/>
                          <a:tab pos="152400" algn="l"/>
                        </a:tabLst>
                      </a:pPr>
                      <a:r>
                        <a:rPr lang="en-US" sz="4000">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 </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2182">
                <a:tc rowSpan="3">
                  <a:txBody>
                    <a:bodyPr/>
                    <a:lstStyle/>
                    <a:p>
                      <a:pPr algn="just">
                        <a:lnSpc>
                          <a:spcPct val="115000"/>
                        </a:lnSpc>
                        <a:spcAft>
                          <a:spcPts val="0"/>
                        </a:spcAft>
                      </a:pPr>
                      <a:r>
                        <a:rPr lang="en-US" sz="4000">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b. </a:t>
                      </a:r>
                      <a:r>
                        <a:rPr lang="en-US" sz="4000">
                          <a:solidFill>
                            <a:srgbClr val="000000"/>
                          </a:solidFill>
                          <a:effectLst/>
                          <a:latin typeface="iCiel Bambola" panose="02000000000000000000" pitchFamily="50" charset="-93"/>
                          <a:ea typeface="Times New Roman" panose="02020603050405020304" pitchFamily="18" charset="0"/>
                          <a:cs typeface="Times New Roman" panose="02020603050405020304" pitchFamily="18" charset="0"/>
                        </a:rPr>
                        <a:t>Xác định thể loại và phương thức biểu đạt chính của văn bản</a:t>
                      </a:r>
                      <a:r>
                        <a:rPr lang="en-US" sz="4000" smtClean="0">
                          <a:solidFill>
                            <a:srgbClr val="000000"/>
                          </a:solidFill>
                          <a:effectLst/>
                          <a:latin typeface="iCiel Bambola" panose="02000000000000000000" pitchFamily="50" charset="-93"/>
                          <a:ea typeface="Times New Roman" panose="02020603050405020304" pitchFamily="18" charset="0"/>
                          <a:cs typeface="Times New Roman" panose="02020603050405020304" pitchFamily="18" charset="0"/>
                        </a:rPr>
                        <a:t>.</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 pos="152400" algn="l"/>
                        </a:tabLst>
                      </a:pPr>
                      <a:r>
                        <a:rPr lang="en-US" sz="4000">
                          <a:solidFill>
                            <a:srgbClr val="000000"/>
                          </a:solidFill>
                          <a:effectLst/>
                          <a:latin typeface="iCiel Bambola" panose="02000000000000000000" pitchFamily="50" charset="-93"/>
                          <a:ea typeface="Times New Roman" panose="02020603050405020304" pitchFamily="18" charset="0"/>
                          <a:cs typeface="Times New Roman" panose="02020603050405020304" pitchFamily="18" charset="0"/>
                        </a:rPr>
                        <a:t>Thể loại.</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 pos="152400" algn="l"/>
                        </a:tabLst>
                      </a:pPr>
                      <a:r>
                        <a:rPr lang="en-US" sz="4000">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 </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6766">
                <a:tc vMerge="1">
                  <a:txBody>
                    <a:bodyPr/>
                    <a:lstStyle/>
                    <a:p>
                      <a:endParaRPr lang="en-GB"/>
                    </a:p>
                  </a:txBody>
                  <a:tcPr/>
                </a:tc>
                <a:tc>
                  <a:txBody>
                    <a:bodyPr/>
                    <a:lstStyle/>
                    <a:p>
                      <a:pPr algn="just">
                        <a:lnSpc>
                          <a:spcPct val="115000"/>
                        </a:lnSpc>
                        <a:spcAft>
                          <a:spcPts val="0"/>
                        </a:spcAft>
                        <a:tabLst>
                          <a:tab pos="57150" algn="l"/>
                          <a:tab pos="152400" algn="l"/>
                        </a:tabLst>
                      </a:pPr>
                      <a:r>
                        <a:rPr lang="en-US" sz="4000">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Đặc điểm của văn bản.</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 pos="152400" algn="l"/>
                        </a:tabLst>
                      </a:pPr>
                      <a:r>
                        <a:rPr lang="en-US" sz="4000">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 </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1093">
                <a:tc vMerge="1">
                  <a:txBody>
                    <a:bodyPr/>
                    <a:lstStyle/>
                    <a:p>
                      <a:endParaRPr lang="en-GB"/>
                    </a:p>
                  </a:txBody>
                  <a:tcPr/>
                </a:tc>
                <a:tc>
                  <a:txBody>
                    <a:bodyPr/>
                    <a:lstStyle/>
                    <a:p>
                      <a:pPr algn="just">
                        <a:lnSpc>
                          <a:spcPct val="115000"/>
                        </a:lnSpc>
                        <a:spcAft>
                          <a:spcPts val="0"/>
                        </a:spcAft>
                        <a:tabLst>
                          <a:tab pos="57150" algn="l"/>
                          <a:tab pos="152400" algn="l"/>
                        </a:tabLst>
                      </a:pPr>
                      <a:r>
                        <a:rPr lang="en-US" sz="4000">
                          <a:solidFill>
                            <a:srgbClr val="000000"/>
                          </a:solidFill>
                          <a:effectLst/>
                          <a:latin typeface="iCiel Bambola" panose="02000000000000000000" pitchFamily="50" charset="-93"/>
                          <a:ea typeface="Times New Roman" panose="02020603050405020304" pitchFamily="18" charset="0"/>
                          <a:cs typeface="Times New Roman" panose="02020603050405020304" pitchFamily="18" charset="0"/>
                        </a:rPr>
                        <a:t>Phương thức biểu đạt chính.</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57150" algn="l"/>
                          <a:tab pos="152400" algn="l"/>
                        </a:tabLst>
                      </a:pPr>
                      <a:r>
                        <a:rPr lang="en-US" sz="4000">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 </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6766">
                <a:tc gridSpan="2">
                  <a:txBody>
                    <a:bodyPr/>
                    <a:lstStyle/>
                    <a:p>
                      <a:pPr algn="just">
                        <a:lnSpc>
                          <a:spcPct val="115000"/>
                        </a:lnSpc>
                        <a:spcAft>
                          <a:spcPts val="0"/>
                        </a:spcAft>
                        <a:tabLst>
                          <a:tab pos="57150" algn="l"/>
                          <a:tab pos="152400" algn="l"/>
                        </a:tabLst>
                      </a:pPr>
                      <a:r>
                        <a:rPr lang="en-US" sz="4000">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c. Hiện tượng tự nhiên được giới thiệu là gì?</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just">
                        <a:lnSpc>
                          <a:spcPct val="115000"/>
                        </a:lnSpc>
                        <a:spcAft>
                          <a:spcPts val="0"/>
                        </a:spcAft>
                        <a:tabLst>
                          <a:tab pos="57150" algn="l"/>
                          <a:tab pos="152400" algn="l"/>
                        </a:tabLst>
                      </a:pPr>
                      <a:r>
                        <a:rPr lang="en-US" sz="4000">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 </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2182">
                <a:tc gridSpan="2">
                  <a:txBody>
                    <a:bodyPr/>
                    <a:lstStyle/>
                    <a:p>
                      <a:pPr algn="just">
                        <a:lnSpc>
                          <a:spcPct val="115000"/>
                        </a:lnSpc>
                        <a:spcAft>
                          <a:spcPts val="0"/>
                        </a:spcAft>
                        <a:tabLst>
                          <a:tab pos="57150" algn="l"/>
                          <a:tab pos="152400" algn="l"/>
                        </a:tabLst>
                      </a:pPr>
                      <a:r>
                        <a:rPr lang="en-US" sz="4000">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d. </a:t>
                      </a:r>
                      <a:r>
                        <a:rPr lang="en-US" sz="4000">
                          <a:solidFill>
                            <a:srgbClr val="000000"/>
                          </a:solidFill>
                          <a:effectLst/>
                          <a:latin typeface="iCiel Bambola" panose="02000000000000000000" pitchFamily="50" charset="-93"/>
                          <a:ea typeface="Times New Roman" panose="02020603050405020304" pitchFamily="18" charset="0"/>
                          <a:cs typeface="Times New Roman" panose="02020603050405020304" pitchFamily="18" charset="0"/>
                        </a:rPr>
                        <a:t>Nêu bố cục của văn bản. </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just">
                        <a:lnSpc>
                          <a:spcPct val="115000"/>
                        </a:lnSpc>
                        <a:spcAft>
                          <a:spcPts val="0"/>
                        </a:spcAft>
                        <a:tabLst>
                          <a:tab pos="57150" algn="l"/>
                          <a:tab pos="152400" algn="l"/>
                        </a:tabLst>
                      </a:pPr>
                      <a:r>
                        <a:rPr lang="en-US" sz="4000">
                          <a:solidFill>
                            <a:srgbClr val="0D0D0D"/>
                          </a:solidFill>
                          <a:effectLst/>
                          <a:latin typeface="iCiel Bambola" panose="02000000000000000000" pitchFamily="50" charset="-93"/>
                          <a:ea typeface="Times New Roman" panose="02020603050405020304" pitchFamily="18" charset="0"/>
                          <a:cs typeface="Times New Roman" panose="02020603050405020304" pitchFamily="18" charset="0"/>
                        </a:rPr>
                        <a:t> </a:t>
                      </a:r>
                      <a:endParaRPr lang="en-GB" sz="4000">
                        <a:effectLst/>
                        <a:latin typeface="iCiel Bambola" panose="02000000000000000000" pitchFamily="50" charset="-93"/>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9599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6A7"/>
        </a:solidFill>
        <a:effectLst/>
      </p:bgPr>
    </p:bg>
    <p:spTree>
      <p:nvGrpSpPr>
        <p:cNvPr id="1" name=""/>
        <p:cNvGrpSpPr/>
        <p:nvPr/>
      </p:nvGrpSpPr>
      <p:grpSpPr>
        <a:xfrm>
          <a:off x="0" y="0"/>
          <a:ext cx="0" cy="0"/>
          <a:chOff x="0" y="0"/>
          <a:chExt cx="0" cy="0"/>
        </a:xfrm>
      </p:grpSpPr>
      <p:sp>
        <p:nvSpPr>
          <p:cNvPr id="2" name="Freeform 2"/>
          <p:cNvSpPr/>
          <p:nvPr/>
        </p:nvSpPr>
        <p:spPr>
          <a:xfrm>
            <a:off x="5902022" y="7847189"/>
            <a:ext cx="7315200" cy="2822222"/>
          </a:xfrm>
          <a:custGeom>
            <a:avLst/>
            <a:gdLst/>
            <a:ahLst/>
            <a:cxnLst/>
            <a:rect l="l" t="t" r="r" b="b"/>
            <a:pathLst>
              <a:path w="7315200" h="2822222">
                <a:moveTo>
                  <a:pt x="0" y="0"/>
                </a:moveTo>
                <a:lnTo>
                  <a:pt x="7315200" y="0"/>
                </a:lnTo>
                <a:lnTo>
                  <a:pt x="7315200" y="2822222"/>
                </a:lnTo>
                <a:lnTo>
                  <a:pt x="0" y="28222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430000" y="59797"/>
            <a:ext cx="7315200" cy="2504796"/>
          </a:xfrm>
          <a:custGeom>
            <a:avLst/>
            <a:gdLst/>
            <a:ahLst/>
            <a:cxnLst/>
            <a:rect l="l" t="t" r="r" b="b"/>
            <a:pathLst>
              <a:path w="7315200" h="2504796">
                <a:moveTo>
                  <a:pt x="0" y="0"/>
                </a:moveTo>
                <a:lnTo>
                  <a:pt x="7315200" y="0"/>
                </a:lnTo>
                <a:lnTo>
                  <a:pt x="7315200" y="2504796"/>
                </a:lnTo>
                <a:lnTo>
                  <a:pt x="0" y="25047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591800" y="1690183"/>
            <a:ext cx="10521305" cy="8933544"/>
          </a:xfrm>
          <a:custGeom>
            <a:avLst/>
            <a:gdLst/>
            <a:ahLst/>
            <a:cxnLst/>
            <a:rect l="l" t="t" r="r" b="b"/>
            <a:pathLst>
              <a:path w="10521305" h="8933544">
                <a:moveTo>
                  <a:pt x="0" y="0"/>
                </a:moveTo>
                <a:lnTo>
                  <a:pt x="10521305" y="0"/>
                </a:lnTo>
                <a:lnTo>
                  <a:pt x="10521305" y="8933544"/>
                </a:lnTo>
                <a:lnTo>
                  <a:pt x="0" y="89335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1589013" y="1171009"/>
            <a:ext cx="6832899" cy="923330"/>
          </a:xfrm>
          <a:prstGeom prst="rect">
            <a:avLst/>
          </a:prstGeom>
        </p:spPr>
        <p:txBody>
          <a:bodyPr wrap="square" lIns="0" tIns="0" rIns="0" bIns="0" rtlCol="0" anchor="t">
            <a:spAutoFit/>
          </a:bodyPr>
          <a:lstStyle/>
          <a:p>
            <a:r>
              <a:rPr lang="en-US" sz="6000" b="1">
                <a:solidFill>
                  <a:prstClr val="black"/>
                </a:solidFill>
                <a:latin typeface="#9Slide07 SVNDessert Menu Scrip" panose="00000500000000000000" pitchFamily="2" charset="0"/>
              </a:rPr>
              <a:t>1. Đọc văn bản</a:t>
            </a:r>
            <a:endParaRPr lang="en-GB" sz="6000">
              <a:solidFill>
                <a:prstClr val="black"/>
              </a:solidFill>
              <a:latin typeface="#9Slide07 SVNDessert Menu Scrip" panose="00000500000000000000" pitchFamily="2" charset="0"/>
            </a:endParaRPr>
          </a:p>
        </p:txBody>
      </p:sp>
      <p:sp>
        <p:nvSpPr>
          <p:cNvPr id="10" name="TextBox 10"/>
          <p:cNvSpPr txBox="1"/>
          <p:nvPr/>
        </p:nvSpPr>
        <p:spPr>
          <a:xfrm>
            <a:off x="1589013" y="2696818"/>
            <a:ext cx="7248520" cy="923330"/>
          </a:xfrm>
          <a:prstGeom prst="rect">
            <a:avLst/>
          </a:prstGeom>
        </p:spPr>
        <p:txBody>
          <a:bodyPr wrap="square" lIns="0" tIns="0" rIns="0" bIns="0" rtlCol="0" anchor="t">
            <a:spAutoFit/>
          </a:bodyPr>
          <a:lstStyle/>
          <a:p>
            <a:r>
              <a:rPr lang="en-US" sz="6000" b="1">
                <a:solidFill>
                  <a:prstClr val="black"/>
                </a:solidFill>
                <a:latin typeface="#9Slide07 SVNDessert Menu Scrip" panose="00000500000000000000" pitchFamily="2" charset="0"/>
              </a:rPr>
              <a:t>2. Tìm hiểu chung</a:t>
            </a:r>
            <a:endParaRPr lang="en-GB" sz="6000">
              <a:solidFill>
                <a:prstClr val="black"/>
              </a:solidFill>
              <a:latin typeface="#9Slide07 SVNDessert Menu Scrip" panose="00000500000000000000" pitchFamily="2" charset="0"/>
            </a:endParaRPr>
          </a:p>
        </p:txBody>
      </p:sp>
      <p:sp>
        <p:nvSpPr>
          <p:cNvPr id="11" name="TextBox 11"/>
          <p:cNvSpPr txBox="1"/>
          <p:nvPr/>
        </p:nvSpPr>
        <p:spPr>
          <a:xfrm>
            <a:off x="1625299" y="4057432"/>
            <a:ext cx="4276721" cy="923330"/>
          </a:xfrm>
          <a:prstGeom prst="rect">
            <a:avLst/>
          </a:prstGeom>
        </p:spPr>
        <p:txBody>
          <a:bodyPr lIns="0" tIns="0" rIns="0" bIns="0" rtlCol="0" anchor="t">
            <a:spAutoFit/>
          </a:bodyPr>
          <a:lstStyle/>
          <a:p>
            <a:r>
              <a:rPr lang="en-US" sz="6000" b="1">
                <a:solidFill>
                  <a:prstClr val="black"/>
                </a:solidFill>
                <a:latin typeface="iCiel Baliho Script" pitchFamily="50" charset="-93"/>
              </a:rPr>
              <a:t>a.</a:t>
            </a:r>
            <a:r>
              <a:rPr lang="vi-VN" sz="6000" b="1">
                <a:solidFill>
                  <a:prstClr val="black"/>
                </a:solidFill>
                <a:latin typeface="iCiel Baliho Script" pitchFamily="50" charset="-93"/>
              </a:rPr>
              <a:t> Xuất xứ</a:t>
            </a:r>
            <a:r>
              <a:rPr lang="vi-VN" sz="6000" i="1">
                <a:solidFill>
                  <a:prstClr val="black"/>
                </a:solidFill>
                <a:latin typeface="iCiel Baliho Script" pitchFamily="50" charset="-93"/>
              </a:rPr>
              <a:t> </a:t>
            </a:r>
            <a:endParaRPr lang="en-GB" sz="6000">
              <a:solidFill>
                <a:prstClr val="black"/>
              </a:solidFill>
              <a:latin typeface="iCiel Baliho Script" pitchFamily="50" charset="-93"/>
            </a:endParaRPr>
          </a:p>
        </p:txBody>
      </p:sp>
      <p:sp>
        <p:nvSpPr>
          <p:cNvPr id="12" name="Rectangle 11"/>
          <p:cNvSpPr/>
          <p:nvPr/>
        </p:nvSpPr>
        <p:spPr>
          <a:xfrm>
            <a:off x="1625299" y="5512139"/>
            <a:ext cx="5165325" cy="873701"/>
          </a:xfrm>
          <a:prstGeom prst="rect">
            <a:avLst/>
          </a:prstGeom>
        </p:spPr>
        <p:txBody>
          <a:bodyPr wrap="none">
            <a:spAutoFit/>
          </a:bodyPr>
          <a:lstStyle/>
          <a:p>
            <a:pPr algn="just">
              <a:lnSpc>
                <a:spcPct val="115000"/>
              </a:lnSpc>
            </a:pPr>
            <a:r>
              <a:rPr lang="vi-VN" sz="4800" b="1">
                <a:solidFill>
                  <a:srgbClr val="000000"/>
                </a:solidFill>
                <a:latin typeface="Times New Roman" panose="02020603050405020304" pitchFamily="18" charset="0"/>
                <a:ea typeface="Arial" panose="020B0604020202020204" pitchFamily="34" charset="0"/>
                <a:cs typeface="Times New Roman" panose="02020603050405020304" pitchFamily="18" charset="0"/>
              </a:rPr>
              <a:t>- Tác giả: Mơ Kiều</a:t>
            </a:r>
            <a:endParaRPr lang="en-GB" sz="4400" b="1">
              <a:solidFill>
                <a:prstClr val="black"/>
              </a:solidFill>
              <a:latin typeface="Times New Roman" panose="02020603050405020304" pitchFamily="18" charset="0"/>
              <a:ea typeface="Times New Roman" panose="02020603050405020304" pitchFamily="18" charset="0"/>
            </a:endParaRPr>
          </a:p>
        </p:txBody>
      </p:sp>
      <p:sp>
        <p:nvSpPr>
          <p:cNvPr id="13" name="Rectangle 12"/>
          <p:cNvSpPr/>
          <p:nvPr/>
        </p:nvSpPr>
        <p:spPr>
          <a:xfrm>
            <a:off x="1607156" y="6691859"/>
            <a:ext cx="8777659" cy="873701"/>
          </a:xfrm>
          <a:prstGeom prst="rect">
            <a:avLst/>
          </a:prstGeom>
        </p:spPr>
        <p:txBody>
          <a:bodyPr wrap="none">
            <a:spAutoFit/>
          </a:bodyPr>
          <a:lstStyle/>
          <a:p>
            <a:pPr algn="just">
              <a:lnSpc>
                <a:spcPct val="115000"/>
              </a:lnSpc>
            </a:pPr>
            <a:r>
              <a:rPr lang="vi-VN" sz="4800" b="1">
                <a:solidFill>
                  <a:srgbClr val="000000"/>
                </a:solidFill>
                <a:latin typeface="Times New Roman" panose="02020603050405020304" pitchFamily="18" charset="0"/>
                <a:ea typeface="Arial" panose="020B0604020202020204" pitchFamily="34" charset="0"/>
                <a:cs typeface="Times New Roman" panose="02020603050405020304" pitchFamily="18" charset="0"/>
              </a:rPr>
              <a:t>- Xuất xứ: khbvptr.vn, 2-11-2020</a:t>
            </a:r>
            <a:endParaRPr lang="en-GB" sz="4400" b="1">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679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7647"/>
          <a:stretch/>
        </p:blipFill>
        <p:spPr>
          <a:xfrm>
            <a:off x="0" y="0"/>
            <a:ext cx="18288000" cy="10287000"/>
          </a:xfrm>
          <a:prstGeom prst="rect">
            <a:avLst/>
          </a:prstGeom>
        </p:spPr>
      </p:pic>
      <p:sp>
        <p:nvSpPr>
          <p:cNvPr id="4" name="Rectangle 3"/>
          <p:cNvSpPr/>
          <p:nvPr/>
        </p:nvSpPr>
        <p:spPr>
          <a:xfrm>
            <a:off x="1296489" y="278631"/>
            <a:ext cx="10575331" cy="777136"/>
          </a:xfrm>
          <a:prstGeom prst="rect">
            <a:avLst/>
          </a:prstGeom>
          <a:solidFill>
            <a:schemeClr val="accent6">
              <a:lumMod val="40000"/>
              <a:lumOff val="60000"/>
            </a:schemeClr>
          </a:solidFill>
          <a:ln>
            <a:solidFill>
              <a:schemeClr val="tx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Aft>
                <a:spcPts val="0"/>
              </a:spcAft>
            </a:pPr>
            <a:r>
              <a:rPr lang="en-GB" sz="4000" b="1">
                <a:solidFill>
                  <a:srgbClr val="FF0000"/>
                </a:solidFill>
                <a:latin typeface="#9Slide07 SVNDessert Menu Scrip" panose="00000500000000000000" pitchFamily="2" charset="0"/>
                <a:ea typeface="Calibri" panose="020F0502020204030204" pitchFamily="34" charset="0"/>
                <a:cs typeface="Times New Roman" panose="02020603050405020304" pitchFamily="18" charset="0"/>
              </a:rPr>
              <a:t>b. Thể loại và phương thức biểu đạt chính </a:t>
            </a:r>
            <a:endParaRPr lang="en-GB" sz="3600" b="1">
              <a:solidFill>
                <a:srgbClr val="FF0000"/>
              </a:solidFill>
              <a:effectLst/>
              <a:latin typeface="#9Slide07 SVNDessert Menu Scrip" panose="00000500000000000000" pitchFamily="2" charset="0"/>
              <a:ea typeface="Times New Roman" panose="02020603050405020304" pitchFamily="18" charset="0"/>
            </a:endParaRPr>
          </a:p>
        </p:txBody>
      </p:sp>
      <p:sp>
        <p:nvSpPr>
          <p:cNvPr id="5" name="Rectangle 4"/>
          <p:cNvSpPr/>
          <p:nvPr/>
        </p:nvSpPr>
        <p:spPr>
          <a:xfrm>
            <a:off x="234172" y="1237598"/>
            <a:ext cx="6101029" cy="646331"/>
          </a:xfrm>
          <a:prstGeom prst="rect">
            <a:avLst/>
          </a:prstGeom>
          <a:solidFill>
            <a:schemeClr val="accent6">
              <a:lumMod val="40000"/>
              <a:lumOff val="60000"/>
            </a:schemeClr>
          </a:solidFill>
          <a:ln>
            <a:solidFill>
              <a:schemeClr val="tx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vi-VN" sz="3600" b="1">
                <a:solidFill>
                  <a:srgbClr val="FF0000"/>
                </a:solidFill>
                <a:latin typeface="Times New Roman" panose="02020603050405020304" pitchFamily="18" charset="0"/>
                <a:ea typeface="Times New Roman" panose="02020603050405020304" pitchFamily="18" charset="0"/>
              </a:rPr>
              <a:t>- </a:t>
            </a:r>
            <a:r>
              <a:rPr lang="vi-VN" sz="3600" b="1" u="sng">
                <a:solidFill>
                  <a:srgbClr val="FF0000"/>
                </a:solidFill>
                <a:latin typeface="Times New Roman" panose="02020603050405020304" pitchFamily="18" charset="0"/>
                <a:ea typeface="Times New Roman" panose="02020603050405020304" pitchFamily="18" charset="0"/>
              </a:rPr>
              <a:t>Thể loại</a:t>
            </a:r>
            <a:r>
              <a:rPr lang="vi-VN" sz="3600" b="1">
                <a:solidFill>
                  <a:srgbClr val="FF0000"/>
                </a:solidFill>
                <a:latin typeface="Times New Roman" panose="02020603050405020304" pitchFamily="18" charset="0"/>
                <a:ea typeface="Times New Roman" panose="02020603050405020304" pitchFamily="18" charset="0"/>
              </a:rPr>
              <a:t>: </a:t>
            </a:r>
            <a:r>
              <a:rPr lang="vi-VN" sz="3600" b="1">
                <a:solidFill>
                  <a:srgbClr val="000000"/>
                </a:solidFill>
                <a:latin typeface="Times New Roman" panose="02020603050405020304" pitchFamily="18" charset="0"/>
                <a:ea typeface="Times New Roman" panose="02020603050405020304" pitchFamily="18" charset="0"/>
              </a:rPr>
              <a:t>Văn bản thông </a:t>
            </a:r>
            <a:r>
              <a:rPr lang="vi-VN" sz="3600" b="1" smtClean="0">
                <a:solidFill>
                  <a:srgbClr val="000000"/>
                </a:solidFill>
                <a:latin typeface="Times New Roman" panose="02020603050405020304" pitchFamily="18" charset="0"/>
                <a:ea typeface="Times New Roman" panose="02020603050405020304" pitchFamily="18" charset="0"/>
              </a:rPr>
              <a:t>tin</a:t>
            </a:r>
            <a:endParaRPr lang="en-GB" sz="3600" b="1"/>
          </a:p>
        </p:txBody>
      </p:sp>
      <p:sp>
        <p:nvSpPr>
          <p:cNvPr id="6" name="Rectangle 5"/>
          <p:cNvSpPr/>
          <p:nvPr/>
        </p:nvSpPr>
        <p:spPr>
          <a:xfrm>
            <a:off x="342900" y="2228461"/>
            <a:ext cx="9466942" cy="2003625"/>
          </a:xfrm>
          <a:prstGeom prst="rect">
            <a:avLst/>
          </a:prstGeom>
          <a:solidFill>
            <a:schemeClr val="accent6">
              <a:lumMod val="40000"/>
              <a:lumOff val="60000"/>
            </a:schemeClr>
          </a:solidFill>
          <a:ln>
            <a:solidFill>
              <a:schemeClr val="tx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15000"/>
              </a:lnSpc>
              <a:spcAft>
                <a:spcPts val="0"/>
              </a:spcAft>
            </a:pPr>
            <a:r>
              <a:rPr lang="fr-FR"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Đặc điểm về nội dung và mục đích: giải thích hiện tượng lũ lụt và nguyên nhân, tác hại của hiện tượng đối với cuộc sống con người.</a:t>
            </a:r>
            <a:endParaRPr lang="en-GB" sz="3200" b="1">
              <a:effectLst/>
              <a:latin typeface="Times New Roman" panose="02020603050405020304" pitchFamily="18" charset="0"/>
              <a:ea typeface="Times New Roman" panose="02020603050405020304" pitchFamily="18" charset="0"/>
            </a:endParaRPr>
          </a:p>
        </p:txBody>
      </p:sp>
      <p:sp>
        <p:nvSpPr>
          <p:cNvPr id="7" name="Rectangle 6"/>
          <p:cNvSpPr/>
          <p:nvPr/>
        </p:nvSpPr>
        <p:spPr>
          <a:xfrm>
            <a:off x="10174513" y="2246375"/>
            <a:ext cx="7467600" cy="1952522"/>
          </a:xfrm>
          <a:prstGeom prst="rect">
            <a:avLst/>
          </a:prstGeom>
          <a:solidFill>
            <a:schemeClr val="accent6">
              <a:lumMod val="40000"/>
              <a:lumOff val="60000"/>
            </a:schemeClr>
          </a:solidFill>
          <a:ln>
            <a:solidFill>
              <a:schemeClr val="tx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15000"/>
              </a:lnSpc>
              <a:spcAft>
                <a:spcPts val="0"/>
              </a:spcAft>
            </a:pPr>
            <a:r>
              <a:rPr lang="vi-VN"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Đặc điểm về bố cục, hình thức trình bày: sa pô, bố cục, đề mục rõ ràng; qua phương tiện ngôn ngữ. </a:t>
            </a:r>
            <a:endParaRPr lang="en-GB" sz="3200" b="1">
              <a:effectLst/>
              <a:latin typeface="Times New Roman" panose="02020603050405020304" pitchFamily="18" charset="0"/>
              <a:ea typeface="Times New Roman" panose="02020603050405020304" pitchFamily="18" charset="0"/>
            </a:endParaRPr>
          </a:p>
        </p:txBody>
      </p:sp>
      <p:sp>
        <p:nvSpPr>
          <p:cNvPr id="8" name="Rectangle 7"/>
          <p:cNvSpPr/>
          <p:nvPr/>
        </p:nvSpPr>
        <p:spPr>
          <a:xfrm>
            <a:off x="245058" y="4612544"/>
            <a:ext cx="8624477" cy="678327"/>
          </a:xfrm>
          <a:prstGeom prst="rect">
            <a:avLst/>
          </a:prstGeom>
          <a:solidFill>
            <a:schemeClr val="accent6">
              <a:lumMod val="40000"/>
              <a:lumOff val="60000"/>
            </a:schemeClr>
          </a:solidFill>
          <a:ln>
            <a:solidFill>
              <a:schemeClr val="tx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Aft>
                <a:spcPts val="0"/>
              </a:spcAft>
            </a:pPr>
            <a:r>
              <a:rPr lang="vi-VN" sz="3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36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Phương thức biểu đạt chính</a:t>
            </a:r>
            <a:r>
              <a:rPr lang="en-GB"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a:latin typeface="Times New Roman" panose="02020603050405020304" pitchFamily="18" charset="0"/>
                <a:ea typeface="Calibri" panose="020F0502020204030204" pitchFamily="34" charset="0"/>
                <a:cs typeface="Times New Roman" panose="02020603050405020304" pitchFamily="18" charset="0"/>
              </a:rPr>
              <a:t>thuyết minh</a:t>
            </a:r>
            <a:endParaRPr lang="en-GB"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203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14"/>
            <a:ext cx="18288000" cy="10347960"/>
          </a:xfrm>
          <a:prstGeom prst="rect">
            <a:avLst/>
          </a:prstGeom>
        </p:spPr>
      </p:pic>
      <p:sp>
        <p:nvSpPr>
          <p:cNvPr id="3" name="Rectangle 2"/>
          <p:cNvSpPr/>
          <p:nvPr/>
        </p:nvSpPr>
        <p:spPr>
          <a:xfrm>
            <a:off x="381000" y="282454"/>
            <a:ext cx="8246168" cy="830997"/>
          </a:xfrm>
          <a:prstGeom prst="rect">
            <a:avLst/>
          </a:prstGeom>
        </p:spPr>
        <p:txBody>
          <a:bodyPr wrap="none">
            <a:spAutoFit/>
          </a:bodyPr>
          <a:lstStyle/>
          <a:p>
            <a:r>
              <a:rPr lang="en-US" sz="4800" b="1">
                <a:solidFill>
                  <a:srgbClr val="FF0000"/>
                </a:solidFill>
                <a:latin typeface="#9Slide07 SVNDessert Menu Scrip" panose="00000500000000000000" pitchFamily="2" charset="0"/>
              </a:rPr>
              <a:t>c. Đối tượng được giải thích</a:t>
            </a:r>
            <a:endParaRPr lang="en-GB" sz="4800">
              <a:solidFill>
                <a:srgbClr val="FF0000"/>
              </a:solidFill>
              <a:latin typeface="#9Slide07 SVNDessert Menu Scrip" panose="00000500000000000000" pitchFamily="2" charset="0"/>
            </a:endParaRPr>
          </a:p>
        </p:txBody>
      </p:sp>
      <p:sp>
        <p:nvSpPr>
          <p:cNvPr id="4" name="Rectangle 3"/>
          <p:cNvSpPr/>
          <p:nvPr/>
        </p:nvSpPr>
        <p:spPr>
          <a:xfrm>
            <a:off x="2971800" y="1114170"/>
            <a:ext cx="1755609" cy="1015663"/>
          </a:xfrm>
          <a:prstGeom prst="rect">
            <a:avLst/>
          </a:prstGeom>
        </p:spPr>
        <p:txBody>
          <a:bodyPr wrap="none">
            <a:spAutoFit/>
          </a:bodyPr>
          <a:lstStyle/>
          <a:p>
            <a:r>
              <a:rPr lang="vi-VN" sz="6000">
                <a:latin typeface="iCiel Baliho Script" pitchFamily="50" charset="-93"/>
              </a:rPr>
              <a:t>L</a:t>
            </a:r>
            <a:r>
              <a:rPr lang="en-US" sz="6000" smtClean="0">
                <a:latin typeface="iCiel Baliho Script" pitchFamily="50" charset="-93"/>
              </a:rPr>
              <a:t>ũ </a:t>
            </a:r>
            <a:r>
              <a:rPr lang="en-US" sz="6000">
                <a:latin typeface="iCiel Baliho Script" pitchFamily="50" charset="-93"/>
              </a:rPr>
              <a:t>lụt</a:t>
            </a:r>
            <a:endParaRPr lang="en-GB" sz="6000">
              <a:latin typeface="iCiel Baliho Script" pitchFamily="50" charset="-93"/>
            </a:endParaRPr>
          </a:p>
        </p:txBody>
      </p:sp>
    </p:spTree>
    <p:extLst>
      <p:ext uri="{BB962C8B-B14F-4D97-AF65-F5344CB8AC3E}">
        <p14:creationId xmlns:p14="http://schemas.microsoft.com/office/powerpoint/2010/main" val="419094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1897</Words>
  <Application>Microsoft Office PowerPoint</Application>
  <PresentationFormat>Custom</PresentationFormat>
  <Paragraphs>159</Paragraphs>
  <Slides>33</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iCiel Baliho Script</vt:lpstr>
      <vt:lpstr>Calibri</vt:lpstr>
      <vt:lpstr>Balabeloo</vt:lpstr>
      <vt:lpstr>MS Mincho</vt:lpstr>
      <vt:lpstr>Times New Roman</vt:lpstr>
      <vt:lpstr>#9Slide07 SVNDessert Menu Scrip</vt:lpstr>
      <vt:lpstr>More Sugar Thin</vt:lpstr>
      <vt:lpstr>Arial</vt:lpstr>
      <vt:lpstr>#9Slide05 Aphrodite Pro</vt:lpstr>
      <vt:lpstr>iCiel La Chic Pro Outline</vt:lpstr>
      <vt:lpstr>iCiel Bambola</vt:lpstr>
      <vt:lpstr>Berlin Sans FB Demi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Yellow Playful Cute UI Style Portfolio Presentation</dc:title>
  <cp:lastModifiedBy>asus PC</cp:lastModifiedBy>
  <cp:revision>114</cp:revision>
  <dcterms:created xsi:type="dcterms:W3CDTF">2006-08-16T00:00:00Z</dcterms:created>
  <dcterms:modified xsi:type="dcterms:W3CDTF">2023-07-22T12:42:37Z</dcterms:modified>
  <dc:identifier>DAFo_5PLMrQ</dc:identifier>
</cp:coreProperties>
</file>